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65" r:id="rId8"/>
    <p:sldId id="260" r:id="rId9"/>
    <p:sldId id="270" r:id="rId10"/>
    <p:sldId id="271" r:id="rId11"/>
    <p:sldId id="261" r:id="rId12"/>
    <p:sldId id="262" r:id="rId13"/>
    <p:sldId id="266" r:id="rId14"/>
    <p:sldId id="27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EABC1-473D-4138-8A75-853A21B0D0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C9D394-F4B3-4525-B440-30948BBD7B40}">
      <dgm:prSet/>
      <dgm:spPr/>
      <dgm:t>
        <a:bodyPr/>
        <a:lstStyle/>
        <a:p>
          <a:r>
            <a:rPr lang="en-US"/>
            <a:t>It does not get reflected - we can’t find it in the source code</a:t>
          </a:r>
        </a:p>
      </dgm:t>
    </dgm:pt>
    <dgm:pt modelId="{EA69CB11-19C7-495B-BB19-A40B425280DD}" type="parTrans" cxnId="{48FBB530-F243-4EA6-951B-56B2FC5384E5}">
      <dgm:prSet/>
      <dgm:spPr/>
      <dgm:t>
        <a:bodyPr/>
        <a:lstStyle/>
        <a:p>
          <a:endParaRPr lang="en-US"/>
        </a:p>
      </dgm:t>
    </dgm:pt>
    <dgm:pt modelId="{25D8111F-AA04-45AC-9768-7FAE10CAA228}" type="sibTrans" cxnId="{48FBB530-F243-4EA6-951B-56B2FC5384E5}">
      <dgm:prSet/>
      <dgm:spPr/>
      <dgm:t>
        <a:bodyPr/>
        <a:lstStyle/>
        <a:p>
          <a:endParaRPr lang="en-US"/>
        </a:p>
      </dgm:t>
    </dgm:pt>
    <dgm:pt modelId="{DC7CD762-698D-478C-B13E-4EDC5A308BD5}">
      <dgm:prSet/>
      <dgm:spPr/>
      <dgm:t>
        <a:bodyPr/>
        <a:lstStyle/>
        <a:p>
          <a:r>
            <a:rPr lang="en-US"/>
            <a:t>It helps to visualize what is happening at the DOM level</a:t>
          </a:r>
        </a:p>
      </dgm:t>
    </dgm:pt>
    <dgm:pt modelId="{10675297-C321-498E-94B5-03E447FE90DD}" type="parTrans" cxnId="{CDD95986-1A8B-488E-BA95-ABA1B20C66BD}">
      <dgm:prSet/>
      <dgm:spPr/>
      <dgm:t>
        <a:bodyPr/>
        <a:lstStyle/>
        <a:p>
          <a:endParaRPr lang="en-US"/>
        </a:p>
      </dgm:t>
    </dgm:pt>
    <dgm:pt modelId="{0D308348-C7DB-4EE9-BB80-F5852F49FCA8}" type="sibTrans" cxnId="{CDD95986-1A8B-488E-BA95-ABA1B20C66BD}">
      <dgm:prSet/>
      <dgm:spPr/>
      <dgm:t>
        <a:bodyPr/>
        <a:lstStyle/>
        <a:p>
          <a:endParaRPr lang="en-US"/>
        </a:p>
      </dgm:t>
    </dgm:pt>
    <dgm:pt modelId="{F57C5E5A-EACB-4BA4-8AD6-8CF9AC25209C}" type="pres">
      <dgm:prSet presAssocID="{42BEABC1-473D-4138-8A75-853A21B0D054}" presName="root" presStyleCnt="0">
        <dgm:presLayoutVars>
          <dgm:dir/>
          <dgm:resizeHandles val="exact"/>
        </dgm:presLayoutVars>
      </dgm:prSet>
      <dgm:spPr/>
    </dgm:pt>
    <dgm:pt modelId="{2C0F802A-C27A-4464-9531-0D3A789ED48A}" type="pres">
      <dgm:prSet presAssocID="{FDC9D394-F4B3-4525-B440-30948BBD7B40}" presName="compNode" presStyleCnt="0"/>
      <dgm:spPr/>
    </dgm:pt>
    <dgm:pt modelId="{FFFC6EE4-CF40-4E78-899D-7096D5F62BAD}" type="pres">
      <dgm:prSet presAssocID="{FDC9D394-F4B3-4525-B440-30948BBD7B40}" presName="bgRect" presStyleLbl="bgShp" presStyleIdx="0" presStyleCnt="2"/>
      <dgm:spPr/>
    </dgm:pt>
    <dgm:pt modelId="{C9D2A3C7-867B-4887-B8A3-C33D4EF7E424}" type="pres">
      <dgm:prSet presAssocID="{FDC9D394-F4B3-4525-B440-30948BBD7B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3409A2E-7C22-4319-97D0-57E285383E56}" type="pres">
      <dgm:prSet presAssocID="{FDC9D394-F4B3-4525-B440-30948BBD7B40}" presName="spaceRect" presStyleCnt="0"/>
      <dgm:spPr/>
    </dgm:pt>
    <dgm:pt modelId="{61533BC2-9253-40EA-AC4C-E42FD945380D}" type="pres">
      <dgm:prSet presAssocID="{FDC9D394-F4B3-4525-B440-30948BBD7B40}" presName="parTx" presStyleLbl="revTx" presStyleIdx="0" presStyleCnt="2">
        <dgm:presLayoutVars>
          <dgm:chMax val="0"/>
          <dgm:chPref val="0"/>
        </dgm:presLayoutVars>
      </dgm:prSet>
      <dgm:spPr/>
    </dgm:pt>
    <dgm:pt modelId="{95A83CBD-5773-46A8-8CF5-139580671E3B}" type="pres">
      <dgm:prSet presAssocID="{25D8111F-AA04-45AC-9768-7FAE10CAA228}" presName="sibTrans" presStyleCnt="0"/>
      <dgm:spPr/>
    </dgm:pt>
    <dgm:pt modelId="{04C99A57-91A0-4600-AC60-07F3AFDEE4D2}" type="pres">
      <dgm:prSet presAssocID="{DC7CD762-698D-478C-B13E-4EDC5A308BD5}" presName="compNode" presStyleCnt="0"/>
      <dgm:spPr/>
    </dgm:pt>
    <dgm:pt modelId="{5775D705-FC0F-4A27-A61E-3624BB62416D}" type="pres">
      <dgm:prSet presAssocID="{DC7CD762-698D-478C-B13E-4EDC5A308BD5}" presName="bgRect" presStyleLbl="bgShp" presStyleIdx="1" presStyleCnt="2"/>
      <dgm:spPr/>
    </dgm:pt>
    <dgm:pt modelId="{EB6D752C-BD0C-4B7F-AECD-2179C2C90A0D}" type="pres">
      <dgm:prSet presAssocID="{DC7CD762-698D-478C-B13E-4EDC5A308B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E916F3-F414-4AE4-B1A7-0E76A77F5937}" type="pres">
      <dgm:prSet presAssocID="{DC7CD762-698D-478C-B13E-4EDC5A308BD5}" presName="spaceRect" presStyleCnt="0"/>
      <dgm:spPr/>
    </dgm:pt>
    <dgm:pt modelId="{B1F381BC-3EF4-41FC-A3FC-8BC3CC5318F9}" type="pres">
      <dgm:prSet presAssocID="{DC7CD762-698D-478C-B13E-4EDC5A308B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0EA309-BE46-4CD9-BED1-8BC2285C285F}" type="presOf" srcId="{FDC9D394-F4B3-4525-B440-30948BBD7B40}" destId="{61533BC2-9253-40EA-AC4C-E42FD945380D}" srcOrd="0" destOrd="0" presId="urn:microsoft.com/office/officeart/2018/2/layout/IconVerticalSolidList"/>
    <dgm:cxn modelId="{48FBB530-F243-4EA6-951B-56B2FC5384E5}" srcId="{42BEABC1-473D-4138-8A75-853A21B0D054}" destId="{FDC9D394-F4B3-4525-B440-30948BBD7B40}" srcOrd="0" destOrd="0" parTransId="{EA69CB11-19C7-495B-BB19-A40B425280DD}" sibTransId="{25D8111F-AA04-45AC-9768-7FAE10CAA228}"/>
    <dgm:cxn modelId="{DFF0AE5D-71BD-4423-8298-168C537D956F}" type="presOf" srcId="{42BEABC1-473D-4138-8A75-853A21B0D054}" destId="{F57C5E5A-EACB-4BA4-8AD6-8CF9AC25209C}" srcOrd="0" destOrd="0" presId="urn:microsoft.com/office/officeart/2018/2/layout/IconVerticalSolidList"/>
    <dgm:cxn modelId="{CDD95986-1A8B-488E-BA95-ABA1B20C66BD}" srcId="{42BEABC1-473D-4138-8A75-853A21B0D054}" destId="{DC7CD762-698D-478C-B13E-4EDC5A308BD5}" srcOrd="1" destOrd="0" parTransId="{10675297-C321-498E-94B5-03E447FE90DD}" sibTransId="{0D308348-C7DB-4EE9-BB80-F5852F49FCA8}"/>
    <dgm:cxn modelId="{7A2B79BB-0360-41B0-A00C-1EC9EC0E0850}" type="presOf" srcId="{DC7CD762-698D-478C-B13E-4EDC5A308BD5}" destId="{B1F381BC-3EF4-41FC-A3FC-8BC3CC5318F9}" srcOrd="0" destOrd="0" presId="urn:microsoft.com/office/officeart/2018/2/layout/IconVerticalSolidList"/>
    <dgm:cxn modelId="{42093AC3-A814-4A55-8162-5AE730BE65C7}" type="presParOf" srcId="{F57C5E5A-EACB-4BA4-8AD6-8CF9AC25209C}" destId="{2C0F802A-C27A-4464-9531-0D3A789ED48A}" srcOrd="0" destOrd="0" presId="urn:microsoft.com/office/officeart/2018/2/layout/IconVerticalSolidList"/>
    <dgm:cxn modelId="{50DF4E14-C160-44F5-B8E4-0F270C9E3CF7}" type="presParOf" srcId="{2C0F802A-C27A-4464-9531-0D3A789ED48A}" destId="{FFFC6EE4-CF40-4E78-899D-7096D5F62BAD}" srcOrd="0" destOrd="0" presId="urn:microsoft.com/office/officeart/2018/2/layout/IconVerticalSolidList"/>
    <dgm:cxn modelId="{23053359-44E9-4B14-BC30-EF6ACF4C9731}" type="presParOf" srcId="{2C0F802A-C27A-4464-9531-0D3A789ED48A}" destId="{C9D2A3C7-867B-4887-B8A3-C33D4EF7E424}" srcOrd="1" destOrd="0" presId="urn:microsoft.com/office/officeart/2018/2/layout/IconVerticalSolidList"/>
    <dgm:cxn modelId="{23B6B251-3051-40A2-8226-D48873CEA08E}" type="presParOf" srcId="{2C0F802A-C27A-4464-9531-0D3A789ED48A}" destId="{33409A2E-7C22-4319-97D0-57E285383E56}" srcOrd="2" destOrd="0" presId="urn:microsoft.com/office/officeart/2018/2/layout/IconVerticalSolidList"/>
    <dgm:cxn modelId="{18CFE09D-A8EC-4551-8E61-CFC31DDDEA10}" type="presParOf" srcId="{2C0F802A-C27A-4464-9531-0D3A789ED48A}" destId="{61533BC2-9253-40EA-AC4C-E42FD945380D}" srcOrd="3" destOrd="0" presId="urn:microsoft.com/office/officeart/2018/2/layout/IconVerticalSolidList"/>
    <dgm:cxn modelId="{F2046CE0-683D-4286-A1BA-6E28CE8C55E1}" type="presParOf" srcId="{F57C5E5A-EACB-4BA4-8AD6-8CF9AC25209C}" destId="{95A83CBD-5773-46A8-8CF5-139580671E3B}" srcOrd="1" destOrd="0" presId="urn:microsoft.com/office/officeart/2018/2/layout/IconVerticalSolidList"/>
    <dgm:cxn modelId="{85F88B11-0E94-4915-AAAF-7FFA1909A020}" type="presParOf" srcId="{F57C5E5A-EACB-4BA4-8AD6-8CF9AC25209C}" destId="{04C99A57-91A0-4600-AC60-07F3AFDEE4D2}" srcOrd="2" destOrd="0" presId="urn:microsoft.com/office/officeart/2018/2/layout/IconVerticalSolidList"/>
    <dgm:cxn modelId="{FDE6A80F-2713-4F21-8D79-51941A0F791B}" type="presParOf" srcId="{04C99A57-91A0-4600-AC60-07F3AFDEE4D2}" destId="{5775D705-FC0F-4A27-A61E-3624BB62416D}" srcOrd="0" destOrd="0" presId="urn:microsoft.com/office/officeart/2018/2/layout/IconVerticalSolidList"/>
    <dgm:cxn modelId="{DB1952A3-9381-421F-82E4-67B3129B7530}" type="presParOf" srcId="{04C99A57-91A0-4600-AC60-07F3AFDEE4D2}" destId="{EB6D752C-BD0C-4B7F-AECD-2179C2C90A0D}" srcOrd="1" destOrd="0" presId="urn:microsoft.com/office/officeart/2018/2/layout/IconVerticalSolidList"/>
    <dgm:cxn modelId="{E82A8660-2E3E-4F59-B94F-F804BDAB4A19}" type="presParOf" srcId="{04C99A57-91A0-4600-AC60-07F3AFDEE4D2}" destId="{5FE916F3-F414-4AE4-B1A7-0E76A77F5937}" srcOrd="2" destOrd="0" presId="urn:microsoft.com/office/officeart/2018/2/layout/IconVerticalSolidList"/>
    <dgm:cxn modelId="{35189828-A3C5-4BBB-B207-982662B93215}" type="presParOf" srcId="{04C99A57-91A0-4600-AC60-07F3AFDEE4D2}" destId="{B1F381BC-3EF4-41FC-A3FC-8BC3CC531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643BB-E32F-449B-BDC6-D152662AAE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4F4701-0973-4EE8-B65E-4573E958E164}">
      <dgm:prSet/>
      <dgm:spPr/>
      <dgm:t>
        <a:bodyPr/>
        <a:lstStyle/>
        <a:p>
          <a:r>
            <a:rPr lang="en-US"/>
            <a:t>You set the break point</a:t>
          </a:r>
        </a:p>
      </dgm:t>
    </dgm:pt>
    <dgm:pt modelId="{B90AE6A6-D719-4ECD-BF05-8F49027B1664}" type="parTrans" cxnId="{1BDF46B8-1026-4851-B2CC-039EE4C97A1E}">
      <dgm:prSet/>
      <dgm:spPr/>
      <dgm:t>
        <a:bodyPr/>
        <a:lstStyle/>
        <a:p>
          <a:endParaRPr lang="en-US"/>
        </a:p>
      </dgm:t>
    </dgm:pt>
    <dgm:pt modelId="{8E7EB931-CE25-48DD-9343-4E84F3BAF3C6}" type="sibTrans" cxnId="{1BDF46B8-1026-4851-B2CC-039EE4C97A1E}">
      <dgm:prSet/>
      <dgm:spPr/>
      <dgm:t>
        <a:bodyPr/>
        <a:lstStyle/>
        <a:p>
          <a:endParaRPr lang="en-US"/>
        </a:p>
      </dgm:t>
    </dgm:pt>
    <dgm:pt modelId="{1175A0B6-7835-4139-A51E-88D9B4857ECF}">
      <dgm:prSet/>
      <dgm:spPr/>
      <dgm:t>
        <a:bodyPr/>
        <a:lstStyle/>
        <a:p>
          <a:r>
            <a:rPr lang="en-US"/>
            <a:t>You run the application with the payload</a:t>
          </a:r>
        </a:p>
      </dgm:t>
    </dgm:pt>
    <dgm:pt modelId="{97CC8F22-4525-4804-97FA-E2B086BEAE81}" type="parTrans" cxnId="{09A1B875-0594-47CB-94DA-9800F9BEDF1D}">
      <dgm:prSet/>
      <dgm:spPr/>
      <dgm:t>
        <a:bodyPr/>
        <a:lstStyle/>
        <a:p>
          <a:endParaRPr lang="en-US"/>
        </a:p>
      </dgm:t>
    </dgm:pt>
    <dgm:pt modelId="{DA15E08C-49BA-4269-8D9C-B969D34140C7}" type="sibTrans" cxnId="{09A1B875-0594-47CB-94DA-9800F9BEDF1D}">
      <dgm:prSet/>
      <dgm:spPr/>
      <dgm:t>
        <a:bodyPr/>
        <a:lstStyle/>
        <a:p>
          <a:endParaRPr lang="en-US"/>
        </a:p>
      </dgm:t>
    </dgm:pt>
    <dgm:pt modelId="{AB432B55-10B8-4328-9C15-14EE0136E4E7}">
      <dgm:prSet/>
      <dgm:spPr/>
      <dgm:t>
        <a:bodyPr/>
        <a:lstStyle/>
        <a:p>
          <a:r>
            <a:rPr lang="en-US"/>
            <a:t>Analyze how the payload is working in the debugger by clicking on each step</a:t>
          </a:r>
        </a:p>
      </dgm:t>
    </dgm:pt>
    <dgm:pt modelId="{37043032-E89D-477B-B4CD-0315D51F417D}" type="parTrans" cxnId="{2FFD4A99-5833-46D7-ACD1-F0605FB62989}">
      <dgm:prSet/>
      <dgm:spPr/>
      <dgm:t>
        <a:bodyPr/>
        <a:lstStyle/>
        <a:p>
          <a:endParaRPr lang="en-US"/>
        </a:p>
      </dgm:t>
    </dgm:pt>
    <dgm:pt modelId="{D5005383-C09F-476E-A88A-9A2D4C49FDBA}" type="sibTrans" cxnId="{2FFD4A99-5833-46D7-ACD1-F0605FB62989}">
      <dgm:prSet/>
      <dgm:spPr/>
      <dgm:t>
        <a:bodyPr/>
        <a:lstStyle/>
        <a:p>
          <a:endParaRPr lang="en-US"/>
        </a:p>
      </dgm:t>
    </dgm:pt>
    <dgm:pt modelId="{524D0FF6-9422-4536-A2E1-720AF848C18F}" type="pres">
      <dgm:prSet presAssocID="{0E3643BB-E32F-449B-BDC6-D152662AAE09}" presName="root" presStyleCnt="0">
        <dgm:presLayoutVars>
          <dgm:dir/>
          <dgm:resizeHandles val="exact"/>
        </dgm:presLayoutVars>
      </dgm:prSet>
      <dgm:spPr/>
    </dgm:pt>
    <dgm:pt modelId="{4B7F2925-B44E-4986-8194-4324CA30A4C1}" type="pres">
      <dgm:prSet presAssocID="{D04F4701-0973-4EE8-B65E-4573E958E164}" presName="compNode" presStyleCnt="0"/>
      <dgm:spPr/>
    </dgm:pt>
    <dgm:pt modelId="{05E52716-3F67-49FA-BC21-1DC16E82BD24}" type="pres">
      <dgm:prSet presAssocID="{D04F4701-0973-4EE8-B65E-4573E958E164}" presName="bgRect" presStyleLbl="bgShp" presStyleIdx="0" presStyleCnt="3"/>
      <dgm:spPr/>
    </dgm:pt>
    <dgm:pt modelId="{6D726311-A0A1-4C16-A6F8-47ABFCE6F382}" type="pres">
      <dgm:prSet presAssocID="{D04F4701-0973-4EE8-B65E-4573E958E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A73236E5-CB37-4DB7-B55F-28AE35939A8C}" type="pres">
      <dgm:prSet presAssocID="{D04F4701-0973-4EE8-B65E-4573E958E164}" presName="spaceRect" presStyleCnt="0"/>
      <dgm:spPr/>
    </dgm:pt>
    <dgm:pt modelId="{ECC09A78-A941-42B5-8D61-F56797F9A2B2}" type="pres">
      <dgm:prSet presAssocID="{D04F4701-0973-4EE8-B65E-4573E958E164}" presName="parTx" presStyleLbl="revTx" presStyleIdx="0" presStyleCnt="3">
        <dgm:presLayoutVars>
          <dgm:chMax val="0"/>
          <dgm:chPref val="0"/>
        </dgm:presLayoutVars>
      </dgm:prSet>
      <dgm:spPr/>
    </dgm:pt>
    <dgm:pt modelId="{80751E6A-2C20-45BC-9A15-6DEAF7CE1D20}" type="pres">
      <dgm:prSet presAssocID="{8E7EB931-CE25-48DD-9343-4E84F3BAF3C6}" presName="sibTrans" presStyleCnt="0"/>
      <dgm:spPr/>
    </dgm:pt>
    <dgm:pt modelId="{9D205E86-B734-42C0-B8E0-82FD18FA8263}" type="pres">
      <dgm:prSet presAssocID="{1175A0B6-7835-4139-A51E-88D9B4857ECF}" presName="compNode" presStyleCnt="0"/>
      <dgm:spPr/>
    </dgm:pt>
    <dgm:pt modelId="{9A7C1ADB-538E-4444-B57C-F8C291FE1D01}" type="pres">
      <dgm:prSet presAssocID="{1175A0B6-7835-4139-A51E-88D9B4857ECF}" presName="bgRect" presStyleLbl="bgShp" presStyleIdx="1" presStyleCnt="3"/>
      <dgm:spPr/>
    </dgm:pt>
    <dgm:pt modelId="{FEF57E17-D6AC-4918-A720-48725F65DBC9}" type="pres">
      <dgm:prSet presAssocID="{1175A0B6-7835-4139-A51E-88D9B4857E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C7B1E70-092C-4DF4-9505-A76C05653E7E}" type="pres">
      <dgm:prSet presAssocID="{1175A0B6-7835-4139-A51E-88D9B4857ECF}" presName="spaceRect" presStyleCnt="0"/>
      <dgm:spPr/>
    </dgm:pt>
    <dgm:pt modelId="{14DDBA80-CD00-4860-860B-AD699219E27D}" type="pres">
      <dgm:prSet presAssocID="{1175A0B6-7835-4139-A51E-88D9B4857ECF}" presName="parTx" presStyleLbl="revTx" presStyleIdx="1" presStyleCnt="3">
        <dgm:presLayoutVars>
          <dgm:chMax val="0"/>
          <dgm:chPref val="0"/>
        </dgm:presLayoutVars>
      </dgm:prSet>
      <dgm:spPr/>
    </dgm:pt>
    <dgm:pt modelId="{E136CADC-0D76-4F19-AC3F-3BC562DAB86A}" type="pres">
      <dgm:prSet presAssocID="{DA15E08C-49BA-4269-8D9C-B969D34140C7}" presName="sibTrans" presStyleCnt="0"/>
      <dgm:spPr/>
    </dgm:pt>
    <dgm:pt modelId="{9C1C7842-3492-43A9-9569-7B98EF995FD3}" type="pres">
      <dgm:prSet presAssocID="{AB432B55-10B8-4328-9C15-14EE0136E4E7}" presName="compNode" presStyleCnt="0"/>
      <dgm:spPr/>
    </dgm:pt>
    <dgm:pt modelId="{C606FB3C-9461-4F7D-9321-960F0C158B0A}" type="pres">
      <dgm:prSet presAssocID="{AB432B55-10B8-4328-9C15-14EE0136E4E7}" presName="bgRect" presStyleLbl="bgShp" presStyleIdx="2" presStyleCnt="3"/>
      <dgm:spPr/>
    </dgm:pt>
    <dgm:pt modelId="{F24205F6-AD32-4CEA-9139-C6DA740D8F2A}" type="pres">
      <dgm:prSet presAssocID="{AB432B55-10B8-4328-9C15-14EE0136E4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34558CB-A796-4399-9A6B-1BD07EE644D3}" type="pres">
      <dgm:prSet presAssocID="{AB432B55-10B8-4328-9C15-14EE0136E4E7}" presName="spaceRect" presStyleCnt="0"/>
      <dgm:spPr/>
    </dgm:pt>
    <dgm:pt modelId="{FA991702-5786-4F76-9AA2-38D9D1BC6645}" type="pres">
      <dgm:prSet presAssocID="{AB432B55-10B8-4328-9C15-14EE0136E4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205C22-DE0B-4371-9D02-BC61687D9B65}" type="presOf" srcId="{1175A0B6-7835-4139-A51E-88D9B4857ECF}" destId="{14DDBA80-CD00-4860-860B-AD699219E27D}" srcOrd="0" destOrd="0" presId="urn:microsoft.com/office/officeart/2018/2/layout/IconVerticalSolidList"/>
    <dgm:cxn modelId="{3FCDF06B-5BD4-4BFA-BAE0-107490086532}" type="presOf" srcId="{D04F4701-0973-4EE8-B65E-4573E958E164}" destId="{ECC09A78-A941-42B5-8D61-F56797F9A2B2}" srcOrd="0" destOrd="0" presId="urn:microsoft.com/office/officeart/2018/2/layout/IconVerticalSolidList"/>
    <dgm:cxn modelId="{09A1B875-0594-47CB-94DA-9800F9BEDF1D}" srcId="{0E3643BB-E32F-449B-BDC6-D152662AAE09}" destId="{1175A0B6-7835-4139-A51E-88D9B4857ECF}" srcOrd="1" destOrd="0" parTransId="{97CC8F22-4525-4804-97FA-E2B086BEAE81}" sibTransId="{DA15E08C-49BA-4269-8D9C-B969D34140C7}"/>
    <dgm:cxn modelId="{2FFD4A99-5833-46D7-ACD1-F0605FB62989}" srcId="{0E3643BB-E32F-449B-BDC6-D152662AAE09}" destId="{AB432B55-10B8-4328-9C15-14EE0136E4E7}" srcOrd="2" destOrd="0" parTransId="{37043032-E89D-477B-B4CD-0315D51F417D}" sibTransId="{D5005383-C09F-476E-A88A-9A2D4C49FDBA}"/>
    <dgm:cxn modelId="{6DF0EEA0-D0DA-44E0-A89F-CE1347CE4564}" type="presOf" srcId="{0E3643BB-E32F-449B-BDC6-D152662AAE09}" destId="{524D0FF6-9422-4536-A2E1-720AF848C18F}" srcOrd="0" destOrd="0" presId="urn:microsoft.com/office/officeart/2018/2/layout/IconVerticalSolidList"/>
    <dgm:cxn modelId="{95C352AD-BF23-4EFC-A51B-2E6CC4185BC0}" type="presOf" srcId="{AB432B55-10B8-4328-9C15-14EE0136E4E7}" destId="{FA991702-5786-4F76-9AA2-38D9D1BC6645}" srcOrd="0" destOrd="0" presId="urn:microsoft.com/office/officeart/2018/2/layout/IconVerticalSolidList"/>
    <dgm:cxn modelId="{1BDF46B8-1026-4851-B2CC-039EE4C97A1E}" srcId="{0E3643BB-E32F-449B-BDC6-D152662AAE09}" destId="{D04F4701-0973-4EE8-B65E-4573E958E164}" srcOrd="0" destOrd="0" parTransId="{B90AE6A6-D719-4ECD-BF05-8F49027B1664}" sibTransId="{8E7EB931-CE25-48DD-9343-4E84F3BAF3C6}"/>
    <dgm:cxn modelId="{C905BE42-BA3E-4F0B-8D0B-4937543E2E67}" type="presParOf" srcId="{524D0FF6-9422-4536-A2E1-720AF848C18F}" destId="{4B7F2925-B44E-4986-8194-4324CA30A4C1}" srcOrd="0" destOrd="0" presId="urn:microsoft.com/office/officeart/2018/2/layout/IconVerticalSolidList"/>
    <dgm:cxn modelId="{21CEF7A2-7E69-48F3-9B5C-EDAF203F8D88}" type="presParOf" srcId="{4B7F2925-B44E-4986-8194-4324CA30A4C1}" destId="{05E52716-3F67-49FA-BC21-1DC16E82BD24}" srcOrd="0" destOrd="0" presId="urn:microsoft.com/office/officeart/2018/2/layout/IconVerticalSolidList"/>
    <dgm:cxn modelId="{E207750C-20A9-4988-BA21-D86F0F25FD88}" type="presParOf" srcId="{4B7F2925-B44E-4986-8194-4324CA30A4C1}" destId="{6D726311-A0A1-4C16-A6F8-47ABFCE6F382}" srcOrd="1" destOrd="0" presId="urn:microsoft.com/office/officeart/2018/2/layout/IconVerticalSolidList"/>
    <dgm:cxn modelId="{18C3B3F4-11A0-405F-9786-A2FF6C6ADC40}" type="presParOf" srcId="{4B7F2925-B44E-4986-8194-4324CA30A4C1}" destId="{A73236E5-CB37-4DB7-B55F-28AE35939A8C}" srcOrd="2" destOrd="0" presId="urn:microsoft.com/office/officeart/2018/2/layout/IconVerticalSolidList"/>
    <dgm:cxn modelId="{32DA4FE3-7747-4333-9D2A-E16A378B717B}" type="presParOf" srcId="{4B7F2925-B44E-4986-8194-4324CA30A4C1}" destId="{ECC09A78-A941-42B5-8D61-F56797F9A2B2}" srcOrd="3" destOrd="0" presId="urn:microsoft.com/office/officeart/2018/2/layout/IconVerticalSolidList"/>
    <dgm:cxn modelId="{C13F0144-DBCC-4937-A7A9-7C09F302ECEB}" type="presParOf" srcId="{524D0FF6-9422-4536-A2E1-720AF848C18F}" destId="{80751E6A-2C20-45BC-9A15-6DEAF7CE1D20}" srcOrd="1" destOrd="0" presId="urn:microsoft.com/office/officeart/2018/2/layout/IconVerticalSolidList"/>
    <dgm:cxn modelId="{4C49A9A6-84A4-4D74-BA6B-92DB804DEFAC}" type="presParOf" srcId="{524D0FF6-9422-4536-A2E1-720AF848C18F}" destId="{9D205E86-B734-42C0-B8E0-82FD18FA8263}" srcOrd="2" destOrd="0" presId="urn:microsoft.com/office/officeart/2018/2/layout/IconVerticalSolidList"/>
    <dgm:cxn modelId="{DF683427-8AD5-42C7-9F84-743688DEB43A}" type="presParOf" srcId="{9D205E86-B734-42C0-B8E0-82FD18FA8263}" destId="{9A7C1ADB-538E-4444-B57C-F8C291FE1D01}" srcOrd="0" destOrd="0" presId="urn:microsoft.com/office/officeart/2018/2/layout/IconVerticalSolidList"/>
    <dgm:cxn modelId="{DB7BBE76-7B5F-4033-B494-0EECEC32CF3C}" type="presParOf" srcId="{9D205E86-B734-42C0-B8E0-82FD18FA8263}" destId="{FEF57E17-D6AC-4918-A720-48725F65DBC9}" srcOrd="1" destOrd="0" presId="urn:microsoft.com/office/officeart/2018/2/layout/IconVerticalSolidList"/>
    <dgm:cxn modelId="{9936B59C-03CD-4D60-9108-3707F8309616}" type="presParOf" srcId="{9D205E86-B734-42C0-B8E0-82FD18FA8263}" destId="{BC7B1E70-092C-4DF4-9505-A76C05653E7E}" srcOrd="2" destOrd="0" presId="urn:microsoft.com/office/officeart/2018/2/layout/IconVerticalSolidList"/>
    <dgm:cxn modelId="{E9A5DEBD-EA4A-42A7-B4F5-FBB08A4AE26B}" type="presParOf" srcId="{9D205E86-B734-42C0-B8E0-82FD18FA8263}" destId="{14DDBA80-CD00-4860-860B-AD699219E27D}" srcOrd="3" destOrd="0" presId="urn:microsoft.com/office/officeart/2018/2/layout/IconVerticalSolidList"/>
    <dgm:cxn modelId="{DEF0F2C4-E437-4A3C-8F44-B6BAB09E4741}" type="presParOf" srcId="{524D0FF6-9422-4536-A2E1-720AF848C18F}" destId="{E136CADC-0D76-4F19-AC3F-3BC562DAB86A}" srcOrd="3" destOrd="0" presId="urn:microsoft.com/office/officeart/2018/2/layout/IconVerticalSolidList"/>
    <dgm:cxn modelId="{6AD54468-6995-4918-A165-CCDCC7CB8508}" type="presParOf" srcId="{524D0FF6-9422-4536-A2E1-720AF848C18F}" destId="{9C1C7842-3492-43A9-9569-7B98EF995FD3}" srcOrd="4" destOrd="0" presId="urn:microsoft.com/office/officeart/2018/2/layout/IconVerticalSolidList"/>
    <dgm:cxn modelId="{D26A2184-CC96-4DBB-AE9D-8B3952BF55EC}" type="presParOf" srcId="{9C1C7842-3492-43A9-9569-7B98EF995FD3}" destId="{C606FB3C-9461-4F7D-9321-960F0C158B0A}" srcOrd="0" destOrd="0" presId="urn:microsoft.com/office/officeart/2018/2/layout/IconVerticalSolidList"/>
    <dgm:cxn modelId="{3A6C6B64-8E33-4B39-95D9-0947A0109721}" type="presParOf" srcId="{9C1C7842-3492-43A9-9569-7B98EF995FD3}" destId="{F24205F6-AD32-4CEA-9139-C6DA740D8F2A}" srcOrd="1" destOrd="0" presId="urn:microsoft.com/office/officeart/2018/2/layout/IconVerticalSolidList"/>
    <dgm:cxn modelId="{32700B1A-75F3-4254-A003-5B2AA7644AFC}" type="presParOf" srcId="{9C1C7842-3492-43A9-9569-7B98EF995FD3}" destId="{034558CB-A796-4399-9A6B-1BD07EE644D3}" srcOrd="2" destOrd="0" presId="urn:microsoft.com/office/officeart/2018/2/layout/IconVerticalSolidList"/>
    <dgm:cxn modelId="{2D0B52A3-DB91-4B9A-8AD0-28C2EC767975}" type="presParOf" srcId="{9C1C7842-3492-43A9-9569-7B98EF995FD3}" destId="{FA991702-5786-4F76-9AA2-38D9D1BC66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C6EE4-CF40-4E78-899D-7096D5F62BAD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2A3C7-867B-4887-B8A3-C33D4EF7E424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33BC2-9253-40EA-AC4C-E42FD945380D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does not get reflected - we can’t find it in the source code</a:t>
          </a:r>
        </a:p>
      </dsp:txBody>
      <dsp:txXfrm>
        <a:off x="1824245" y="855526"/>
        <a:ext cx="5007966" cy="1579433"/>
      </dsp:txXfrm>
    </dsp:sp>
    <dsp:sp modelId="{5775D705-FC0F-4A27-A61E-3624BB62416D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D752C-BD0C-4B7F-AECD-2179C2C90A0D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381BC-3EF4-41FC-A3FC-8BC3CC5318F9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helps to visualize what is happening at the DOM level</a:t>
          </a:r>
        </a:p>
      </dsp:txBody>
      <dsp:txXfrm>
        <a:off x="1824245" y="2829818"/>
        <a:ext cx="5007966" cy="1579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2716-3F67-49FA-BC21-1DC16E82BD24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26311-A0A1-4C16-A6F8-47ABFCE6F382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09A78-A941-42B5-8D61-F56797F9A2B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set the break point</a:t>
          </a:r>
        </a:p>
      </dsp:txBody>
      <dsp:txXfrm>
        <a:off x="1736952" y="642"/>
        <a:ext cx="5095259" cy="1503855"/>
      </dsp:txXfrm>
    </dsp:sp>
    <dsp:sp modelId="{9A7C1ADB-538E-4444-B57C-F8C291FE1D01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7E17-D6AC-4918-A720-48725F65DBC9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DBA80-CD00-4860-860B-AD699219E27D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run the application with the payload</a:t>
          </a:r>
        </a:p>
      </dsp:txBody>
      <dsp:txXfrm>
        <a:off x="1736952" y="1880461"/>
        <a:ext cx="5095259" cy="1503855"/>
      </dsp:txXfrm>
    </dsp:sp>
    <dsp:sp modelId="{C606FB3C-9461-4F7D-9321-960F0C158B0A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205F6-AD32-4CEA-9139-C6DA740D8F2A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91702-5786-4F76-9AA2-38D9D1BC6645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how the payload is working in the debugger by clicking on each step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58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01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4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F9CA-85F3-4435-A9A7-E4739DAE5B4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834E81-6314-47A4-9EAB-52365AE7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joshcarvel/properly-understanding-the-dom-2cg0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script/javascript_html_dom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2C861-44DC-4F1B-8556-5E4EC602A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/>
              <a:t>Deep Diving into </a:t>
            </a:r>
            <a:br>
              <a:rPr lang="en-US"/>
            </a:br>
            <a:r>
              <a:rPr lang="en-US"/>
              <a:t>DOM based XSS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BB39A-3E8B-43D6-9BDE-102ECA188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-By</a:t>
            </a:r>
          </a:p>
          <a:p>
            <a:r>
              <a:rPr lang="en-US"/>
              <a:t>Shrutirupa Banerjiee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5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8" name="Picture 4" descr="OWASP WIA (@OWASPWIA) | Twitter">
            <a:extLst>
              <a:ext uri="{FF2B5EF4-FFF2-40B4-BE49-F238E27FC236}">
                <a16:creationId xmlns:a16="http://schemas.microsoft.com/office/drawing/2014/main" id="{1797220F-7B95-4CBB-B2F7-14B50AC4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78" y="0"/>
            <a:ext cx="960120" cy="9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C341E-D2E7-4381-8444-C64A6A9B4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62337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5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C220-85F0-4698-BAC9-CA2836F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How do you do it?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CF0CA-0F57-4A6D-A50E-0DAE82A2D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95168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01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220-85F0-4698-BAC9-CA2836FA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47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1C8B-204D-4066-AAC9-DBB46424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E82F-EDB8-4231-AE92-F20850F5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https://developer.mozilla.org/en-US/docs/Web/API/Document_Object_Model/Introduction</a:t>
            </a:r>
            <a:endParaRPr lang="en-US" dirty="0"/>
          </a:p>
          <a:p>
            <a:r>
              <a:rPr lang="en-US" dirty="0">
                <a:hlinkClick r:id="rId3"/>
              </a:rPr>
              <a:t>https://dev.to/joshcarvel/properly-understanding-the-dom-2cg0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https://www.tutorialspoint.com/javascript/javascript_html_dom.htm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375DB7-E5A7-4C42-928A-49B0A08A3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Any Questions? by MrShowtime on DeviantArt">
            <a:extLst>
              <a:ext uri="{FF2B5EF4-FFF2-40B4-BE49-F238E27FC236}">
                <a16:creationId xmlns:a16="http://schemas.microsoft.com/office/drawing/2014/main" id="{E8D28880-E5A9-4134-BEC8-71307F3C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9" y="504804"/>
            <a:ext cx="8953575" cy="58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4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0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FC220-85F0-4698-BAC9-CA2836F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8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220-85F0-4698-BAC9-CA2836FA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B89-F45D-46C5-A350-EAAE0B66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Security Research, WAF Research, Qualys</a:t>
            </a:r>
          </a:p>
          <a:p>
            <a:r>
              <a:rPr lang="en-US" dirty="0" err="1"/>
              <a:t>InfosecGirls</a:t>
            </a:r>
            <a:r>
              <a:rPr lang="en-US" dirty="0"/>
              <a:t> Pune Chapter Lead</a:t>
            </a:r>
          </a:p>
          <a:p>
            <a:r>
              <a:rPr lang="en-US" dirty="0"/>
              <a:t>More than 2.5 years of experience</a:t>
            </a:r>
          </a:p>
          <a:p>
            <a:r>
              <a:rPr lang="en-US" dirty="0"/>
              <a:t>Speaker/Trainer at Conferences such as </a:t>
            </a:r>
            <a:r>
              <a:rPr lang="en-US" dirty="0" err="1"/>
              <a:t>Bsides</a:t>
            </a:r>
            <a:r>
              <a:rPr lang="en-US" dirty="0"/>
              <a:t> Singapore, OWASP </a:t>
            </a:r>
            <a:r>
              <a:rPr lang="en-US" dirty="0" err="1"/>
              <a:t>Seasides</a:t>
            </a:r>
            <a:r>
              <a:rPr lang="en-US" dirty="0"/>
              <a:t>, </a:t>
            </a:r>
            <a:r>
              <a:rPr lang="en-US" dirty="0" err="1"/>
              <a:t>RootConf</a:t>
            </a:r>
            <a:r>
              <a:rPr lang="en-US" dirty="0"/>
              <a:t>, </a:t>
            </a:r>
            <a:r>
              <a:rPr lang="en-US" dirty="0" err="1"/>
              <a:t>Encypher</a:t>
            </a:r>
            <a:r>
              <a:rPr lang="en-US" dirty="0"/>
              <a:t> 20, </a:t>
            </a:r>
            <a:r>
              <a:rPr lang="en-US" dirty="0" err="1"/>
              <a:t>Cyberfrat</a:t>
            </a:r>
            <a:r>
              <a:rPr lang="en-US" dirty="0"/>
              <a:t> and various meetups.</a:t>
            </a:r>
          </a:p>
        </p:txBody>
      </p:sp>
    </p:spTree>
    <p:extLst>
      <p:ext uri="{BB962C8B-B14F-4D97-AF65-F5344CB8AC3E}">
        <p14:creationId xmlns:p14="http://schemas.microsoft.com/office/powerpoint/2010/main" val="6678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220-85F0-4698-BAC9-CA2836FA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B89-F45D-46C5-A350-EAAE0B66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has always been confusing</a:t>
            </a:r>
          </a:p>
          <a:p>
            <a:r>
              <a:rPr lang="en-US" dirty="0"/>
              <a:t>Definitions are easier to understand but complicated while playing real</a:t>
            </a:r>
          </a:p>
          <a:p>
            <a:r>
              <a:rPr lang="en-US" dirty="0"/>
              <a:t>We will understand the concept in a very simpler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1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E4368-2507-4DAE-9710-8D39BCA8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What is DOM???</a:t>
            </a:r>
          </a:p>
        </p:txBody>
      </p:sp>
      <p:pic>
        <p:nvPicPr>
          <p:cNvPr id="1026" name="Picture 2" descr="Download Thinking Photography Question Mark Man Stock HQ PNG Image |  FreePNGImg">
            <a:extLst>
              <a:ext uri="{FF2B5EF4-FFF2-40B4-BE49-F238E27FC236}">
                <a16:creationId xmlns:a16="http://schemas.microsoft.com/office/drawing/2014/main" id="{91BE2B4A-4480-446B-A5D4-3D1C600B2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603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7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6CB910-618A-4E4F-A31F-84EBF49C33A9}"/>
              </a:ext>
            </a:extLst>
          </p:cNvPr>
          <p:cNvSpPr/>
          <p:nvPr/>
        </p:nvSpPr>
        <p:spPr>
          <a:xfrm>
            <a:off x="5000919" y="424206"/>
            <a:ext cx="2516957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ACF7F-2EB5-4937-AD6C-E339CB15CBCB}"/>
              </a:ext>
            </a:extLst>
          </p:cNvPr>
          <p:cNvSpPr/>
          <p:nvPr/>
        </p:nvSpPr>
        <p:spPr>
          <a:xfrm>
            <a:off x="2582944" y="1753386"/>
            <a:ext cx="2073897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ACB73-20F6-4807-81B6-0B9C67893838}"/>
              </a:ext>
            </a:extLst>
          </p:cNvPr>
          <p:cNvSpPr/>
          <p:nvPr/>
        </p:nvSpPr>
        <p:spPr>
          <a:xfrm>
            <a:off x="5319862" y="1753385"/>
            <a:ext cx="2215299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D8E4C-4328-4529-95C9-0F3984010A63}"/>
              </a:ext>
            </a:extLst>
          </p:cNvPr>
          <p:cNvSpPr/>
          <p:nvPr/>
        </p:nvSpPr>
        <p:spPr>
          <a:xfrm>
            <a:off x="8661662" y="1753386"/>
            <a:ext cx="1894787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9986-D0A0-4344-B2B1-C6CF04B4DA7D}"/>
              </a:ext>
            </a:extLst>
          </p:cNvPr>
          <p:cNvSpPr/>
          <p:nvPr/>
        </p:nvSpPr>
        <p:spPr>
          <a:xfrm>
            <a:off x="2007909" y="2809188"/>
            <a:ext cx="2648932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Ex: A web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64F061-CC5B-4405-849C-EA983DDA237A}"/>
              </a:ext>
            </a:extLst>
          </p:cNvPr>
          <p:cNvCxnSpPr/>
          <p:nvPr/>
        </p:nvCxnSpPr>
        <p:spPr>
          <a:xfrm>
            <a:off x="3506771" y="2300140"/>
            <a:ext cx="0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3B57E-3350-404D-BCE8-D05783FE453C}"/>
              </a:ext>
            </a:extLst>
          </p:cNvPr>
          <p:cNvSpPr/>
          <p:nvPr/>
        </p:nvSpPr>
        <p:spPr>
          <a:xfrm>
            <a:off x="4958499" y="2809188"/>
            <a:ext cx="2894029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web page resides inside a browser window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1D6EE-C605-4FA5-A14E-90F5575E0D4B}"/>
              </a:ext>
            </a:extLst>
          </p:cNvPr>
          <p:cNvCxnSpPr/>
          <p:nvPr/>
        </p:nvCxnSpPr>
        <p:spPr>
          <a:xfrm>
            <a:off x="6259397" y="2262432"/>
            <a:ext cx="0" cy="43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35753-B3E9-45B4-B7C9-2485BDDE8016}"/>
              </a:ext>
            </a:extLst>
          </p:cNvPr>
          <p:cNvSpPr/>
          <p:nvPr/>
        </p:nvSpPr>
        <p:spPr>
          <a:xfrm>
            <a:off x="8661663" y="2882244"/>
            <a:ext cx="2414832" cy="7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hierarchy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43998-9BD0-4AFC-995C-48C76995DB60}"/>
              </a:ext>
            </a:extLst>
          </p:cNvPr>
          <p:cNvCxnSpPr/>
          <p:nvPr/>
        </p:nvCxnSpPr>
        <p:spPr>
          <a:xfrm>
            <a:off x="9728462" y="2262432"/>
            <a:ext cx="0" cy="43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007510-B20C-4A23-BB0E-85A59A600DE6}"/>
              </a:ext>
            </a:extLst>
          </p:cNvPr>
          <p:cNvSpPr/>
          <p:nvPr/>
        </p:nvSpPr>
        <p:spPr>
          <a:xfrm>
            <a:off x="838986" y="4722829"/>
            <a:ext cx="11180189" cy="1319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way a document content is accessed and modified by </a:t>
            </a:r>
            <a:r>
              <a:rPr lang="en-US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browser </a:t>
            </a:r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called the Document Object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B0B60-53C6-47E0-8817-532C1061B024}"/>
              </a:ext>
            </a:extLst>
          </p:cNvPr>
          <p:cNvCxnSpPr/>
          <p:nvPr/>
        </p:nvCxnSpPr>
        <p:spPr>
          <a:xfrm flipH="1">
            <a:off x="4043680" y="1300899"/>
            <a:ext cx="1198880" cy="3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B83814-A6AA-498F-B773-5FADD9071629}"/>
              </a:ext>
            </a:extLst>
          </p:cNvPr>
          <p:cNvCxnSpPr>
            <a:stCxn id="4" idx="2"/>
          </p:cNvCxnSpPr>
          <p:nvPr/>
        </p:nvCxnSpPr>
        <p:spPr>
          <a:xfrm flipH="1">
            <a:off x="6259397" y="1300899"/>
            <a:ext cx="1" cy="45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340487-7E41-4F8E-B36F-B2CE738C82A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296346" y="1300899"/>
            <a:ext cx="2312710" cy="4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82B8-EFFD-44E6-8DDE-1EA4836C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C298-9216-431E-B0BC-6320D9F3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is a way JavaScript sees its page’s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data representation of the objects that comprise the structure and content of a document on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4AFAF-FFE9-4266-9358-D0CC7363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4019"/>
            <a:ext cx="8983908" cy="42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220-85F0-4698-BAC9-CA2836FA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B89-F45D-46C5-A350-EAAE0B66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examine the state of the program while it is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using -&gt; Developer’s tool – Chrome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050" name="Picture 2" descr="The Deep Why. It doesn't seem to come naturally for… | by Michelle Holliday  | Medium">
            <a:extLst>
              <a:ext uri="{FF2B5EF4-FFF2-40B4-BE49-F238E27FC236}">
                <a16:creationId xmlns:a16="http://schemas.microsoft.com/office/drawing/2014/main" id="{682C1DF7-810E-437A-97D8-48BCBF45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1346157"/>
            <a:ext cx="8983908" cy="38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6167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Deep Diving into  DOM based XSS</vt:lpstr>
      <vt:lpstr>whoami</vt:lpstr>
      <vt:lpstr>WHY this topic???</vt:lpstr>
      <vt:lpstr>What is DOM???</vt:lpstr>
      <vt:lpstr>PowerPoint Presentation</vt:lpstr>
      <vt:lpstr>In short…</vt:lpstr>
      <vt:lpstr>PowerPoint Presentation</vt:lpstr>
      <vt:lpstr>Debugger </vt:lpstr>
      <vt:lpstr>PowerPoint Presentation</vt:lpstr>
      <vt:lpstr>PowerPoint Presentation</vt:lpstr>
      <vt:lpstr>How do you do it?</vt:lpstr>
      <vt:lpstr>Demo</vt:lpstr>
      <vt:lpstr>References: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Diving into  DOM based XSS</dc:title>
  <dc:creator>Shrutirupa Banerjiee</dc:creator>
  <cp:lastModifiedBy>Shrutirupa Banerjiee</cp:lastModifiedBy>
  <cp:revision>4</cp:revision>
  <dcterms:created xsi:type="dcterms:W3CDTF">2021-01-07T16:34:53Z</dcterms:created>
  <dcterms:modified xsi:type="dcterms:W3CDTF">2021-01-16T14:21:09Z</dcterms:modified>
</cp:coreProperties>
</file>