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6" r:id="rId4"/>
    <p:sldId id="266" r:id="rId5"/>
    <p:sldId id="268" r:id="rId6"/>
    <p:sldId id="267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7" r:id="rId18"/>
    <p:sldId id="288" r:id="rId19"/>
    <p:sldId id="289" r:id="rId20"/>
    <p:sldId id="290" r:id="rId21"/>
    <p:sldId id="291" r:id="rId22"/>
    <p:sldId id="294" r:id="rId23"/>
    <p:sldId id="293" r:id="rId24"/>
    <p:sldId id="292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C2B29-BF59-4E9D-9E9D-65317D3C0F4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125D6F5-8309-4BB6-AE4E-93FF12380C52}">
      <dgm:prSet/>
      <dgm:spPr/>
      <dgm:t>
        <a:bodyPr/>
        <a:lstStyle/>
        <a:p>
          <a:r>
            <a:rPr lang="en-US"/>
            <a:t>Decentralised</a:t>
          </a:r>
        </a:p>
      </dgm:t>
    </dgm:pt>
    <dgm:pt modelId="{783494ED-5D2A-4650-937F-BB2EB8B11800}" type="parTrans" cxnId="{BD5A428C-4FC8-4FE8-92AB-BA746DD60845}">
      <dgm:prSet/>
      <dgm:spPr/>
      <dgm:t>
        <a:bodyPr/>
        <a:lstStyle/>
        <a:p>
          <a:endParaRPr lang="en-US"/>
        </a:p>
      </dgm:t>
    </dgm:pt>
    <dgm:pt modelId="{F14308C9-AA13-4C89-9459-B4BAD1A3544C}" type="sibTrans" cxnId="{BD5A428C-4FC8-4FE8-92AB-BA746DD60845}">
      <dgm:prSet/>
      <dgm:spPr/>
      <dgm:t>
        <a:bodyPr/>
        <a:lstStyle/>
        <a:p>
          <a:endParaRPr lang="en-US"/>
        </a:p>
      </dgm:t>
    </dgm:pt>
    <dgm:pt modelId="{A8FD2F21-AF15-46EE-96D5-11D6F9FFDEAD}">
      <dgm:prSet/>
      <dgm:spPr/>
      <dgm:t>
        <a:bodyPr/>
        <a:lstStyle/>
        <a:p>
          <a:r>
            <a:rPr lang="en-US"/>
            <a:t>Immutable</a:t>
          </a:r>
        </a:p>
      </dgm:t>
    </dgm:pt>
    <dgm:pt modelId="{98F7CFDA-EB1A-411F-8C7E-7DC1252FB323}" type="parTrans" cxnId="{E9A4FB5C-9307-42D3-95EE-4869515A6485}">
      <dgm:prSet/>
      <dgm:spPr/>
      <dgm:t>
        <a:bodyPr/>
        <a:lstStyle/>
        <a:p>
          <a:endParaRPr lang="en-US"/>
        </a:p>
      </dgm:t>
    </dgm:pt>
    <dgm:pt modelId="{5926A018-6173-4FD7-88A0-97E63CC07E46}" type="sibTrans" cxnId="{E9A4FB5C-9307-42D3-95EE-4869515A6485}">
      <dgm:prSet/>
      <dgm:spPr/>
      <dgm:t>
        <a:bodyPr/>
        <a:lstStyle/>
        <a:p>
          <a:endParaRPr lang="en-US"/>
        </a:p>
      </dgm:t>
    </dgm:pt>
    <dgm:pt modelId="{0044EA79-4FB0-4492-A901-E823502B78CE}">
      <dgm:prSet/>
      <dgm:spPr/>
      <dgm:t>
        <a:bodyPr/>
        <a:lstStyle/>
        <a:p>
          <a:r>
            <a:rPr lang="en-US"/>
            <a:t>Transparent</a:t>
          </a:r>
        </a:p>
      </dgm:t>
    </dgm:pt>
    <dgm:pt modelId="{6AF0A659-8252-47F9-A853-5FB4A43C5BB8}" type="parTrans" cxnId="{5225726A-CD68-420F-8A75-04FA6CC3747F}">
      <dgm:prSet/>
      <dgm:spPr/>
      <dgm:t>
        <a:bodyPr/>
        <a:lstStyle/>
        <a:p>
          <a:endParaRPr lang="en-US"/>
        </a:p>
      </dgm:t>
    </dgm:pt>
    <dgm:pt modelId="{A2CF0997-0E2B-4955-9A9B-8D55FE927503}" type="sibTrans" cxnId="{5225726A-CD68-420F-8A75-04FA6CC3747F}">
      <dgm:prSet/>
      <dgm:spPr/>
      <dgm:t>
        <a:bodyPr/>
        <a:lstStyle/>
        <a:p>
          <a:endParaRPr lang="en-US"/>
        </a:p>
      </dgm:t>
    </dgm:pt>
    <dgm:pt modelId="{8CA84211-3E29-409F-A1D9-A5937C972A12}">
      <dgm:prSet/>
      <dgm:spPr/>
      <dgm:t>
        <a:bodyPr/>
        <a:lstStyle/>
        <a:p>
          <a:r>
            <a:rPr lang="en-US"/>
            <a:t>Anonymous</a:t>
          </a:r>
        </a:p>
      </dgm:t>
    </dgm:pt>
    <dgm:pt modelId="{1871E764-CED3-4D7A-9F8D-BA498808C8CF}" type="parTrans" cxnId="{9B1A181D-7AA5-46A4-A95C-FCE7F82C7E79}">
      <dgm:prSet/>
      <dgm:spPr/>
      <dgm:t>
        <a:bodyPr/>
        <a:lstStyle/>
        <a:p>
          <a:endParaRPr lang="en-US"/>
        </a:p>
      </dgm:t>
    </dgm:pt>
    <dgm:pt modelId="{6B0B4292-C2CB-4A11-8406-D8900EFEA26A}" type="sibTrans" cxnId="{9B1A181D-7AA5-46A4-A95C-FCE7F82C7E79}">
      <dgm:prSet/>
      <dgm:spPr/>
      <dgm:t>
        <a:bodyPr/>
        <a:lstStyle/>
        <a:p>
          <a:endParaRPr lang="en-US"/>
        </a:p>
      </dgm:t>
    </dgm:pt>
    <dgm:pt modelId="{32CD095E-601E-4561-B7C5-023B3CD4CF7F}">
      <dgm:prSet/>
      <dgm:spPr/>
      <dgm:t>
        <a:bodyPr/>
        <a:lstStyle/>
        <a:p>
          <a:r>
            <a:rPr lang="en-US"/>
            <a:t>Distributed Ledger</a:t>
          </a:r>
        </a:p>
      </dgm:t>
    </dgm:pt>
    <dgm:pt modelId="{2C18B474-A4AD-4A5E-86AF-464A852B124A}" type="parTrans" cxnId="{AD04EA59-9324-4DE1-816C-5FBD5882AE78}">
      <dgm:prSet/>
      <dgm:spPr/>
      <dgm:t>
        <a:bodyPr/>
        <a:lstStyle/>
        <a:p>
          <a:endParaRPr lang="en-US"/>
        </a:p>
      </dgm:t>
    </dgm:pt>
    <dgm:pt modelId="{50878C90-F4BF-4DEB-A1C0-0848765BAF68}" type="sibTrans" cxnId="{AD04EA59-9324-4DE1-816C-5FBD5882AE78}">
      <dgm:prSet/>
      <dgm:spPr/>
      <dgm:t>
        <a:bodyPr/>
        <a:lstStyle/>
        <a:p>
          <a:endParaRPr lang="en-US"/>
        </a:p>
      </dgm:t>
    </dgm:pt>
    <dgm:pt modelId="{3CE7B1CB-7F04-4E25-B12B-4D6CA5B6C20E}" type="pres">
      <dgm:prSet presAssocID="{C42C2B29-BF59-4E9D-9E9D-65317D3C0F4C}" presName="linear" presStyleCnt="0">
        <dgm:presLayoutVars>
          <dgm:animLvl val="lvl"/>
          <dgm:resizeHandles val="exact"/>
        </dgm:presLayoutVars>
      </dgm:prSet>
      <dgm:spPr/>
    </dgm:pt>
    <dgm:pt modelId="{4ADFEDEF-F1AA-44D4-846F-251DE04B5434}" type="pres">
      <dgm:prSet presAssocID="{7125D6F5-8309-4BB6-AE4E-93FF12380C5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F30D8A4-CF6D-4F26-B774-D4198533AFB9}" type="pres">
      <dgm:prSet presAssocID="{F14308C9-AA13-4C89-9459-B4BAD1A3544C}" presName="spacer" presStyleCnt="0"/>
      <dgm:spPr/>
    </dgm:pt>
    <dgm:pt modelId="{8A65C0EE-91B9-4643-A53D-05D586CF347A}" type="pres">
      <dgm:prSet presAssocID="{A8FD2F21-AF15-46EE-96D5-11D6F9FFDEA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D8A4793-4846-4C4C-A712-84A659C924CB}" type="pres">
      <dgm:prSet presAssocID="{5926A018-6173-4FD7-88A0-97E63CC07E46}" presName="spacer" presStyleCnt="0"/>
      <dgm:spPr/>
    </dgm:pt>
    <dgm:pt modelId="{39B9E371-913E-4BFA-BAA7-88CFA48CD270}" type="pres">
      <dgm:prSet presAssocID="{0044EA79-4FB0-4492-A901-E823502B78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D381DF7-E3F7-4744-B14B-A50B72DFCE0F}" type="pres">
      <dgm:prSet presAssocID="{A2CF0997-0E2B-4955-9A9B-8D55FE927503}" presName="spacer" presStyleCnt="0"/>
      <dgm:spPr/>
    </dgm:pt>
    <dgm:pt modelId="{0C4B08CC-1CE0-45D0-A559-415BFAA3AED2}" type="pres">
      <dgm:prSet presAssocID="{8CA84211-3E29-409F-A1D9-A5937C972A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0482F3C-E035-40D0-B9A6-3DCE15CD0A50}" type="pres">
      <dgm:prSet presAssocID="{6B0B4292-C2CB-4A11-8406-D8900EFEA26A}" presName="spacer" presStyleCnt="0"/>
      <dgm:spPr/>
    </dgm:pt>
    <dgm:pt modelId="{39BAFECD-37D0-449B-988D-1D6142DC0315}" type="pres">
      <dgm:prSet presAssocID="{32CD095E-601E-4561-B7C5-023B3CD4CF7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CA5161C-6B44-4072-83CA-D35D08667A8A}" type="presOf" srcId="{7125D6F5-8309-4BB6-AE4E-93FF12380C52}" destId="{4ADFEDEF-F1AA-44D4-846F-251DE04B5434}" srcOrd="0" destOrd="0" presId="urn:microsoft.com/office/officeart/2005/8/layout/vList2"/>
    <dgm:cxn modelId="{9B1A181D-7AA5-46A4-A95C-FCE7F82C7E79}" srcId="{C42C2B29-BF59-4E9D-9E9D-65317D3C0F4C}" destId="{8CA84211-3E29-409F-A1D9-A5937C972A12}" srcOrd="3" destOrd="0" parTransId="{1871E764-CED3-4D7A-9F8D-BA498808C8CF}" sibTransId="{6B0B4292-C2CB-4A11-8406-D8900EFEA26A}"/>
    <dgm:cxn modelId="{E3CA1C21-1900-4614-876D-56D4641D5104}" type="presOf" srcId="{0044EA79-4FB0-4492-A901-E823502B78CE}" destId="{39B9E371-913E-4BFA-BAA7-88CFA48CD270}" srcOrd="0" destOrd="0" presId="urn:microsoft.com/office/officeart/2005/8/layout/vList2"/>
    <dgm:cxn modelId="{E9A4FB5C-9307-42D3-95EE-4869515A6485}" srcId="{C42C2B29-BF59-4E9D-9E9D-65317D3C0F4C}" destId="{A8FD2F21-AF15-46EE-96D5-11D6F9FFDEAD}" srcOrd="1" destOrd="0" parTransId="{98F7CFDA-EB1A-411F-8C7E-7DC1252FB323}" sibTransId="{5926A018-6173-4FD7-88A0-97E63CC07E46}"/>
    <dgm:cxn modelId="{5225726A-CD68-420F-8A75-04FA6CC3747F}" srcId="{C42C2B29-BF59-4E9D-9E9D-65317D3C0F4C}" destId="{0044EA79-4FB0-4492-A901-E823502B78CE}" srcOrd="2" destOrd="0" parTransId="{6AF0A659-8252-47F9-A853-5FB4A43C5BB8}" sibTransId="{A2CF0997-0E2B-4955-9A9B-8D55FE927503}"/>
    <dgm:cxn modelId="{B435E077-F3A1-468D-AB1E-C0A0D42AFC8C}" type="presOf" srcId="{C42C2B29-BF59-4E9D-9E9D-65317D3C0F4C}" destId="{3CE7B1CB-7F04-4E25-B12B-4D6CA5B6C20E}" srcOrd="0" destOrd="0" presId="urn:microsoft.com/office/officeart/2005/8/layout/vList2"/>
    <dgm:cxn modelId="{AD04EA59-9324-4DE1-816C-5FBD5882AE78}" srcId="{C42C2B29-BF59-4E9D-9E9D-65317D3C0F4C}" destId="{32CD095E-601E-4561-B7C5-023B3CD4CF7F}" srcOrd="4" destOrd="0" parTransId="{2C18B474-A4AD-4A5E-86AF-464A852B124A}" sibTransId="{50878C90-F4BF-4DEB-A1C0-0848765BAF68}"/>
    <dgm:cxn modelId="{BD5A428C-4FC8-4FE8-92AB-BA746DD60845}" srcId="{C42C2B29-BF59-4E9D-9E9D-65317D3C0F4C}" destId="{7125D6F5-8309-4BB6-AE4E-93FF12380C52}" srcOrd="0" destOrd="0" parTransId="{783494ED-5D2A-4650-937F-BB2EB8B11800}" sibTransId="{F14308C9-AA13-4C89-9459-B4BAD1A3544C}"/>
    <dgm:cxn modelId="{8A1A14B3-5813-4438-B59D-893D4E023ACD}" type="presOf" srcId="{A8FD2F21-AF15-46EE-96D5-11D6F9FFDEAD}" destId="{8A65C0EE-91B9-4643-A53D-05D586CF347A}" srcOrd="0" destOrd="0" presId="urn:microsoft.com/office/officeart/2005/8/layout/vList2"/>
    <dgm:cxn modelId="{1C8B42B3-C04E-418C-A9BF-A79A39539187}" type="presOf" srcId="{8CA84211-3E29-409F-A1D9-A5937C972A12}" destId="{0C4B08CC-1CE0-45D0-A559-415BFAA3AED2}" srcOrd="0" destOrd="0" presId="urn:microsoft.com/office/officeart/2005/8/layout/vList2"/>
    <dgm:cxn modelId="{7B52D8F5-3C1E-451C-9752-123195F13672}" type="presOf" srcId="{32CD095E-601E-4561-B7C5-023B3CD4CF7F}" destId="{39BAFECD-37D0-449B-988D-1D6142DC0315}" srcOrd="0" destOrd="0" presId="urn:microsoft.com/office/officeart/2005/8/layout/vList2"/>
    <dgm:cxn modelId="{D15A504E-8F5C-4BED-8A1D-F8F70B7D4CE4}" type="presParOf" srcId="{3CE7B1CB-7F04-4E25-B12B-4D6CA5B6C20E}" destId="{4ADFEDEF-F1AA-44D4-846F-251DE04B5434}" srcOrd="0" destOrd="0" presId="urn:microsoft.com/office/officeart/2005/8/layout/vList2"/>
    <dgm:cxn modelId="{C3DB9D9D-CA5F-471F-BFD9-D0A524A1D3D0}" type="presParOf" srcId="{3CE7B1CB-7F04-4E25-B12B-4D6CA5B6C20E}" destId="{6F30D8A4-CF6D-4F26-B774-D4198533AFB9}" srcOrd="1" destOrd="0" presId="urn:microsoft.com/office/officeart/2005/8/layout/vList2"/>
    <dgm:cxn modelId="{8678F390-CB31-4151-A6DC-F6B086D78CBA}" type="presParOf" srcId="{3CE7B1CB-7F04-4E25-B12B-4D6CA5B6C20E}" destId="{8A65C0EE-91B9-4643-A53D-05D586CF347A}" srcOrd="2" destOrd="0" presId="urn:microsoft.com/office/officeart/2005/8/layout/vList2"/>
    <dgm:cxn modelId="{EAF27624-2141-4DFA-A2C1-ED038608B3A8}" type="presParOf" srcId="{3CE7B1CB-7F04-4E25-B12B-4D6CA5B6C20E}" destId="{9D8A4793-4846-4C4C-A712-84A659C924CB}" srcOrd="3" destOrd="0" presId="urn:microsoft.com/office/officeart/2005/8/layout/vList2"/>
    <dgm:cxn modelId="{8DA11D7D-7EDC-426D-998F-3D3E2BE3104B}" type="presParOf" srcId="{3CE7B1CB-7F04-4E25-B12B-4D6CA5B6C20E}" destId="{39B9E371-913E-4BFA-BAA7-88CFA48CD270}" srcOrd="4" destOrd="0" presId="urn:microsoft.com/office/officeart/2005/8/layout/vList2"/>
    <dgm:cxn modelId="{9E0A2DB7-268C-45E7-901B-6058192F70CB}" type="presParOf" srcId="{3CE7B1CB-7F04-4E25-B12B-4D6CA5B6C20E}" destId="{CD381DF7-E3F7-4744-B14B-A50B72DFCE0F}" srcOrd="5" destOrd="0" presId="urn:microsoft.com/office/officeart/2005/8/layout/vList2"/>
    <dgm:cxn modelId="{A995778A-0D3E-4326-873C-2F8DD6BE9476}" type="presParOf" srcId="{3CE7B1CB-7F04-4E25-B12B-4D6CA5B6C20E}" destId="{0C4B08CC-1CE0-45D0-A559-415BFAA3AED2}" srcOrd="6" destOrd="0" presId="urn:microsoft.com/office/officeart/2005/8/layout/vList2"/>
    <dgm:cxn modelId="{87C29F04-6D1E-47D0-83B1-6C5C8AF7541C}" type="presParOf" srcId="{3CE7B1CB-7F04-4E25-B12B-4D6CA5B6C20E}" destId="{40482F3C-E035-40D0-B9A6-3DCE15CD0A50}" srcOrd="7" destOrd="0" presId="urn:microsoft.com/office/officeart/2005/8/layout/vList2"/>
    <dgm:cxn modelId="{3F505084-2B5C-4644-A38C-079376B248A8}" type="presParOf" srcId="{3CE7B1CB-7F04-4E25-B12B-4D6CA5B6C20E}" destId="{39BAFECD-37D0-449B-988D-1D6142DC031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706342-8279-4D00-945C-43FF2B538C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6869D5-6BA7-4CF6-83EB-166AA0BC83DB}">
      <dgm:prSet/>
      <dgm:spPr/>
      <dgm:t>
        <a:bodyPr/>
        <a:lstStyle/>
        <a:p>
          <a:r>
            <a:rPr lang="en-US"/>
            <a:t>Transaction data is recorded in blocks</a:t>
          </a:r>
        </a:p>
      </dgm:t>
    </dgm:pt>
    <dgm:pt modelId="{86B70CA4-06B9-40B4-8160-B6B166646EDB}" type="parTrans" cxnId="{CC462E51-26A5-45B8-8A81-C50DA3CFAFAE}">
      <dgm:prSet/>
      <dgm:spPr/>
      <dgm:t>
        <a:bodyPr/>
        <a:lstStyle/>
        <a:p>
          <a:endParaRPr lang="en-US"/>
        </a:p>
      </dgm:t>
    </dgm:pt>
    <dgm:pt modelId="{4A1A65ED-A285-4C50-B47D-852614710F15}" type="sibTrans" cxnId="{CC462E51-26A5-45B8-8A81-C50DA3CFAFAE}">
      <dgm:prSet/>
      <dgm:spPr/>
      <dgm:t>
        <a:bodyPr/>
        <a:lstStyle/>
        <a:p>
          <a:endParaRPr lang="en-US"/>
        </a:p>
      </dgm:t>
    </dgm:pt>
    <dgm:pt modelId="{D1D6A046-5122-40CE-B1FF-8554B852B715}">
      <dgm:prSet/>
      <dgm:spPr/>
      <dgm:t>
        <a:bodyPr/>
        <a:lstStyle/>
        <a:p>
          <a:r>
            <a:rPr lang="en-US"/>
            <a:t>Formed by miners</a:t>
          </a:r>
        </a:p>
      </dgm:t>
    </dgm:pt>
    <dgm:pt modelId="{3ADC8F2E-E6A8-477F-8897-47B403883AAE}" type="parTrans" cxnId="{789D1622-55BC-4219-9FFC-E12BD859758C}">
      <dgm:prSet/>
      <dgm:spPr/>
      <dgm:t>
        <a:bodyPr/>
        <a:lstStyle/>
        <a:p>
          <a:endParaRPr lang="en-US"/>
        </a:p>
      </dgm:t>
    </dgm:pt>
    <dgm:pt modelId="{F011EC6F-1390-465F-A714-0761ECB0D544}" type="sibTrans" cxnId="{789D1622-55BC-4219-9FFC-E12BD859758C}">
      <dgm:prSet/>
      <dgm:spPr/>
      <dgm:t>
        <a:bodyPr/>
        <a:lstStyle/>
        <a:p>
          <a:endParaRPr lang="en-US"/>
        </a:p>
      </dgm:t>
    </dgm:pt>
    <dgm:pt modelId="{4CD2A002-B1FE-4367-BC95-91C7AA417826}">
      <dgm:prSet/>
      <dgm:spPr/>
      <dgm:t>
        <a:bodyPr/>
        <a:lstStyle/>
        <a:p>
          <a:r>
            <a:rPr lang="en-US"/>
            <a:t>a block is composed of a header and a long list of transactions.</a:t>
          </a:r>
        </a:p>
      </dgm:t>
    </dgm:pt>
    <dgm:pt modelId="{B3334B02-0784-4670-B22E-1ADFEDE6193E}" type="parTrans" cxnId="{E5A378C0-41C9-4FF8-8EEE-7AFFBFD6E694}">
      <dgm:prSet/>
      <dgm:spPr/>
      <dgm:t>
        <a:bodyPr/>
        <a:lstStyle/>
        <a:p>
          <a:endParaRPr lang="en-US"/>
        </a:p>
      </dgm:t>
    </dgm:pt>
    <dgm:pt modelId="{A3527281-4161-4BBC-B016-FDBF5B330373}" type="sibTrans" cxnId="{E5A378C0-41C9-4FF8-8EEE-7AFFBFD6E694}">
      <dgm:prSet/>
      <dgm:spPr/>
      <dgm:t>
        <a:bodyPr/>
        <a:lstStyle/>
        <a:p>
          <a:endParaRPr lang="en-US"/>
        </a:p>
      </dgm:t>
    </dgm:pt>
    <dgm:pt modelId="{C91A0244-6EB4-46BE-B0BF-A6544BC9CE3F}">
      <dgm:prSet/>
      <dgm:spPr/>
      <dgm:t>
        <a:bodyPr/>
        <a:lstStyle/>
        <a:p>
          <a:r>
            <a:rPr lang="en-US"/>
            <a:t>The header contains metadata about a block.</a:t>
          </a:r>
        </a:p>
      </dgm:t>
    </dgm:pt>
    <dgm:pt modelId="{FEE51456-6ADA-4D95-82BA-F2DB65D7567D}" type="parTrans" cxnId="{B0BA94FE-4213-438B-BA0D-CBA0C21FBDC1}">
      <dgm:prSet/>
      <dgm:spPr/>
      <dgm:t>
        <a:bodyPr/>
        <a:lstStyle/>
        <a:p>
          <a:endParaRPr lang="en-US"/>
        </a:p>
      </dgm:t>
    </dgm:pt>
    <dgm:pt modelId="{14469A32-615A-433F-9ABF-96CB00F641CD}" type="sibTrans" cxnId="{B0BA94FE-4213-438B-BA0D-CBA0C21FBDC1}">
      <dgm:prSet/>
      <dgm:spPr/>
      <dgm:t>
        <a:bodyPr/>
        <a:lstStyle/>
        <a:p>
          <a:endParaRPr lang="en-US"/>
        </a:p>
      </dgm:t>
    </dgm:pt>
    <dgm:pt modelId="{0E0EC37C-51C3-4450-89CE-03AC82C018C7}" type="pres">
      <dgm:prSet presAssocID="{C3706342-8279-4D00-945C-43FF2B538C8C}" presName="root" presStyleCnt="0">
        <dgm:presLayoutVars>
          <dgm:dir/>
          <dgm:resizeHandles val="exact"/>
        </dgm:presLayoutVars>
      </dgm:prSet>
      <dgm:spPr/>
    </dgm:pt>
    <dgm:pt modelId="{DA247E29-463E-4C79-BB5B-BB45783A1CF6}" type="pres">
      <dgm:prSet presAssocID="{7D6869D5-6BA7-4CF6-83EB-166AA0BC83DB}" presName="compNode" presStyleCnt="0"/>
      <dgm:spPr/>
    </dgm:pt>
    <dgm:pt modelId="{593CFF3D-EB1A-4F3E-B4E2-51D22749C29C}" type="pres">
      <dgm:prSet presAssocID="{7D6869D5-6BA7-4CF6-83EB-166AA0BC83DB}" presName="bgRect" presStyleLbl="bgShp" presStyleIdx="0" presStyleCnt="4"/>
      <dgm:spPr/>
    </dgm:pt>
    <dgm:pt modelId="{973DBA2F-EB0B-4FE9-8C90-D5B1631EE304}" type="pres">
      <dgm:prSet presAssocID="{7D6869D5-6BA7-4CF6-83EB-166AA0BC83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F85C75D-26C3-4F22-961D-FB3F225F76FF}" type="pres">
      <dgm:prSet presAssocID="{7D6869D5-6BA7-4CF6-83EB-166AA0BC83DB}" presName="spaceRect" presStyleCnt="0"/>
      <dgm:spPr/>
    </dgm:pt>
    <dgm:pt modelId="{B60510F0-3925-4B5E-B72C-D30A18CB592B}" type="pres">
      <dgm:prSet presAssocID="{7D6869D5-6BA7-4CF6-83EB-166AA0BC83DB}" presName="parTx" presStyleLbl="revTx" presStyleIdx="0" presStyleCnt="4">
        <dgm:presLayoutVars>
          <dgm:chMax val="0"/>
          <dgm:chPref val="0"/>
        </dgm:presLayoutVars>
      </dgm:prSet>
      <dgm:spPr/>
    </dgm:pt>
    <dgm:pt modelId="{255AB0BF-49A2-45D7-9897-B757BF35F207}" type="pres">
      <dgm:prSet presAssocID="{4A1A65ED-A285-4C50-B47D-852614710F15}" presName="sibTrans" presStyleCnt="0"/>
      <dgm:spPr/>
    </dgm:pt>
    <dgm:pt modelId="{7CD8A7EC-36AC-441C-82A6-010BC7E6C8A0}" type="pres">
      <dgm:prSet presAssocID="{D1D6A046-5122-40CE-B1FF-8554B852B715}" presName="compNode" presStyleCnt="0"/>
      <dgm:spPr/>
    </dgm:pt>
    <dgm:pt modelId="{7D0790A4-EB60-46D6-8D58-DAC0798A97F1}" type="pres">
      <dgm:prSet presAssocID="{D1D6A046-5122-40CE-B1FF-8554B852B715}" presName="bgRect" presStyleLbl="bgShp" presStyleIdx="1" presStyleCnt="4"/>
      <dgm:spPr/>
    </dgm:pt>
    <dgm:pt modelId="{3C580A2F-5597-4245-A4FF-0302EA285772}" type="pres">
      <dgm:prSet presAssocID="{D1D6A046-5122-40CE-B1FF-8554B852B7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F68DCC41-7516-4383-BF9B-C4BEF00B975B}" type="pres">
      <dgm:prSet presAssocID="{D1D6A046-5122-40CE-B1FF-8554B852B715}" presName="spaceRect" presStyleCnt="0"/>
      <dgm:spPr/>
    </dgm:pt>
    <dgm:pt modelId="{4B7AAAC9-A7FC-48C8-B12B-7C1199A76BAE}" type="pres">
      <dgm:prSet presAssocID="{D1D6A046-5122-40CE-B1FF-8554B852B715}" presName="parTx" presStyleLbl="revTx" presStyleIdx="1" presStyleCnt="4">
        <dgm:presLayoutVars>
          <dgm:chMax val="0"/>
          <dgm:chPref val="0"/>
        </dgm:presLayoutVars>
      </dgm:prSet>
      <dgm:spPr/>
    </dgm:pt>
    <dgm:pt modelId="{DB468D4B-FCF6-42EF-A829-E77A3A483750}" type="pres">
      <dgm:prSet presAssocID="{F011EC6F-1390-465F-A714-0761ECB0D544}" presName="sibTrans" presStyleCnt="0"/>
      <dgm:spPr/>
    </dgm:pt>
    <dgm:pt modelId="{7EDD54F1-F6AF-4163-9B2B-4DC48502BF98}" type="pres">
      <dgm:prSet presAssocID="{4CD2A002-B1FE-4367-BC95-91C7AA417826}" presName="compNode" presStyleCnt="0"/>
      <dgm:spPr/>
    </dgm:pt>
    <dgm:pt modelId="{F24177DA-CF69-46F9-A22A-EE202F119C25}" type="pres">
      <dgm:prSet presAssocID="{4CD2A002-B1FE-4367-BC95-91C7AA417826}" presName="bgRect" presStyleLbl="bgShp" presStyleIdx="2" presStyleCnt="4"/>
      <dgm:spPr/>
    </dgm:pt>
    <dgm:pt modelId="{35A8D5F7-CE7F-4156-B096-1404C0D15E72}" type="pres">
      <dgm:prSet presAssocID="{4CD2A002-B1FE-4367-BC95-91C7AA4178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637862C-3838-4B0B-B693-97CEBF950F56}" type="pres">
      <dgm:prSet presAssocID="{4CD2A002-B1FE-4367-BC95-91C7AA417826}" presName="spaceRect" presStyleCnt="0"/>
      <dgm:spPr/>
    </dgm:pt>
    <dgm:pt modelId="{E3C170FD-8A1C-49CA-88D0-2BF36A919BB9}" type="pres">
      <dgm:prSet presAssocID="{4CD2A002-B1FE-4367-BC95-91C7AA417826}" presName="parTx" presStyleLbl="revTx" presStyleIdx="2" presStyleCnt="4">
        <dgm:presLayoutVars>
          <dgm:chMax val="0"/>
          <dgm:chPref val="0"/>
        </dgm:presLayoutVars>
      </dgm:prSet>
      <dgm:spPr/>
    </dgm:pt>
    <dgm:pt modelId="{FB6F886D-D64A-4787-BC13-4E024EE6DF35}" type="pres">
      <dgm:prSet presAssocID="{A3527281-4161-4BBC-B016-FDBF5B330373}" presName="sibTrans" presStyleCnt="0"/>
      <dgm:spPr/>
    </dgm:pt>
    <dgm:pt modelId="{8869E929-F1F1-4721-B3F5-EEE75CD461A3}" type="pres">
      <dgm:prSet presAssocID="{C91A0244-6EB4-46BE-B0BF-A6544BC9CE3F}" presName="compNode" presStyleCnt="0"/>
      <dgm:spPr/>
    </dgm:pt>
    <dgm:pt modelId="{C68C1552-0E65-474B-9153-ADC7C04D3618}" type="pres">
      <dgm:prSet presAssocID="{C91A0244-6EB4-46BE-B0BF-A6544BC9CE3F}" presName="bgRect" presStyleLbl="bgShp" presStyleIdx="3" presStyleCnt="4"/>
      <dgm:spPr/>
    </dgm:pt>
    <dgm:pt modelId="{991AAB03-5E6B-4382-A10C-9851B4AFCDD6}" type="pres">
      <dgm:prSet presAssocID="{C91A0244-6EB4-46BE-B0BF-A6544BC9CE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D211A34-68DF-4E10-A697-FA6F1957C671}" type="pres">
      <dgm:prSet presAssocID="{C91A0244-6EB4-46BE-B0BF-A6544BC9CE3F}" presName="spaceRect" presStyleCnt="0"/>
      <dgm:spPr/>
    </dgm:pt>
    <dgm:pt modelId="{329D4F4D-F2BA-4758-8494-986BAECE6537}" type="pres">
      <dgm:prSet presAssocID="{C91A0244-6EB4-46BE-B0BF-A6544BC9CE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89D1622-55BC-4219-9FFC-E12BD859758C}" srcId="{C3706342-8279-4D00-945C-43FF2B538C8C}" destId="{D1D6A046-5122-40CE-B1FF-8554B852B715}" srcOrd="1" destOrd="0" parTransId="{3ADC8F2E-E6A8-477F-8897-47B403883AAE}" sibTransId="{F011EC6F-1390-465F-A714-0761ECB0D544}"/>
    <dgm:cxn modelId="{B9FDEE2C-5751-4555-B5B1-56219DA9FFA3}" type="presOf" srcId="{C3706342-8279-4D00-945C-43FF2B538C8C}" destId="{0E0EC37C-51C3-4450-89CE-03AC82C018C7}" srcOrd="0" destOrd="0" presId="urn:microsoft.com/office/officeart/2018/2/layout/IconVerticalSolidList"/>
    <dgm:cxn modelId="{130BEB6E-A844-4839-B1B6-A74A128EB4EE}" type="presOf" srcId="{D1D6A046-5122-40CE-B1FF-8554B852B715}" destId="{4B7AAAC9-A7FC-48C8-B12B-7C1199A76BAE}" srcOrd="0" destOrd="0" presId="urn:microsoft.com/office/officeart/2018/2/layout/IconVerticalSolidList"/>
    <dgm:cxn modelId="{CC462E51-26A5-45B8-8A81-C50DA3CFAFAE}" srcId="{C3706342-8279-4D00-945C-43FF2B538C8C}" destId="{7D6869D5-6BA7-4CF6-83EB-166AA0BC83DB}" srcOrd="0" destOrd="0" parTransId="{86B70CA4-06B9-40B4-8160-B6B166646EDB}" sibTransId="{4A1A65ED-A285-4C50-B47D-852614710F15}"/>
    <dgm:cxn modelId="{84802AA7-EE84-46A3-92C4-CFDEE5E5C2B1}" type="presOf" srcId="{C91A0244-6EB4-46BE-B0BF-A6544BC9CE3F}" destId="{329D4F4D-F2BA-4758-8494-986BAECE6537}" srcOrd="0" destOrd="0" presId="urn:microsoft.com/office/officeart/2018/2/layout/IconVerticalSolidList"/>
    <dgm:cxn modelId="{0C7B7AB7-147B-4543-B489-706A06AAF4C7}" type="presOf" srcId="{7D6869D5-6BA7-4CF6-83EB-166AA0BC83DB}" destId="{B60510F0-3925-4B5E-B72C-D30A18CB592B}" srcOrd="0" destOrd="0" presId="urn:microsoft.com/office/officeart/2018/2/layout/IconVerticalSolidList"/>
    <dgm:cxn modelId="{E5A378C0-41C9-4FF8-8EEE-7AFFBFD6E694}" srcId="{C3706342-8279-4D00-945C-43FF2B538C8C}" destId="{4CD2A002-B1FE-4367-BC95-91C7AA417826}" srcOrd="2" destOrd="0" parTransId="{B3334B02-0784-4670-B22E-1ADFEDE6193E}" sibTransId="{A3527281-4161-4BBC-B016-FDBF5B330373}"/>
    <dgm:cxn modelId="{93FB0EE0-7046-45F8-B593-BCF846DF23C7}" type="presOf" srcId="{4CD2A002-B1FE-4367-BC95-91C7AA417826}" destId="{E3C170FD-8A1C-49CA-88D0-2BF36A919BB9}" srcOrd="0" destOrd="0" presId="urn:microsoft.com/office/officeart/2018/2/layout/IconVerticalSolidList"/>
    <dgm:cxn modelId="{B0BA94FE-4213-438B-BA0D-CBA0C21FBDC1}" srcId="{C3706342-8279-4D00-945C-43FF2B538C8C}" destId="{C91A0244-6EB4-46BE-B0BF-A6544BC9CE3F}" srcOrd="3" destOrd="0" parTransId="{FEE51456-6ADA-4D95-82BA-F2DB65D7567D}" sibTransId="{14469A32-615A-433F-9ABF-96CB00F641CD}"/>
    <dgm:cxn modelId="{547CC05D-C4FD-4686-9A90-CB38ADC73C7E}" type="presParOf" srcId="{0E0EC37C-51C3-4450-89CE-03AC82C018C7}" destId="{DA247E29-463E-4C79-BB5B-BB45783A1CF6}" srcOrd="0" destOrd="0" presId="urn:microsoft.com/office/officeart/2018/2/layout/IconVerticalSolidList"/>
    <dgm:cxn modelId="{55EFF4A7-7018-4D49-864A-28D9C8C2112C}" type="presParOf" srcId="{DA247E29-463E-4C79-BB5B-BB45783A1CF6}" destId="{593CFF3D-EB1A-4F3E-B4E2-51D22749C29C}" srcOrd="0" destOrd="0" presId="urn:microsoft.com/office/officeart/2018/2/layout/IconVerticalSolidList"/>
    <dgm:cxn modelId="{CD8B9D82-88FC-4D1A-BFDE-058CF5716FD4}" type="presParOf" srcId="{DA247E29-463E-4C79-BB5B-BB45783A1CF6}" destId="{973DBA2F-EB0B-4FE9-8C90-D5B1631EE304}" srcOrd="1" destOrd="0" presId="urn:microsoft.com/office/officeart/2018/2/layout/IconVerticalSolidList"/>
    <dgm:cxn modelId="{5A2C078F-9560-44ED-9F8F-A1864F75BFE1}" type="presParOf" srcId="{DA247E29-463E-4C79-BB5B-BB45783A1CF6}" destId="{7F85C75D-26C3-4F22-961D-FB3F225F76FF}" srcOrd="2" destOrd="0" presId="urn:microsoft.com/office/officeart/2018/2/layout/IconVerticalSolidList"/>
    <dgm:cxn modelId="{371B3970-AA47-408E-88A3-5A1A629373CE}" type="presParOf" srcId="{DA247E29-463E-4C79-BB5B-BB45783A1CF6}" destId="{B60510F0-3925-4B5E-B72C-D30A18CB592B}" srcOrd="3" destOrd="0" presId="urn:microsoft.com/office/officeart/2018/2/layout/IconVerticalSolidList"/>
    <dgm:cxn modelId="{27F6E8EC-7EAB-475E-A311-E8C53ED7DB2A}" type="presParOf" srcId="{0E0EC37C-51C3-4450-89CE-03AC82C018C7}" destId="{255AB0BF-49A2-45D7-9897-B757BF35F207}" srcOrd="1" destOrd="0" presId="urn:microsoft.com/office/officeart/2018/2/layout/IconVerticalSolidList"/>
    <dgm:cxn modelId="{8BD0CFC1-B051-4CEC-90E6-C44E24BA96BF}" type="presParOf" srcId="{0E0EC37C-51C3-4450-89CE-03AC82C018C7}" destId="{7CD8A7EC-36AC-441C-82A6-010BC7E6C8A0}" srcOrd="2" destOrd="0" presId="urn:microsoft.com/office/officeart/2018/2/layout/IconVerticalSolidList"/>
    <dgm:cxn modelId="{782A9D7D-771E-4602-A841-DB1225BBB229}" type="presParOf" srcId="{7CD8A7EC-36AC-441C-82A6-010BC7E6C8A0}" destId="{7D0790A4-EB60-46D6-8D58-DAC0798A97F1}" srcOrd="0" destOrd="0" presId="urn:microsoft.com/office/officeart/2018/2/layout/IconVerticalSolidList"/>
    <dgm:cxn modelId="{05FBF9AF-F1B1-4E29-97AF-AB051D1D2F5F}" type="presParOf" srcId="{7CD8A7EC-36AC-441C-82A6-010BC7E6C8A0}" destId="{3C580A2F-5597-4245-A4FF-0302EA285772}" srcOrd="1" destOrd="0" presId="urn:microsoft.com/office/officeart/2018/2/layout/IconVerticalSolidList"/>
    <dgm:cxn modelId="{11CDB5D1-C668-4219-AFC3-DCEAF0AD109F}" type="presParOf" srcId="{7CD8A7EC-36AC-441C-82A6-010BC7E6C8A0}" destId="{F68DCC41-7516-4383-BF9B-C4BEF00B975B}" srcOrd="2" destOrd="0" presId="urn:microsoft.com/office/officeart/2018/2/layout/IconVerticalSolidList"/>
    <dgm:cxn modelId="{E1DBB328-E7B7-454E-8C4A-58F519EFA7AE}" type="presParOf" srcId="{7CD8A7EC-36AC-441C-82A6-010BC7E6C8A0}" destId="{4B7AAAC9-A7FC-48C8-B12B-7C1199A76BAE}" srcOrd="3" destOrd="0" presId="urn:microsoft.com/office/officeart/2018/2/layout/IconVerticalSolidList"/>
    <dgm:cxn modelId="{CF3C3C2C-61AB-48FB-8611-3512CE50FE89}" type="presParOf" srcId="{0E0EC37C-51C3-4450-89CE-03AC82C018C7}" destId="{DB468D4B-FCF6-42EF-A829-E77A3A483750}" srcOrd="3" destOrd="0" presId="urn:microsoft.com/office/officeart/2018/2/layout/IconVerticalSolidList"/>
    <dgm:cxn modelId="{866E3CA0-6759-4608-B224-4E587CAD1289}" type="presParOf" srcId="{0E0EC37C-51C3-4450-89CE-03AC82C018C7}" destId="{7EDD54F1-F6AF-4163-9B2B-4DC48502BF98}" srcOrd="4" destOrd="0" presId="urn:microsoft.com/office/officeart/2018/2/layout/IconVerticalSolidList"/>
    <dgm:cxn modelId="{5FF314FF-941A-4300-8E6B-69E7B37A025A}" type="presParOf" srcId="{7EDD54F1-F6AF-4163-9B2B-4DC48502BF98}" destId="{F24177DA-CF69-46F9-A22A-EE202F119C25}" srcOrd="0" destOrd="0" presId="urn:microsoft.com/office/officeart/2018/2/layout/IconVerticalSolidList"/>
    <dgm:cxn modelId="{1F69437B-F78A-4A04-B1D5-31ADF4811B95}" type="presParOf" srcId="{7EDD54F1-F6AF-4163-9B2B-4DC48502BF98}" destId="{35A8D5F7-CE7F-4156-B096-1404C0D15E72}" srcOrd="1" destOrd="0" presId="urn:microsoft.com/office/officeart/2018/2/layout/IconVerticalSolidList"/>
    <dgm:cxn modelId="{3B36ACD0-D68D-4ACA-90DE-1380217584ED}" type="presParOf" srcId="{7EDD54F1-F6AF-4163-9B2B-4DC48502BF98}" destId="{F637862C-3838-4B0B-B693-97CEBF950F56}" srcOrd="2" destOrd="0" presId="urn:microsoft.com/office/officeart/2018/2/layout/IconVerticalSolidList"/>
    <dgm:cxn modelId="{C6F9E5A2-D686-4144-8750-48CE9119889B}" type="presParOf" srcId="{7EDD54F1-F6AF-4163-9B2B-4DC48502BF98}" destId="{E3C170FD-8A1C-49CA-88D0-2BF36A919BB9}" srcOrd="3" destOrd="0" presId="urn:microsoft.com/office/officeart/2018/2/layout/IconVerticalSolidList"/>
    <dgm:cxn modelId="{95B881F0-37F4-412C-93EF-6A2F69FA24EB}" type="presParOf" srcId="{0E0EC37C-51C3-4450-89CE-03AC82C018C7}" destId="{FB6F886D-D64A-4787-BC13-4E024EE6DF35}" srcOrd="5" destOrd="0" presId="urn:microsoft.com/office/officeart/2018/2/layout/IconVerticalSolidList"/>
    <dgm:cxn modelId="{32AC8CB9-7E74-4E0C-AB9F-A20F49FBCBB3}" type="presParOf" srcId="{0E0EC37C-51C3-4450-89CE-03AC82C018C7}" destId="{8869E929-F1F1-4721-B3F5-EEE75CD461A3}" srcOrd="6" destOrd="0" presId="urn:microsoft.com/office/officeart/2018/2/layout/IconVerticalSolidList"/>
    <dgm:cxn modelId="{01EF7369-5484-4CA0-B3D1-905CBE208DB4}" type="presParOf" srcId="{8869E929-F1F1-4721-B3F5-EEE75CD461A3}" destId="{C68C1552-0E65-474B-9153-ADC7C04D3618}" srcOrd="0" destOrd="0" presId="urn:microsoft.com/office/officeart/2018/2/layout/IconVerticalSolidList"/>
    <dgm:cxn modelId="{5523E108-E0F1-4684-924E-0E9DDACBBCD4}" type="presParOf" srcId="{8869E929-F1F1-4721-B3F5-EEE75CD461A3}" destId="{991AAB03-5E6B-4382-A10C-9851B4AFCDD6}" srcOrd="1" destOrd="0" presId="urn:microsoft.com/office/officeart/2018/2/layout/IconVerticalSolidList"/>
    <dgm:cxn modelId="{F52B4453-4B47-49C9-8020-2539B2940D26}" type="presParOf" srcId="{8869E929-F1F1-4721-B3F5-EEE75CD461A3}" destId="{CD211A34-68DF-4E10-A697-FA6F1957C671}" srcOrd="2" destOrd="0" presId="urn:microsoft.com/office/officeart/2018/2/layout/IconVerticalSolidList"/>
    <dgm:cxn modelId="{89C82EF9-8AA0-43E4-BCDE-82BF929F5A4E}" type="presParOf" srcId="{8869E929-F1F1-4721-B3F5-EEE75CD461A3}" destId="{329D4F4D-F2BA-4758-8494-986BAECE65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6DD239-7612-45A7-B847-9F86AA2263A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452B90-04D2-4652-AC5C-DDD0C6B2C607}">
      <dgm:prSet/>
      <dgm:spPr/>
      <dgm:t>
        <a:bodyPr/>
        <a:lstStyle/>
        <a:p>
          <a:r>
            <a:rPr lang="en-US"/>
            <a:t>Developer</a:t>
          </a:r>
        </a:p>
      </dgm:t>
    </dgm:pt>
    <dgm:pt modelId="{94993AF3-0B53-4C0E-A999-C6994D9A30D3}" type="parTrans" cxnId="{D95B41A8-B12C-4DE0-8D5A-35DE30C46AA8}">
      <dgm:prSet/>
      <dgm:spPr/>
      <dgm:t>
        <a:bodyPr/>
        <a:lstStyle/>
        <a:p>
          <a:endParaRPr lang="en-US"/>
        </a:p>
      </dgm:t>
    </dgm:pt>
    <dgm:pt modelId="{DFCD7960-3F9C-4F1E-8F7B-DA4551AE843F}" type="sibTrans" cxnId="{D95B41A8-B12C-4DE0-8D5A-35DE30C46AA8}">
      <dgm:prSet/>
      <dgm:spPr/>
      <dgm:t>
        <a:bodyPr/>
        <a:lstStyle/>
        <a:p>
          <a:endParaRPr lang="en-US"/>
        </a:p>
      </dgm:t>
    </dgm:pt>
    <dgm:pt modelId="{8F110E82-178B-4BA5-80EF-C745654283C0}">
      <dgm:prSet/>
      <dgm:spPr/>
      <dgm:t>
        <a:bodyPr/>
        <a:lstStyle/>
        <a:p>
          <a:r>
            <a:rPr lang="en-US" baseline="0"/>
            <a:t>Blockchain Developer</a:t>
          </a:r>
          <a:endParaRPr lang="en-US"/>
        </a:p>
      </dgm:t>
    </dgm:pt>
    <dgm:pt modelId="{9D83CD62-C75A-4B2D-B014-B9A8488F24AD}" type="parTrans" cxnId="{B4AED91E-4819-49DB-A1F9-25DD699EBA84}">
      <dgm:prSet/>
      <dgm:spPr/>
      <dgm:t>
        <a:bodyPr/>
        <a:lstStyle/>
        <a:p>
          <a:endParaRPr lang="en-US"/>
        </a:p>
      </dgm:t>
    </dgm:pt>
    <dgm:pt modelId="{9A5448A7-FA78-4205-9A82-87AC275C0604}" type="sibTrans" cxnId="{B4AED91E-4819-49DB-A1F9-25DD699EBA84}">
      <dgm:prSet/>
      <dgm:spPr/>
      <dgm:t>
        <a:bodyPr/>
        <a:lstStyle/>
        <a:p>
          <a:endParaRPr lang="en-US"/>
        </a:p>
      </dgm:t>
    </dgm:pt>
    <dgm:pt modelId="{4D6C265A-FD0D-4B21-9BBB-9D5E0E6F193A}">
      <dgm:prSet/>
      <dgm:spPr/>
      <dgm:t>
        <a:bodyPr/>
        <a:lstStyle/>
        <a:p>
          <a:r>
            <a:rPr lang="en-US" baseline="0"/>
            <a:t>Smart Contract Developer </a:t>
          </a:r>
          <a:endParaRPr lang="en-US"/>
        </a:p>
      </dgm:t>
    </dgm:pt>
    <dgm:pt modelId="{4A79A6E6-4A1F-412C-8064-44554A9CFFA3}" type="parTrans" cxnId="{465039CB-F884-4200-80E0-9BBAB1AE6C30}">
      <dgm:prSet/>
      <dgm:spPr/>
      <dgm:t>
        <a:bodyPr/>
        <a:lstStyle/>
        <a:p>
          <a:endParaRPr lang="en-US"/>
        </a:p>
      </dgm:t>
    </dgm:pt>
    <dgm:pt modelId="{77111DC5-D1B5-4985-B198-90A43AE0235A}" type="sibTrans" cxnId="{465039CB-F884-4200-80E0-9BBAB1AE6C30}">
      <dgm:prSet/>
      <dgm:spPr/>
      <dgm:t>
        <a:bodyPr/>
        <a:lstStyle/>
        <a:p>
          <a:endParaRPr lang="en-US"/>
        </a:p>
      </dgm:t>
    </dgm:pt>
    <dgm:pt modelId="{A9D8681A-BAFF-4AE1-873B-3A53AED902DB}">
      <dgm:prSet/>
      <dgm:spPr/>
      <dgm:t>
        <a:bodyPr/>
        <a:lstStyle/>
        <a:p>
          <a:r>
            <a:rPr lang="en-US" baseline="0" dirty="0" err="1"/>
            <a:t>Dapp</a:t>
          </a:r>
          <a:r>
            <a:rPr lang="en-US" baseline="0" dirty="0"/>
            <a:t> Developer</a:t>
          </a:r>
          <a:endParaRPr lang="en-US" dirty="0"/>
        </a:p>
      </dgm:t>
    </dgm:pt>
    <dgm:pt modelId="{E2B5B020-1BEE-42D8-911E-A9340A5685AE}" type="parTrans" cxnId="{BEAF0C75-C0A6-4446-8F8D-77D54EEC08BE}">
      <dgm:prSet/>
      <dgm:spPr/>
      <dgm:t>
        <a:bodyPr/>
        <a:lstStyle/>
        <a:p>
          <a:endParaRPr lang="en-US"/>
        </a:p>
      </dgm:t>
    </dgm:pt>
    <dgm:pt modelId="{753BEAA5-805E-4753-85B8-3186B3F59A9A}" type="sibTrans" cxnId="{BEAF0C75-C0A6-4446-8F8D-77D54EEC08BE}">
      <dgm:prSet/>
      <dgm:spPr/>
      <dgm:t>
        <a:bodyPr/>
        <a:lstStyle/>
        <a:p>
          <a:endParaRPr lang="en-US"/>
        </a:p>
      </dgm:t>
    </dgm:pt>
    <dgm:pt modelId="{D2A6C490-F1ED-4B80-B558-1F8E5AFDC913}">
      <dgm:prSet/>
      <dgm:spPr/>
      <dgm:t>
        <a:bodyPr/>
        <a:lstStyle/>
        <a:p>
          <a:r>
            <a:rPr lang="en-US"/>
            <a:t>Analyst</a:t>
          </a:r>
        </a:p>
      </dgm:t>
    </dgm:pt>
    <dgm:pt modelId="{A2464545-3585-4EA9-8638-97F5DB6AEFB2}" type="parTrans" cxnId="{98A56023-B1DC-435F-B3B4-F1F2A1AF987A}">
      <dgm:prSet/>
      <dgm:spPr/>
      <dgm:t>
        <a:bodyPr/>
        <a:lstStyle/>
        <a:p>
          <a:endParaRPr lang="en-US"/>
        </a:p>
      </dgm:t>
    </dgm:pt>
    <dgm:pt modelId="{710D65D3-FF9D-4722-ACC0-A55FF9EEA474}" type="sibTrans" cxnId="{98A56023-B1DC-435F-B3B4-F1F2A1AF987A}">
      <dgm:prSet/>
      <dgm:spPr/>
      <dgm:t>
        <a:bodyPr/>
        <a:lstStyle/>
        <a:p>
          <a:endParaRPr lang="en-US"/>
        </a:p>
      </dgm:t>
    </dgm:pt>
    <dgm:pt modelId="{E0075C39-793A-4A66-8DD6-2D929BF1D8A4}">
      <dgm:prSet/>
      <dgm:spPr/>
      <dgm:t>
        <a:bodyPr/>
        <a:lstStyle/>
        <a:p>
          <a:r>
            <a:rPr lang="en-US" baseline="0"/>
            <a:t>Risk Analyst</a:t>
          </a:r>
          <a:endParaRPr lang="en-US"/>
        </a:p>
      </dgm:t>
    </dgm:pt>
    <dgm:pt modelId="{390C8AB8-F99D-4730-9984-A8C728078CDF}" type="parTrans" cxnId="{E394488E-567D-4518-8855-B83C0FD3A4F5}">
      <dgm:prSet/>
      <dgm:spPr/>
      <dgm:t>
        <a:bodyPr/>
        <a:lstStyle/>
        <a:p>
          <a:endParaRPr lang="en-US"/>
        </a:p>
      </dgm:t>
    </dgm:pt>
    <dgm:pt modelId="{40EE2B16-79A3-4415-829E-006C4BBD5184}" type="sibTrans" cxnId="{E394488E-567D-4518-8855-B83C0FD3A4F5}">
      <dgm:prSet/>
      <dgm:spPr/>
      <dgm:t>
        <a:bodyPr/>
        <a:lstStyle/>
        <a:p>
          <a:endParaRPr lang="en-US"/>
        </a:p>
      </dgm:t>
    </dgm:pt>
    <dgm:pt modelId="{7C3227C9-9B79-4D25-AA50-EA0189137F95}">
      <dgm:prSet/>
      <dgm:spPr/>
      <dgm:t>
        <a:bodyPr/>
        <a:lstStyle/>
        <a:p>
          <a:r>
            <a:rPr lang="en-US" baseline="0" dirty="0"/>
            <a:t>Business Analyst </a:t>
          </a:r>
          <a:endParaRPr lang="en-US" dirty="0"/>
        </a:p>
      </dgm:t>
    </dgm:pt>
    <dgm:pt modelId="{C22AFBD9-233D-4559-A022-FF4EC891ECAA}" type="parTrans" cxnId="{536938B0-B299-42B0-A6DC-CF90217D3B02}">
      <dgm:prSet/>
      <dgm:spPr/>
      <dgm:t>
        <a:bodyPr/>
        <a:lstStyle/>
        <a:p>
          <a:endParaRPr lang="en-US"/>
        </a:p>
      </dgm:t>
    </dgm:pt>
    <dgm:pt modelId="{8B230574-7685-43B6-B27A-77439C17C30D}" type="sibTrans" cxnId="{536938B0-B299-42B0-A6DC-CF90217D3B02}">
      <dgm:prSet/>
      <dgm:spPr/>
      <dgm:t>
        <a:bodyPr/>
        <a:lstStyle/>
        <a:p>
          <a:endParaRPr lang="en-US"/>
        </a:p>
      </dgm:t>
    </dgm:pt>
    <dgm:pt modelId="{A4B08F49-0452-4D69-922A-552813D17B8A}">
      <dgm:prSet/>
      <dgm:spPr/>
      <dgm:t>
        <a:bodyPr/>
        <a:lstStyle/>
        <a:p>
          <a:r>
            <a:rPr lang="en-US"/>
            <a:t>Security</a:t>
          </a:r>
        </a:p>
      </dgm:t>
    </dgm:pt>
    <dgm:pt modelId="{CEB5F2FB-A8B1-43E4-AEF3-76D26829684C}" type="parTrans" cxnId="{0296BBAE-6846-4465-B814-514DF1E0E2AA}">
      <dgm:prSet/>
      <dgm:spPr/>
      <dgm:t>
        <a:bodyPr/>
        <a:lstStyle/>
        <a:p>
          <a:endParaRPr lang="en-US"/>
        </a:p>
      </dgm:t>
    </dgm:pt>
    <dgm:pt modelId="{E315D842-A5F1-4319-B636-E6C2B7AF8CE7}" type="sibTrans" cxnId="{0296BBAE-6846-4465-B814-514DF1E0E2AA}">
      <dgm:prSet/>
      <dgm:spPr/>
      <dgm:t>
        <a:bodyPr/>
        <a:lstStyle/>
        <a:p>
          <a:endParaRPr lang="en-US"/>
        </a:p>
      </dgm:t>
    </dgm:pt>
    <dgm:pt modelId="{CD6B2DBE-D046-44EB-A794-D1D7A707E0BA}">
      <dgm:prSet/>
      <dgm:spPr/>
      <dgm:t>
        <a:bodyPr/>
        <a:lstStyle/>
        <a:p>
          <a:r>
            <a:rPr lang="en-US" baseline="0"/>
            <a:t>Smart contract Code review</a:t>
          </a:r>
          <a:endParaRPr lang="en-US"/>
        </a:p>
      </dgm:t>
    </dgm:pt>
    <dgm:pt modelId="{E79E6ED3-8882-437E-8604-B629DAC7EC6C}" type="parTrans" cxnId="{DFB6B0E7-4F26-4F46-A029-D376AF501822}">
      <dgm:prSet/>
      <dgm:spPr/>
      <dgm:t>
        <a:bodyPr/>
        <a:lstStyle/>
        <a:p>
          <a:endParaRPr lang="en-US"/>
        </a:p>
      </dgm:t>
    </dgm:pt>
    <dgm:pt modelId="{27367D47-4F95-4CD1-98ED-C7C5A74E4B37}" type="sibTrans" cxnId="{DFB6B0E7-4F26-4F46-A029-D376AF501822}">
      <dgm:prSet/>
      <dgm:spPr/>
      <dgm:t>
        <a:bodyPr/>
        <a:lstStyle/>
        <a:p>
          <a:endParaRPr lang="en-US"/>
        </a:p>
      </dgm:t>
    </dgm:pt>
    <dgm:pt modelId="{A965FE63-349C-402C-B690-C3B3522D0C7B}">
      <dgm:prSet/>
      <dgm:spPr/>
      <dgm:t>
        <a:bodyPr/>
        <a:lstStyle/>
        <a:p>
          <a:r>
            <a:rPr lang="en-US" baseline="0"/>
            <a:t>Dapps security </a:t>
          </a:r>
          <a:endParaRPr lang="en-US"/>
        </a:p>
      </dgm:t>
    </dgm:pt>
    <dgm:pt modelId="{E3E13344-0986-455A-8CED-401848E5FB35}" type="parTrans" cxnId="{27A95489-1D10-4FA4-A4D0-AB954AAFA8FC}">
      <dgm:prSet/>
      <dgm:spPr/>
      <dgm:t>
        <a:bodyPr/>
        <a:lstStyle/>
        <a:p>
          <a:endParaRPr lang="en-US"/>
        </a:p>
      </dgm:t>
    </dgm:pt>
    <dgm:pt modelId="{210B96E8-04B7-47A8-BBE4-412BE142E483}" type="sibTrans" cxnId="{27A95489-1D10-4FA4-A4D0-AB954AAFA8FC}">
      <dgm:prSet/>
      <dgm:spPr/>
      <dgm:t>
        <a:bodyPr/>
        <a:lstStyle/>
        <a:p>
          <a:endParaRPr lang="en-US"/>
        </a:p>
      </dgm:t>
    </dgm:pt>
    <dgm:pt modelId="{E462CC15-0A10-4AF1-9A4B-A4AC1271E569}">
      <dgm:prSet/>
      <dgm:spPr/>
      <dgm:t>
        <a:bodyPr/>
        <a:lstStyle/>
        <a:p>
          <a:endParaRPr lang="en-US" dirty="0"/>
        </a:p>
      </dgm:t>
    </dgm:pt>
    <dgm:pt modelId="{EF022CAB-4093-4E20-B59C-8D9EFB3EA26A}" type="parTrans" cxnId="{4734A53D-84EF-4D4B-B192-67FDF33DEC99}">
      <dgm:prSet/>
      <dgm:spPr/>
      <dgm:t>
        <a:bodyPr/>
        <a:lstStyle/>
        <a:p>
          <a:endParaRPr lang="en-US"/>
        </a:p>
      </dgm:t>
    </dgm:pt>
    <dgm:pt modelId="{E361EBA0-AB8F-4540-87EC-329907ACED23}" type="sibTrans" cxnId="{4734A53D-84EF-4D4B-B192-67FDF33DEC99}">
      <dgm:prSet/>
      <dgm:spPr/>
      <dgm:t>
        <a:bodyPr/>
        <a:lstStyle/>
        <a:p>
          <a:endParaRPr lang="en-US"/>
        </a:p>
      </dgm:t>
    </dgm:pt>
    <dgm:pt modelId="{E4327646-8061-46F0-9142-A8989766720E}" type="pres">
      <dgm:prSet presAssocID="{3E6DD239-7612-45A7-B847-9F86AA2263A7}" presName="Name0" presStyleCnt="0">
        <dgm:presLayoutVars>
          <dgm:dir/>
          <dgm:animLvl val="lvl"/>
          <dgm:resizeHandles val="exact"/>
        </dgm:presLayoutVars>
      </dgm:prSet>
      <dgm:spPr/>
    </dgm:pt>
    <dgm:pt modelId="{05ABADD9-221E-4219-A2E6-E2BB6089EB1C}" type="pres">
      <dgm:prSet presAssocID="{34452B90-04D2-4652-AC5C-DDD0C6B2C607}" presName="composite" presStyleCnt="0"/>
      <dgm:spPr/>
    </dgm:pt>
    <dgm:pt modelId="{690FA715-B53E-4D11-8EB5-52D70BAFFC13}" type="pres">
      <dgm:prSet presAssocID="{34452B90-04D2-4652-AC5C-DDD0C6B2C60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2BB35F6-5C49-49AB-9D8A-6A9FE622F463}" type="pres">
      <dgm:prSet presAssocID="{34452B90-04D2-4652-AC5C-DDD0C6B2C607}" presName="desTx" presStyleLbl="alignAccFollowNode1" presStyleIdx="0" presStyleCnt="3">
        <dgm:presLayoutVars>
          <dgm:bulletEnabled val="1"/>
        </dgm:presLayoutVars>
      </dgm:prSet>
      <dgm:spPr/>
    </dgm:pt>
    <dgm:pt modelId="{8DB98B6A-C05C-4109-A1E2-EFC3082B57A9}" type="pres">
      <dgm:prSet presAssocID="{DFCD7960-3F9C-4F1E-8F7B-DA4551AE843F}" presName="space" presStyleCnt="0"/>
      <dgm:spPr/>
    </dgm:pt>
    <dgm:pt modelId="{09E8A535-132C-4A10-80CF-71A8B6841E87}" type="pres">
      <dgm:prSet presAssocID="{D2A6C490-F1ED-4B80-B558-1F8E5AFDC913}" presName="composite" presStyleCnt="0"/>
      <dgm:spPr/>
    </dgm:pt>
    <dgm:pt modelId="{A2F5975F-5DEF-4C71-AE13-A82AF9A8FAF2}" type="pres">
      <dgm:prSet presAssocID="{D2A6C490-F1ED-4B80-B558-1F8E5AFDC91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9787A1F-3157-40FF-9CAF-89233F9F0939}" type="pres">
      <dgm:prSet presAssocID="{D2A6C490-F1ED-4B80-B558-1F8E5AFDC913}" presName="desTx" presStyleLbl="alignAccFollowNode1" presStyleIdx="1" presStyleCnt="3">
        <dgm:presLayoutVars>
          <dgm:bulletEnabled val="1"/>
        </dgm:presLayoutVars>
      </dgm:prSet>
      <dgm:spPr/>
    </dgm:pt>
    <dgm:pt modelId="{05084271-B8F8-4270-ADAC-F9C553459DD4}" type="pres">
      <dgm:prSet presAssocID="{710D65D3-FF9D-4722-ACC0-A55FF9EEA474}" presName="space" presStyleCnt="0"/>
      <dgm:spPr/>
    </dgm:pt>
    <dgm:pt modelId="{DE6A0B54-6771-47B8-BFA1-8BB8203E4B24}" type="pres">
      <dgm:prSet presAssocID="{A4B08F49-0452-4D69-922A-552813D17B8A}" presName="composite" presStyleCnt="0"/>
      <dgm:spPr/>
    </dgm:pt>
    <dgm:pt modelId="{1B42862C-37FA-4E52-AF4E-59DBF57E4F13}" type="pres">
      <dgm:prSet presAssocID="{A4B08F49-0452-4D69-922A-552813D17B8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8EDADCE-0293-4F8F-87F7-5AB8ED931E38}" type="pres">
      <dgm:prSet presAssocID="{A4B08F49-0452-4D69-922A-552813D17B8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7AFD90A-6A38-49AA-BAF9-09410DB613E3}" type="presOf" srcId="{E0075C39-793A-4A66-8DD6-2D929BF1D8A4}" destId="{D9787A1F-3157-40FF-9CAF-89233F9F0939}" srcOrd="0" destOrd="0" presId="urn:microsoft.com/office/officeart/2005/8/layout/hList1"/>
    <dgm:cxn modelId="{6CEDED19-ECBA-48EE-B53B-22B52A403E00}" type="presOf" srcId="{CD6B2DBE-D046-44EB-A794-D1D7A707E0BA}" destId="{F8EDADCE-0293-4F8F-87F7-5AB8ED931E38}" srcOrd="0" destOrd="0" presId="urn:microsoft.com/office/officeart/2005/8/layout/hList1"/>
    <dgm:cxn modelId="{B4AED91E-4819-49DB-A1F9-25DD699EBA84}" srcId="{34452B90-04D2-4652-AC5C-DDD0C6B2C607}" destId="{8F110E82-178B-4BA5-80EF-C745654283C0}" srcOrd="0" destOrd="0" parTransId="{9D83CD62-C75A-4B2D-B014-B9A8488F24AD}" sibTransId="{9A5448A7-FA78-4205-9A82-87AC275C0604}"/>
    <dgm:cxn modelId="{7F1CBD21-EECD-4F89-97FD-B273D5556805}" type="presOf" srcId="{3E6DD239-7612-45A7-B847-9F86AA2263A7}" destId="{E4327646-8061-46F0-9142-A8989766720E}" srcOrd="0" destOrd="0" presId="urn:microsoft.com/office/officeart/2005/8/layout/hList1"/>
    <dgm:cxn modelId="{52353323-1ACD-42FF-9DAF-0248425DA963}" type="presOf" srcId="{34452B90-04D2-4652-AC5C-DDD0C6B2C607}" destId="{690FA715-B53E-4D11-8EB5-52D70BAFFC13}" srcOrd="0" destOrd="0" presId="urn:microsoft.com/office/officeart/2005/8/layout/hList1"/>
    <dgm:cxn modelId="{98A56023-B1DC-435F-B3B4-F1F2A1AF987A}" srcId="{3E6DD239-7612-45A7-B847-9F86AA2263A7}" destId="{D2A6C490-F1ED-4B80-B558-1F8E5AFDC913}" srcOrd="1" destOrd="0" parTransId="{A2464545-3585-4EA9-8638-97F5DB6AEFB2}" sibTransId="{710D65D3-FF9D-4722-ACC0-A55FF9EEA474}"/>
    <dgm:cxn modelId="{5CF36A24-5A4D-4FA7-B147-ECA06F6247BF}" type="presOf" srcId="{D2A6C490-F1ED-4B80-B558-1F8E5AFDC913}" destId="{A2F5975F-5DEF-4C71-AE13-A82AF9A8FAF2}" srcOrd="0" destOrd="0" presId="urn:microsoft.com/office/officeart/2005/8/layout/hList1"/>
    <dgm:cxn modelId="{7D3D8D27-33E1-444E-9060-C1DD51AF63BD}" type="presOf" srcId="{A9D8681A-BAFF-4AE1-873B-3A53AED902DB}" destId="{22BB35F6-5C49-49AB-9D8A-6A9FE622F463}" srcOrd="0" destOrd="2" presId="urn:microsoft.com/office/officeart/2005/8/layout/hList1"/>
    <dgm:cxn modelId="{2EE9F33C-9CF9-43FC-8BF2-2E8E3C0B3D35}" type="presOf" srcId="{A965FE63-349C-402C-B690-C3B3522D0C7B}" destId="{F8EDADCE-0293-4F8F-87F7-5AB8ED931E38}" srcOrd="0" destOrd="1" presId="urn:microsoft.com/office/officeart/2005/8/layout/hList1"/>
    <dgm:cxn modelId="{4734A53D-84EF-4D4B-B192-67FDF33DEC99}" srcId="{34452B90-04D2-4652-AC5C-DDD0C6B2C607}" destId="{E462CC15-0A10-4AF1-9A4B-A4AC1271E569}" srcOrd="3" destOrd="0" parTransId="{EF022CAB-4093-4E20-B59C-8D9EFB3EA26A}" sibTransId="{E361EBA0-AB8F-4540-87EC-329907ACED23}"/>
    <dgm:cxn modelId="{506F1F40-64C5-426D-B34F-7D619EA1EA56}" type="presOf" srcId="{A4B08F49-0452-4D69-922A-552813D17B8A}" destId="{1B42862C-37FA-4E52-AF4E-59DBF57E4F13}" srcOrd="0" destOrd="0" presId="urn:microsoft.com/office/officeart/2005/8/layout/hList1"/>
    <dgm:cxn modelId="{ED22A342-79AD-47CE-B1DA-3B8A2ED02AAF}" type="presOf" srcId="{8F110E82-178B-4BA5-80EF-C745654283C0}" destId="{22BB35F6-5C49-49AB-9D8A-6A9FE622F463}" srcOrd="0" destOrd="0" presId="urn:microsoft.com/office/officeart/2005/8/layout/hList1"/>
    <dgm:cxn modelId="{BEAF0C75-C0A6-4446-8F8D-77D54EEC08BE}" srcId="{34452B90-04D2-4652-AC5C-DDD0C6B2C607}" destId="{A9D8681A-BAFF-4AE1-873B-3A53AED902DB}" srcOrd="2" destOrd="0" parTransId="{E2B5B020-1BEE-42D8-911E-A9340A5685AE}" sibTransId="{753BEAA5-805E-4753-85B8-3186B3F59A9A}"/>
    <dgm:cxn modelId="{27A95489-1D10-4FA4-A4D0-AB954AAFA8FC}" srcId="{A4B08F49-0452-4D69-922A-552813D17B8A}" destId="{A965FE63-349C-402C-B690-C3B3522D0C7B}" srcOrd="1" destOrd="0" parTransId="{E3E13344-0986-455A-8CED-401848E5FB35}" sibTransId="{210B96E8-04B7-47A8-BBE4-412BE142E483}"/>
    <dgm:cxn modelId="{E394488E-567D-4518-8855-B83C0FD3A4F5}" srcId="{D2A6C490-F1ED-4B80-B558-1F8E5AFDC913}" destId="{E0075C39-793A-4A66-8DD6-2D929BF1D8A4}" srcOrd="0" destOrd="0" parTransId="{390C8AB8-F99D-4730-9984-A8C728078CDF}" sibTransId="{40EE2B16-79A3-4415-829E-006C4BBD5184}"/>
    <dgm:cxn modelId="{2C8B41A6-85A5-4568-BBB5-E4516FAF6E80}" type="presOf" srcId="{4D6C265A-FD0D-4B21-9BBB-9D5E0E6F193A}" destId="{22BB35F6-5C49-49AB-9D8A-6A9FE622F463}" srcOrd="0" destOrd="1" presId="urn:microsoft.com/office/officeart/2005/8/layout/hList1"/>
    <dgm:cxn modelId="{D95B41A8-B12C-4DE0-8D5A-35DE30C46AA8}" srcId="{3E6DD239-7612-45A7-B847-9F86AA2263A7}" destId="{34452B90-04D2-4652-AC5C-DDD0C6B2C607}" srcOrd="0" destOrd="0" parTransId="{94993AF3-0B53-4C0E-A999-C6994D9A30D3}" sibTransId="{DFCD7960-3F9C-4F1E-8F7B-DA4551AE843F}"/>
    <dgm:cxn modelId="{0296BBAE-6846-4465-B814-514DF1E0E2AA}" srcId="{3E6DD239-7612-45A7-B847-9F86AA2263A7}" destId="{A4B08F49-0452-4D69-922A-552813D17B8A}" srcOrd="2" destOrd="0" parTransId="{CEB5F2FB-A8B1-43E4-AEF3-76D26829684C}" sibTransId="{E315D842-A5F1-4319-B636-E6C2B7AF8CE7}"/>
    <dgm:cxn modelId="{536938B0-B299-42B0-A6DC-CF90217D3B02}" srcId="{D2A6C490-F1ED-4B80-B558-1F8E5AFDC913}" destId="{7C3227C9-9B79-4D25-AA50-EA0189137F95}" srcOrd="1" destOrd="0" parTransId="{C22AFBD9-233D-4559-A022-FF4EC891ECAA}" sibTransId="{8B230574-7685-43B6-B27A-77439C17C30D}"/>
    <dgm:cxn modelId="{09BE82B3-8443-4D83-9CB0-B07303B1B3BB}" type="presOf" srcId="{E462CC15-0A10-4AF1-9A4B-A4AC1271E569}" destId="{22BB35F6-5C49-49AB-9D8A-6A9FE622F463}" srcOrd="0" destOrd="3" presId="urn:microsoft.com/office/officeart/2005/8/layout/hList1"/>
    <dgm:cxn modelId="{465039CB-F884-4200-80E0-9BBAB1AE6C30}" srcId="{34452B90-04D2-4652-AC5C-DDD0C6B2C607}" destId="{4D6C265A-FD0D-4B21-9BBB-9D5E0E6F193A}" srcOrd="1" destOrd="0" parTransId="{4A79A6E6-4A1F-412C-8064-44554A9CFFA3}" sibTransId="{77111DC5-D1B5-4985-B198-90A43AE0235A}"/>
    <dgm:cxn modelId="{8BF2B5D1-AEA2-491B-AA7B-7A7C944DF937}" type="presOf" srcId="{7C3227C9-9B79-4D25-AA50-EA0189137F95}" destId="{D9787A1F-3157-40FF-9CAF-89233F9F0939}" srcOrd="0" destOrd="1" presId="urn:microsoft.com/office/officeart/2005/8/layout/hList1"/>
    <dgm:cxn modelId="{DFB6B0E7-4F26-4F46-A029-D376AF501822}" srcId="{A4B08F49-0452-4D69-922A-552813D17B8A}" destId="{CD6B2DBE-D046-44EB-A794-D1D7A707E0BA}" srcOrd="0" destOrd="0" parTransId="{E79E6ED3-8882-437E-8604-B629DAC7EC6C}" sibTransId="{27367D47-4F95-4CD1-98ED-C7C5A74E4B37}"/>
    <dgm:cxn modelId="{FDD5F4A9-9627-425C-866F-7B3AADF05B7E}" type="presParOf" srcId="{E4327646-8061-46F0-9142-A8989766720E}" destId="{05ABADD9-221E-4219-A2E6-E2BB6089EB1C}" srcOrd="0" destOrd="0" presId="urn:microsoft.com/office/officeart/2005/8/layout/hList1"/>
    <dgm:cxn modelId="{BE57129C-425C-4478-9A02-FAF96C3884D8}" type="presParOf" srcId="{05ABADD9-221E-4219-A2E6-E2BB6089EB1C}" destId="{690FA715-B53E-4D11-8EB5-52D70BAFFC13}" srcOrd="0" destOrd="0" presId="urn:microsoft.com/office/officeart/2005/8/layout/hList1"/>
    <dgm:cxn modelId="{5227FCB2-2BD2-4171-9A33-284B61EC56CA}" type="presParOf" srcId="{05ABADD9-221E-4219-A2E6-E2BB6089EB1C}" destId="{22BB35F6-5C49-49AB-9D8A-6A9FE622F463}" srcOrd="1" destOrd="0" presId="urn:microsoft.com/office/officeart/2005/8/layout/hList1"/>
    <dgm:cxn modelId="{9D1C5B9D-C130-48DB-B224-4B395107CFA4}" type="presParOf" srcId="{E4327646-8061-46F0-9142-A8989766720E}" destId="{8DB98B6A-C05C-4109-A1E2-EFC3082B57A9}" srcOrd="1" destOrd="0" presId="urn:microsoft.com/office/officeart/2005/8/layout/hList1"/>
    <dgm:cxn modelId="{F28CC6C4-450E-48B1-8599-834AA7E1F2B9}" type="presParOf" srcId="{E4327646-8061-46F0-9142-A8989766720E}" destId="{09E8A535-132C-4A10-80CF-71A8B6841E87}" srcOrd="2" destOrd="0" presId="urn:microsoft.com/office/officeart/2005/8/layout/hList1"/>
    <dgm:cxn modelId="{BBE574DC-94C6-4E3C-B088-FB1B4A97D312}" type="presParOf" srcId="{09E8A535-132C-4A10-80CF-71A8B6841E87}" destId="{A2F5975F-5DEF-4C71-AE13-A82AF9A8FAF2}" srcOrd="0" destOrd="0" presId="urn:microsoft.com/office/officeart/2005/8/layout/hList1"/>
    <dgm:cxn modelId="{4D5BF9E8-86AA-4FFE-A7FB-A379B2400A24}" type="presParOf" srcId="{09E8A535-132C-4A10-80CF-71A8B6841E87}" destId="{D9787A1F-3157-40FF-9CAF-89233F9F0939}" srcOrd="1" destOrd="0" presId="urn:microsoft.com/office/officeart/2005/8/layout/hList1"/>
    <dgm:cxn modelId="{DAFDBBCA-B1DE-4852-9CF7-EE8F4FC74F63}" type="presParOf" srcId="{E4327646-8061-46F0-9142-A8989766720E}" destId="{05084271-B8F8-4270-ADAC-F9C553459DD4}" srcOrd="3" destOrd="0" presId="urn:microsoft.com/office/officeart/2005/8/layout/hList1"/>
    <dgm:cxn modelId="{854B0E90-F0F6-4A16-BEDC-F90F303219E4}" type="presParOf" srcId="{E4327646-8061-46F0-9142-A8989766720E}" destId="{DE6A0B54-6771-47B8-BFA1-8BB8203E4B24}" srcOrd="4" destOrd="0" presId="urn:microsoft.com/office/officeart/2005/8/layout/hList1"/>
    <dgm:cxn modelId="{BC286EE5-E410-41CB-8505-DDD6373ABB49}" type="presParOf" srcId="{DE6A0B54-6771-47B8-BFA1-8BB8203E4B24}" destId="{1B42862C-37FA-4E52-AF4E-59DBF57E4F13}" srcOrd="0" destOrd="0" presId="urn:microsoft.com/office/officeart/2005/8/layout/hList1"/>
    <dgm:cxn modelId="{F3889C96-4A04-47A7-99EB-607D65218E95}" type="presParOf" srcId="{DE6A0B54-6771-47B8-BFA1-8BB8203E4B24}" destId="{F8EDADCE-0293-4F8F-87F7-5AB8ED931E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FEDEF-F1AA-44D4-846F-251DE04B5434}">
      <dsp:nvSpPr>
        <dsp:cNvPr id="0" name=""/>
        <dsp:cNvSpPr/>
      </dsp:nvSpPr>
      <dsp:spPr>
        <a:xfrm>
          <a:off x="0" y="3887"/>
          <a:ext cx="4435078" cy="631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Decentralised</a:t>
          </a:r>
        </a:p>
      </dsp:txBody>
      <dsp:txXfrm>
        <a:off x="30842" y="34729"/>
        <a:ext cx="4373394" cy="570116"/>
      </dsp:txXfrm>
    </dsp:sp>
    <dsp:sp modelId="{8A65C0EE-91B9-4643-A53D-05D586CF347A}">
      <dsp:nvSpPr>
        <dsp:cNvPr id="0" name=""/>
        <dsp:cNvSpPr/>
      </dsp:nvSpPr>
      <dsp:spPr>
        <a:xfrm>
          <a:off x="0" y="713447"/>
          <a:ext cx="4435078" cy="631800"/>
        </a:xfrm>
        <a:prstGeom prst="roundRect">
          <a:avLst/>
        </a:prstGeom>
        <a:gradFill rotWithShape="0">
          <a:gsLst>
            <a:gs pos="0">
              <a:schemeClr val="accent5">
                <a:hueOff val="-421158"/>
                <a:satOff val="-1986"/>
                <a:lumOff val="4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421158"/>
                <a:satOff val="-1986"/>
                <a:lumOff val="4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421158"/>
                <a:satOff val="-1986"/>
                <a:lumOff val="4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Immutable</a:t>
          </a:r>
        </a:p>
      </dsp:txBody>
      <dsp:txXfrm>
        <a:off x="30842" y="744289"/>
        <a:ext cx="4373394" cy="570116"/>
      </dsp:txXfrm>
    </dsp:sp>
    <dsp:sp modelId="{39B9E371-913E-4BFA-BAA7-88CFA48CD270}">
      <dsp:nvSpPr>
        <dsp:cNvPr id="0" name=""/>
        <dsp:cNvSpPr/>
      </dsp:nvSpPr>
      <dsp:spPr>
        <a:xfrm>
          <a:off x="0" y="1423008"/>
          <a:ext cx="4435078" cy="631800"/>
        </a:xfrm>
        <a:prstGeom prst="round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Transparent</a:t>
          </a:r>
        </a:p>
      </dsp:txBody>
      <dsp:txXfrm>
        <a:off x="30842" y="1453850"/>
        <a:ext cx="4373394" cy="570116"/>
      </dsp:txXfrm>
    </dsp:sp>
    <dsp:sp modelId="{0C4B08CC-1CE0-45D0-A559-415BFAA3AED2}">
      <dsp:nvSpPr>
        <dsp:cNvPr id="0" name=""/>
        <dsp:cNvSpPr/>
      </dsp:nvSpPr>
      <dsp:spPr>
        <a:xfrm>
          <a:off x="0" y="2132568"/>
          <a:ext cx="4435078" cy="631800"/>
        </a:xfrm>
        <a:prstGeom prst="roundRect">
          <a:avLst/>
        </a:prstGeom>
        <a:gradFill rotWithShape="0">
          <a:gsLst>
            <a:gs pos="0">
              <a:schemeClr val="accent5">
                <a:hueOff val="-1263473"/>
                <a:satOff val="-5958"/>
                <a:lumOff val="14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263473"/>
                <a:satOff val="-5958"/>
                <a:lumOff val="147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263473"/>
                <a:satOff val="-5958"/>
                <a:lumOff val="147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Anonymous</a:t>
          </a:r>
        </a:p>
      </dsp:txBody>
      <dsp:txXfrm>
        <a:off x="30842" y="2163410"/>
        <a:ext cx="4373394" cy="570116"/>
      </dsp:txXfrm>
    </dsp:sp>
    <dsp:sp modelId="{39BAFECD-37D0-449B-988D-1D6142DC0315}">
      <dsp:nvSpPr>
        <dsp:cNvPr id="0" name=""/>
        <dsp:cNvSpPr/>
      </dsp:nvSpPr>
      <dsp:spPr>
        <a:xfrm>
          <a:off x="0" y="2842128"/>
          <a:ext cx="4435078" cy="631800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Distributed Ledger</a:t>
          </a:r>
        </a:p>
      </dsp:txBody>
      <dsp:txXfrm>
        <a:off x="30842" y="2872970"/>
        <a:ext cx="4373394" cy="570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CFF3D-EB1A-4F3E-B4E2-51D22749C29C}">
      <dsp:nvSpPr>
        <dsp:cNvPr id="0" name=""/>
        <dsp:cNvSpPr/>
      </dsp:nvSpPr>
      <dsp:spPr>
        <a:xfrm>
          <a:off x="0" y="1158"/>
          <a:ext cx="7203281" cy="587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DBA2F-EB0B-4FE9-8C90-D5B1631EE304}">
      <dsp:nvSpPr>
        <dsp:cNvPr id="0" name=""/>
        <dsp:cNvSpPr/>
      </dsp:nvSpPr>
      <dsp:spPr>
        <a:xfrm>
          <a:off x="177685" y="133321"/>
          <a:ext cx="323064" cy="3230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510F0-3925-4B5E-B72C-D30A18CB592B}">
      <dsp:nvSpPr>
        <dsp:cNvPr id="0" name=""/>
        <dsp:cNvSpPr/>
      </dsp:nvSpPr>
      <dsp:spPr>
        <a:xfrm>
          <a:off x="678435" y="1158"/>
          <a:ext cx="6524845" cy="58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5" tIns="62165" rIns="62165" bIns="621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Transaction data is recorded in blocks</a:t>
          </a:r>
        </a:p>
      </dsp:txBody>
      <dsp:txXfrm>
        <a:off x="678435" y="1158"/>
        <a:ext cx="6524845" cy="587390"/>
      </dsp:txXfrm>
    </dsp:sp>
    <dsp:sp modelId="{7D0790A4-EB60-46D6-8D58-DAC0798A97F1}">
      <dsp:nvSpPr>
        <dsp:cNvPr id="0" name=""/>
        <dsp:cNvSpPr/>
      </dsp:nvSpPr>
      <dsp:spPr>
        <a:xfrm>
          <a:off x="0" y="735396"/>
          <a:ext cx="7203281" cy="587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80A2F-5597-4245-A4FF-0302EA285772}">
      <dsp:nvSpPr>
        <dsp:cNvPr id="0" name=""/>
        <dsp:cNvSpPr/>
      </dsp:nvSpPr>
      <dsp:spPr>
        <a:xfrm>
          <a:off x="177685" y="867559"/>
          <a:ext cx="323064" cy="3230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AAAC9-A7FC-48C8-B12B-7C1199A76BAE}">
      <dsp:nvSpPr>
        <dsp:cNvPr id="0" name=""/>
        <dsp:cNvSpPr/>
      </dsp:nvSpPr>
      <dsp:spPr>
        <a:xfrm>
          <a:off x="678435" y="735396"/>
          <a:ext cx="6524845" cy="58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5" tIns="62165" rIns="62165" bIns="621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Formed by miners</a:t>
          </a:r>
        </a:p>
      </dsp:txBody>
      <dsp:txXfrm>
        <a:off x="678435" y="735396"/>
        <a:ext cx="6524845" cy="587390"/>
      </dsp:txXfrm>
    </dsp:sp>
    <dsp:sp modelId="{F24177DA-CF69-46F9-A22A-EE202F119C25}">
      <dsp:nvSpPr>
        <dsp:cNvPr id="0" name=""/>
        <dsp:cNvSpPr/>
      </dsp:nvSpPr>
      <dsp:spPr>
        <a:xfrm>
          <a:off x="0" y="1469634"/>
          <a:ext cx="7203281" cy="587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D5F7-CE7F-4156-B096-1404C0D15E72}">
      <dsp:nvSpPr>
        <dsp:cNvPr id="0" name=""/>
        <dsp:cNvSpPr/>
      </dsp:nvSpPr>
      <dsp:spPr>
        <a:xfrm>
          <a:off x="177685" y="1601797"/>
          <a:ext cx="323064" cy="3230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170FD-8A1C-49CA-88D0-2BF36A919BB9}">
      <dsp:nvSpPr>
        <dsp:cNvPr id="0" name=""/>
        <dsp:cNvSpPr/>
      </dsp:nvSpPr>
      <dsp:spPr>
        <a:xfrm>
          <a:off x="678435" y="1469634"/>
          <a:ext cx="6524845" cy="58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5" tIns="62165" rIns="62165" bIns="621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block is composed of a header and a long list of transactions.</a:t>
          </a:r>
        </a:p>
      </dsp:txBody>
      <dsp:txXfrm>
        <a:off x="678435" y="1469634"/>
        <a:ext cx="6524845" cy="587390"/>
      </dsp:txXfrm>
    </dsp:sp>
    <dsp:sp modelId="{C68C1552-0E65-474B-9153-ADC7C04D3618}">
      <dsp:nvSpPr>
        <dsp:cNvPr id="0" name=""/>
        <dsp:cNvSpPr/>
      </dsp:nvSpPr>
      <dsp:spPr>
        <a:xfrm>
          <a:off x="0" y="2203871"/>
          <a:ext cx="7203281" cy="587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AAB03-5E6B-4382-A10C-9851B4AFCDD6}">
      <dsp:nvSpPr>
        <dsp:cNvPr id="0" name=""/>
        <dsp:cNvSpPr/>
      </dsp:nvSpPr>
      <dsp:spPr>
        <a:xfrm>
          <a:off x="177685" y="2336034"/>
          <a:ext cx="323064" cy="3230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D4F4D-F2BA-4758-8494-986BAECE6537}">
      <dsp:nvSpPr>
        <dsp:cNvPr id="0" name=""/>
        <dsp:cNvSpPr/>
      </dsp:nvSpPr>
      <dsp:spPr>
        <a:xfrm>
          <a:off x="678435" y="2203871"/>
          <a:ext cx="6524845" cy="58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5" tIns="62165" rIns="62165" bIns="621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header contains metadata about a block.</a:t>
          </a:r>
        </a:p>
      </dsp:txBody>
      <dsp:txXfrm>
        <a:off x="678435" y="2203871"/>
        <a:ext cx="6524845" cy="587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FA715-B53E-4D11-8EB5-52D70BAFFC13}">
      <dsp:nvSpPr>
        <dsp:cNvPr id="0" name=""/>
        <dsp:cNvSpPr/>
      </dsp:nvSpPr>
      <dsp:spPr>
        <a:xfrm>
          <a:off x="2251" y="92560"/>
          <a:ext cx="2194749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Developer</a:t>
          </a:r>
        </a:p>
      </dsp:txBody>
      <dsp:txXfrm>
        <a:off x="2251" y="92560"/>
        <a:ext cx="2194749" cy="576000"/>
      </dsp:txXfrm>
    </dsp:sp>
    <dsp:sp modelId="{22BB35F6-5C49-49AB-9D8A-6A9FE622F463}">
      <dsp:nvSpPr>
        <dsp:cNvPr id="0" name=""/>
        <dsp:cNvSpPr/>
      </dsp:nvSpPr>
      <dsp:spPr>
        <a:xfrm>
          <a:off x="2251" y="668560"/>
          <a:ext cx="2194749" cy="20312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Blockchain Developer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Smart Contract Developer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 err="1"/>
            <a:t>Dapp</a:t>
          </a:r>
          <a:r>
            <a:rPr lang="en-US" sz="2000" kern="1200" baseline="0" dirty="0"/>
            <a:t> Developer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2251" y="668560"/>
        <a:ext cx="2194749" cy="2031299"/>
      </dsp:txXfrm>
    </dsp:sp>
    <dsp:sp modelId="{A2F5975F-5DEF-4C71-AE13-A82AF9A8FAF2}">
      <dsp:nvSpPr>
        <dsp:cNvPr id="0" name=""/>
        <dsp:cNvSpPr/>
      </dsp:nvSpPr>
      <dsp:spPr>
        <a:xfrm>
          <a:off x="2504265" y="92560"/>
          <a:ext cx="2194749" cy="576000"/>
        </a:xfrm>
        <a:prstGeom prst="rect">
          <a:avLst/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Analyst</a:t>
          </a:r>
        </a:p>
      </dsp:txBody>
      <dsp:txXfrm>
        <a:off x="2504265" y="92560"/>
        <a:ext cx="2194749" cy="576000"/>
      </dsp:txXfrm>
    </dsp:sp>
    <dsp:sp modelId="{D9787A1F-3157-40FF-9CAF-89233F9F0939}">
      <dsp:nvSpPr>
        <dsp:cNvPr id="0" name=""/>
        <dsp:cNvSpPr/>
      </dsp:nvSpPr>
      <dsp:spPr>
        <a:xfrm>
          <a:off x="2504265" y="668560"/>
          <a:ext cx="2194749" cy="2031299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Risk Analyst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/>
            <a:t>Business Analyst </a:t>
          </a:r>
          <a:endParaRPr lang="en-US" sz="2000" kern="1200" dirty="0"/>
        </a:p>
      </dsp:txBody>
      <dsp:txXfrm>
        <a:off x="2504265" y="668560"/>
        <a:ext cx="2194749" cy="2031299"/>
      </dsp:txXfrm>
    </dsp:sp>
    <dsp:sp modelId="{1B42862C-37FA-4E52-AF4E-59DBF57E4F13}">
      <dsp:nvSpPr>
        <dsp:cNvPr id="0" name=""/>
        <dsp:cNvSpPr/>
      </dsp:nvSpPr>
      <dsp:spPr>
        <a:xfrm>
          <a:off x="5006280" y="92560"/>
          <a:ext cx="2194749" cy="576000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Security</a:t>
          </a:r>
        </a:p>
      </dsp:txBody>
      <dsp:txXfrm>
        <a:off x="5006280" y="92560"/>
        <a:ext cx="2194749" cy="576000"/>
      </dsp:txXfrm>
    </dsp:sp>
    <dsp:sp modelId="{F8EDADCE-0293-4F8F-87F7-5AB8ED931E38}">
      <dsp:nvSpPr>
        <dsp:cNvPr id="0" name=""/>
        <dsp:cNvSpPr/>
      </dsp:nvSpPr>
      <dsp:spPr>
        <a:xfrm>
          <a:off x="5006280" y="668560"/>
          <a:ext cx="2194749" cy="2031299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Smart contract Code review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Dapps security </a:t>
          </a:r>
          <a:endParaRPr lang="en-US" sz="2000" kern="1200"/>
        </a:p>
      </dsp:txBody>
      <dsp:txXfrm>
        <a:off x="5006280" y="668560"/>
        <a:ext cx="2194749" cy="2031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61b5e6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61b5e6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61b5e6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61b5e6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9bacd34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9bacd34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9bacd34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9bacd34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0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3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7744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138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25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01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133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013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431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0524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6166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442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057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3934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7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Blockchain 101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-Shrutirupa BANERJIEE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44994-6517-45CC-A572-42643C3E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603390"/>
            <a:ext cx="3132383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/>
              <a:t>MERKEL Tree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5A828-ABD4-43D4-9DA0-FE006C6F1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3129159" cy="2587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Hash of all the hashes of all the transactions that are part of a block in a  blockchain network.</a:t>
            </a:r>
            <a:endParaRPr lang="en-US"/>
          </a:p>
          <a:p>
            <a:pPr lvl="0"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Helps in verifying the data on a Merkle tree.</a:t>
            </a:r>
            <a:endParaRPr lang="en-US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oogle Shape;283;p13" descr="What's a Sparse Merkle Tree? - Kelvin Fichter - Medium">
            <a:extLst>
              <a:ext uri="{FF2B5EF4-FFF2-40B4-BE49-F238E27FC236}">
                <a16:creationId xmlns:a16="http://schemas.microsoft.com/office/drawing/2014/main" id="{695BAE7D-DD3D-4025-A3E6-54C0F937351A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683188" y="604187"/>
            <a:ext cx="3495571" cy="3495571"/>
          </a:xfrm>
          <a:prstGeom prst="rect">
            <a:avLst/>
          </a:prstGeom>
          <a:noFill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58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67F7-F9BB-40DE-B501-4E123C12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00833-D9CD-4683-B398-7E926887E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a computational problem which allows them to chain together </a:t>
            </a:r>
            <a:r>
              <a:rPr lang="en-US" i="1" dirty="0"/>
              <a:t>blocks</a:t>
            </a:r>
            <a:r>
              <a:rPr lang="en-US" dirty="0"/>
              <a:t> of transactions</a:t>
            </a:r>
          </a:p>
          <a:p>
            <a:r>
              <a:rPr lang="en-US" dirty="0"/>
              <a:t>This process is done to verify and validate a transaction in a block within the blockchain</a:t>
            </a:r>
          </a:p>
          <a:p>
            <a:r>
              <a:rPr lang="en-US" dirty="0"/>
              <a:t>Miners perform mining and are rewarded with newly created Bitcoins and transaction fees</a:t>
            </a:r>
          </a:p>
        </p:txBody>
      </p:sp>
    </p:spTree>
    <p:extLst>
      <p:ext uri="{BB962C8B-B14F-4D97-AF65-F5344CB8AC3E}">
        <p14:creationId xmlns:p14="http://schemas.microsoft.com/office/powerpoint/2010/main" val="24947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E5FC-4CBE-4342-9D01-72701427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CF156-0059-42AF-BFB3-6984E52E8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 cryptocurrency wallet is a software program that stores private and public keys and interacts with various blockchain to enable users to send and receive digital currency and monitor their balance. </a:t>
            </a:r>
          </a:p>
          <a:p>
            <a:pPr lvl="0"/>
            <a:r>
              <a:rPr lang="en-US" dirty="0"/>
              <a:t>cryptocurrency wallets don’t actually contain any coins. Instead, they hold the keys necessary to conduct any kind of transaction and manage your digital currency.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4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chemeClr val="bg1"/>
          </a:solidFill>
          <a:ln w="22225">
            <a:solidFill>
              <a:srgbClr val="FE0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324;p18" descr="MetaMask">
            <a:extLst>
              <a:ext uri="{FF2B5EF4-FFF2-40B4-BE49-F238E27FC236}">
                <a16:creationId xmlns:a16="http://schemas.microsoft.com/office/drawing/2014/main" id="{4130BB3D-02B4-4193-B778-D11E5994EAB5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1229360" y="482600"/>
            <a:ext cx="6685279" cy="4178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03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20F4-8A26-48FD-B342-CF27ECED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724" y="1070478"/>
            <a:ext cx="6515100" cy="2431136"/>
          </a:xfrm>
        </p:spPr>
        <p:txBody>
          <a:bodyPr vert="horz" lIns="91440" tIns="45720" rIns="91440" bIns="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100"/>
              <a:t>ONCE IN A BLOCKCHAIN, ALWAYS IN THE BLOCKCHAIN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14724" y="821068"/>
            <a:ext cx="65151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14724" y="3692779"/>
            <a:ext cx="65151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73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52D8-9791-45A8-B539-CF57660B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blockchain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92709-CE80-437F-B110-F7DD2EF82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660" y="1017725"/>
            <a:ext cx="8520600" cy="3416400"/>
          </a:xfrm>
        </p:spPr>
        <p:txBody>
          <a:bodyPr/>
          <a:lstStyle/>
          <a:p>
            <a:r>
              <a:rPr lang="en-US" dirty="0"/>
              <a:t>Blockchain 1.0</a:t>
            </a:r>
          </a:p>
          <a:p>
            <a:pPr lvl="0"/>
            <a:r>
              <a:rPr lang="en-US" dirty="0"/>
              <a:t>Blockchain 2.0</a:t>
            </a:r>
          </a:p>
          <a:p>
            <a:pPr lvl="0"/>
            <a:r>
              <a:rPr lang="en-US" dirty="0"/>
              <a:t>Blockchain 3.0</a:t>
            </a:r>
          </a:p>
          <a:p>
            <a:r>
              <a:rPr lang="en-US" dirty="0"/>
              <a:t>Blockchain 4.0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78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FE31AD-E92E-43F1-A3AE-E875C34F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/>
              <a:t>Blockchain 1.0 : cryptocurrency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C6EF-45DE-4F87-B26B-95982D5D3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684" y="1511800"/>
            <a:ext cx="3121916" cy="25879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0"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Bitcoin 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Digital asset designed to work as a medium of exchange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It is not controlled by any central authority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It is sent directly between two parties using public and private keys</a:t>
            </a:r>
          </a:p>
          <a:p>
            <a:pPr lvl="0"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Google Shape;366;p23">
            <a:extLst>
              <a:ext uri="{FF2B5EF4-FFF2-40B4-BE49-F238E27FC236}">
                <a16:creationId xmlns:a16="http://schemas.microsoft.com/office/drawing/2014/main" id="{919B6F23-A606-42C8-BB58-DF98C839F6C8}"/>
              </a:ext>
            </a:extLst>
          </p:cNvPr>
          <p:cNvPicPr preferRelativeResize="0"/>
          <p:nvPr/>
        </p:nvPicPr>
        <p:blipFill rotWithShape="1">
          <a:blip r:embed="rId4"/>
          <a:stretch/>
        </p:blipFill>
        <p:spPr>
          <a:xfrm>
            <a:off x="4570808" y="1833843"/>
            <a:ext cx="3720332" cy="19438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57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DF6A-6E43-4DA3-8148-57A88A17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2.0: Smart Contracts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1FD2B-32A4-41E0-819B-067973C56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Introduced in Ethereum Blockchain Platform</a:t>
            </a:r>
          </a:p>
          <a:p>
            <a:pPr lvl="0"/>
            <a:r>
              <a:rPr lang="en-US" dirty="0"/>
              <a:t>Smart Contracts are pieces of code </a:t>
            </a:r>
          </a:p>
          <a:p>
            <a:pPr lvl="0"/>
            <a:r>
              <a:rPr lang="en-US" dirty="0"/>
              <a:t>Computerized transaction protocol</a:t>
            </a:r>
          </a:p>
          <a:p>
            <a:pPr lvl="0"/>
            <a:r>
              <a:rPr lang="en-US" dirty="0"/>
              <a:t>Works on conditions</a:t>
            </a:r>
          </a:p>
          <a:p>
            <a:pPr lvl="0"/>
            <a:r>
              <a:rPr lang="en-US" dirty="0"/>
              <a:t>Smart Contracts are written in Solidity/</a:t>
            </a:r>
            <a:r>
              <a:rPr lang="en-US" dirty="0" err="1"/>
              <a:t>Vyper</a:t>
            </a:r>
            <a:r>
              <a:rPr lang="en-US" dirty="0"/>
              <a:t>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9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CAE8-1785-4BDF-AEFA-19D40A80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3.0: DAPPS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EAE98-6ED1-4BB5-B35C-83ADB7599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decentralized application avoiding centralized infrastructure</a:t>
            </a:r>
          </a:p>
          <a:p>
            <a:r>
              <a:rPr lang="en-US" dirty="0"/>
              <a:t>It uses decentralized storage and decentralized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0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F7F-9392-4478-A529-A14EFF1B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806654"/>
          </a:xfrm>
        </p:spPr>
        <p:txBody>
          <a:bodyPr/>
          <a:lstStyle/>
          <a:p>
            <a:r>
              <a:rPr lang="en-US" dirty="0"/>
              <a:t>BLOCKCHAIN 4.0: Making blockchain usable in industry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A9CD8-829E-45DE-8291-94CAA1A23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6589"/>
            <a:ext cx="8520600" cy="3182285"/>
          </a:xfrm>
        </p:spPr>
        <p:txBody>
          <a:bodyPr/>
          <a:lstStyle/>
          <a:p>
            <a:r>
              <a:rPr lang="en-US" dirty="0"/>
              <a:t>Industry 4.0 meaning in short terms automation, enterprise resource planning, and integration of different execution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17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whoami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Web Application Security Analyst, WAF Research, Qualys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InfosecGirls Chapter Lead, Pune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Mentor at CyberPreserve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Lead in Breaking Barriers, Lean – in Circle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WomenWhoCode, Pune Lead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Speaker/ Trainer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Blogger at https://shrutirupa.me</a:t>
            </a:r>
            <a:endParaRPr lang="en-US" dirty="0"/>
          </a:p>
        </p:txBody>
      </p:sp>
      <p:pic>
        <p:nvPicPr>
          <p:cNvPr id="4" name="Picture 2" descr="Image result for shrutirupa banerjiee">
            <a:extLst>
              <a:ext uri="{FF2B5EF4-FFF2-40B4-BE49-F238E27FC236}">
                <a16:creationId xmlns:a16="http://schemas.microsoft.com/office/drawing/2014/main" id="{8E3E01C5-76B8-44A5-B093-948EE4EA2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r="12444" b="-2"/>
          <a:stretch/>
        </p:blipFill>
        <p:spPr bwMode="auto">
          <a:xfrm>
            <a:off x="6794473" y="1420689"/>
            <a:ext cx="1336067" cy="16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82D4-5AA7-49AB-B126-8866C789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famous blockchain platforms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28F5C-AC68-4125-BF45-BB5B25FE0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Ethereum</a:t>
            </a:r>
          </a:p>
          <a:p>
            <a:pPr lvl="0"/>
            <a:r>
              <a:rPr lang="en-US" dirty="0"/>
              <a:t>Hyperledger</a:t>
            </a:r>
          </a:p>
          <a:p>
            <a:pPr lvl="0"/>
            <a:r>
              <a:rPr lang="en-US" dirty="0"/>
              <a:t>Quorum</a:t>
            </a:r>
          </a:p>
          <a:p>
            <a:pPr lvl="0"/>
            <a:r>
              <a:rPr lang="en-US" dirty="0"/>
              <a:t>Corda</a:t>
            </a:r>
          </a:p>
          <a:p>
            <a:pPr lvl="0"/>
            <a:r>
              <a:rPr lang="en-US" dirty="0"/>
              <a:t>Ripple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90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98D17-9284-43C7-BE25-DDE0F5B2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/>
              <a:t>Career in blockchain?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390315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6C024FD-0D85-4727-A8AC-61896D4E0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897538"/>
              </p:ext>
            </p:extLst>
          </p:nvPr>
        </p:nvGraphicFramePr>
        <p:xfrm>
          <a:off x="1088231" y="1748622"/>
          <a:ext cx="7203281" cy="279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765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5F10-D4DC-4927-AEB3-94CF913A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ME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E535F-9972-4B61-B7CD-F95551A9D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LinkedIn –  https://www.linkedin.com/in/shrutirupa-banerjiee/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Twitter –  @freak_crypt</a:t>
            </a:r>
          </a:p>
          <a:p>
            <a:endParaRPr lang="en-US" dirty="0"/>
          </a:p>
          <a:p>
            <a:endParaRPr lang="en-US" dirty="0"/>
          </a:p>
          <a:p>
            <a:pPr algn="ctr"/>
            <a:endParaRPr lang="en-US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https://shrutirupa.me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64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ᐈ Questions stock photos, Royalty Free any questions pictures | download on  Depositphotos®">
            <a:extLst>
              <a:ext uri="{FF2B5EF4-FFF2-40B4-BE49-F238E27FC236}">
                <a16:creationId xmlns:a16="http://schemas.microsoft.com/office/drawing/2014/main" id="{FC9C6496-6BC4-4B6E-84DD-C458265C9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23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D1BDE-EA01-403A-A987-EBDD822C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62" y="722176"/>
            <a:ext cx="3132288" cy="1785621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/>
              <a:t>THANK YOU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1F2BB955-90ED-4860-B129-8AF389F59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3188" y="604187"/>
            <a:ext cx="3495571" cy="34955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3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chemeClr val="bg1"/>
          </a:solidFill>
          <a:ln w="22225">
            <a:solidFill>
              <a:srgbClr val="FC9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ets Get Started Stock Photo - Download Image Now - iStock">
            <a:extLst>
              <a:ext uri="{FF2B5EF4-FFF2-40B4-BE49-F238E27FC236}">
                <a16:creationId xmlns:a16="http://schemas.microsoft.com/office/drawing/2014/main" id="{86799D8E-71F2-4F32-9D6F-60B6EBD86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0421" y="482600"/>
            <a:ext cx="6283156" cy="417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34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3132383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Blockchain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088685" y="1511799"/>
            <a:ext cx="6516075" cy="258795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Chain of Blocks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Blocks are linked together with the help of hashes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The hash of each block is linked to it’s previous hash</a:t>
            </a:r>
            <a:endParaRPr lang="en-US" dirty="0"/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75" y="580725"/>
            <a:ext cx="7701400" cy="412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1088684" y="1727285"/>
            <a:ext cx="2454070" cy="20056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Key Points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609906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1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2341872"/>
            <a:ext cx="2647617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Google Shape;121;p24">
            <a:extLst>
              <a:ext uri="{FF2B5EF4-FFF2-40B4-BE49-F238E27FC236}">
                <a16:creationId xmlns:a16="http://schemas.microsoft.com/office/drawing/2014/main" id="{BADBBCBD-9853-41CA-A527-D2778B9A33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386583"/>
              </p:ext>
            </p:extLst>
          </p:nvPr>
        </p:nvGraphicFramePr>
        <p:xfrm>
          <a:off x="3856434" y="602456"/>
          <a:ext cx="4435078" cy="3477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252D8-D1CF-4B92-9200-001C6203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/>
              <a:t>block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390315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4B981B2-D53B-4B5E-916E-6F46BE996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1797373"/>
              </p:ext>
            </p:extLst>
          </p:nvPr>
        </p:nvGraphicFramePr>
        <p:xfrm>
          <a:off x="1088231" y="1748622"/>
          <a:ext cx="7203281" cy="279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385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260;p10" descr="Blockchain design structure showing chained blocks with header and ...">
            <a:extLst>
              <a:ext uri="{FF2B5EF4-FFF2-40B4-BE49-F238E27FC236}">
                <a16:creationId xmlns:a16="http://schemas.microsoft.com/office/drawing/2014/main" id="{0425CA4A-4535-4FB6-B548-8A2EA38FEC8D}"/>
              </a:ext>
            </a:extLst>
          </p:cNvPr>
          <p:cNvPicPr preferRelativeResize="0"/>
          <p:nvPr/>
        </p:nvPicPr>
        <p:blipFill rotWithShape="1">
          <a:blip r:embed="rId4"/>
          <a:srcRect l="3815" b="-1"/>
          <a:stretch/>
        </p:blipFill>
        <p:spPr>
          <a:xfrm>
            <a:off x="858924" y="482600"/>
            <a:ext cx="7426150" cy="4178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810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7A73-7066-41FB-BBC7-8522F1FC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FB531-588D-4624-B12B-815C67FA5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Hash is used to maintain the integrity of the blockchain</a:t>
            </a:r>
          </a:p>
          <a:p>
            <a:r>
              <a:rPr lang="en-US" dirty="0"/>
              <a:t>It is a one-way function</a:t>
            </a:r>
          </a:p>
          <a:p>
            <a:r>
              <a:rPr lang="en-US" dirty="0"/>
              <a:t>For every new block that is generated afterward, the previous block’s hash is also used, as well as its own transactions, as input to determine its block hash.</a:t>
            </a:r>
          </a:p>
          <a:p>
            <a:pPr marL="11430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  <a:p>
            <a:pPr marL="114300" indent="0" algn="ctr">
              <a:buNone/>
            </a:pPr>
            <a:r>
              <a:rPr lang="en-US" sz="1600" i="1" dirty="0">
                <a:solidFill>
                  <a:srgbClr val="FF0000"/>
                </a:solidFill>
              </a:rPr>
              <a:t>The first block ever created is known as the Genesis block </a:t>
            </a:r>
          </a:p>
        </p:txBody>
      </p:sp>
    </p:spTree>
    <p:extLst>
      <p:ext uri="{BB962C8B-B14F-4D97-AF65-F5344CB8AC3E}">
        <p14:creationId xmlns:p14="http://schemas.microsoft.com/office/powerpoint/2010/main" val="25293030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496</Words>
  <Application>Microsoft Office PowerPoint</Application>
  <PresentationFormat>On-screen Show (16:9)</PresentationFormat>
  <Paragraphs>90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Wingdings</vt:lpstr>
      <vt:lpstr>Gallery</vt:lpstr>
      <vt:lpstr>Blockchain 101</vt:lpstr>
      <vt:lpstr>$ whoami</vt:lpstr>
      <vt:lpstr>PowerPoint Presentation</vt:lpstr>
      <vt:lpstr>Blockchain</vt:lpstr>
      <vt:lpstr>PowerPoint Presentation</vt:lpstr>
      <vt:lpstr>Key Points</vt:lpstr>
      <vt:lpstr>block</vt:lpstr>
      <vt:lpstr>PowerPoint Presentation</vt:lpstr>
      <vt:lpstr>hashes</vt:lpstr>
      <vt:lpstr>MERKEL Tree</vt:lpstr>
      <vt:lpstr>mining</vt:lpstr>
      <vt:lpstr>wallets</vt:lpstr>
      <vt:lpstr>PowerPoint Presentation</vt:lpstr>
      <vt:lpstr>ONCE IN A BLOCKCHAIN, ALWAYS IN THE BLOCKCHAIN</vt:lpstr>
      <vt:lpstr>Evolution of blockchain</vt:lpstr>
      <vt:lpstr>Blockchain 1.0 : cryptocurrency</vt:lpstr>
      <vt:lpstr>BLOCKCHAIN 2.0: Smart Contracts</vt:lpstr>
      <vt:lpstr>BLOCKCHAIN 3.0: DAPPS</vt:lpstr>
      <vt:lpstr>BLOCKCHAIN 4.0: Making blockchain usable in industry</vt:lpstr>
      <vt:lpstr>Some famous blockchain platforms</vt:lpstr>
      <vt:lpstr>Career in blockchain?</vt:lpstr>
      <vt:lpstr>CONTACT ME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101</dc:title>
  <dc:creator>Shrutirupa Banerjiee</dc:creator>
  <cp:lastModifiedBy>Shrutirupa Banerjiee</cp:lastModifiedBy>
  <cp:revision>2</cp:revision>
  <dcterms:created xsi:type="dcterms:W3CDTF">2021-02-28T08:07:07Z</dcterms:created>
  <dcterms:modified xsi:type="dcterms:W3CDTF">2021-02-28T08:25:22Z</dcterms:modified>
</cp:coreProperties>
</file>