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61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6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2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463D700-A97F-4299-B19D-52395149459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417B8C8-64DD-4F82-B4D6-1EBCA01F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D5D4-EA03-4F32-8952-54C853B0F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of cyber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41896-2B50-4775-95D2-F770190A4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Shrutirupa Banerjiee</a:t>
            </a:r>
          </a:p>
        </p:txBody>
      </p:sp>
    </p:spTree>
    <p:extLst>
      <p:ext uri="{BB962C8B-B14F-4D97-AF65-F5344CB8AC3E}">
        <p14:creationId xmlns:p14="http://schemas.microsoft.com/office/powerpoint/2010/main" val="16171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7776-17A8-40C5-A338-37A316AB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pic>
        <p:nvPicPr>
          <p:cNvPr id="4" name="Picture 2" descr="Image result for shrutirupa banerjiee">
            <a:extLst>
              <a:ext uri="{FF2B5EF4-FFF2-40B4-BE49-F238E27FC236}">
                <a16:creationId xmlns:a16="http://schemas.microsoft.com/office/drawing/2014/main" id="{906CFB46-2C8F-49A3-839C-F464BC3B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12444" b="-2"/>
          <a:stretch/>
        </p:blipFill>
        <p:spPr bwMode="auto">
          <a:xfrm>
            <a:off x="2397733" y="2906589"/>
            <a:ext cx="2112264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D69C465E-6449-44D2-93FD-BFB24DEF7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1136" y="2743200"/>
            <a:ext cx="244545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29CD-307C-4595-947F-A1A9E0B2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2638044"/>
            <a:ext cx="4812792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Application Security Analyst, WAF Research, Qualys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InfosecGirls</a:t>
            </a:r>
            <a:r>
              <a:rPr lang="en-US" dirty="0"/>
              <a:t> Chapter Lead, Pune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Mentor at </a:t>
            </a:r>
            <a:r>
              <a:rPr lang="en-US" dirty="0" err="1"/>
              <a:t>CyberPreserve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Lead in Breaking Barriers, Lean – in Circle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WomenWhoCode</a:t>
            </a:r>
            <a:r>
              <a:rPr lang="en-US" dirty="0"/>
              <a:t>, Pune Lead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Speaker/ Trainer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Blogger at https://shrutirupa.me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3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AE0E-7511-4D43-BFCB-FC3CB0BB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community?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1B07-6B4B-4CFB-BF91-C61B5821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social unit where a group of people come together sharing their ideas, views and learnings</a:t>
            </a:r>
          </a:p>
          <a:p>
            <a:r>
              <a:rPr lang="en-US" dirty="0"/>
              <a:t>So, an Infosec community is a community where a group of people gather to learn or share their knowledge and ideas about security.</a:t>
            </a:r>
          </a:p>
        </p:txBody>
      </p:sp>
    </p:spTree>
    <p:extLst>
      <p:ext uri="{BB962C8B-B14F-4D97-AF65-F5344CB8AC3E}">
        <p14:creationId xmlns:p14="http://schemas.microsoft.com/office/powerpoint/2010/main" val="211048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AB0E-5D4B-4E47-B3C3-0F65A59E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1D3D-B708-48CD-A1F7-AD52B35F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events – technical / non-technical</a:t>
            </a:r>
          </a:p>
          <a:p>
            <a:r>
              <a:rPr lang="en-US" dirty="0"/>
              <a:t>Networking </a:t>
            </a:r>
          </a:p>
          <a:p>
            <a:r>
              <a:rPr lang="en-US" dirty="0"/>
              <a:t>Awareness related to upcoming technologies</a:t>
            </a:r>
          </a:p>
          <a:p>
            <a:r>
              <a:rPr lang="en-US" dirty="0"/>
              <a:t>Opportunity to present</a:t>
            </a:r>
          </a:p>
          <a:p>
            <a:r>
              <a:rPr lang="en-US" dirty="0"/>
              <a:t>Hacking challenges</a:t>
            </a:r>
          </a:p>
          <a:p>
            <a:r>
              <a:rPr lang="en-US" dirty="0"/>
              <a:t>Key to Security Conferences</a:t>
            </a:r>
          </a:p>
        </p:txBody>
      </p:sp>
    </p:spTree>
    <p:extLst>
      <p:ext uri="{BB962C8B-B14F-4D97-AF65-F5344CB8AC3E}">
        <p14:creationId xmlns:p14="http://schemas.microsoft.com/office/powerpoint/2010/main" val="13261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59FE-8291-4906-A910-DE12E2D1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should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0D1E-BDE5-4A55-8508-488CB75D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more</a:t>
            </a:r>
          </a:p>
          <a:p>
            <a:r>
              <a:rPr lang="en-US" dirty="0"/>
              <a:t>Start with blogging</a:t>
            </a:r>
          </a:p>
          <a:p>
            <a:r>
              <a:rPr lang="en-US" dirty="0"/>
              <a:t>Be active on professional platforms like </a:t>
            </a:r>
            <a:r>
              <a:rPr lang="en-US" dirty="0" err="1"/>
              <a:t>linkedin</a:t>
            </a:r>
            <a:r>
              <a:rPr lang="en-US" dirty="0"/>
              <a:t>, twitter to be aware of the upcoming events</a:t>
            </a:r>
          </a:p>
          <a:p>
            <a:r>
              <a:rPr lang="en-US" dirty="0"/>
              <a:t>Join more communities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0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D996-7425-45B4-A2A2-D01D85D4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Communities to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7890-9DF5-4886-AFBE-92D4A179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OWASP</a:t>
            </a:r>
          </a:p>
          <a:p>
            <a:r>
              <a:rPr lang="en-US" dirty="0"/>
              <a:t>Null</a:t>
            </a:r>
          </a:p>
          <a:p>
            <a:r>
              <a:rPr lang="en-US" dirty="0" err="1"/>
              <a:t>CyberFrat</a:t>
            </a:r>
            <a:endParaRPr lang="en-US" dirty="0"/>
          </a:p>
          <a:p>
            <a:r>
              <a:rPr lang="en-US" dirty="0" err="1"/>
              <a:t>InfosecGirls</a:t>
            </a:r>
            <a:endParaRPr lang="en-US" dirty="0"/>
          </a:p>
          <a:p>
            <a:r>
              <a:rPr lang="en-US" dirty="0" err="1"/>
              <a:t>WiCys</a:t>
            </a:r>
            <a:endParaRPr lang="en-US" dirty="0"/>
          </a:p>
          <a:p>
            <a:r>
              <a:rPr lang="en-US" dirty="0" err="1"/>
              <a:t>CyberPreserve</a:t>
            </a:r>
            <a:endParaRPr lang="en-US" dirty="0"/>
          </a:p>
          <a:p>
            <a:r>
              <a:rPr lang="en-US" dirty="0" err="1"/>
              <a:t>WomenWhoCode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and a lot more</a:t>
            </a:r>
          </a:p>
        </p:txBody>
      </p:sp>
    </p:spTree>
    <p:extLst>
      <p:ext uri="{BB962C8B-B14F-4D97-AF65-F5344CB8AC3E}">
        <p14:creationId xmlns:p14="http://schemas.microsoft.com/office/powerpoint/2010/main" val="396056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8666-5741-4FA5-A045-5389C450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3326-09D4-4C02-8694-CC4A11ED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LinkedIn –  https://www.linkedin.com/in/shrutirupa-banerjiee/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Twitter –  @freak_crypt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https://shrutirupa.me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9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1BA1F-5D98-44EC-AB11-4FCD38F3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Questions????</a:t>
            </a:r>
          </a:p>
        </p:txBody>
      </p:sp>
      <p:pic>
        <p:nvPicPr>
          <p:cNvPr id="13" name="Picture 4" descr="Question mark on green pastel background">
            <a:extLst>
              <a:ext uri="{FF2B5EF4-FFF2-40B4-BE49-F238E27FC236}">
                <a16:creationId xmlns:a16="http://schemas.microsoft.com/office/drawing/2014/main" id="{F2182621-FDA0-40AB-92AC-B55562E1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7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6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D996-7425-45B4-A2A2-D01D85D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96519"/>
            <a:ext cx="7729728" cy="12649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2329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Parcel</vt:lpstr>
      <vt:lpstr>The power of cyber communities</vt:lpstr>
      <vt:lpstr>Who AM I?</vt:lpstr>
      <vt:lpstr>WHAT is a community? </vt:lpstr>
      <vt:lpstr>The motive</vt:lpstr>
      <vt:lpstr>What else should we do?</vt:lpstr>
      <vt:lpstr>Some Communities to JOIN</vt:lpstr>
      <vt:lpstr>CONTACT ME</vt:lpstr>
      <vt:lpstr>Questions????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cyber communities</dc:title>
  <dc:creator>Shrutirupa Banerjiee</dc:creator>
  <cp:lastModifiedBy>Shrutirupa Banerjiee</cp:lastModifiedBy>
  <cp:revision>1</cp:revision>
  <dcterms:created xsi:type="dcterms:W3CDTF">2021-02-27T08:44:00Z</dcterms:created>
  <dcterms:modified xsi:type="dcterms:W3CDTF">2021-02-27T08:44:01Z</dcterms:modified>
</cp:coreProperties>
</file>