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1276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Arial Black" pitchFamily="34" charset="0"/>
              </a:rPr>
              <a:t/>
            </a:r>
            <a:br>
              <a:rPr lang="en-US" sz="3600" dirty="0" smtClean="0">
                <a:latin typeface="Arial Black" pitchFamily="34" charset="0"/>
              </a:rPr>
            </a:br>
            <a:r>
              <a:rPr lang="en-US" sz="53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House Price Prediction </a:t>
            </a:r>
            <a:br>
              <a:rPr lang="en-US" sz="53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3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Linear Regression</a:t>
            </a:r>
            <a:endParaRPr sz="530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>
              <a:lnSpc>
                <a:spcPct val="170000"/>
              </a:lnSpc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PROJECT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build a machine learning model using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Linear Regression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Predict house prices based on features like: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of Bathrooms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of Balconies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Price, Location,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defTabSz="457200" rtl="0">
              <a:spcBef>
                <a:spcPct val="0"/>
              </a:spcBef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Estimating house prices manually is time-consuming and </a:t>
            </a:r>
            <a:r>
              <a:rPr lang="en-US" dirty="0" smtClean="0"/>
              <a:t>error-prone.</a:t>
            </a:r>
            <a:endParaRPr lang="en-US" dirty="0" smtClean="0"/>
          </a:p>
          <a:p>
            <a:r>
              <a:rPr lang="en-US" dirty="0" smtClean="0"/>
              <a:t>Need for a </a:t>
            </a:r>
            <a:r>
              <a:rPr lang="en-US" b="1" dirty="0" smtClean="0"/>
              <a:t>reliable, automated prediction model</a:t>
            </a:r>
            <a:endParaRPr lang="en-US" dirty="0" smtClean="0"/>
          </a:p>
          <a:p>
            <a:r>
              <a:rPr lang="en-US" dirty="0" smtClean="0"/>
              <a:t>Model should generalize well on unseen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84" y="1600200"/>
            <a:ext cx="4770431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489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Collection</a:t>
            </a:r>
            <a:endParaRPr lang="en-US" dirty="0" smtClean="0"/>
          </a:p>
          <a:p>
            <a:r>
              <a:rPr lang="en-US" b="1" dirty="0" smtClean="0"/>
              <a:t>Data Cleaning</a:t>
            </a:r>
            <a:endParaRPr lang="en-US" dirty="0" smtClean="0"/>
          </a:p>
          <a:p>
            <a:r>
              <a:rPr lang="en-US" b="1" dirty="0" smtClean="0"/>
              <a:t>Feature Engineering</a:t>
            </a:r>
            <a:endParaRPr lang="en-US" dirty="0" smtClean="0"/>
          </a:p>
          <a:p>
            <a:r>
              <a:rPr lang="en-US" b="1" dirty="0" smtClean="0"/>
              <a:t>Encoding Categorical Variables</a:t>
            </a:r>
            <a:endParaRPr lang="en-US" dirty="0" smtClean="0"/>
          </a:p>
          <a:p>
            <a:r>
              <a:rPr lang="en-US" b="1" dirty="0" smtClean="0"/>
              <a:t>Model Training (Linear Regression)</a:t>
            </a:r>
            <a:endParaRPr lang="en-US" dirty="0" smtClean="0"/>
          </a:p>
          <a:p>
            <a:r>
              <a:rPr lang="en-US" b="1" dirty="0" smtClean="0"/>
              <a:t>Model Evaluation</a:t>
            </a:r>
            <a:endParaRPr lang="en-US" dirty="0" smtClean="0"/>
          </a:p>
          <a:p>
            <a:r>
              <a:rPr lang="en-US" b="1" dirty="0" smtClean="0"/>
              <a:t>Results &amp; Conclusion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REQUIREMENTS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Hardware:</a:t>
            </a:r>
            <a:endParaRPr lang="en-US" dirty="0" smtClean="0"/>
          </a:p>
          <a:p>
            <a:r>
              <a:rPr lang="en-US" dirty="0" smtClean="0"/>
              <a:t>PC/Laptop with minimum 4GB RAM</a:t>
            </a:r>
          </a:p>
          <a:p>
            <a:r>
              <a:rPr lang="en-US" dirty="0" smtClean="0"/>
              <a:t>Internet connection (for research/tools)</a:t>
            </a:r>
          </a:p>
          <a:p>
            <a:r>
              <a:rPr lang="en-US" b="1" dirty="0" smtClean="0"/>
              <a:t>Software:</a:t>
            </a:r>
            <a:endParaRPr lang="en-US" dirty="0" smtClean="0"/>
          </a:p>
          <a:p>
            <a:r>
              <a:rPr lang="en-US" b="1" dirty="0" smtClean="0"/>
              <a:t>Python 3.x</a:t>
            </a:r>
            <a:endParaRPr lang="en-US" dirty="0" smtClean="0"/>
          </a:p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Libraries:</a:t>
            </a:r>
          </a:p>
          <a:p>
            <a:pPr lvl="1"/>
            <a:r>
              <a:rPr lang="en-US" dirty="0" smtClean="0"/>
              <a:t>Pandas,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>
              <a:buNone/>
            </a:pPr>
            <a:r>
              <a:rPr lang="en-US" dirty="0" smtClean="0"/>
              <a:t>                  Raw Data</a:t>
            </a:r>
          </a:p>
          <a:p>
            <a:pPr lvl="5">
              <a:buNone/>
            </a:pPr>
            <a:r>
              <a:rPr lang="en-US" dirty="0" smtClean="0"/>
              <a:t>   				↓</a:t>
            </a:r>
          </a:p>
          <a:p>
            <a:pPr lvl="5">
              <a:buNone/>
            </a:pPr>
            <a:r>
              <a:rPr lang="en-US" dirty="0" smtClean="0"/>
              <a:t>Data Cleaning &amp; Preprocessing</a:t>
            </a:r>
          </a:p>
          <a:p>
            <a:pPr lvl="5">
              <a:buNone/>
            </a:pPr>
            <a:r>
              <a:rPr lang="en-US" dirty="0" smtClean="0"/>
              <a:t>  				 ↓</a:t>
            </a:r>
          </a:p>
          <a:p>
            <a:pPr lvl="5">
              <a:buNone/>
            </a:pPr>
            <a:r>
              <a:rPr lang="en-US" dirty="0" smtClean="0"/>
              <a:t>Feature Engineering &amp; Encoding</a:t>
            </a:r>
          </a:p>
          <a:p>
            <a:pPr lvl="5">
              <a:buNone/>
            </a:pPr>
            <a:r>
              <a:rPr lang="en-US" dirty="0" smtClean="0"/>
              <a:t>   				 ↓</a:t>
            </a:r>
          </a:p>
          <a:p>
            <a:pPr lvl="5">
              <a:buNone/>
            </a:pPr>
            <a:r>
              <a:rPr lang="en-US" dirty="0" smtClean="0"/>
              <a:t>Model Training (Linear Regression)</a:t>
            </a:r>
          </a:p>
          <a:p>
            <a:pPr lvl="5">
              <a:buNone/>
            </a:pPr>
            <a:r>
              <a:rPr lang="en-US" dirty="0" smtClean="0"/>
              <a:t>   				 ↓</a:t>
            </a:r>
          </a:p>
          <a:p>
            <a:pPr lvl="5">
              <a:buNone/>
            </a:pPr>
            <a:r>
              <a:rPr lang="en-US" dirty="0" smtClean="0"/>
              <a:t>		     Model Evaluation</a:t>
            </a:r>
          </a:p>
          <a:p>
            <a:pPr lvl="5">
              <a:buNone/>
            </a:pPr>
            <a:r>
              <a:rPr lang="en-US" dirty="0" smtClean="0"/>
              <a:t>   				 ↓</a:t>
            </a:r>
          </a:p>
          <a:p>
            <a:pPr lvl="5">
              <a:buNone/>
            </a:pPr>
            <a:r>
              <a:rPr lang="en-US" dirty="0" smtClean="0"/>
              <a:t>			  Prediction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Successfully built a Linear Regression model to predict house prices</a:t>
            </a:r>
          </a:p>
          <a:p>
            <a:r>
              <a:rPr lang="en-US" sz="2800" dirty="0" smtClean="0"/>
              <a:t>Achieved good accuracy after cleaning and preparing the </a:t>
            </a:r>
            <a:r>
              <a:rPr lang="en-US" sz="2800" dirty="0" smtClean="0"/>
              <a:t>data</a:t>
            </a:r>
            <a:endParaRPr lang="en-US" sz="2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139</Words>
  <Application>Microsoft Macintosh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House Price Prediction  Using Linear Regression</vt:lpstr>
      <vt:lpstr>OBJECTIVE OF PROJECT</vt:lpstr>
      <vt:lpstr>PROBLEM STATEMENT </vt:lpstr>
      <vt:lpstr>PROJECT FLOW</vt:lpstr>
      <vt:lpstr>PROJECT FLOW  </vt:lpstr>
      <vt:lpstr>HARDWARE &amp; SOFTWARE REQUIREMENTS </vt:lpstr>
      <vt:lpstr>Architecture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subject/>
  <dc:creator/>
  <cp:keywords/>
  <dc:description>generated using python-pptx</dc:description>
  <cp:lastModifiedBy>DELL</cp:lastModifiedBy>
  <cp:revision>11</cp:revision>
  <dcterms:created xsi:type="dcterms:W3CDTF">2013-01-27T09:14:16Z</dcterms:created>
  <dcterms:modified xsi:type="dcterms:W3CDTF">2025-06-11T04:13:45Z</dcterms:modified>
  <cp:category/>
</cp:coreProperties>
</file>