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5" r:id="rId7"/>
    <p:sldId id="270" r:id="rId8"/>
    <p:sldId id="266" r:id="rId9"/>
    <p:sldId id="267" r:id="rId10"/>
    <p:sldId id="268" r:id="rId11"/>
    <p:sldId id="257" r:id="rId12"/>
    <p:sldId id="264" r:id="rId13"/>
  </p:sldIdLst>
  <p:sldSz cx="9144000" cy="5143500" type="screen16x9"/>
  <p:notesSz cx="7315200" cy="96012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opperplate Gothic Bold" panose="020E0705020206020404" pitchFamily="34" charset="0"/>
      <p:regular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8897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586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0719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04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2487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799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813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4708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852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071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0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9968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4779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4894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393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1825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75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825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269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23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pperplate Gothic Bold" panose="020E0705020206020404" pitchFamily="34" charset="0"/>
              </a:rPr>
              <a:t>King County sales price Analysis for for real estate investor</a:t>
            </a:r>
            <a:endParaRPr sz="4000" dirty="0">
              <a:latin typeface="Copperplate Gothic Bold" panose="020E0705020206020404" pitchFamily="34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</a:t>
            </a:r>
            <a:r>
              <a:rPr lang="en" dirty="0"/>
              <a:t>nalysis by shradha waddepalli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3FE3-1CE1-392F-C048-C854E426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3BFB-3B20-24F4-49EC-74BF8020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380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07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</a:rPr>
              <a:t>Email:</a:t>
            </a:r>
            <a:r>
              <a:rPr lang="en" sz="2000" dirty="0">
                <a:solidFill>
                  <a:schemeClr val="bg1"/>
                </a:solidFill>
              </a:rPr>
              <a:t> </a:t>
            </a:r>
            <a:r>
              <a:rPr lang="en" sz="2000" u="sng" dirty="0">
                <a:solidFill>
                  <a:schemeClr val="bg1"/>
                </a:solidFill>
              </a:rPr>
              <a:t>shradha.waddepalli@gmail.com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</a:rPr>
              <a:t>GitHub:</a:t>
            </a:r>
            <a:r>
              <a:rPr lang="en" sz="2000" dirty="0">
                <a:solidFill>
                  <a:schemeClr val="bg1"/>
                </a:solidFill>
              </a:rPr>
              <a:t> @shrwad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 am creating a model to predict the sales prices for real estate investor in King County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1" indent="0">
              <a:buSzPts val="2600"/>
              <a:buNone/>
            </a:pPr>
            <a:r>
              <a:rPr lang="en-US" sz="1600" dirty="0"/>
              <a:t>King County dataset has 21,597 rows and 17 columns consisting of important information number of factors such as bedrooms, bathrooms, square foot area etc.</a:t>
            </a:r>
          </a:p>
          <a:p>
            <a:pPr marL="520700" lvl="1" indent="0">
              <a:buSzPts val="2600"/>
              <a:buNone/>
            </a:pPr>
            <a:r>
              <a:rPr lang="en-US" sz="1600" dirty="0"/>
              <a:t>Data cleaning: Square foot basement, year renovated, waterfront and View columns needed to be cleaned to be able to proceed with analysis.</a:t>
            </a:r>
          </a:p>
          <a:p>
            <a:pPr marL="520700" lvl="1" indent="0">
              <a:buSzPts val="2600"/>
              <a:buNone/>
            </a:pPr>
            <a:r>
              <a:rPr lang="en-US" sz="1600" dirty="0"/>
              <a:t>After recognizing continuous variable and discreet variables. I performed One Hot Encoding, which produced additional columns to be a total of132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EDA- continuous variables</a:t>
            </a:r>
            <a:endParaRPr sz="28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F769-6196-29B3-4805-F4187E61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68" y="2285610"/>
            <a:ext cx="3347661" cy="2186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F936B6-FF74-9EC7-AFEA-15482173E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72" y="1017725"/>
            <a:ext cx="6101243" cy="4006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EDA- Log transformed and Normalised </a:t>
            </a:r>
            <a:endParaRPr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67A3A-D5A8-8112-B566-2CA01F9C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20" y="1152475"/>
            <a:ext cx="5771038" cy="3876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7B0-338D-6241-E3A3-5DD365D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Pearson’s correlation &gt;0.6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F110-C5A2-8B38-CD77-1314C924B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Splitting Train and test with a ratio of 75% - 25% </a:t>
            </a:r>
          </a:p>
          <a:p>
            <a:r>
              <a:rPr lang="en-AU" dirty="0"/>
              <a:t>Created simple regression model with these two variables.</a:t>
            </a:r>
          </a:p>
          <a:p>
            <a:r>
              <a:rPr lang="en-AU" dirty="0"/>
              <a:t>Also predicted values within train and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00F7-92D2-3A12-5341-4B541186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22" y="2063722"/>
            <a:ext cx="3064956" cy="11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CF9A-DB32-9410-88AF-978B0C46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Statistical parameters for analysis	</a:t>
            </a:r>
            <a:br>
              <a:rPr lang="en-AU" dirty="0"/>
            </a:br>
            <a:br>
              <a:rPr lang="en-AU" dirty="0"/>
            </a:br>
            <a:r>
              <a:rPr lang="en-AU" sz="2000" dirty="0"/>
              <a:t>R squared</a:t>
            </a:r>
            <a:br>
              <a:rPr lang="en-AU" sz="2000" dirty="0"/>
            </a:br>
            <a:r>
              <a:rPr lang="en-AU" sz="2000" dirty="0"/>
              <a:t>adjusted R squared</a:t>
            </a:r>
            <a:br>
              <a:rPr lang="en-AU" sz="2000" dirty="0"/>
            </a:br>
            <a:r>
              <a:rPr lang="en-AU" sz="2000" dirty="0"/>
              <a:t>Mean squared error</a:t>
            </a:r>
            <a:br>
              <a:rPr lang="en-AU" sz="2000" dirty="0"/>
            </a:br>
            <a:br>
              <a:rPr lang="en-AU" dirty="0"/>
            </a:br>
            <a:r>
              <a:rPr lang="en-AU" dirty="0"/>
              <a:t>Cross Validation to refine model using 10 splits.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31B6-2B50-8EDF-B3BA-89AA3D52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6977"/>
            <a:ext cx="8520600" cy="3416400"/>
          </a:xfrm>
        </p:spPr>
        <p:txBody>
          <a:bodyPr/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22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5F2-E261-EB05-7E65-BF31DF6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Simple regression model with two variables</a:t>
            </a:r>
            <a:endParaRPr lang="en-A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7665-68B7-43B3-5F33-79C1FF7A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Microsoft should produce movies with either of following Directors.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7504D-B4F7-95E0-B1FA-3314637A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8" y="2009335"/>
            <a:ext cx="8369822" cy="7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1D1-158D-6080-16D8-6E8485B7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F</a:t>
            </a:r>
            <a:r>
              <a:rPr lang="en" b="1" dirty="0"/>
              <a:t>inal model</a:t>
            </a:r>
            <a:endParaRPr lang="en-A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4AEF-BCCE-FF36-9444-CD70F5F0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Microsoft should get the stories written by either of following Writers or combination of writers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936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1494</TotalTime>
  <Words>234</Words>
  <Application>Microsoft Office PowerPoint</Application>
  <PresentationFormat>On-screen Show (16:9)</PresentationFormat>
  <Paragraphs>29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Wingdings 3</vt:lpstr>
      <vt:lpstr>Copperplate Gothic Bold</vt:lpstr>
      <vt:lpstr>Arial</vt:lpstr>
      <vt:lpstr>Ion</vt:lpstr>
      <vt:lpstr>King County sales price Analysis for for real estate investor</vt:lpstr>
      <vt:lpstr>Business Problem</vt:lpstr>
      <vt:lpstr>Data</vt:lpstr>
      <vt:lpstr>EDA- continuous variables</vt:lpstr>
      <vt:lpstr>EDA- Log transformed and Normalised </vt:lpstr>
      <vt:lpstr>Pearson’s correlation &gt;0.6 variables</vt:lpstr>
      <vt:lpstr>Statistical parameters for analysis   R squared adjusted R squared Mean squared error  Cross Validation to refine model using 10 splits.</vt:lpstr>
      <vt:lpstr>Simple regression model with two variables</vt:lpstr>
      <vt:lpstr>Final model</vt:lpstr>
      <vt:lpstr>PowerPoint Presentation</vt:lpstr>
      <vt:lpstr>Summary</vt:lpstr>
      <vt:lpstr>Thank You!  Email: shradha.waddepalli@gmail.com GitHub: @shrwad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Shachee boddu</dc:creator>
  <cp:lastModifiedBy>Shachee boddu</cp:lastModifiedBy>
  <cp:revision>21</cp:revision>
  <dcterms:modified xsi:type="dcterms:W3CDTF">2022-08-13T05:09:49Z</dcterms:modified>
</cp:coreProperties>
</file>