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</p:sldMasterIdLst>
  <p:notesMasterIdLst>
    <p:notesMasterId r:id="rId9"/>
  </p:notesMasterIdLst>
  <p:handoutMasterIdLst>
    <p:handoutMasterId r:id="rId10"/>
  </p:handoutMasterIdLst>
  <p:sldIdLst>
    <p:sldId id="564" r:id="rId5"/>
    <p:sldId id="617" r:id="rId6"/>
    <p:sldId id="565" r:id="rId7"/>
    <p:sldId id="5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uri1 Kadu (Consultant)" initials="MK(" lastIdx="0" clrIdx="0">
    <p:extLst>
      <p:ext uri="{19B8F6BF-5375-455C-9EA6-DF929625EA0E}">
        <p15:presenceInfo xmlns:p15="http://schemas.microsoft.com/office/powerpoint/2012/main" userId="S-1-5-21-2207595166-721256665-556190492-17016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FB"/>
    <a:srgbClr val="8FCD4E"/>
    <a:srgbClr val="FFC000"/>
    <a:srgbClr val="00B050"/>
    <a:srgbClr val="FB8383"/>
    <a:srgbClr val="003366"/>
    <a:srgbClr val="996633"/>
    <a:srgbClr val="AF9F9F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Pages Printed</c:v>
                </c:pt>
              </c:strCache>
            </c:strRef>
          </c:tx>
          <c:spPr>
            <a:solidFill>
              <a:srgbClr val="AF9F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8575" cap="flat" cmpd="sng" algn="ctr">
                <a:solidFill>
                  <a:srgbClr val="FB8383"/>
                </a:solidFill>
                <a:prstDash val="solid"/>
                <a:miter lim="800000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Sheet1!$A$2:$A$4</c:f>
              <c:strCache>
                <c:ptCount val="3"/>
                <c:pt idx="0">
                  <c:v>Target Avg FY25-26
(FY24-25 Avg. - 20%)</c:v>
                </c:pt>
                <c:pt idx="1">
                  <c:v>Apr'25</c:v>
                </c:pt>
                <c:pt idx="2">
                  <c:v>May'25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37668</c:v>
                </c:pt>
                <c:pt idx="1">
                  <c:v>60331</c:v>
                </c:pt>
                <c:pt idx="2">
                  <c:v>51447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DA-42B5-B18D-7209D12356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1669393023"/>
        <c:axId val="1820001103"/>
      </c:barChart>
      <c:catAx>
        <c:axId val="166939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001103"/>
        <c:crosses val="autoZero"/>
        <c:auto val="1"/>
        <c:lblAlgn val="ctr"/>
        <c:lblOffset val="100"/>
        <c:noMultiLvlLbl val="0"/>
      </c:catAx>
      <c:valAx>
        <c:axId val="182000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39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Pages Printed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PFY DESPATCH SECTION</c:v>
                </c:pt>
                <c:pt idx="1">
                  <c:v>PSF DESPATCH SECTION</c:v>
                </c:pt>
                <c:pt idx="2">
                  <c:v>PFY FIBER STORE </c:v>
                </c:pt>
                <c:pt idx="3">
                  <c:v>Utility DG House</c:v>
                </c:pt>
                <c:pt idx="4">
                  <c:v>PFY MECHANICAL 15 Mtr</c:v>
                </c:pt>
                <c:pt idx="5">
                  <c:v>PFY COMMERCIAL OFFICE</c:v>
                </c:pt>
                <c:pt idx="6">
                  <c:v>CFDV</c:v>
                </c:pt>
                <c:pt idx="7">
                  <c:v>PFY CONTROL ROOM 12 Mtr</c:v>
                </c:pt>
                <c:pt idx="8">
                  <c:v>PFY HR &amp; ADMIN</c:v>
                </c:pt>
                <c:pt idx="9">
                  <c:v>PFY PACKING STORE -7MTR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42791</c:v>
                </c:pt>
                <c:pt idx="1">
                  <c:v>15079</c:v>
                </c:pt>
                <c:pt idx="2">
                  <c:v>6579</c:v>
                </c:pt>
                <c:pt idx="3">
                  <c:v>5194</c:v>
                </c:pt>
                <c:pt idx="4">
                  <c:v>4161</c:v>
                </c:pt>
                <c:pt idx="5">
                  <c:v>3827</c:v>
                </c:pt>
                <c:pt idx="6">
                  <c:v>2668</c:v>
                </c:pt>
                <c:pt idx="7">
                  <c:v>2304</c:v>
                </c:pt>
                <c:pt idx="8">
                  <c:v>2165</c:v>
                </c:pt>
                <c:pt idx="9">
                  <c:v>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1-434C-8948-60AEE2A482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4410383"/>
        <c:axId val="2118678383"/>
      </c:barChart>
      <c:catAx>
        <c:axId val="197441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78383"/>
        <c:crosses val="autoZero"/>
        <c:auto val="1"/>
        <c:lblAlgn val="ctr"/>
        <c:lblOffset val="100"/>
        <c:noMultiLvlLbl val="0"/>
      </c:catAx>
      <c:valAx>
        <c:axId val="211867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41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Pages Printed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PFY DESPATCH SECTION</c:v>
                </c:pt>
                <c:pt idx="1">
                  <c:v>PSF DESPATCH SECTION</c:v>
                </c:pt>
                <c:pt idx="2">
                  <c:v>PFY FIBER STORE </c:v>
                </c:pt>
                <c:pt idx="3">
                  <c:v>Utility DG House</c:v>
                </c:pt>
                <c:pt idx="4">
                  <c:v>PFY COMMERCIAL OFFICE</c:v>
                </c:pt>
                <c:pt idx="5">
                  <c:v>CFDV</c:v>
                </c:pt>
                <c:pt idx="6">
                  <c:v>PFY HR &amp; ADMIN</c:v>
                </c:pt>
                <c:pt idx="7">
                  <c:v>PFY CONTROL ROOM 12 Mtr</c:v>
                </c:pt>
                <c:pt idx="8">
                  <c:v>PFY PACKING STORE -7MTR</c:v>
                </c:pt>
                <c:pt idx="9">
                  <c:v>PFY OHC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20879</c:v>
                </c:pt>
                <c:pt idx="1">
                  <c:v>7496</c:v>
                </c:pt>
                <c:pt idx="2">
                  <c:v>3202</c:v>
                </c:pt>
                <c:pt idx="3">
                  <c:v>2489</c:v>
                </c:pt>
                <c:pt idx="4">
                  <c:v>1719</c:v>
                </c:pt>
                <c:pt idx="5">
                  <c:v>1527</c:v>
                </c:pt>
                <c:pt idx="6">
                  <c:v>1284</c:v>
                </c:pt>
                <c:pt idx="7">
                  <c:v>1270</c:v>
                </c:pt>
                <c:pt idx="8">
                  <c:v>908</c:v>
                </c:pt>
                <c:pt idx="9">
                  <c:v>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1-434C-8948-60AEE2A482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4410383"/>
        <c:axId val="2118678383"/>
      </c:barChart>
      <c:catAx>
        <c:axId val="197441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78383"/>
        <c:crosses val="autoZero"/>
        <c:auto val="1"/>
        <c:lblAlgn val="ctr"/>
        <c:lblOffset val="100"/>
        <c:noMultiLvlLbl val="0"/>
      </c:catAx>
      <c:valAx>
        <c:axId val="211867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41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Pages Printed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PPGPPYSFIDY8MTR1107</c:v>
                </c:pt>
                <c:pt idx="1">
                  <c:v>PPGPPYCP6DRCTRL1090</c:v>
                </c:pt>
                <c:pt idx="2">
                  <c:v>PPGPPYFFITHD24019</c:v>
                </c:pt>
                <c:pt idx="3">
                  <c:v>PPGPPYGFIRCELL1136</c:v>
                </c:pt>
                <c:pt idx="4">
                  <c:v>PPGPPYGFFIBSMS24018</c:v>
                </c:pt>
                <c:pt idx="5">
                  <c:v>PPGPPYSFDESIGNOFFICE1000</c:v>
                </c:pt>
                <c:pt idx="6">
                  <c:v>PPGPPYGFSECCR24002</c:v>
                </c:pt>
                <c:pt idx="7">
                  <c:v>PPGPPYGFPFYADMINSSM1113</c:v>
                </c:pt>
                <c:pt idx="8">
                  <c:v>PPGPPYADMFFPO24004</c:v>
                </c:pt>
                <c:pt idx="9">
                  <c:v>PPGPPYGFWINDER1080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  <c:pt idx="5">
                  <c:v>56</c:v>
                </c:pt>
                <c:pt idx="6">
                  <c:v>75</c:v>
                </c:pt>
                <c:pt idx="7">
                  <c:v>111</c:v>
                </c:pt>
                <c:pt idx="8">
                  <c:v>122</c:v>
                </c:pt>
                <c:pt idx="9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F-42FA-BC81-D222A86918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4412383"/>
        <c:axId val="2117072111"/>
      </c:barChart>
      <c:catAx>
        <c:axId val="197441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072111"/>
        <c:crosses val="autoZero"/>
        <c:auto val="1"/>
        <c:lblAlgn val="ctr"/>
        <c:lblOffset val="100"/>
        <c:noMultiLvlLbl val="0"/>
      </c:catAx>
      <c:valAx>
        <c:axId val="211707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412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EFB085-0CED-9AAE-8D41-9ACEF2B1D2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EE553-55F0-6155-C4A1-D0FA9C602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E3912-F185-446B-96D5-1D83818B38F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9C671-4666-67FB-6474-0B67C3200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F3A6-450D-7CCE-1228-128F9E09F9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B6F0-CFB3-431B-B6FC-A26BC1FAA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94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AA82A-4CC9-44C5-B8D1-F67A3D5D9C6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E820-372B-40C7-8626-26FB8093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33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Done-May24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23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Done-May24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07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Done-May24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9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Done-May24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61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013"/>
            <a:ext cx="10363200" cy="34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5" indent="0" algn="ctr">
              <a:buNone/>
              <a:defRPr/>
            </a:lvl2pPr>
            <a:lvl3pPr marL="914409" indent="0" algn="ctr">
              <a:buNone/>
              <a:defRPr/>
            </a:lvl3pPr>
            <a:lvl4pPr marL="1371614" indent="0" algn="ctr">
              <a:buNone/>
              <a:defRPr/>
            </a:lvl4pPr>
            <a:lvl5pPr marL="1828818" indent="0" algn="ctr">
              <a:buNone/>
              <a:defRPr/>
            </a:lvl5pPr>
            <a:lvl6pPr marL="2286023" indent="0" algn="ctr">
              <a:buNone/>
              <a:defRPr/>
            </a:lvl6pPr>
            <a:lvl7pPr marL="2743227" indent="0" algn="ctr">
              <a:buNone/>
              <a:defRPr/>
            </a:lvl7pPr>
            <a:lvl8pPr marL="3200432" indent="0" algn="ctr">
              <a:buNone/>
              <a:defRPr/>
            </a:lvl8pPr>
            <a:lvl9pPr marL="365763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1256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6369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5445" y="520701"/>
            <a:ext cx="447046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736" y="520701"/>
            <a:ext cx="8183033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2690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517345"/>
            <a:ext cx="8754533" cy="34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2367" y="1444625"/>
            <a:ext cx="11023600" cy="4851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93768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layout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52441" y="3325091"/>
            <a:ext cx="10529455" cy="10939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119" tIns="41559" rIns="83119" bIns="4155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64">
              <a:solidFill>
                <a:srgbClr val="FFFFFF"/>
              </a:solidFill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gray">
          <a:xfrm>
            <a:off x="1785698" y="3870613"/>
            <a:ext cx="8672561" cy="144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13" tIns="40385" rIns="82213" bIns="40385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273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gray">
          <a:xfrm>
            <a:off x="2153229" y="6225887"/>
            <a:ext cx="7881697" cy="12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Monotype Sorts" pitchFamily="2" charset="0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Monotype Sorts" pitchFamily="2" charset="0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Monotype Sorts" pitchFamily="2" charset="0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Monotype Sorts" pitchFamily="2" charset="0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8">
                <a:solidFill>
                  <a:srgbClr val="000000"/>
                </a:solidFill>
                <a:latin typeface="Times New Roman" pitchFamily="18" charset="0"/>
              </a:rPr>
              <a:t>CONFIDENTIAL</a:t>
            </a:r>
          </a:p>
        </p:txBody>
      </p: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07" y="822614"/>
            <a:ext cx="3051848" cy="196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 txBox="1">
            <a:spLocks noChangeArrowheads="1"/>
          </p:cNvSpPr>
          <p:nvPr userDrawn="1"/>
        </p:nvSpPr>
        <p:spPr bwMode="gray">
          <a:xfrm>
            <a:off x="1649078" y="3561995"/>
            <a:ext cx="8838045" cy="27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 defTabSz="885825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85825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ctr" defTabSz="885825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ctr" defTabSz="885825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ctr" defTabSz="885825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063" algn="ctr" defTabSz="88714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126" algn="ctr" defTabSz="88714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187" algn="ctr" defTabSz="88714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252" algn="ctr" defTabSz="88714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818">
                <a:solidFill>
                  <a:srgbClr val="FFFFFF"/>
                </a:solidFill>
              </a:rPr>
              <a:t>R&amp;M Strategic Plan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9675091" y="80818"/>
            <a:ext cx="1943485" cy="287194"/>
          </a:xfrm>
          <a:prstGeom prst="rect">
            <a:avLst/>
          </a:prstGeom>
          <a:solidFill>
            <a:srgbClr val="DE68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65448" tIns="0" rIns="65448" bIns="0" anchor="ctr"/>
          <a:lstStyle>
            <a:lvl1pPr algn="ctr" defTabSz="912813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12813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12813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12813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12813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273">
                <a:solidFill>
                  <a:srgbClr val="FFFFFF"/>
                </a:solidFill>
              </a:rPr>
              <a:t>Work in Progress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553444" y="3957092"/>
            <a:ext cx="5029969" cy="1958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89176" y="5116190"/>
            <a:ext cx="3013065" cy="19585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10643" indent="0">
              <a:buNone/>
              <a:defRPr/>
            </a:lvl2pPr>
            <a:lvl3pPr marL="372233" indent="0">
              <a:buNone/>
              <a:defRPr/>
            </a:lvl3pPr>
            <a:lvl4pPr marL="525164" indent="0">
              <a:buNone/>
              <a:defRPr/>
            </a:lvl4pPr>
            <a:lvl5pPr marL="75168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4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67327" y="680042"/>
            <a:ext cx="9875806" cy="195887"/>
          </a:xfrm>
        </p:spPr>
        <p:txBody>
          <a:bodyPr anchor="ctr" anchorCtr="0"/>
          <a:lstStyle>
            <a:lvl1pPr marL="0" indent="0" algn="l">
              <a:buNone/>
              <a:defRPr sz="1273" b="1">
                <a:solidFill>
                  <a:schemeClr val="bg1"/>
                </a:solidFill>
              </a:defRPr>
            </a:lvl1pPr>
            <a:lvl2pPr marL="210664" indent="0">
              <a:buNone/>
              <a:defRPr>
                <a:solidFill>
                  <a:schemeClr val="bg1"/>
                </a:solidFill>
              </a:defRPr>
            </a:lvl2pPr>
            <a:lvl3pPr marL="372270" indent="0">
              <a:buNone/>
              <a:defRPr>
                <a:solidFill>
                  <a:schemeClr val="bg1"/>
                </a:solidFill>
              </a:defRPr>
            </a:lvl3pPr>
            <a:lvl4pPr marL="525217" indent="0">
              <a:buNone/>
              <a:defRPr>
                <a:solidFill>
                  <a:schemeClr val="bg1"/>
                </a:solidFill>
              </a:defRPr>
            </a:lvl4pPr>
            <a:lvl5pPr marL="75175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ftr" sz="quarter" idx="14"/>
          </p:nvPr>
        </p:nvSpPr>
        <p:spPr bwMode="gray">
          <a:xfrm>
            <a:off x="4150592" y="6373091"/>
            <a:ext cx="3890818" cy="3362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427" rIns="0" bIns="0" numCol="1" anchor="t" anchorCtr="0" compatLnSpc="1">
            <a:prstTxWarp prst="textNoShape">
              <a:avLst/>
            </a:prstTxWarp>
          </a:bodyPr>
          <a:lstStyle>
            <a:lvl1pPr algn="ctr" defTabSz="790714">
              <a:buSzTx/>
              <a:buFontTx/>
              <a:buNone/>
              <a:defRPr sz="909" i="1"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2E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8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67327" y="680042"/>
            <a:ext cx="9875806" cy="195887"/>
          </a:xfrm>
        </p:spPr>
        <p:txBody>
          <a:bodyPr anchor="ctr" anchorCtr="0"/>
          <a:lstStyle>
            <a:lvl1pPr marL="0" indent="0" algn="l">
              <a:buNone/>
              <a:defRPr sz="1273" b="1">
                <a:solidFill>
                  <a:schemeClr val="bg1"/>
                </a:solidFill>
              </a:defRPr>
            </a:lvl1pPr>
            <a:lvl2pPr marL="210664" indent="0">
              <a:buNone/>
              <a:defRPr>
                <a:solidFill>
                  <a:schemeClr val="bg1"/>
                </a:solidFill>
              </a:defRPr>
            </a:lvl2pPr>
            <a:lvl3pPr marL="372270" indent="0">
              <a:buNone/>
              <a:defRPr>
                <a:solidFill>
                  <a:schemeClr val="bg1"/>
                </a:solidFill>
              </a:defRPr>
            </a:lvl3pPr>
            <a:lvl4pPr marL="525217" indent="0">
              <a:buNone/>
              <a:defRPr>
                <a:solidFill>
                  <a:schemeClr val="bg1"/>
                </a:solidFill>
              </a:defRPr>
            </a:lvl4pPr>
            <a:lvl5pPr marL="75175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4"/>
          </p:nvPr>
        </p:nvSpPr>
        <p:spPr bwMode="gray">
          <a:xfrm>
            <a:off x="4150592" y="6373091"/>
            <a:ext cx="3890818" cy="3362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427" rIns="0" bIns="0" numCol="1" anchor="t" anchorCtr="0" compatLnSpc="1">
            <a:prstTxWarp prst="textNoShape">
              <a:avLst/>
            </a:prstTxWarp>
          </a:bodyPr>
          <a:lstStyle>
            <a:lvl1pPr algn="ctr" defTabSz="790714">
              <a:buSzTx/>
              <a:buFontTx/>
              <a:buNone/>
              <a:defRPr sz="909" i="1"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2E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5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67327" y="680042"/>
            <a:ext cx="9875806" cy="195887"/>
          </a:xfrm>
        </p:spPr>
        <p:txBody>
          <a:bodyPr anchor="ctr" anchorCtr="0"/>
          <a:lstStyle>
            <a:lvl1pPr marL="0" indent="0" algn="l">
              <a:buNone/>
              <a:defRPr sz="1273" b="1">
                <a:solidFill>
                  <a:schemeClr val="bg1"/>
                </a:solidFill>
              </a:defRPr>
            </a:lvl1pPr>
            <a:lvl2pPr marL="210664" indent="0">
              <a:buNone/>
              <a:defRPr>
                <a:solidFill>
                  <a:schemeClr val="bg1"/>
                </a:solidFill>
              </a:defRPr>
            </a:lvl2pPr>
            <a:lvl3pPr marL="372270" indent="0">
              <a:buNone/>
              <a:defRPr>
                <a:solidFill>
                  <a:schemeClr val="bg1"/>
                </a:solidFill>
              </a:defRPr>
            </a:lvl3pPr>
            <a:lvl4pPr marL="525217" indent="0">
              <a:buNone/>
              <a:defRPr>
                <a:solidFill>
                  <a:schemeClr val="bg1"/>
                </a:solidFill>
              </a:defRPr>
            </a:lvl4pPr>
            <a:lvl5pPr marL="75175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4"/>
          </p:nvPr>
        </p:nvSpPr>
        <p:spPr bwMode="gray">
          <a:xfrm>
            <a:off x="4150592" y="6373091"/>
            <a:ext cx="3890818" cy="3362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427" rIns="0" bIns="0" numCol="1" anchor="t" anchorCtr="0" compatLnSpc="1">
            <a:prstTxWarp prst="textNoShape">
              <a:avLst/>
            </a:prstTxWarp>
          </a:bodyPr>
          <a:lstStyle>
            <a:lvl1pPr algn="ctr" defTabSz="790714">
              <a:buSzTx/>
              <a:buFontTx/>
              <a:buNone/>
              <a:defRPr sz="909" i="1"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2E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4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67327" y="680042"/>
            <a:ext cx="9875806" cy="195887"/>
          </a:xfrm>
        </p:spPr>
        <p:txBody>
          <a:bodyPr anchor="ctr" anchorCtr="0"/>
          <a:lstStyle>
            <a:lvl1pPr marL="0" indent="0" algn="l">
              <a:buNone/>
              <a:defRPr sz="1273" b="1">
                <a:solidFill>
                  <a:schemeClr val="bg1"/>
                </a:solidFill>
              </a:defRPr>
            </a:lvl1pPr>
            <a:lvl2pPr marL="210664" indent="0">
              <a:buNone/>
              <a:defRPr>
                <a:solidFill>
                  <a:schemeClr val="bg1"/>
                </a:solidFill>
              </a:defRPr>
            </a:lvl2pPr>
            <a:lvl3pPr marL="372270" indent="0">
              <a:buNone/>
              <a:defRPr>
                <a:solidFill>
                  <a:schemeClr val="bg1"/>
                </a:solidFill>
              </a:defRPr>
            </a:lvl3pPr>
            <a:lvl4pPr marL="525217" indent="0">
              <a:buNone/>
              <a:defRPr>
                <a:solidFill>
                  <a:schemeClr val="bg1"/>
                </a:solidFill>
              </a:defRPr>
            </a:lvl4pPr>
            <a:lvl5pPr marL="75175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4"/>
          </p:nvPr>
        </p:nvSpPr>
        <p:spPr bwMode="gray">
          <a:xfrm>
            <a:off x="4150592" y="6373091"/>
            <a:ext cx="3890818" cy="3362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427" rIns="0" bIns="0" numCol="1" anchor="t" anchorCtr="0" compatLnSpc="1">
            <a:prstTxWarp prst="textNoShape">
              <a:avLst/>
            </a:prstTxWarp>
          </a:bodyPr>
          <a:lstStyle>
            <a:lvl1pPr algn="ctr" defTabSz="790714">
              <a:buSzTx/>
              <a:buFontTx/>
              <a:buNone/>
              <a:defRPr sz="909" i="1"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2E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3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4884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5" indent="0">
              <a:buNone/>
              <a:defRPr sz="1818"/>
            </a:lvl2pPr>
            <a:lvl3pPr marL="914409" indent="0">
              <a:buNone/>
              <a:defRPr sz="1636"/>
            </a:lvl3pPr>
            <a:lvl4pPr marL="1371614" indent="0">
              <a:buNone/>
              <a:defRPr sz="1364"/>
            </a:lvl4pPr>
            <a:lvl5pPr marL="1828818" indent="0">
              <a:buNone/>
              <a:defRPr sz="1364"/>
            </a:lvl5pPr>
            <a:lvl6pPr marL="2286023" indent="0">
              <a:buNone/>
              <a:defRPr sz="1364"/>
            </a:lvl6pPr>
            <a:lvl7pPr marL="2743227" indent="0">
              <a:buNone/>
              <a:defRPr sz="1364"/>
            </a:lvl7pPr>
            <a:lvl8pPr marL="3200432" indent="0">
              <a:buNone/>
              <a:defRPr sz="1364"/>
            </a:lvl8pPr>
            <a:lvl9pPr marL="3657637" indent="0">
              <a:buNone/>
              <a:defRPr sz="13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0694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8" y="1444625"/>
            <a:ext cx="5410200" cy="4851400"/>
          </a:xfrm>
        </p:spPr>
        <p:txBody>
          <a:bodyPr/>
          <a:lstStyle>
            <a:lvl1pPr>
              <a:defRPr sz="2818"/>
            </a:lvl1pPr>
            <a:lvl2pPr>
              <a:defRPr sz="2364"/>
            </a:lvl2pPr>
            <a:lvl3pPr>
              <a:defRPr sz="2000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768" y="1444625"/>
            <a:ext cx="5410200" cy="4851400"/>
          </a:xfrm>
        </p:spPr>
        <p:txBody>
          <a:bodyPr/>
          <a:lstStyle>
            <a:lvl1pPr>
              <a:defRPr sz="2818"/>
            </a:lvl1pPr>
            <a:lvl2pPr>
              <a:defRPr sz="2364"/>
            </a:lvl2pPr>
            <a:lvl3pPr>
              <a:defRPr sz="2000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7768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3713"/>
            <a:ext cx="10972800" cy="344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18" b="1"/>
            </a:lvl3pPr>
            <a:lvl4pPr marL="1371614" indent="0">
              <a:buNone/>
              <a:defRPr sz="1636" b="1"/>
            </a:lvl4pPr>
            <a:lvl5pPr marL="1828818" indent="0">
              <a:buNone/>
              <a:defRPr sz="1636" b="1"/>
            </a:lvl5pPr>
            <a:lvl6pPr marL="2286023" indent="0">
              <a:buNone/>
              <a:defRPr sz="1636" b="1"/>
            </a:lvl6pPr>
            <a:lvl7pPr marL="2743227" indent="0">
              <a:buNone/>
              <a:defRPr sz="1636" b="1"/>
            </a:lvl7pPr>
            <a:lvl8pPr marL="3200432" indent="0">
              <a:buNone/>
              <a:defRPr sz="1636" b="1"/>
            </a:lvl8pPr>
            <a:lvl9pPr marL="3657637" indent="0">
              <a:buNone/>
              <a:defRPr sz="16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364"/>
            </a:lvl1pPr>
            <a:lvl2pPr>
              <a:defRPr sz="2000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18" b="1"/>
            </a:lvl3pPr>
            <a:lvl4pPr marL="1371614" indent="0">
              <a:buNone/>
              <a:defRPr sz="1636" b="1"/>
            </a:lvl4pPr>
            <a:lvl5pPr marL="1828818" indent="0">
              <a:buNone/>
              <a:defRPr sz="1636" b="1"/>
            </a:lvl5pPr>
            <a:lvl6pPr marL="2286023" indent="0">
              <a:buNone/>
              <a:defRPr sz="1636" b="1"/>
            </a:lvl6pPr>
            <a:lvl7pPr marL="2743227" indent="0">
              <a:buNone/>
              <a:defRPr sz="1636" b="1"/>
            </a:lvl7pPr>
            <a:lvl8pPr marL="3200432" indent="0">
              <a:buNone/>
              <a:defRPr sz="1636" b="1"/>
            </a:lvl8pPr>
            <a:lvl9pPr marL="3657637" indent="0">
              <a:buNone/>
              <a:defRPr sz="16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364"/>
            </a:lvl1pPr>
            <a:lvl2pPr>
              <a:defRPr sz="2000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55946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3580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4265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73490"/>
            <a:ext cx="4011084" cy="2616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182"/>
            </a:lvl1pPr>
            <a:lvl2pPr>
              <a:defRPr sz="2818"/>
            </a:lvl2pPr>
            <a:lvl3pPr>
              <a:defRPr sz="2364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64"/>
            </a:lvl1pPr>
            <a:lvl2pPr marL="457205" indent="0">
              <a:buNone/>
              <a:defRPr sz="1182"/>
            </a:lvl2pPr>
            <a:lvl3pPr marL="914409" indent="0">
              <a:buNone/>
              <a:defRPr sz="1000"/>
            </a:lvl3pPr>
            <a:lvl4pPr marL="1371614" indent="0">
              <a:buNone/>
              <a:defRPr sz="909"/>
            </a:lvl4pPr>
            <a:lvl5pPr marL="1828818" indent="0">
              <a:buNone/>
              <a:defRPr sz="909"/>
            </a:lvl5pPr>
            <a:lvl6pPr marL="2286023" indent="0">
              <a:buNone/>
              <a:defRPr sz="909"/>
            </a:lvl6pPr>
            <a:lvl7pPr marL="2743227" indent="0">
              <a:buNone/>
              <a:defRPr sz="909"/>
            </a:lvl7pPr>
            <a:lvl8pPr marL="3200432" indent="0">
              <a:buNone/>
              <a:defRPr sz="909"/>
            </a:lvl8pPr>
            <a:lvl9pPr marL="3657637" indent="0">
              <a:buNone/>
              <a:defRPr sz="9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9727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729"/>
            <a:ext cx="7315200" cy="2616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82"/>
            </a:lvl1pPr>
            <a:lvl2pPr marL="457205" indent="0">
              <a:buNone/>
              <a:defRPr sz="2818"/>
            </a:lvl2pPr>
            <a:lvl3pPr marL="914409" indent="0">
              <a:buNone/>
              <a:defRPr sz="2364"/>
            </a:lvl3pPr>
            <a:lvl4pPr marL="1371614" indent="0">
              <a:buNone/>
              <a:defRPr sz="2000"/>
            </a:lvl4pPr>
            <a:lvl5pPr marL="1828818" indent="0">
              <a:buNone/>
              <a:defRPr sz="2000"/>
            </a:lvl5pPr>
            <a:lvl6pPr marL="2286023" indent="0">
              <a:buNone/>
              <a:defRPr sz="2000"/>
            </a:lvl6pPr>
            <a:lvl7pPr marL="2743227" indent="0">
              <a:buNone/>
              <a:defRPr sz="2000"/>
            </a:lvl7pPr>
            <a:lvl8pPr marL="3200432" indent="0">
              <a:buNone/>
              <a:defRPr sz="2000"/>
            </a:lvl8pPr>
            <a:lvl9pPr marL="365763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64"/>
            </a:lvl1pPr>
            <a:lvl2pPr marL="457205" indent="0">
              <a:buNone/>
              <a:defRPr sz="1182"/>
            </a:lvl2pPr>
            <a:lvl3pPr marL="914409" indent="0">
              <a:buNone/>
              <a:defRPr sz="1000"/>
            </a:lvl3pPr>
            <a:lvl4pPr marL="1371614" indent="0">
              <a:buNone/>
              <a:defRPr sz="909"/>
            </a:lvl4pPr>
            <a:lvl5pPr marL="1828818" indent="0">
              <a:buNone/>
              <a:defRPr sz="909"/>
            </a:lvl5pPr>
            <a:lvl6pPr marL="2286023" indent="0">
              <a:buNone/>
              <a:defRPr sz="909"/>
            </a:lvl6pPr>
            <a:lvl7pPr marL="2743227" indent="0">
              <a:buNone/>
              <a:defRPr sz="909"/>
            </a:lvl7pPr>
            <a:lvl8pPr marL="3200432" indent="0">
              <a:buNone/>
              <a:defRPr sz="909"/>
            </a:lvl8pPr>
            <a:lvl9pPr marL="3657637" indent="0">
              <a:buNone/>
              <a:defRPr sz="9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8581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layout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Rectangle 3"/>
          <p:cNvSpPr>
            <a:spLocks noChangeArrowheads="1"/>
          </p:cNvSpPr>
          <p:nvPr/>
        </p:nvSpPr>
        <p:spPr bwMode="blackWhite">
          <a:xfrm>
            <a:off x="1" y="233797"/>
            <a:ext cx="10738119" cy="933739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0" tIns="45720" rIns="91440" bIns="4572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364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Oval 1"/>
          <p:cNvSpPr/>
          <p:nvPr userDrawn="1"/>
        </p:nvSpPr>
        <p:spPr bwMode="auto">
          <a:xfrm>
            <a:off x="10375219" y="47277"/>
            <a:ext cx="1782991" cy="126876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5158" tIns="517578" rIns="1035158" bIns="517578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27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575350" y="516661"/>
            <a:ext cx="8755303" cy="34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01283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138" y="1444627"/>
            <a:ext cx="11022060" cy="48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00584" bIns="50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30" name="Text Box 18"/>
          <p:cNvSpPr txBox="1">
            <a:spLocks noChangeArrowheads="1"/>
          </p:cNvSpPr>
          <p:nvPr/>
        </p:nvSpPr>
        <p:spPr bwMode="blackGray">
          <a:xfrm>
            <a:off x="10871970" y="6305262"/>
            <a:ext cx="879380" cy="274242"/>
          </a:xfrm>
          <a:prstGeom prst="rect">
            <a:avLst/>
          </a:prstGeom>
          <a:noFill/>
          <a:ln>
            <a:noFill/>
          </a:ln>
        </p:spPr>
        <p:txBody>
          <a:bodyPr lIns="0" tIns="45720" rIns="0" bIns="4572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0AA027B5-7001-4B02-B022-1008E69FAB9B}" type="slidenum">
              <a:rPr lang="en-US" altLang="en-US" sz="1182" b="1" smtClean="0">
                <a:solidFill>
                  <a:srgbClr val="0000CC"/>
                </a:solidFill>
                <a:latin typeface="Tahoma" pitchFamily="34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182" b="1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055" name="Picture 20" descr="LOGO small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63" y="286063"/>
            <a:ext cx="882523" cy="79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767773" y="5807549"/>
            <a:ext cx="11147136" cy="43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72" tIns="50786" rIns="101572" bIns="50786" anchor="ctr">
            <a:spAutoFit/>
          </a:bodyPr>
          <a:lstStyle>
            <a:lvl1pPr marL="255588" indent="-4763" algn="ctr" defTabSz="1117600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1117600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1117600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1117600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1117600"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7600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7600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7600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7600" eaLnBrk="0" fontAlgn="base" hangingPunct="0">
              <a:spcBef>
                <a:spcPct val="0"/>
              </a:spcBef>
              <a:spcAft>
                <a:spcPct val="0"/>
              </a:spcAft>
              <a:buSzPct val="90000"/>
              <a:buFont typeface="Monotype Sorts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C4031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 altLang="en-US" sz="2182" i="1">
              <a:solidFill>
                <a:srgbClr val="0000CC"/>
              </a:solidFill>
              <a:latin typeface="RelianceSans"/>
            </a:endParaRPr>
          </a:p>
        </p:txBody>
      </p:sp>
    </p:spTree>
    <p:extLst>
      <p:ext uri="{BB962C8B-B14F-4D97-AF65-F5344CB8AC3E}">
        <p14:creationId xmlns:p14="http://schemas.microsoft.com/office/powerpoint/2010/main" val="30318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ransition/>
  <p:hf sldNum="0" hdr="0" ftr="0" dt="0"/>
  <p:txStyles>
    <p:titleStyle>
      <a:lvl1pPr marL="114013" indent="-11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+mj-lt"/>
          <a:ea typeface="+mj-ea"/>
          <a:cs typeface="+mj-cs"/>
        </a:defRPr>
      </a:lvl1pPr>
      <a:lvl2pPr marL="114013" indent="-11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2pPr>
      <a:lvl3pPr marL="114013" indent="-11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3pPr>
      <a:lvl4pPr marL="114013" indent="-11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4pPr>
      <a:lvl5pPr marL="114013" indent="-11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5pPr>
      <a:lvl6pPr marL="57150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6pPr>
      <a:lvl7pPr marL="102871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7pPr>
      <a:lvl8pPr marL="1485915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8pPr>
      <a:lvl9pPr marL="194311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36">
          <a:solidFill>
            <a:schemeClr val="bg1"/>
          </a:solidFill>
          <a:latin typeface="Tahoma" pitchFamily="34" charset="0"/>
        </a:defRPr>
      </a:lvl9pPr>
    </p:titleStyle>
    <p:bodyStyle>
      <a:lvl1pPr marL="342038" indent="-342038" algn="l" rtl="0" eaLnBrk="0" fontAlgn="base" hangingPunct="0">
        <a:lnSpc>
          <a:spcPct val="90000"/>
        </a:lnSpc>
        <a:spcBef>
          <a:spcPct val="35000"/>
        </a:spcBef>
        <a:spcAft>
          <a:spcPct val="30000"/>
        </a:spcAft>
        <a:buClr>
          <a:schemeClr val="folHlink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7474" indent="-279980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1"/>
        </a:buClr>
        <a:buSzPct val="100000"/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203626" indent="-352140" algn="l" rtl="0" eaLnBrk="0" fontAlgn="base" hangingPunct="0">
        <a:lnSpc>
          <a:spcPct val="92000"/>
        </a:lnSpc>
        <a:spcBef>
          <a:spcPct val="0"/>
        </a:spcBef>
        <a:spcAft>
          <a:spcPct val="30000"/>
        </a:spcAft>
        <a:buClr>
          <a:schemeClr val="folHlink"/>
        </a:buClr>
        <a:buFont typeface="Monotype Sorts"/>
        <a:buChar char="n"/>
        <a:defRPr sz="2000">
          <a:solidFill>
            <a:schemeClr val="tx1"/>
          </a:solidFill>
          <a:latin typeface="+mn-lt"/>
        </a:defRPr>
      </a:lvl3pPr>
      <a:lvl4pPr marL="1557209" indent="-238128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2"/>
        </a:buClr>
        <a:buSzPct val="100000"/>
        <a:buChar char="-"/>
        <a:defRPr sz="2364" b="1">
          <a:solidFill>
            <a:schemeClr val="tx2"/>
          </a:solidFill>
          <a:latin typeface="Arial" charset="0"/>
        </a:defRPr>
      </a:lvl4pPr>
      <a:lvl5pPr marL="1842962" indent="-170297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2"/>
        </a:buClr>
        <a:buSzPct val="90000"/>
        <a:buChar char="-"/>
        <a:defRPr sz="2364" b="1">
          <a:solidFill>
            <a:schemeClr val="tx2"/>
          </a:solidFill>
          <a:latin typeface="Arial" charset="0"/>
        </a:defRPr>
      </a:lvl5pPr>
      <a:lvl6pPr marL="2300311" indent="-171452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2"/>
        </a:buClr>
        <a:buSzPct val="90000"/>
        <a:buChar char="-"/>
        <a:defRPr sz="2364" b="1">
          <a:solidFill>
            <a:schemeClr val="tx2"/>
          </a:solidFill>
          <a:latin typeface="Arial" charset="0"/>
        </a:defRPr>
      </a:lvl6pPr>
      <a:lvl7pPr marL="2757516" indent="-171452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2"/>
        </a:buClr>
        <a:buSzPct val="90000"/>
        <a:buChar char="-"/>
        <a:defRPr sz="2364" b="1">
          <a:solidFill>
            <a:schemeClr val="tx2"/>
          </a:solidFill>
          <a:latin typeface="Arial" charset="0"/>
        </a:defRPr>
      </a:lvl7pPr>
      <a:lvl8pPr marL="3214720" indent="-171452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2"/>
        </a:buClr>
        <a:buSzPct val="90000"/>
        <a:buChar char="-"/>
        <a:defRPr sz="2364" b="1">
          <a:solidFill>
            <a:schemeClr val="tx2"/>
          </a:solidFill>
          <a:latin typeface="Arial" charset="0"/>
        </a:defRPr>
      </a:lvl8pPr>
      <a:lvl9pPr marL="3671925" indent="-171452" algn="l" rtl="0" eaLnBrk="0" fontAlgn="base" hangingPunct="0">
        <a:lnSpc>
          <a:spcPct val="90000"/>
        </a:lnSpc>
        <a:spcBef>
          <a:spcPct val="0"/>
        </a:spcBef>
        <a:spcAft>
          <a:spcPct val="30000"/>
        </a:spcAft>
        <a:buClr>
          <a:schemeClr val="tx2"/>
        </a:buClr>
        <a:buSzPct val="90000"/>
        <a:buChar char="-"/>
        <a:defRPr sz="2364" b="1">
          <a:solidFill>
            <a:schemeClr val="tx2"/>
          </a:solidFill>
          <a:latin typeface="Arial" charset="0"/>
        </a:defRPr>
      </a:lvl9pPr>
    </p:bodyStyle>
    <p:otherStyle>
      <a:defPPr>
        <a:defRPr lang="en-US"/>
      </a:defPPr>
      <a:lvl1pPr marL="0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914409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174089" y="257577"/>
            <a:ext cx="10072650" cy="91439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Pages Printed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38CC22-7D4C-734C-3F3B-23248328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775009"/>
              </p:ext>
            </p:extLst>
          </p:nvPr>
        </p:nvGraphicFramePr>
        <p:xfrm>
          <a:off x="682752" y="1362456"/>
          <a:ext cx="10826496" cy="490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667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212725" y="225727"/>
            <a:ext cx="10072650" cy="100785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Department Wise Pages Printed (Apr’25-Mar’26)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A7E04F-517B-3B69-6BC5-B7FE7ADDC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625927"/>
              </p:ext>
            </p:extLst>
          </p:nvPr>
        </p:nvGraphicFramePr>
        <p:xfrm>
          <a:off x="493776" y="1408176"/>
          <a:ext cx="10960608" cy="487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8233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212725" y="225727"/>
            <a:ext cx="10072650" cy="100785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Department Wise Pages Printed (May’25)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A7E04F-517B-3B69-6BC5-B7FE7ADDC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625307"/>
              </p:ext>
            </p:extLst>
          </p:nvPr>
        </p:nvGraphicFramePr>
        <p:xfrm>
          <a:off x="493776" y="1408176"/>
          <a:ext cx="10960608" cy="487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473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47133" y="216427"/>
            <a:ext cx="10072650" cy="801614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Less Used Printers (Last 3 Months)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2704E9-C44B-FCEB-A784-143308165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812549"/>
              </p:ext>
            </p:extLst>
          </p:nvPr>
        </p:nvGraphicFramePr>
        <p:xfrm>
          <a:off x="347133" y="1536192"/>
          <a:ext cx="7862020" cy="478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7024C-5523-5245-5FA9-588BC3423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11449"/>
              </p:ext>
            </p:extLst>
          </p:nvPr>
        </p:nvGraphicFramePr>
        <p:xfrm>
          <a:off x="8392200" y="1812300"/>
          <a:ext cx="3452667" cy="3497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2002">
                  <a:extLst>
                    <a:ext uri="{9D8B030D-6E8A-4147-A177-3AD203B41FA5}">
                      <a16:colId xmlns:a16="http://schemas.microsoft.com/office/drawing/2014/main" val="1478654309"/>
                    </a:ext>
                  </a:extLst>
                </a:gridCol>
                <a:gridCol w="1620665">
                  <a:extLst>
                    <a:ext uri="{9D8B030D-6E8A-4147-A177-3AD203B41FA5}">
                      <a16:colId xmlns:a16="http://schemas.microsoft.com/office/drawing/2014/main" val="3835396425"/>
                    </a:ext>
                  </a:extLst>
                </a:gridCol>
              </a:tblGrid>
              <a:tr h="298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Printer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Department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952877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PPGPPYSFIDY8MTR1107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IDY 8 MTR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67924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PPGPPYCP6DRCTRL1090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PSF CP6 CONTROL ROOM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51257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PPGPPYFFITHD24019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52461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PPGPPYGFIRCELL1136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IR CELL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38672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PPGPPYGFFIBSMS24018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FIBER MAIN GATE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8315116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PPGPPYSFDESIGNOFFICE1000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DESIGN OFFICE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78429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PPGPPYGFSECCR24002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SECURITY OFFICE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26728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PPGPPYGFPFYADMINSSM1113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SSM OFFICE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701953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PPGPPYADMFFPO24004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PSF CP4 C/R-12MTR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06760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PPGPPYGFWINDER1080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PFY WINDUP WORKSHOP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115737"/>
                  </a:ext>
                </a:extLst>
              </a:tr>
            </a:tbl>
          </a:graphicData>
        </a:graphic>
      </p:graphicFrame>
      <p:sp>
        <p:nvSpPr>
          <p:cNvPr id="2" name="Star: 5 Points 1">
            <a:extLst>
              <a:ext uri="{FF2B5EF4-FFF2-40B4-BE49-F238E27FC236}">
                <a16:creationId xmlns:a16="http://schemas.microsoft.com/office/drawing/2014/main" id="{7F3912E6-3018-40AA-9A3E-37BE9616E385}"/>
              </a:ext>
            </a:extLst>
          </p:cNvPr>
          <p:cNvSpPr/>
          <p:nvPr/>
        </p:nvSpPr>
        <p:spPr bwMode="auto">
          <a:xfrm>
            <a:off x="2651760" y="3922776"/>
            <a:ext cx="301752" cy="338328"/>
          </a:xfrm>
          <a:prstGeom prst="star5">
            <a:avLst/>
          </a:prstGeom>
          <a:solidFill>
            <a:schemeClr val="folHlink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8674" tIns="569336" rIns="1138674" bIns="569336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264AB-6631-4CD9-BED3-C31DC8E14CB5}"/>
              </a:ext>
            </a:extLst>
          </p:cNvPr>
          <p:cNvSpPr txBox="1"/>
          <p:nvPr/>
        </p:nvSpPr>
        <p:spPr>
          <a:xfrm>
            <a:off x="10371336" y="5637344"/>
            <a:ext cx="153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Picked up to IT</a:t>
            </a:r>
            <a:endParaRPr lang="en-IN" sz="1400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760DB88-634A-4183-A41C-C1C67009B19E}"/>
              </a:ext>
            </a:extLst>
          </p:cNvPr>
          <p:cNvSpPr/>
          <p:nvPr/>
        </p:nvSpPr>
        <p:spPr bwMode="auto">
          <a:xfrm>
            <a:off x="10419783" y="5599105"/>
            <a:ext cx="301752" cy="338328"/>
          </a:xfrm>
          <a:prstGeom prst="star5">
            <a:avLst/>
          </a:prstGeom>
          <a:solidFill>
            <a:schemeClr val="folHlink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8674" tIns="569336" rIns="1138674" bIns="569336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555AD0E-2EDE-47B7-9ACF-C51F8D6C8DA5}"/>
              </a:ext>
            </a:extLst>
          </p:cNvPr>
          <p:cNvSpPr/>
          <p:nvPr/>
        </p:nvSpPr>
        <p:spPr bwMode="auto">
          <a:xfrm>
            <a:off x="1266305" y="3930396"/>
            <a:ext cx="301752" cy="338328"/>
          </a:xfrm>
          <a:prstGeom prst="star5">
            <a:avLst/>
          </a:prstGeom>
          <a:solidFill>
            <a:schemeClr val="folHlink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38674" tIns="569336" rIns="1138674" bIns="569336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8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84"/>
      </a:dk2>
      <a:lt2>
        <a:srgbClr val="B2B2B2"/>
      </a:lt2>
      <a:accent1>
        <a:srgbClr val="99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0000"/>
      </a:accent6>
      <a:hlink>
        <a:srgbClr val="0066FF"/>
      </a:hlink>
      <a:folHlink>
        <a:srgbClr val="FFAB00"/>
      </a:folHlink>
    </a:clrScheme>
    <a:fontScheme name="Default Design">
      <a:majorFont>
        <a:latin typeface="Tahoma"/>
        <a:ea typeface=""/>
        <a:cs typeface=""/>
      </a:majorFont>
      <a:minorFont>
        <a:latin typeface="Reliance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138674" tIns="569336" rIns="1138674" bIns="569336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138674" tIns="569336" rIns="1138674" bIns="569336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DDF2C4AB238A4C8DDE4426184788C4" ma:contentTypeVersion="15" ma:contentTypeDescription="Create a new document." ma:contentTypeScope="" ma:versionID="cd135d2d470697c2749da151aecd7b90">
  <xsd:schema xmlns:xsd="http://www.w3.org/2001/XMLSchema" xmlns:xs="http://www.w3.org/2001/XMLSchema" xmlns:p="http://schemas.microsoft.com/office/2006/metadata/properties" xmlns:ns2="ed985ed1-8bc1-4d83-ac43-63e9b285c855" xmlns:ns3="4d0264bc-dea0-487e-b850-a502aa7a3775" targetNamespace="http://schemas.microsoft.com/office/2006/metadata/properties" ma:root="true" ma:fieldsID="ccff7b7ad3e7a94a83d4c16d5ff3c0e0" ns2:_="" ns3:_="">
    <xsd:import namespace="ed985ed1-8bc1-4d83-ac43-63e9b285c855"/>
    <xsd:import namespace="4d0264bc-dea0-487e-b850-a502aa7a37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85ed1-8bc1-4d83-ac43-63e9b285c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fc53fe3-c5f9-4a1b-9c0d-d5db124e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264bc-dea0-487e-b850-a502aa7a377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b6f09b4-3208-4018-a883-e73497733aeb}" ma:internalName="TaxCatchAll" ma:showField="CatchAllData" ma:web="4d0264bc-dea0-487e-b850-a502aa7a37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0264bc-dea0-487e-b850-a502aa7a3775" xsi:nil="true"/>
    <lcf76f155ced4ddcb4097134ff3c332f xmlns="ed985ed1-8bc1-4d83-ac43-63e9b285c8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7EAF25-AF43-4465-BFAB-F8D7AF337612}">
  <ds:schemaRefs>
    <ds:schemaRef ds:uri="4d0264bc-dea0-487e-b850-a502aa7a3775"/>
    <ds:schemaRef ds:uri="ed985ed1-8bc1-4d83-ac43-63e9b285c8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2F02F5-0BFA-42E8-BD2C-8ABF289B7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5D0D79-0486-4217-AFDF-A3CB355D94BF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d0264bc-dea0-487e-b850-a502aa7a3775"/>
    <ds:schemaRef ds:uri="ed985ed1-8bc1-4d83-ac43-63e9b285c855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23081</TotalTime>
  <Words>79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Monotype Sorts</vt:lpstr>
      <vt:lpstr>RelianceSans</vt:lpstr>
      <vt:lpstr>Tahoma</vt:lpstr>
      <vt:lpstr>Times New Roman</vt:lpstr>
      <vt:lpstr>Verdana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Reliance Industries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B Yadav</dc:creator>
  <cp:lastModifiedBy>Mayuri1 Kadu (Consultant)</cp:lastModifiedBy>
  <cp:revision>471</cp:revision>
  <dcterms:created xsi:type="dcterms:W3CDTF">2023-09-23T06:38:38Z</dcterms:created>
  <dcterms:modified xsi:type="dcterms:W3CDTF">2025-06-23T09:08:37Z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0x0101004EDDF2C4AB238A4C8DDE4426184788C4</vt:lpwstr>
  </property>
  <property fmtid="{D5CDD505-2E9C-101B-9397-08002B2CF9AE}" pid="3" name="MediaServiceImageTags">
    <vt:lpwstr/>
  </property>
</Properties>
</file>