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northeast-a.online.tableau.com/#/site/bshreya23mda8a4805f911/workbooks/1725828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36D24F2-7AA3-4F01-B0B2-F782B70B652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Data Science Jobs salaries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F0E4B1D-CCBE-44D6-A294-247515FB91C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5/8/2024 5:35:04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ompanies by size and location" id="2" name="slide2">
            <a:extLst>
              <a:ext uri="{FF2B5EF4-FFF2-40B4-BE49-F238E27FC236}">
                <a16:creationId xmlns:a16="http://schemas.microsoft.com/office/drawing/2014/main" id="{8F916CD1-82C6-40F0-8E10-2477B06660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752"/>
            <a:ext cx="12192000" cy="622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erience Level" id="3" name="slide3">
            <a:extLst>
              <a:ext uri="{FF2B5EF4-FFF2-40B4-BE49-F238E27FC236}">
                <a16:creationId xmlns:a16="http://schemas.microsoft.com/office/drawing/2014/main" id="{6903641D-63B6-43E2-AAFD-9224A73B10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062"/>
            <a:ext cx="12192000" cy="59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employee Residence" id="4" name="slide4">
            <a:extLst>
              <a:ext uri="{FF2B5EF4-FFF2-40B4-BE49-F238E27FC236}">
                <a16:creationId xmlns:a16="http://schemas.microsoft.com/office/drawing/2014/main" id="{B3AE6757-1EF5-4942-81A5-B55033FA1C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183"/>
            <a:ext cx="12192000" cy="61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Salary in USD by experience level and employment type" id="5" name="slide5">
            <a:extLst>
              <a:ext uri="{FF2B5EF4-FFF2-40B4-BE49-F238E27FC236}">
                <a16:creationId xmlns:a16="http://schemas.microsoft.com/office/drawing/2014/main" id="{EB8B7C2D-9C08-42A9-918C-06D2BFE3B0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133"/>
            <a:ext cx="12192000" cy="56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:Average salary By country" id="6" name="slide6">
            <a:extLst>
              <a:ext uri="{FF2B5EF4-FFF2-40B4-BE49-F238E27FC236}">
                <a16:creationId xmlns:a16="http://schemas.microsoft.com/office/drawing/2014/main" id="{03259E48-F239-4F7C-B4E5-700116BA8D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133"/>
            <a:ext cx="12192000" cy="56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salary by experience level and job title" id="7" name="slide7">
            <a:extLst>
              <a:ext uri="{FF2B5EF4-FFF2-40B4-BE49-F238E27FC236}">
                <a16:creationId xmlns:a16="http://schemas.microsoft.com/office/drawing/2014/main" id="{7CC09FE1-7505-4AA6-A72F-BF7DC7A873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07" y="0"/>
            <a:ext cx="2485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820364ED-5F1D-45EA-B786-4AE3740083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849"/>
            <a:ext cx="12192000" cy="58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2024-05-08T08:35:06Z</dcterms:created>
  <dcterms:modified xsi:type="dcterms:W3CDTF">2024-05-08T08:35:06Z</dcterms:modified>
</cp:coreProperties>
</file>