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3" r:id="rId16"/>
    <p:sldId id="269" r:id="rId17"/>
    <p:sldId id="274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8"/>
    <p:restoredTop sz="94586"/>
  </p:normalViewPr>
  <p:slideViewPr>
    <p:cSldViewPr snapToGrid="0" snapToObjects="1">
      <p:cViewPr varScale="1">
        <p:scale>
          <a:sx n="73" d="100"/>
          <a:sy n="73" d="100"/>
        </p:scale>
        <p:origin x="208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1C481-EB6E-2E4A-97E8-1DD95D021EEC}" type="datetimeFigureOut">
              <a:rPr lang="en-US" smtClean="0"/>
              <a:t>9/21/24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F12F3-31B2-3549-A982-5ADDCE19F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4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F12F3-31B2-3549-A982-5ADDCE19FBA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29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DCBBF-F879-D60B-6081-80D0AF4A7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F989A3-C523-B0CC-11F4-4FC168D95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51D94-620F-8319-720B-4261CD523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C63A-BE91-B345-9A3D-BA4FE2381781}" type="datetimeFigureOut">
              <a:rPr lang="en-US" smtClean="0"/>
              <a:t>9/21/24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7C8E8-4C69-0A17-AE78-CE9243FFF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ED873-2263-55B2-23C1-67330444B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2088-C6FE-7144-B53C-19A61E287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99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084B0-BEFE-D724-358C-7249044B8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DF8675-4AE4-C068-8C0E-60CBADC51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7BB59-8C4E-ECC0-61C6-FD2C47C0F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C63A-BE91-B345-9A3D-BA4FE2381781}" type="datetimeFigureOut">
              <a:rPr lang="en-US" smtClean="0"/>
              <a:t>9/21/24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27CCD-0F05-4C57-FACD-9C4E2A4D6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DEEE1-E045-429C-CD14-17335BFA7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2088-C6FE-7144-B53C-19A61E287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88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6C5190-867B-84C3-BFCF-2CEAA4D4DB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A5160F-33BF-B184-92DF-427847BBF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24A65-60A6-CB34-F9F4-FE21B1ACE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C63A-BE91-B345-9A3D-BA4FE2381781}" type="datetimeFigureOut">
              <a:rPr lang="en-US" smtClean="0"/>
              <a:t>9/21/24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59E8D-6A2F-3F0C-8378-58C343B97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DB5BE-1288-437B-6943-0E7F92ED0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2088-C6FE-7144-B53C-19A61E287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49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FA860-7E25-2CDB-2A68-FFF435E1C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1CADB-9116-BEE9-B2D0-A1057839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1E89E-CC84-EB06-7B6C-8E44FB7C3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C63A-BE91-B345-9A3D-BA4FE2381781}" type="datetimeFigureOut">
              <a:rPr lang="en-US" smtClean="0"/>
              <a:t>9/21/24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F3597-3E61-EF68-3107-2707F0646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F89E7-806C-B454-58F7-F1C2BF44F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2088-C6FE-7144-B53C-19A61E287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4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036C2-94ED-A114-8AAB-863E67778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683B2-1C0C-F111-2B40-B68B2DA74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51F55-5605-B861-F1AC-9162CB8DA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C63A-BE91-B345-9A3D-BA4FE2381781}" type="datetimeFigureOut">
              <a:rPr lang="en-US" smtClean="0"/>
              <a:t>9/21/24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6AD35-697F-CAA5-F478-D043EED2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25835-2177-82B0-B6C6-B6F31DEEA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2088-C6FE-7144-B53C-19A61E287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82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7B575-2C45-B7EF-75E0-C6255D176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0F6A1-2EC7-0838-1886-A549DA7DD7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3F23A-7F03-ADAA-DB5C-E5123B97D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97A22-D60A-C865-5191-E3FF072BA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C63A-BE91-B345-9A3D-BA4FE2381781}" type="datetimeFigureOut">
              <a:rPr lang="en-US" smtClean="0"/>
              <a:t>9/21/24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29E0D-07D0-A365-6B08-67543DDD2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BD26F-183F-DC03-E908-8585CF22D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2088-C6FE-7144-B53C-19A61E287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19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C84CD-54AD-FAF3-BC98-DFCF927B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4D303-CC0A-973A-832B-6AB61C13B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DC8AC-AF17-0535-8B7A-A57A0D6B2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4BC652-E8EB-4086-0F67-7BD4F1BD35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60448A-8392-C52A-AE52-DF048D84DF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300438-EDEB-FA80-8C0D-16A41294E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C63A-BE91-B345-9A3D-BA4FE2381781}" type="datetimeFigureOut">
              <a:rPr lang="en-US" smtClean="0"/>
              <a:t>9/21/24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DC0447-57E5-CCFC-A2DA-62F298283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C2D242-7376-54F4-2EF7-4A59E0BD4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2088-C6FE-7144-B53C-19A61E287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9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EF782-8097-C503-11AE-941367CEA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44C94E-709D-0146-EB85-6148E760C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C63A-BE91-B345-9A3D-BA4FE2381781}" type="datetimeFigureOut">
              <a:rPr lang="en-US" smtClean="0"/>
              <a:t>9/21/24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A91D38-8AD7-50EB-003E-92918F710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CE0693-7657-8A40-4ED5-1A4731353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2088-C6FE-7144-B53C-19A61E287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4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93F218-0AFD-DB94-0027-B12523CE7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C63A-BE91-B345-9A3D-BA4FE2381781}" type="datetimeFigureOut">
              <a:rPr lang="en-US" smtClean="0"/>
              <a:t>9/21/24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C6BA53-66E0-1328-7E49-BCE8205C0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55C2BF-BCF1-186E-D446-436CC003C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2088-C6FE-7144-B53C-19A61E287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45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97B86-6CF7-1742-D9F3-6B327CB64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444D-495A-63FD-A79E-9CC1E660D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A1C397-FEC8-B56B-F939-0A01B2315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D2E28-E4BA-195E-0C58-4B29C4954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C63A-BE91-B345-9A3D-BA4FE2381781}" type="datetimeFigureOut">
              <a:rPr lang="en-US" smtClean="0"/>
              <a:t>9/21/24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ECBA2-522F-E8E4-30E3-F9BA51FFF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1A605-97B9-DB00-9A6D-BFAA732C2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2088-C6FE-7144-B53C-19A61E287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5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1034F-BFB4-49F8-2682-38EC5373A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D13106-D9B0-8836-9F7F-B8BD90F0D7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0E2B9D-AA07-AFE5-5F14-3365DC8C5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1F703-238A-E184-2DE1-480235273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C63A-BE91-B345-9A3D-BA4FE2381781}" type="datetimeFigureOut">
              <a:rPr lang="en-US" smtClean="0"/>
              <a:t>9/21/24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F36242-B611-B371-48D8-F41C7B11B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DB6F7-B5E6-30F7-1EEB-03DA1305C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2088-C6FE-7144-B53C-19A61E287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70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B64B1F-C581-2306-4288-9A6075BD4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53F21-E19D-92CB-3443-BE7E565B1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B87AD-27FC-3DAA-4B06-9F25C8BAC0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F1C63A-BE91-B345-9A3D-BA4FE2381781}" type="datetimeFigureOut">
              <a:rPr lang="en-US" smtClean="0"/>
              <a:t>9/21/24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F37C2-3849-2F38-CB1B-ED296AF4EA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35A4D-0F37-DA65-1A56-A492171724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5D2088-C6FE-7144-B53C-19A61E287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36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DEE29-028D-2AAC-A209-4BDA91FC7F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57F097-FFB5-A37C-B05B-A7D3F1F12B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3636B5-40D7-92DC-54F0-8B96E6390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701" y="0"/>
            <a:ext cx="12315701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3A1AAEE-B342-4F49-A63B-A065F017D224}"/>
              </a:ext>
            </a:extLst>
          </p:cNvPr>
          <p:cNvSpPr/>
          <p:nvPr/>
        </p:nvSpPr>
        <p:spPr>
          <a:xfrm>
            <a:off x="237995" y="5398718"/>
            <a:ext cx="2204580" cy="145928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A5A87C-6650-C941-B977-0AE981F81D78}"/>
              </a:ext>
            </a:extLst>
          </p:cNvPr>
          <p:cNvSpPr/>
          <p:nvPr/>
        </p:nvSpPr>
        <p:spPr>
          <a:xfrm>
            <a:off x="2442575" y="5398717"/>
            <a:ext cx="5382579" cy="14592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6861- Shreya Bhattacharjee</a:t>
            </a:r>
          </a:p>
          <a:p>
            <a:pPr algn="ctr"/>
            <a:r>
              <a:rPr lang="en-US" sz="2800" dirty="0"/>
              <a:t>    &amp;</a:t>
            </a:r>
          </a:p>
          <a:p>
            <a:pPr algn="ctr"/>
            <a:r>
              <a:rPr lang="en-US" sz="2800" dirty="0"/>
              <a:t>6902-Suhana Rauthar</a:t>
            </a:r>
          </a:p>
        </p:txBody>
      </p:sp>
    </p:spTree>
    <p:extLst>
      <p:ext uri="{BB962C8B-B14F-4D97-AF65-F5344CB8AC3E}">
        <p14:creationId xmlns:p14="http://schemas.microsoft.com/office/powerpoint/2010/main" val="135143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56D8D-16D3-5E81-B01A-5A52A9433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34DDC9-6538-0B28-6B7C-BADD93D2E1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368120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07B2C-06E2-EEDD-E04E-443866DBD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E3CE82-4684-33E5-F2D7-DF44E6FD3C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</p:spPr>
      </p:pic>
    </p:spTree>
    <p:extLst>
      <p:ext uri="{BB962C8B-B14F-4D97-AF65-F5344CB8AC3E}">
        <p14:creationId xmlns:p14="http://schemas.microsoft.com/office/powerpoint/2010/main" val="408552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AF1EE-3230-37D4-3B13-168FACD1E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859F8B-7185-6907-EF20-D52E1BC27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296131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A9D8D-1BC4-6093-51BE-4573A7CFA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D24CC2-8546-1540-1371-A08150CD2B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44797"/>
          </a:xfrm>
        </p:spPr>
      </p:pic>
    </p:spTree>
    <p:extLst>
      <p:ext uri="{BB962C8B-B14F-4D97-AF65-F5344CB8AC3E}">
        <p14:creationId xmlns:p14="http://schemas.microsoft.com/office/powerpoint/2010/main" val="66816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E262A3-556E-E84D-9E7B-7805F3B5D1F9}"/>
              </a:ext>
            </a:extLst>
          </p:cNvPr>
          <p:cNvSpPr/>
          <p:nvPr/>
        </p:nvSpPr>
        <p:spPr>
          <a:xfrm>
            <a:off x="0" y="0"/>
            <a:ext cx="931985" cy="8440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F8710A-8B89-C646-8812-360BC4D2BEEF}"/>
              </a:ext>
            </a:extLst>
          </p:cNvPr>
          <p:cNvSpPr/>
          <p:nvPr/>
        </p:nvSpPr>
        <p:spPr>
          <a:xfrm>
            <a:off x="791308" y="1002323"/>
            <a:ext cx="42203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FC4250-EF97-3B44-8E4D-184777454451}"/>
              </a:ext>
            </a:extLst>
          </p:cNvPr>
          <p:cNvSpPr/>
          <p:nvPr/>
        </p:nvSpPr>
        <p:spPr>
          <a:xfrm>
            <a:off x="1072662" y="597877"/>
            <a:ext cx="351692" cy="24618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480DE7-F82A-3346-9704-22A7A5675E8B}"/>
              </a:ext>
            </a:extLst>
          </p:cNvPr>
          <p:cNvSpPr txBox="1"/>
          <p:nvPr/>
        </p:nvSpPr>
        <p:spPr>
          <a:xfrm>
            <a:off x="3886200" y="211015"/>
            <a:ext cx="3288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D5AADA-ABED-B24D-965F-DF0B92BA5C05}"/>
              </a:ext>
            </a:extLst>
          </p:cNvPr>
          <p:cNvSpPr/>
          <p:nvPr/>
        </p:nvSpPr>
        <p:spPr>
          <a:xfrm>
            <a:off x="10744200" y="211015"/>
            <a:ext cx="439615" cy="17584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A48C41-0CD6-6840-BCF6-CA39C9ACBB47}"/>
              </a:ext>
            </a:extLst>
          </p:cNvPr>
          <p:cNvSpPr/>
          <p:nvPr/>
        </p:nvSpPr>
        <p:spPr>
          <a:xfrm>
            <a:off x="11183815" y="211015"/>
            <a:ext cx="158262" cy="1758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594D84-95EA-1C49-BC2C-709E6EB9660B}"/>
              </a:ext>
            </a:extLst>
          </p:cNvPr>
          <p:cNvSpPr/>
          <p:nvPr/>
        </p:nvSpPr>
        <p:spPr>
          <a:xfrm>
            <a:off x="11183815" y="386862"/>
            <a:ext cx="158262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2F713B-BA65-8443-BFE7-DB6FD89A5EE1}"/>
              </a:ext>
            </a:extLst>
          </p:cNvPr>
          <p:cNvSpPr/>
          <p:nvPr/>
        </p:nvSpPr>
        <p:spPr>
          <a:xfrm>
            <a:off x="0" y="1002323"/>
            <a:ext cx="4484077" cy="3657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1C590A78-6932-274C-9608-BB2F536EF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2323"/>
            <a:ext cx="50292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96E8EFD4-C15C-724D-9368-9FA3B6A46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002322"/>
            <a:ext cx="5029199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750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E262A3-556E-E84D-9E7B-7805F3B5D1F9}"/>
              </a:ext>
            </a:extLst>
          </p:cNvPr>
          <p:cNvSpPr/>
          <p:nvPr/>
        </p:nvSpPr>
        <p:spPr>
          <a:xfrm>
            <a:off x="0" y="0"/>
            <a:ext cx="931985" cy="8440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F8710A-8B89-C646-8812-360BC4D2BEEF}"/>
              </a:ext>
            </a:extLst>
          </p:cNvPr>
          <p:cNvSpPr/>
          <p:nvPr/>
        </p:nvSpPr>
        <p:spPr>
          <a:xfrm>
            <a:off x="791308" y="1002323"/>
            <a:ext cx="42203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FC4250-EF97-3B44-8E4D-184777454451}"/>
              </a:ext>
            </a:extLst>
          </p:cNvPr>
          <p:cNvSpPr/>
          <p:nvPr/>
        </p:nvSpPr>
        <p:spPr>
          <a:xfrm>
            <a:off x="1072662" y="597877"/>
            <a:ext cx="351692" cy="24618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480DE7-F82A-3346-9704-22A7A5675E8B}"/>
              </a:ext>
            </a:extLst>
          </p:cNvPr>
          <p:cNvSpPr txBox="1"/>
          <p:nvPr/>
        </p:nvSpPr>
        <p:spPr>
          <a:xfrm>
            <a:off x="3886200" y="211015"/>
            <a:ext cx="3288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D5AADA-ABED-B24D-965F-DF0B92BA5C05}"/>
              </a:ext>
            </a:extLst>
          </p:cNvPr>
          <p:cNvSpPr/>
          <p:nvPr/>
        </p:nvSpPr>
        <p:spPr>
          <a:xfrm>
            <a:off x="10744200" y="211015"/>
            <a:ext cx="439615" cy="17584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A48C41-0CD6-6840-BCF6-CA39C9ACBB47}"/>
              </a:ext>
            </a:extLst>
          </p:cNvPr>
          <p:cNvSpPr/>
          <p:nvPr/>
        </p:nvSpPr>
        <p:spPr>
          <a:xfrm>
            <a:off x="11183815" y="211015"/>
            <a:ext cx="158262" cy="1758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594D84-95EA-1C49-BC2C-709E6EB9660B}"/>
              </a:ext>
            </a:extLst>
          </p:cNvPr>
          <p:cNvSpPr/>
          <p:nvPr/>
        </p:nvSpPr>
        <p:spPr>
          <a:xfrm>
            <a:off x="11183815" y="386862"/>
            <a:ext cx="158262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2F713B-BA65-8443-BFE7-DB6FD89A5EE1}"/>
              </a:ext>
            </a:extLst>
          </p:cNvPr>
          <p:cNvSpPr/>
          <p:nvPr/>
        </p:nvSpPr>
        <p:spPr>
          <a:xfrm>
            <a:off x="0" y="1002323"/>
            <a:ext cx="4484077" cy="3657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2F999D4-EAE7-1448-B16E-D2736FAF1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89039"/>
            <a:ext cx="4484076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61BC74C-32F5-3944-902F-1E81C12D7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832" y="1028890"/>
            <a:ext cx="4903174" cy="376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EF07F7-FFE5-1548-A487-6BCE259EA8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673207"/>
            <a:ext cx="5029200" cy="21980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1067F60-70D9-F340-B301-CF6A9BECBA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9" y="4791616"/>
            <a:ext cx="5630007" cy="207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102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7AC63-0E51-1B1C-1050-622FD945B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F5187A-B9CF-26BA-DF9B-0700955AEE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77164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E262A3-556E-E84D-9E7B-7805F3B5D1F9}"/>
              </a:ext>
            </a:extLst>
          </p:cNvPr>
          <p:cNvSpPr/>
          <p:nvPr/>
        </p:nvSpPr>
        <p:spPr>
          <a:xfrm>
            <a:off x="0" y="0"/>
            <a:ext cx="931985" cy="8440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F8710A-8B89-C646-8812-360BC4D2BEEF}"/>
              </a:ext>
            </a:extLst>
          </p:cNvPr>
          <p:cNvSpPr/>
          <p:nvPr/>
        </p:nvSpPr>
        <p:spPr>
          <a:xfrm>
            <a:off x="791308" y="1002323"/>
            <a:ext cx="42203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FC4250-EF97-3B44-8E4D-184777454451}"/>
              </a:ext>
            </a:extLst>
          </p:cNvPr>
          <p:cNvSpPr/>
          <p:nvPr/>
        </p:nvSpPr>
        <p:spPr>
          <a:xfrm>
            <a:off x="1072662" y="597877"/>
            <a:ext cx="351692" cy="24618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480DE7-F82A-3346-9704-22A7A5675E8B}"/>
              </a:ext>
            </a:extLst>
          </p:cNvPr>
          <p:cNvSpPr txBox="1"/>
          <p:nvPr/>
        </p:nvSpPr>
        <p:spPr>
          <a:xfrm>
            <a:off x="3886200" y="211015"/>
            <a:ext cx="32883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D5AADA-ABED-B24D-965F-DF0B92BA5C05}"/>
              </a:ext>
            </a:extLst>
          </p:cNvPr>
          <p:cNvSpPr/>
          <p:nvPr/>
        </p:nvSpPr>
        <p:spPr>
          <a:xfrm>
            <a:off x="10744200" y="211015"/>
            <a:ext cx="439615" cy="17584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A48C41-0CD6-6840-BCF6-CA39C9ACBB47}"/>
              </a:ext>
            </a:extLst>
          </p:cNvPr>
          <p:cNvSpPr/>
          <p:nvPr/>
        </p:nvSpPr>
        <p:spPr>
          <a:xfrm>
            <a:off x="11183815" y="211015"/>
            <a:ext cx="158262" cy="1758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594D84-95EA-1C49-BC2C-709E6EB9660B}"/>
              </a:ext>
            </a:extLst>
          </p:cNvPr>
          <p:cNvSpPr/>
          <p:nvPr/>
        </p:nvSpPr>
        <p:spPr>
          <a:xfrm>
            <a:off x="11183815" y="386862"/>
            <a:ext cx="158262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0B2AC7-9FB3-1444-B3F1-26E08CAEB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4180"/>
            <a:ext cx="4508500" cy="30861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3EEE98-4391-874F-8A9A-7528B6AD7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523" y="597877"/>
            <a:ext cx="4559300" cy="3035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031AE7B-A02C-074E-A4EB-E90C07A0C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4524" y="3677525"/>
            <a:ext cx="5017476" cy="30353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B01B0A9-63A0-9944-BA5A-173E261C0D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3778540"/>
            <a:ext cx="4508499" cy="307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71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F8CA9-DE64-A8C1-BBD4-FA96189A3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4CF0BB-02C2-5BC4-B0C5-1019AB94F7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424605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0100B-9708-B1D4-02A6-8D5E8E60D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8E0E51-6599-CD18-22E4-B99804DA8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03388" cy="6858000"/>
          </a:xfrm>
        </p:spPr>
      </p:pic>
    </p:spTree>
    <p:extLst>
      <p:ext uri="{BB962C8B-B14F-4D97-AF65-F5344CB8AC3E}">
        <p14:creationId xmlns:p14="http://schemas.microsoft.com/office/powerpoint/2010/main" val="118925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B158-0817-8C91-811A-2D4505EAF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033505-C373-F38D-3D18-D904EC4E4A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77133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C92BB-4990-4C23-5AC8-7BFC35FCA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C96A74-6034-9C9D-05EC-0FA03F597E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81502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8CCCB-BDAC-7E5C-0772-12D7769CC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05690F-9314-1B7F-2660-B996871ECE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52013"/>
          </a:xfrm>
        </p:spPr>
      </p:pic>
    </p:spTree>
    <p:extLst>
      <p:ext uri="{BB962C8B-B14F-4D97-AF65-F5344CB8AC3E}">
        <p14:creationId xmlns:p14="http://schemas.microsoft.com/office/powerpoint/2010/main" val="371708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0D50-04A0-B409-52A7-AABB109D3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550998-10B1-8453-A8B7-2685928E5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92642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103F4-C447-14C5-3ECD-5471508D1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523950-E1D8-0637-DF05-45D643F00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444351" cy="6952013"/>
          </a:xfrm>
        </p:spPr>
      </p:pic>
    </p:spTree>
    <p:extLst>
      <p:ext uri="{BB962C8B-B14F-4D97-AF65-F5344CB8AC3E}">
        <p14:creationId xmlns:p14="http://schemas.microsoft.com/office/powerpoint/2010/main" val="86394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0EC12-E253-320D-E72E-3E4CDB9F2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CEA1D7-9FDC-B41D-F665-3331A7B1E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5599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5ED43-C086-AEBE-52E3-12CDF9FC6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AE0B0C-0329-1BBB-9817-22DE08E139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91407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11</Words>
  <Application>Microsoft Macintosh PowerPoint</Application>
  <PresentationFormat>Widescreen</PresentationFormat>
  <Paragraphs>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Shreya Bhattacharjee</dc:creator>
  <cp:lastModifiedBy>Shreya Bhattacharjee</cp:lastModifiedBy>
  <cp:revision>3</cp:revision>
  <dcterms:created xsi:type="dcterms:W3CDTF">2024-09-21T07:28:18Z</dcterms:created>
  <dcterms:modified xsi:type="dcterms:W3CDTF">2024-09-21T08:47:38Z</dcterms:modified>
</cp:coreProperties>
</file>