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bshreya23mda8a4805f911/workbooks/1718091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0C02DA-8DC7-44DF-BCC3-F4033A1636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5D0B32-AC56-4985-B646-81AC539607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5/6/2024 1:42:25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656E23BC-D48F-4BA7-B88D-FBC2F5773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2024-05-05T16:42:29Z</dcterms:created>
  <dcterms:modified xsi:type="dcterms:W3CDTF">2024-05-05T16:42:29Z</dcterms:modified>
</cp:coreProperties>
</file>