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7D86-FF59-32CC-1DD8-61CFB1409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A6C1-0D48-0942-6827-552A1E864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0626-D826-7BD8-FDEC-C57CEB5B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B087-5D1A-C763-62A4-7396DEA8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859C-ADFD-7136-15F1-5F1A02C6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0702-A9FC-E174-9AFF-3E375C5C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F0E7B-48F0-BF2D-2321-F3C5072BA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FB045-9965-FCBC-58DF-CD5E3386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5E85-CB07-DF54-BBE2-136DD83C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7EAC-E29F-4204-8CDE-2A0B45A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5B40D-2C94-5D5C-8E56-6FC039107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862EF-1FE1-6BD8-816D-D83D64F3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7918-3E9B-6192-A30A-56D78B9F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825E-6CA1-1272-ACD1-5B42B5DB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3D27-FF8F-B1FD-912E-4444CBC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520B-BA79-1833-15F4-E9BC4B59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6211-D711-DFE7-E9E7-BB06BBD9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9FCE1-402B-B745-58E3-7FA0F2BC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FB3B-6CF8-84D2-726F-5CBC0E01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F930-35A2-81BE-40F1-72700269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2E14-5688-89C2-E68E-13B4CF26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A01A-CE62-13A2-CFE3-894CE7BA6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84CF-7E27-C391-0D81-AB9D140B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9581-89E4-7E65-DFA2-733DEA9C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F213-8BA1-6210-C258-43638006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EE8A-276E-6EF9-32E3-4DFEEF28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3E0D-5FDB-C62B-0780-F9612F5EA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320CB-F632-70E6-05F3-4C67F34B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FFCCD-1E4C-1348-96A3-F44516D4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E8C3A-3A69-C92E-75EC-26EE1BE6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BE50-6AF2-8883-3B42-464B5C90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CB9-12C0-A56E-80FB-A344A027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7CA8-93AD-5F2A-D0A0-0D5CF225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9CEB6-EB38-A5FE-A185-2CA43FC28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4BCA4-9155-7AE0-143F-4E813B3C3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4F03-82B0-43D7-5E05-9760E8EBC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6DED9-5AFA-623F-58D5-E6AB1DEE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C55EB-3116-9F5E-E4B0-D3F27F1F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B5F3D-3256-381A-5F9A-C7351AC5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4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A576-82FF-0145-8D9A-E0EEAA4C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8127C-D6AA-37E7-952C-490B5C9B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FAB6D-1117-9E58-584D-26F05DD4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16EE9-B9BF-D33D-53B7-44F11ED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03FE6-6901-3162-01CC-D6C40570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1C5C3-3476-CB1C-CB54-433C74AE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39F6-8489-F7E9-3583-46D2140F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83C7-9F2F-FD29-C28E-2D721BE6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B33F-1171-55EC-B9AC-D3AEE4FD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DB67C-D4D0-94EE-31B0-1FF8D7C4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00E2-8FB0-F851-161D-23DA1856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1444B-D36A-A0C6-8AE5-30985613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6858B-53B9-B531-9D18-7788BBB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2E41-144E-1766-F38F-A48F364C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DA96A-D9FB-602D-4C46-B5DCE6481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873A-DDA0-FC58-D301-D0AB5CC0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0E485-3677-7336-5089-53F609AB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23465-7911-8AA1-C5D5-F0AB4522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542-9CDE-C59E-D1B0-68735CEF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FC5FB-9531-473A-4CA0-FA2A4003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69C90-418E-58B0-D251-435082DE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2407-6636-35EE-6242-FFFFFBD1B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7D05D-C6FA-6940-AD61-84D3AEF9E69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5180-EBC0-0014-28EB-4D5DEE677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7465-F5F8-5FFE-71AA-0B7DC2338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C309D-D236-6F4C-91FB-51B95A43E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92B0-FE18-49F5-DF0E-2617C5A90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FD93-58EC-63B3-8858-BD1F325A9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06FE9-1A78-BE08-EB56-EAF067ED3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5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B57D-8030-071F-1BFC-B3FCF2C8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EAC9E-9E6A-AC7C-D086-77917FFBC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27927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C866-C78B-BB4E-6BD3-0B00CE36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E47929-DDC4-8147-620F-FEEDD4969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73892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EDF4-1C83-4987-CF5B-732BB475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CA296-2765-293A-6073-5AE955DB9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26934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726C-C4EC-CE20-E175-4E2B5C87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F9A174-FFAB-0521-2C0C-87B09C4A3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76106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CC4A-BB2E-F11A-BD9B-C1EDDCAE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7509B-C828-2596-3FDF-3CAAD8441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7343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C3E5-7DA8-52D7-9693-77CA1C6D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3C546-6D41-E387-D4C1-03979643D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249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F98E-E93E-EB59-08F8-4249F62B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22BEBA-3235-FF2C-8D06-B03EB8A44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061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717C-7BCD-B9C0-3ABD-A51C6DB5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32880-AEFE-639F-EEE8-45BC28D91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2013"/>
          </a:xfrm>
        </p:spPr>
      </p:pic>
    </p:spTree>
    <p:extLst>
      <p:ext uri="{BB962C8B-B14F-4D97-AF65-F5344CB8AC3E}">
        <p14:creationId xmlns:p14="http://schemas.microsoft.com/office/powerpoint/2010/main" val="425095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4303-F4C2-F22E-C09F-D2AC619C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D2088-445D-FD25-4C60-A5859500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7446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2200-8349-A18B-67D3-9C83AED5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91912-DA98-B5CE-6B27-AB2658872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442" y="0"/>
            <a:ext cx="12340442" cy="6857999"/>
          </a:xfrm>
        </p:spPr>
      </p:pic>
    </p:spTree>
    <p:extLst>
      <p:ext uri="{BB962C8B-B14F-4D97-AF65-F5344CB8AC3E}">
        <p14:creationId xmlns:p14="http://schemas.microsoft.com/office/powerpoint/2010/main" val="313858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AE56-9FDB-E834-2BF3-73D662AA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2F3026-6654-2DBE-79F1-AFB292E5C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72393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701B-9AEC-E919-7F63-4D0161F2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B9E48-B921-5496-6BC0-F01676A2B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59870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Bhattacharjee</dc:creator>
  <cp:lastModifiedBy>Shreya Bhattacharjee</cp:lastModifiedBy>
  <cp:revision>2</cp:revision>
  <dcterms:created xsi:type="dcterms:W3CDTF">2024-09-25T03:51:23Z</dcterms:created>
  <dcterms:modified xsi:type="dcterms:W3CDTF">2024-09-25T16:46:15Z</dcterms:modified>
</cp:coreProperties>
</file>