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bshreya23mda8a4805f911/workbooks/1715059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A75BB3-4D46-42AD-8F43-F5CAC1F235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overview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62CA5F-C51B-4CEF-B2F2-D2A00F64B8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5/4/2024 1:28:18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view" id="2" name="slide2">
            <a:extLst>
              <a:ext uri="{FF2B5EF4-FFF2-40B4-BE49-F238E27FC236}">
                <a16:creationId xmlns:a16="http://schemas.microsoft.com/office/drawing/2014/main" id="{62BAA8CB-E14D-4929-BEAE-83065F934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028700"/>
            <a:ext cx="9715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2024-05-03T16:28:20Z</dcterms:created>
  <dcterms:modified xsi:type="dcterms:W3CDTF">2024-05-03T16:28:20Z</dcterms:modified>
</cp:coreProperties>
</file>