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9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536BF-F471-8C73-BA1A-A765CF9C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br>
              <a:rPr lang="fr-FR" dirty="0"/>
            </a:br>
            <a:r>
              <a:rPr lang="fr-FR" dirty="0"/>
              <a:t>évaluation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D2E827-CE5F-E55E-95ED-04CA66831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C1 : Maquetter une application </a:t>
            </a:r>
          </a:p>
          <a:p>
            <a:r>
              <a:rPr lang="fr-FR" dirty="0"/>
              <a:t>C2 : Réaliser une interface web statique et adaptable </a:t>
            </a:r>
          </a:p>
        </p:txBody>
      </p:sp>
    </p:spTree>
    <p:extLst>
      <p:ext uri="{BB962C8B-B14F-4D97-AF65-F5344CB8AC3E}">
        <p14:creationId xmlns:p14="http://schemas.microsoft.com/office/powerpoint/2010/main" val="4053833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9EF8-A9CB-A781-A4B6-E456589D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B9F83-830A-546E-61A4-D09D7B7E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la structure de mon site</a:t>
            </a:r>
          </a:p>
          <a:p>
            <a:r>
              <a:rPr lang="fr-FR" dirty="0"/>
              <a:t>Design et création de la maquette</a:t>
            </a:r>
          </a:p>
          <a:p>
            <a:r>
              <a:rPr lang="fr-FR" dirty="0"/>
              <a:t>Rédaction du contenu</a:t>
            </a:r>
          </a:p>
          <a:p>
            <a:r>
              <a:rPr lang="fr-FR" dirty="0"/>
              <a:t>Intégration/Animation des pages du site</a:t>
            </a:r>
          </a:p>
          <a:p>
            <a:r>
              <a:rPr lang="fr-FR" dirty="0"/>
              <a:t>Interaction avec la base de données</a:t>
            </a:r>
          </a:p>
          <a:p>
            <a:r>
              <a:rPr lang="fr-FR" dirty="0"/>
              <a:t>Création du formulaire de contact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57580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88551-284F-ACAA-6971-E90427BE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</a:t>
            </a:r>
            <a:br>
              <a:rPr lang="fr-FR" dirty="0"/>
            </a:br>
            <a:r>
              <a:rPr lang="fr-FR" dirty="0"/>
              <a:t>Définition de la structure de mon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980EC-79F5-6136-6836-2BAE240C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DÉTAILS DU PROJET</a:t>
            </a:r>
          </a:p>
          <a:p>
            <a:r>
              <a:rPr lang="fr-FR" dirty="0"/>
              <a:t>Création d’un portfolio en single page avec défilement à l’horizontal, comprenant 6 pages (Accueil, A propos de moi, Parcours, Expériences, Compétences et Contact)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UTILISÉES</a:t>
            </a:r>
          </a:p>
          <a:p>
            <a:r>
              <a:rPr lang="fr-FR" dirty="0"/>
              <a:t>HTML 5, CSS 3</a:t>
            </a:r>
          </a:p>
          <a:p>
            <a:r>
              <a:rPr lang="fr-FR" dirty="0"/>
              <a:t>JAVASCRIPT avec ReactJS + React-rooter-dom, Sass et Bootstrap</a:t>
            </a:r>
          </a:p>
        </p:txBody>
      </p:sp>
    </p:spTree>
    <p:extLst>
      <p:ext uri="{BB962C8B-B14F-4D97-AF65-F5344CB8AC3E}">
        <p14:creationId xmlns:p14="http://schemas.microsoft.com/office/powerpoint/2010/main" val="172556454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99EF8-A9CB-A781-A4B6-E456589D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2 :</a:t>
            </a:r>
            <a:br>
              <a:rPr lang="fr-FR" dirty="0"/>
            </a:br>
            <a:r>
              <a:rPr lang="fr-FR" dirty="0"/>
              <a:t>Design et création de la 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0B02C7-AA46-AE77-39AC-5BC9181D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93" y="1941481"/>
            <a:ext cx="5893014" cy="4008598"/>
          </a:xfrm>
        </p:spPr>
      </p:pic>
    </p:spTree>
    <p:extLst>
      <p:ext uri="{BB962C8B-B14F-4D97-AF65-F5344CB8AC3E}">
        <p14:creationId xmlns:p14="http://schemas.microsoft.com/office/powerpoint/2010/main" val="70602131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7C837-F770-1383-892E-6CA67A7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3 :</a:t>
            </a:r>
            <a:br>
              <a:rPr lang="fr-FR" dirty="0"/>
            </a:br>
            <a:r>
              <a:rPr lang="fr-FR" dirty="0"/>
              <a:t>Rédaction du contenu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C7093E-28BD-2AF8-9E89-CECF1C9A1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3448"/>
            <a:ext cx="3627379" cy="3449638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51A976-D704-DCF9-E2EB-FE528E67C2FE}"/>
              </a:ext>
            </a:extLst>
          </p:cNvPr>
          <p:cNvSpPr txBox="1">
            <a:spLocks/>
          </p:cNvSpPr>
          <p:nvPr/>
        </p:nvSpPr>
        <p:spPr>
          <a:xfrm>
            <a:off x="5262465" y="2053448"/>
            <a:ext cx="5792389" cy="3412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Création de la base de données sous forme de fichiers d’objets pour chaque page :</a:t>
            </a:r>
          </a:p>
          <a:p>
            <a:r>
              <a:rPr lang="fr-FR" dirty="0"/>
              <a:t>A propos de moi, Formations (parcours), Expériences et Skills (compétences)</a:t>
            </a:r>
          </a:p>
        </p:txBody>
      </p:sp>
    </p:spTree>
    <p:extLst>
      <p:ext uri="{BB962C8B-B14F-4D97-AF65-F5344CB8AC3E}">
        <p14:creationId xmlns:p14="http://schemas.microsoft.com/office/powerpoint/2010/main" val="21183293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7B3ED-E508-D5CE-67C4-CB2EFB75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4 :</a:t>
            </a:r>
            <a:br>
              <a:rPr lang="fr-FR" dirty="0"/>
            </a:br>
            <a:r>
              <a:rPr lang="fr-FR" dirty="0"/>
              <a:t>Intégration/animation des pages du site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D3D637-ED5F-72E8-E099-F9564F5C4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5455"/>
            <a:ext cx="4282310" cy="2675786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AA79998-9E62-7B45-2B78-9A93DE571A91}"/>
              </a:ext>
            </a:extLst>
          </p:cNvPr>
          <p:cNvSpPr txBox="1">
            <a:spLocks/>
          </p:cNvSpPr>
          <p:nvPr/>
        </p:nvSpPr>
        <p:spPr>
          <a:xfrm>
            <a:off x="1451579" y="4872943"/>
            <a:ext cx="4282310" cy="940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Création d’une animation à l’aide de la librairie React « </a:t>
            </a:r>
            <a:r>
              <a:rPr lang="fr-FR" b="0" dirty="0">
                <a:solidFill>
                  <a:srgbClr val="98C379"/>
                </a:solidFill>
                <a:latin typeface="Consolas" panose="020B0609020204030204" pitchFamily="49" charset="0"/>
              </a:rPr>
              <a:t>typewriter-effect</a:t>
            </a:r>
            <a:r>
              <a:rPr lang="fr-FR" dirty="0"/>
              <a:t> 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00D11E-3D8C-EDE4-5092-8769D492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12" y="2025455"/>
            <a:ext cx="4596742" cy="37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172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D4C7F-1EB4-5043-A46A-D0DCDAE1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5 :</a:t>
            </a:r>
            <a:br>
              <a:rPr lang="fr-FR" dirty="0"/>
            </a:br>
            <a:r>
              <a:rPr lang="fr-FR" dirty="0"/>
              <a:t>Interaction avec la base de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49C081-A7E9-3D09-AFB3-53F198DCB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3974119" cy="3449638"/>
          </a:xfrm>
          <a:noFill/>
          <a:ln>
            <a:noFill/>
          </a:ln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069970A-33DF-D2E2-2D85-82849E542FC8}"/>
              </a:ext>
            </a:extLst>
          </p:cNvPr>
          <p:cNvSpPr txBox="1">
            <a:spLocks/>
          </p:cNvSpPr>
          <p:nvPr/>
        </p:nvSpPr>
        <p:spPr>
          <a:xfrm>
            <a:off x="5598367" y="2276669"/>
            <a:ext cx="5456487" cy="3189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Intégration des données dans leurs pages respectives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08C0EE-DEC9-4B17-BF8E-A8E0B60B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7" y="3345193"/>
            <a:ext cx="5456487" cy="212057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FA83BE6-F1C0-823A-EA01-44F72D31AD88}"/>
              </a:ext>
            </a:extLst>
          </p:cNvPr>
          <p:cNvCxnSpPr>
            <a:cxnSpLocks/>
          </p:cNvCxnSpPr>
          <p:nvPr/>
        </p:nvCxnSpPr>
        <p:spPr>
          <a:xfrm flipH="1" flipV="1">
            <a:off x="5206482" y="3041780"/>
            <a:ext cx="391885" cy="3034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2901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7C837-F770-1383-892E-6CA67A7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6 :</a:t>
            </a:r>
            <a:br>
              <a:rPr lang="fr-FR" dirty="0"/>
            </a:br>
            <a:r>
              <a:rPr lang="fr-FR" dirty="0"/>
              <a:t>Création du formulaire de contact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51A976-D704-DCF9-E2EB-FE528E67C2FE}"/>
              </a:ext>
            </a:extLst>
          </p:cNvPr>
          <p:cNvSpPr txBox="1">
            <a:spLocks/>
          </p:cNvSpPr>
          <p:nvPr/>
        </p:nvSpPr>
        <p:spPr>
          <a:xfrm>
            <a:off x="4786604" y="2053449"/>
            <a:ext cx="6253533" cy="2663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Création du formulaire de contact avec l’attribut « </a:t>
            </a:r>
            <a:r>
              <a:rPr lang="fr-FR" dirty="0" err="1"/>
              <a:t>required</a:t>
            </a:r>
            <a:r>
              <a:rPr lang="fr-FR" dirty="0"/>
              <a:t>  » ainsi qu’un pattern pour l’adresse email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B47EA1C-8F88-CD64-0338-CB5DCA5D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58113"/>
            <a:ext cx="3183568" cy="2663177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E289E6-6067-E44F-9026-612A020D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94" y="4851646"/>
            <a:ext cx="9573843" cy="8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159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22E1A-DDA0-D8AB-B910-3CC2A888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du projet</a:t>
            </a:r>
            <a:br>
              <a:rPr lang="fr-FR" dirty="0"/>
            </a:br>
            <a:r>
              <a:rPr lang="fr-FR" dirty="0"/>
              <a:t>PRESENTATION DU PORTFOLIO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BBDAA6-CD90-167C-4074-81775A54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4149"/>
            <a:ext cx="6244710" cy="34496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07F37E-969B-74D8-6CE2-609F9B5E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59" y="2014148"/>
            <a:ext cx="3289977" cy="34496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3AC7A5-F804-DBC9-06C2-FB549D1F0E99}"/>
              </a:ext>
            </a:extLst>
          </p:cNvPr>
          <p:cNvSpPr txBox="1"/>
          <p:nvPr/>
        </p:nvSpPr>
        <p:spPr>
          <a:xfrm>
            <a:off x="5516950" y="5624182"/>
            <a:ext cx="14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VOIR LE 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49970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{243E36A4-6B91-467E-8EA7-DE83AC540F37}tf10001114</Template>
  <TotalTime>0</TotalTime>
  <Words>236</Words>
  <Application>Microsoft Office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Consolas</vt:lpstr>
      <vt:lpstr>Gill Sans MT</vt:lpstr>
      <vt:lpstr>Galerie</vt:lpstr>
      <vt:lpstr>Présentation  évaluation 1</vt:lpstr>
      <vt:lpstr> SOMMAIRE</vt:lpstr>
      <vt:lpstr>Etape 1 : Définition de la structure de mon site</vt:lpstr>
      <vt:lpstr>Etape 2 : Design et création de la maquette</vt:lpstr>
      <vt:lpstr>Etape 3 : Rédaction du contenu</vt:lpstr>
      <vt:lpstr>Etape 4 : Intégration/animation des pages du site</vt:lpstr>
      <vt:lpstr>Etape 5 : Interaction avec la base de données</vt:lpstr>
      <vt:lpstr>Etape 6 : Création du formulaire de contact</vt:lpstr>
      <vt:lpstr>Fin du projet PRESENTATION DU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 évaluation 1</dc:title>
  <dc:creator>Anthony VOITURON</dc:creator>
  <cp:lastModifiedBy>Anthony VOITURON</cp:lastModifiedBy>
  <cp:revision>2</cp:revision>
  <dcterms:created xsi:type="dcterms:W3CDTF">2022-08-25T14:35:10Z</dcterms:created>
  <dcterms:modified xsi:type="dcterms:W3CDTF">2022-08-25T15:43:47Z</dcterms:modified>
</cp:coreProperties>
</file>