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A1EE0-CC23-4A55-8A70-4C3FAACE0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GKA Aufgabe 2 - </a:t>
            </a:r>
            <a:r>
              <a:rPr lang="de-DE" dirty="0" err="1"/>
              <a:t>LösungSmöglichkeit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65A3E1-AE21-4376-9D40-E10FB2C81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Eugen Deutsch</a:t>
            </a:r>
          </a:p>
        </p:txBody>
      </p:sp>
    </p:spTree>
    <p:extLst>
      <p:ext uri="{BB962C8B-B14F-4D97-AF65-F5344CB8AC3E}">
        <p14:creationId xmlns:p14="http://schemas.microsoft.com/office/powerpoint/2010/main" val="51490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EB95B-B18D-4B16-963E-61128FE63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FCBFEB-E1DA-45AA-A84F-F0845B7D4A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/>
              <a:t>Dijkstra &amp; Bellmann-Ford</a:t>
            </a:r>
          </a:p>
          <a:p>
            <a:pPr lvl="1"/>
            <a:r>
              <a:rPr lang="de-DE" dirty="0"/>
              <a:t>Ideen</a:t>
            </a:r>
          </a:p>
          <a:p>
            <a:pPr lvl="1"/>
            <a:r>
              <a:rPr lang="de-DE" dirty="0"/>
              <a:t>Umsetzung</a:t>
            </a:r>
          </a:p>
          <a:p>
            <a:pPr lvl="1"/>
            <a:r>
              <a:rPr lang="de-DE" dirty="0"/>
              <a:t>Ergebnisse</a:t>
            </a:r>
          </a:p>
        </p:txBody>
      </p:sp>
    </p:spTree>
    <p:extLst>
      <p:ext uri="{BB962C8B-B14F-4D97-AF65-F5344CB8AC3E}">
        <p14:creationId xmlns:p14="http://schemas.microsoft.com/office/powerpoint/2010/main" val="412334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Dijkstra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OK = [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H = Min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OK_h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graph:Edges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Entf_j</a:t>
            </a:r>
            <a:r>
              <a:rPr lang="de-DE" dirty="0"/>
              <a:t> &gt; </a:t>
            </a:r>
            <a:r>
              <a:rPr lang="de-DE" dirty="0" err="1"/>
              <a:t>Entf_H</a:t>
            </a:r>
            <a:r>
              <a:rPr lang="de-DE" dirty="0"/>
              <a:t> + </a:t>
            </a:r>
            <a:r>
              <a:rPr lang="de-DE" dirty="0" err="1"/>
              <a:t>lhj</a:t>
            </a:r>
            <a:r>
              <a:rPr lang="de-DE" dirty="0"/>
              <a:t>) update(VJ)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008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de-DE" dirty="0"/>
              <a:t>Statt OK,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 -&gt; [{V,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457200" indent="-457200">
              <a:buAutoNum type="arabicParenR"/>
            </a:pPr>
            <a:r>
              <a:rPr lang="de-DE" dirty="0" err="1"/>
              <a:t>Graph:delete_vertex</a:t>
            </a:r>
            <a:r>
              <a:rPr lang="de-DE" dirty="0"/>
              <a:t>(H)</a:t>
            </a:r>
          </a:p>
          <a:p>
            <a:pPr marL="457200" indent="-457200">
              <a:buAutoNum type="arabicParenR"/>
            </a:pPr>
            <a:r>
              <a:rPr lang="de-DE" dirty="0"/>
              <a:t>MIN-heap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FF8566-E039-4AC4-A451-9FB04C5E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</p:spTree>
    <p:extLst>
      <p:ext uri="{BB962C8B-B14F-4D97-AF65-F5344CB8AC3E}">
        <p14:creationId xmlns:p14="http://schemas.microsoft.com/office/powerpoint/2010/main" val="6115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Bellmann-Ford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|V| - 1 mal {</a:t>
            </a:r>
          </a:p>
          <a:p>
            <a:pPr marL="0" indent="0">
              <a:buNone/>
            </a:pPr>
            <a:r>
              <a:rPr lang="de-DE" dirty="0"/>
              <a:t>		Update für alle Vertices</a:t>
            </a:r>
          </a:p>
          <a:p>
            <a:pPr marL="0" indent="0">
              <a:buNone/>
            </a:pPr>
            <a:r>
              <a:rPr lang="de-DE" dirty="0"/>
              <a:t>		Check für Alle Vertices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96312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Dijkstra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Vorbereitung:</a:t>
            </a:r>
          </a:p>
          <a:p>
            <a:pPr marL="0" indent="0">
              <a:buNone/>
            </a:pPr>
            <a:r>
              <a:rPr lang="de-DE" dirty="0"/>
              <a:t>	OK = [</a:t>
            </a:r>
            <a:r>
              <a:rPr lang="de-DE" dirty="0" err="1"/>
              <a:t>false</a:t>
            </a:r>
            <a:r>
              <a:rPr lang="de-DE" dirty="0"/>
              <a:t>, </a:t>
            </a:r>
            <a:r>
              <a:rPr lang="de-DE" dirty="0" err="1"/>
              <a:t>false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Vorg</a:t>
            </a:r>
            <a:r>
              <a:rPr lang="de-DE" dirty="0"/>
              <a:t> = [Start, </a:t>
            </a:r>
            <a:r>
              <a:rPr lang="de-DE" dirty="0" err="1"/>
              <a:t>undef</a:t>
            </a:r>
            <a:r>
              <a:rPr lang="de-DE" dirty="0"/>
              <a:t>, </a:t>
            </a:r>
            <a:r>
              <a:rPr lang="de-DE" dirty="0" err="1"/>
              <a:t>undef</a:t>
            </a:r>
            <a:r>
              <a:rPr lang="de-DE" dirty="0"/>
              <a:t>, …]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Entf</a:t>
            </a:r>
            <a:r>
              <a:rPr lang="de-DE" dirty="0"/>
              <a:t> = [0, infinite, infinite, …]</a:t>
            </a:r>
          </a:p>
          <a:p>
            <a:pPr marL="0" indent="0">
              <a:buNone/>
            </a:pPr>
            <a:r>
              <a:rPr lang="de-DE" dirty="0"/>
              <a:t>Iteration:</a:t>
            </a:r>
          </a:p>
          <a:p>
            <a:pPr marL="0" indent="0">
              <a:buNone/>
            </a:pPr>
            <a:r>
              <a:rPr lang="de-DE" dirty="0"/>
              <a:t>	H = Min</a:t>
            </a:r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OK_h</a:t>
            </a:r>
            <a:r>
              <a:rPr lang="de-DE" dirty="0"/>
              <a:t> = </a:t>
            </a:r>
            <a:r>
              <a:rPr lang="de-DE" dirty="0" err="1"/>
              <a:t>true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  <a:r>
              <a:rPr lang="de-DE" dirty="0" err="1"/>
              <a:t>graph:Edges</a:t>
            </a:r>
            <a:r>
              <a:rPr lang="de-DE" dirty="0"/>
              <a:t> {</a:t>
            </a:r>
          </a:p>
          <a:p>
            <a:pPr marL="0" indent="0">
              <a:buNone/>
            </a:pPr>
            <a:r>
              <a:rPr lang="de-DE" dirty="0"/>
              <a:t>		</a:t>
            </a:r>
            <a:r>
              <a:rPr lang="de-DE" dirty="0" err="1"/>
              <a:t>if</a:t>
            </a:r>
            <a:r>
              <a:rPr lang="de-DE" dirty="0"/>
              <a:t> (</a:t>
            </a:r>
            <a:r>
              <a:rPr lang="de-DE" dirty="0" err="1"/>
              <a:t>Entf_j</a:t>
            </a:r>
            <a:r>
              <a:rPr lang="de-DE" dirty="0"/>
              <a:t> &gt; </a:t>
            </a:r>
            <a:r>
              <a:rPr lang="de-DE" dirty="0" err="1"/>
              <a:t>Entf_H</a:t>
            </a:r>
            <a:r>
              <a:rPr lang="de-DE" dirty="0"/>
              <a:t> + </a:t>
            </a:r>
            <a:r>
              <a:rPr lang="de-DE" dirty="0" err="1"/>
              <a:t>lhj</a:t>
            </a:r>
            <a:r>
              <a:rPr lang="de-DE" dirty="0"/>
              <a:t>) update(VJ)</a:t>
            </a:r>
          </a:p>
          <a:p>
            <a:pPr marL="0" indent="0">
              <a:buNone/>
            </a:pPr>
            <a:r>
              <a:rPr lang="de-DE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38945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24269-2AF5-4FF4-82E4-039F7989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332654-BAE8-44AD-8601-188C067689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79104"/>
            <a:ext cx="10363826" cy="5078896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de-DE" dirty="0"/>
              <a:t>Statt </a:t>
            </a:r>
            <a:r>
              <a:rPr lang="de-DE" dirty="0" err="1"/>
              <a:t>Entf</a:t>
            </a:r>
            <a:r>
              <a:rPr lang="de-DE" dirty="0"/>
              <a:t> und </a:t>
            </a:r>
            <a:r>
              <a:rPr lang="de-DE" dirty="0" err="1"/>
              <a:t>vorg</a:t>
            </a:r>
            <a:r>
              <a:rPr lang="de-DE" dirty="0"/>
              <a:t> -&gt; [{Vertex, </a:t>
            </a:r>
            <a:r>
              <a:rPr lang="de-DE" dirty="0" err="1"/>
              <a:t>Entf</a:t>
            </a:r>
            <a:r>
              <a:rPr lang="de-DE" dirty="0"/>
              <a:t>, </a:t>
            </a:r>
            <a:r>
              <a:rPr lang="de-DE" dirty="0" err="1"/>
              <a:t>Vorg</a:t>
            </a:r>
            <a:r>
              <a:rPr lang="de-DE" dirty="0"/>
              <a:t>}, …]</a:t>
            </a:r>
          </a:p>
          <a:p>
            <a:pPr marL="457200" indent="-457200">
              <a:buAutoNum type="arabicParenR"/>
            </a:pPr>
            <a:r>
              <a:rPr lang="de-DE" dirty="0"/>
              <a:t>Vertices,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delete</a:t>
            </a:r>
            <a:endParaRPr lang="de-DE" dirty="0"/>
          </a:p>
          <a:p>
            <a:pPr marL="457200" indent="-457200">
              <a:buAutoNum type="arabicParenR"/>
            </a:pPr>
            <a:r>
              <a:rPr lang="de-DE" dirty="0"/>
              <a:t>Falls V mit </a:t>
            </a:r>
            <a:r>
              <a:rPr lang="de-DE" dirty="0" err="1"/>
              <a:t>Entf</a:t>
            </a:r>
            <a:r>
              <a:rPr lang="de-DE" dirty="0"/>
              <a:t> = infinite -&gt; keine Aktualisierungen</a:t>
            </a:r>
          </a:p>
        </p:txBody>
      </p:sp>
    </p:spTree>
    <p:extLst>
      <p:ext uri="{BB962C8B-B14F-4D97-AF65-F5344CB8AC3E}">
        <p14:creationId xmlns:p14="http://schemas.microsoft.com/office/powerpoint/2010/main" val="2117553602"/>
      </p:ext>
    </p:extLst>
  </p:cSld>
  <p:clrMapOvr>
    <a:masterClrMapping/>
  </p:clrMapOvr>
</p:sld>
</file>

<file path=ppt/theme/theme1.xml><?xml version="1.0" encoding="utf-8"?>
<a:theme xmlns:a="http://schemas.openxmlformats.org/drawingml/2006/main" name="Tropfen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TM04033925[[fn=Tropfen]]</Template>
  <TotalTime>0</TotalTime>
  <Words>75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0" baseType="lpstr">
      <vt:lpstr>Arial</vt:lpstr>
      <vt:lpstr>Tw Cen MT</vt:lpstr>
      <vt:lpstr>Tropfen</vt:lpstr>
      <vt:lpstr>GKA Aufgabe 2 - LösungSmöglichkeit</vt:lpstr>
      <vt:lpstr>Inhalt</vt:lpstr>
      <vt:lpstr>Dijkstra</vt:lpstr>
      <vt:lpstr>Ideen</vt:lpstr>
      <vt:lpstr>Bellmann-Ford</vt:lpstr>
      <vt:lpstr>Dijkstra</vt:lpstr>
      <vt:lpstr>Ideen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GKA Aufgabe 3 - LösungSmöglichkeit</dc:title>
  <dc:creator>Steven</dc:creator>
  <cp:lastModifiedBy>Steven</cp:lastModifiedBy>
  <cp:revision>3</cp:revision>
  <dcterms:created xsi:type="dcterms:W3CDTF">2017-11-14T03:46:54Z</dcterms:created>
  <dcterms:modified xsi:type="dcterms:W3CDTF">2017-11-14T05:46:31Z</dcterms:modified>
</cp:coreProperties>
</file>