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1" r:id="rId8"/>
    <p:sldId id="262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ATA\HAW\7.%20Semester\GKA\Aufgabe\src\benchmark\viele_ecken-HAW_ud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ATA\HAW\7.%20Semester\GKA\Aufgabe\src\benchmark\viele_ecken-HAW_ud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68851764826421E-2"/>
          <c:y val="1.7945831401893913E-2"/>
          <c:w val="0.91951694540262496"/>
          <c:h val="0.83479341086354708"/>
        </c:manualLayout>
      </c:layout>
      <c:lineChart>
        <c:grouping val="standard"/>
        <c:varyColors val="0"/>
        <c:ser>
          <c:idx val="0"/>
          <c:order val="0"/>
          <c:tx>
            <c:strRef>
              <c:f>'viele_ecken-HAW_ud'!$B$3</c:f>
              <c:strCache>
                <c:ptCount val="1"/>
                <c:pt idx="0">
                  <c:v>dijkstra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wer"/>
            <c:dispRSqr val="1"/>
            <c:dispEq val="1"/>
            <c:trendlineLbl>
              <c:layout>
                <c:manualLayout>
                  <c:x val="-0.1171100612423447"/>
                  <c:y val="0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</c:trendlineLbl>
          </c:trendline>
          <c:cat>
            <c:numRef>
              <c:f>'viele_ecken-HAW_ud'!$A$4:$A$13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'viele_ecken-HAW_ud'!$B$4:$B$13</c:f>
              <c:numCache>
                <c:formatCode>General</c:formatCode>
                <c:ptCount val="10"/>
                <c:pt idx="0">
                  <c:v>78</c:v>
                </c:pt>
                <c:pt idx="1">
                  <c:v>312</c:v>
                </c:pt>
                <c:pt idx="2">
                  <c:v>765</c:v>
                </c:pt>
                <c:pt idx="3">
                  <c:v>1313</c:v>
                </c:pt>
                <c:pt idx="4">
                  <c:v>2046</c:v>
                </c:pt>
                <c:pt idx="5">
                  <c:v>2888</c:v>
                </c:pt>
                <c:pt idx="6">
                  <c:v>3982</c:v>
                </c:pt>
                <c:pt idx="7">
                  <c:v>5656</c:v>
                </c:pt>
                <c:pt idx="8">
                  <c:v>6953</c:v>
                </c:pt>
                <c:pt idx="9">
                  <c:v>8562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FF-4C30-861F-6A0BE1FB2A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3626024"/>
        <c:axId val="453626352"/>
      </c:lineChart>
      <c:catAx>
        <c:axId val="453626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3626352"/>
        <c:crosses val="autoZero"/>
        <c:auto val="1"/>
        <c:lblAlgn val="ctr"/>
        <c:lblOffset val="100"/>
        <c:noMultiLvlLbl val="0"/>
      </c:catAx>
      <c:valAx>
        <c:axId val="453626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3626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935104111986001"/>
          <c:y val="0.2139013268502728"/>
          <c:w val="0.31940339457567807"/>
          <c:h val="5.18436808302188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836117828227635E-2"/>
          <c:y val="7.4746498281051246E-2"/>
          <c:w val="0.92316388217177237"/>
          <c:h val="0.87354121099626925"/>
        </c:manualLayout>
      </c:layout>
      <c:lineChart>
        <c:grouping val="standard"/>
        <c:varyColors val="0"/>
        <c:ser>
          <c:idx val="0"/>
          <c:order val="0"/>
          <c:tx>
            <c:strRef>
              <c:f>'viele_ecken-HAW_ud'!$D$3</c:f>
              <c:strCache>
                <c:ptCount val="1"/>
                <c:pt idx="0">
                  <c:v>bellmannford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wer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</c:trendlineLbl>
          </c:trendline>
          <c:cat>
            <c:numRef>
              <c:f>'viele_ecken-HAW_ud'!$C$4:$C$21</c:f>
              <c:numCache>
                <c:formatCode>General</c:formatCode>
                <c:ptCount val="18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  <c:pt idx="10">
                  <c:v>275</c:v>
                </c:pt>
                <c:pt idx="11">
                  <c:v>300</c:v>
                </c:pt>
                <c:pt idx="12">
                  <c:v>325</c:v>
                </c:pt>
                <c:pt idx="13">
                  <c:v>350</c:v>
                </c:pt>
                <c:pt idx="14">
                  <c:v>375</c:v>
                </c:pt>
                <c:pt idx="15">
                  <c:v>400</c:v>
                </c:pt>
                <c:pt idx="16">
                  <c:v>425</c:v>
                </c:pt>
                <c:pt idx="17">
                  <c:v>450</c:v>
                </c:pt>
              </c:numCache>
            </c:numRef>
          </c:cat>
          <c:val>
            <c:numRef>
              <c:f>'viele_ecken-HAW_ud'!$D$4:$D$21</c:f>
              <c:numCache>
                <c:formatCode>General</c:formatCode>
                <c:ptCount val="18"/>
                <c:pt idx="0">
                  <c:v>1</c:v>
                </c:pt>
                <c:pt idx="1">
                  <c:v>15</c:v>
                </c:pt>
                <c:pt idx="2">
                  <c:v>62</c:v>
                </c:pt>
                <c:pt idx="3">
                  <c:v>156</c:v>
                </c:pt>
                <c:pt idx="4">
                  <c:v>311</c:v>
                </c:pt>
                <c:pt idx="5">
                  <c:v>484</c:v>
                </c:pt>
                <c:pt idx="6">
                  <c:v>735</c:v>
                </c:pt>
                <c:pt idx="7">
                  <c:v>1061</c:v>
                </c:pt>
                <c:pt idx="8">
                  <c:v>1499</c:v>
                </c:pt>
                <c:pt idx="9">
                  <c:v>2030</c:v>
                </c:pt>
                <c:pt idx="10">
                  <c:v>2718</c:v>
                </c:pt>
                <c:pt idx="11">
                  <c:v>3451</c:v>
                </c:pt>
                <c:pt idx="12">
                  <c:v>3733</c:v>
                </c:pt>
                <c:pt idx="13">
                  <c:v>4686</c:v>
                </c:pt>
                <c:pt idx="14">
                  <c:v>5731</c:v>
                </c:pt>
                <c:pt idx="15">
                  <c:v>6919</c:v>
                </c:pt>
                <c:pt idx="16">
                  <c:v>8995</c:v>
                </c:pt>
                <c:pt idx="17">
                  <c:v>10885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C6-4758-B773-ABB5AD2421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3626024"/>
        <c:axId val="453626352"/>
      </c:lineChart>
      <c:catAx>
        <c:axId val="453626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3626352"/>
        <c:crosses val="autoZero"/>
        <c:auto val="1"/>
        <c:lblAlgn val="ctr"/>
        <c:lblOffset val="100"/>
        <c:noMultiLvlLbl val="0"/>
      </c:catAx>
      <c:valAx>
        <c:axId val="453626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3626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ayout>
        <c:manualLayout>
          <c:xMode val="edge"/>
          <c:yMode val="edge"/>
          <c:x val="0.31935104111986001"/>
          <c:y val="0.2139013268502728"/>
          <c:w val="0.31940339457567807"/>
          <c:h val="5.18436808302188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A1EE0-CC23-4A55-8A70-4C3FAACE01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GKA Aufgabe 2 - </a:t>
            </a:r>
            <a:r>
              <a:rPr lang="de-DE" dirty="0" err="1"/>
              <a:t>LösungSmöglichkeit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65A3E1-AE21-4376-9D40-E10FB2C81C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Eugen Deutsch</a:t>
            </a:r>
          </a:p>
        </p:txBody>
      </p:sp>
    </p:spTree>
    <p:extLst>
      <p:ext uri="{BB962C8B-B14F-4D97-AF65-F5344CB8AC3E}">
        <p14:creationId xmlns:p14="http://schemas.microsoft.com/office/powerpoint/2010/main" val="514907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E9369DC-5582-40EB-9408-9FBD80E54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551234"/>
            <a:ext cx="10364451" cy="1596177"/>
          </a:xfrm>
        </p:spPr>
        <p:txBody>
          <a:bodyPr/>
          <a:lstStyle/>
          <a:p>
            <a:r>
              <a:rPr lang="de-DE" dirty="0"/>
              <a:t>Ergebnisse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74658D1F-3157-4623-B5FB-8249AEC7C5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9206995"/>
              </p:ext>
            </p:extLst>
          </p:nvPr>
        </p:nvGraphicFramePr>
        <p:xfrm>
          <a:off x="1980890" y="1261393"/>
          <a:ext cx="8230218" cy="5437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4050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215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EB95B-B18D-4B16-963E-61128FE6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FCBFEB-E1DA-45AA-A84F-F0845B7D4A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Dijkstra &amp; Bellmann-Ford</a:t>
            </a:r>
          </a:p>
          <a:p>
            <a:pPr lvl="1"/>
            <a:r>
              <a:rPr lang="de-DE" dirty="0"/>
              <a:t>Ideen</a:t>
            </a:r>
          </a:p>
          <a:p>
            <a:pPr lvl="1"/>
            <a:r>
              <a:rPr lang="de-DE" dirty="0"/>
              <a:t>Umsetzung</a:t>
            </a:r>
          </a:p>
          <a:p>
            <a:pPr lvl="1"/>
            <a:r>
              <a:rPr lang="de-DE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412334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24269-2AF5-4FF4-82E4-039F7989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Dijkstra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332654-BAE8-44AD-8601-188C067689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79104"/>
            <a:ext cx="10363826" cy="5078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Vorbereitung:</a:t>
            </a:r>
          </a:p>
          <a:p>
            <a:pPr marL="0" indent="0">
              <a:buNone/>
            </a:pPr>
            <a:r>
              <a:rPr lang="de-DE" dirty="0"/>
              <a:t>	OK = [</a:t>
            </a:r>
            <a:r>
              <a:rPr lang="de-DE" dirty="0" err="1"/>
              <a:t>false</a:t>
            </a:r>
            <a:r>
              <a:rPr lang="de-DE" dirty="0"/>
              <a:t>, </a:t>
            </a:r>
            <a:r>
              <a:rPr lang="de-DE" dirty="0" err="1"/>
              <a:t>false</a:t>
            </a:r>
            <a:r>
              <a:rPr lang="de-DE" dirty="0"/>
              <a:t>, …]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Vorg</a:t>
            </a:r>
            <a:r>
              <a:rPr lang="de-DE" dirty="0"/>
              <a:t> = [Start, </a:t>
            </a:r>
            <a:r>
              <a:rPr lang="de-DE" dirty="0" err="1"/>
              <a:t>undef</a:t>
            </a:r>
            <a:r>
              <a:rPr lang="de-DE" dirty="0"/>
              <a:t>, </a:t>
            </a:r>
            <a:r>
              <a:rPr lang="de-DE" dirty="0" err="1"/>
              <a:t>undef</a:t>
            </a:r>
            <a:r>
              <a:rPr lang="de-DE" dirty="0"/>
              <a:t>, …]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Entf</a:t>
            </a:r>
            <a:r>
              <a:rPr lang="de-DE" dirty="0"/>
              <a:t> = [0, infinite, infinite, …]</a:t>
            </a:r>
          </a:p>
          <a:p>
            <a:pPr marL="0" indent="0">
              <a:buNone/>
            </a:pPr>
            <a:r>
              <a:rPr lang="de-DE" dirty="0"/>
              <a:t>Iteration:</a:t>
            </a:r>
          </a:p>
          <a:p>
            <a:pPr marL="0" indent="0">
              <a:buNone/>
            </a:pPr>
            <a:r>
              <a:rPr lang="de-DE" dirty="0"/>
              <a:t>	H = Min laut </a:t>
            </a:r>
            <a:r>
              <a:rPr lang="de-DE" dirty="0" err="1"/>
              <a:t>Entf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OK_h</a:t>
            </a:r>
            <a:r>
              <a:rPr lang="de-DE" dirty="0"/>
              <a:t> = </a:t>
            </a:r>
            <a:r>
              <a:rPr lang="de-DE" dirty="0" err="1"/>
              <a:t>true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graph:Edges</a:t>
            </a:r>
            <a:r>
              <a:rPr lang="de-DE" dirty="0"/>
              <a:t> {</a:t>
            </a:r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 err="1"/>
              <a:t>Entf_j</a:t>
            </a:r>
            <a:r>
              <a:rPr lang="de-DE" dirty="0"/>
              <a:t> &gt; </a:t>
            </a:r>
            <a:r>
              <a:rPr lang="de-DE" dirty="0" err="1"/>
              <a:t>Entf_H</a:t>
            </a:r>
            <a:r>
              <a:rPr lang="de-DE" dirty="0"/>
              <a:t> + </a:t>
            </a:r>
            <a:r>
              <a:rPr lang="de-DE" dirty="0" err="1"/>
              <a:t>lhj</a:t>
            </a:r>
            <a:r>
              <a:rPr lang="de-DE" dirty="0"/>
              <a:t>) update(VJ)</a:t>
            </a:r>
          </a:p>
          <a:p>
            <a:pPr marL="0" indent="0">
              <a:buNone/>
            </a:pPr>
            <a:r>
              <a:rPr lang="de-DE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70086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332654-BAE8-44AD-8601-188C067689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de-DE" dirty="0"/>
              <a:t>Statt OK, </a:t>
            </a:r>
            <a:r>
              <a:rPr lang="de-DE" dirty="0" err="1"/>
              <a:t>Entf</a:t>
            </a:r>
            <a:r>
              <a:rPr lang="de-DE" dirty="0"/>
              <a:t>, </a:t>
            </a:r>
            <a:r>
              <a:rPr lang="de-DE" dirty="0" err="1"/>
              <a:t>Vorg</a:t>
            </a:r>
            <a:r>
              <a:rPr lang="de-DE" dirty="0"/>
              <a:t> -&gt; [{V, </a:t>
            </a:r>
            <a:r>
              <a:rPr lang="de-DE" dirty="0" err="1"/>
              <a:t>Entf</a:t>
            </a:r>
            <a:r>
              <a:rPr lang="de-DE" dirty="0"/>
              <a:t>, </a:t>
            </a:r>
            <a:r>
              <a:rPr lang="de-DE" dirty="0" err="1"/>
              <a:t>Vorg</a:t>
            </a:r>
            <a:r>
              <a:rPr lang="de-DE" dirty="0"/>
              <a:t>}, …]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2FF8566-E039-4AC4-A451-9FB04C5E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Ideen</a:t>
            </a:r>
          </a:p>
        </p:txBody>
      </p:sp>
    </p:spTree>
    <p:extLst>
      <p:ext uri="{BB962C8B-B14F-4D97-AF65-F5344CB8AC3E}">
        <p14:creationId xmlns:p14="http://schemas.microsoft.com/office/powerpoint/2010/main" val="61158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332654-BAE8-44AD-8601-188C067689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de-DE" dirty="0"/>
              <a:t>Statt OK, </a:t>
            </a:r>
            <a:r>
              <a:rPr lang="de-DE" dirty="0" err="1"/>
              <a:t>Entf</a:t>
            </a:r>
            <a:r>
              <a:rPr lang="de-DE" dirty="0"/>
              <a:t>, </a:t>
            </a:r>
            <a:r>
              <a:rPr lang="de-DE" dirty="0" err="1"/>
              <a:t>Vorg</a:t>
            </a:r>
            <a:r>
              <a:rPr lang="de-DE" dirty="0"/>
              <a:t> -&gt; [{V, </a:t>
            </a:r>
            <a:r>
              <a:rPr lang="de-DE" dirty="0" err="1"/>
              <a:t>Entf</a:t>
            </a:r>
            <a:r>
              <a:rPr lang="de-DE" dirty="0"/>
              <a:t>, </a:t>
            </a:r>
            <a:r>
              <a:rPr lang="de-DE" dirty="0" err="1"/>
              <a:t>Vorg</a:t>
            </a:r>
            <a:r>
              <a:rPr lang="de-DE" dirty="0"/>
              <a:t>}, …]</a:t>
            </a:r>
          </a:p>
          <a:p>
            <a:pPr marL="0" indent="0">
              <a:buNone/>
            </a:pPr>
            <a:r>
              <a:rPr lang="de-DE" dirty="0"/>
              <a:t>	-&gt; [{11, 0, 11}, 22, 33, 44, 55]</a:t>
            </a:r>
          </a:p>
          <a:p>
            <a:pPr marL="0" indent="0">
              <a:buNone/>
            </a:pPr>
            <a:r>
              <a:rPr lang="de-DE" dirty="0"/>
              <a:t>	V statt {V, Infinite, </a:t>
            </a:r>
            <a:r>
              <a:rPr lang="de-DE" dirty="0" err="1"/>
              <a:t>Undef</a:t>
            </a:r>
            <a:r>
              <a:rPr lang="de-DE" dirty="0"/>
              <a:t>}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2FF8566-E039-4AC4-A451-9FB04C5E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Ideen</a:t>
            </a:r>
          </a:p>
        </p:txBody>
      </p:sp>
    </p:spTree>
    <p:extLst>
      <p:ext uri="{BB962C8B-B14F-4D97-AF65-F5344CB8AC3E}">
        <p14:creationId xmlns:p14="http://schemas.microsoft.com/office/powerpoint/2010/main" val="231369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332654-BAE8-44AD-8601-188C067689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de-DE" dirty="0"/>
              <a:t>Statt OK, </a:t>
            </a:r>
            <a:r>
              <a:rPr lang="de-DE" dirty="0" err="1"/>
              <a:t>Entf</a:t>
            </a:r>
            <a:r>
              <a:rPr lang="de-DE" dirty="0"/>
              <a:t>, </a:t>
            </a:r>
            <a:r>
              <a:rPr lang="de-DE" dirty="0" err="1"/>
              <a:t>Vorg</a:t>
            </a:r>
            <a:r>
              <a:rPr lang="de-DE" dirty="0"/>
              <a:t> -&gt; [{V, </a:t>
            </a:r>
            <a:r>
              <a:rPr lang="de-DE" dirty="0" err="1"/>
              <a:t>Entf</a:t>
            </a:r>
            <a:r>
              <a:rPr lang="de-DE" dirty="0"/>
              <a:t>, </a:t>
            </a:r>
            <a:r>
              <a:rPr lang="de-DE" dirty="0" err="1"/>
              <a:t>Vorg</a:t>
            </a:r>
            <a:r>
              <a:rPr lang="de-DE" dirty="0"/>
              <a:t>}, …]</a:t>
            </a:r>
          </a:p>
          <a:p>
            <a:pPr marL="457200" indent="-457200">
              <a:buAutoNum type="arabicParenR"/>
            </a:pPr>
            <a:r>
              <a:rPr lang="de-DE" dirty="0" err="1"/>
              <a:t>Graph:delete_vertex</a:t>
            </a:r>
            <a:r>
              <a:rPr lang="de-DE" dirty="0"/>
              <a:t>(H)</a:t>
            </a:r>
          </a:p>
          <a:p>
            <a:pPr marL="457200" indent="-457200">
              <a:buAutoNum type="arabicParenR"/>
            </a:pPr>
            <a:r>
              <a:rPr lang="de-DE" dirty="0"/>
              <a:t>MIN-heap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2FF8566-E039-4AC4-A451-9FB04C5E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Ideen</a:t>
            </a:r>
          </a:p>
        </p:txBody>
      </p:sp>
    </p:spTree>
    <p:extLst>
      <p:ext uri="{BB962C8B-B14F-4D97-AF65-F5344CB8AC3E}">
        <p14:creationId xmlns:p14="http://schemas.microsoft.com/office/powerpoint/2010/main" val="244163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24269-2AF5-4FF4-82E4-039F7989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Bellmann-Ford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332654-BAE8-44AD-8601-188C067689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79104"/>
            <a:ext cx="10363826" cy="5078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Vorbereitung: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Vorg</a:t>
            </a:r>
            <a:r>
              <a:rPr lang="de-DE" dirty="0"/>
              <a:t> = [Start, </a:t>
            </a:r>
            <a:r>
              <a:rPr lang="de-DE" dirty="0" err="1"/>
              <a:t>undef</a:t>
            </a:r>
            <a:r>
              <a:rPr lang="de-DE" dirty="0"/>
              <a:t>, </a:t>
            </a:r>
            <a:r>
              <a:rPr lang="de-DE" dirty="0" err="1"/>
              <a:t>undef</a:t>
            </a:r>
            <a:r>
              <a:rPr lang="de-DE" dirty="0"/>
              <a:t>, …]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Entf</a:t>
            </a:r>
            <a:r>
              <a:rPr lang="de-DE" dirty="0"/>
              <a:t> = [0, infinite, infinite, …]</a:t>
            </a:r>
          </a:p>
          <a:p>
            <a:pPr marL="0" indent="0">
              <a:buNone/>
            </a:pPr>
            <a:r>
              <a:rPr lang="de-DE" dirty="0"/>
              <a:t>Iteration:</a:t>
            </a:r>
          </a:p>
          <a:p>
            <a:pPr marL="0" indent="0">
              <a:buNone/>
            </a:pPr>
            <a:r>
              <a:rPr lang="de-DE" dirty="0"/>
              <a:t>	|V| - 1 mal {</a:t>
            </a:r>
          </a:p>
          <a:p>
            <a:pPr marL="0" indent="0">
              <a:buNone/>
            </a:pPr>
            <a:r>
              <a:rPr lang="de-DE" dirty="0"/>
              <a:t>		Update für alle Vertices</a:t>
            </a:r>
          </a:p>
          <a:p>
            <a:pPr marL="0" indent="0">
              <a:buNone/>
            </a:pPr>
            <a:r>
              <a:rPr lang="de-DE" dirty="0"/>
              <a:t>	}</a:t>
            </a:r>
          </a:p>
          <a:p>
            <a:pPr marL="0" indent="0">
              <a:buNone/>
            </a:pPr>
            <a:r>
              <a:rPr lang="de-DE" dirty="0"/>
              <a:t>	Für alle </a:t>
            </a:r>
            <a:r>
              <a:rPr lang="de-DE" dirty="0" err="1"/>
              <a:t>Edges</a:t>
            </a:r>
            <a:r>
              <a:rPr lang="de-DE" dirty="0"/>
              <a:t> {</a:t>
            </a:r>
          </a:p>
          <a:p>
            <a:pPr marL="0" indent="0">
              <a:buNone/>
            </a:pPr>
            <a:r>
              <a:rPr lang="de-DE" dirty="0"/>
              <a:t>		 </a:t>
            </a:r>
            <a:r>
              <a:rPr lang="de-DE" dirty="0" err="1"/>
              <a:t>ChecK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963123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24269-2AF5-4FF4-82E4-039F7989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332654-BAE8-44AD-8601-188C067689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79104"/>
            <a:ext cx="10363826" cy="5078896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de-DE" dirty="0"/>
              <a:t>Statt </a:t>
            </a:r>
            <a:r>
              <a:rPr lang="de-DE" dirty="0" err="1"/>
              <a:t>Entf</a:t>
            </a:r>
            <a:r>
              <a:rPr lang="de-DE" dirty="0"/>
              <a:t> und </a:t>
            </a:r>
            <a:r>
              <a:rPr lang="de-DE" dirty="0" err="1"/>
              <a:t>vorg</a:t>
            </a:r>
            <a:r>
              <a:rPr lang="de-DE" dirty="0"/>
              <a:t> -&gt; [{Vertex, </a:t>
            </a:r>
            <a:r>
              <a:rPr lang="de-DE" dirty="0" err="1"/>
              <a:t>Entf</a:t>
            </a:r>
            <a:r>
              <a:rPr lang="de-DE" dirty="0"/>
              <a:t>, </a:t>
            </a:r>
            <a:r>
              <a:rPr lang="de-DE" dirty="0" err="1"/>
              <a:t>Vorg</a:t>
            </a:r>
            <a:r>
              <a:rPr lang="de-DE" dirty="0"/>
              <a:t>}, …]</a:t>
            </a:r>
          </a:p>
          <a:p>
            <a:pPr marL="457200" indent="-457200">
              <a:buAutoNum type="arabicParenR"/>
            </a:pPr>
            <a:r>
              <a:rPr lang="de-DE" dirty="0"/>
              <a:t>Vertices, </a:t>
            </a:r>
            <a:r>
              <a:rPr lang="de-DE" dirty="0" err="1"/>
              <a:t>Edges</a:t>
            </a:r>
            <a:r>
              <a:rPr lang="de-DE" dirty="0"/>
              <a:t> </a:t>
            </a:r>
            <a:r>
              <a:rPr lang="de-DE" dirty="0" err="1"/>
              <a:t>delete</a:t>
            </a:r>
            <a:endParaRPr lang="de-DE" dirty="0"/>
          </a:p>
          <a:p>
            <a:pPr marL="457200" indent="-457200">
              <a:buAutoNum type="arabicParenR"/>
            </a:pPr>
            <a:r>
              <a:rPr lang="de-DE" dirty="0"/>
              <a:t>Falls V mit </a:t>
            </a:r>
            <a:r>
              <a:rPr lang="de-DE" dirty="0" err="1"/>
              <a:t>Entf</a:t>
            </a:r>
            <a:r>
              <a:rPr lang="de-DE" dirty="0"/>
              <a:t> = infinite -&gt; keine Aktualisierungen</a:t>
            </a:r>
          </a:p>
        </p:txBody>
      </p:sp>
    </p:spTree>
    <p:extLst>
      <p:ext uri="{BB962C8B-B14F-4D97-AF65-F5344CB8AC3E}">
        <p14:creationId xmlns:p14="http://schemas.microsoft.com/office/powerpoint/2010/main" val="2117553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E9369DC-5582-40EB-9408-9FBD80E54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 dirty="0"/>
              <a:t>Ergebnisse</a:t>
            </a:r>
          </a:p>
        </p:txBody>
      </p:sp>
      <p:graphicFrame>
        <p:nvGraphicFramePr>
          <p:cNvPr id="20" name="Diagramm 19">
            <a:extLst>
              <a:ext uri="{FF2B5EF4-FFF2-40B4-BE49-F238E27FC236}">
                <a16:creationId xmlns:a16="http://schemas.microsoft.com/office/drawing/2014/main" id="{655CCBAB-C571-43E1-AD67-AE881C03E0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195274"/>
              </p:ext>
            </p:extLst>
          </p:nvPr>
        </p:nvGraphicFramePr>
        <p:xfrm>
          <a:off x="1840539" y="1700340"/>
          <a:ext cx="8510922" cy="5330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0486587"/>
      </p:ext>
    </p:extLst>
  </p:cSld>
  <p:clrMapOvr>
    <a:masterClrMapping/>
  </p:clrMapOvr>
</p:sld>
</file>

<file path=ppt/theme/theme1.xml><?xml version="1.0" encoding="utf-8"?>
<a:theme xmlns:a="http://schemas.openxmlformats.org/drawingml/2006/main" name="Tropfen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TM04033925[[fn=Tropfen]]</Template>
  <TotalTime>0</TotalTime>
  <Words>106</Words>
  <Application>Microsoft Office PowerPoint</Application>
  <PresentationFormat>Breitbild</PresentationFormat>
  <Paragraphs>45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Tw Cen MT</vt:lpstr>
      <vt:lpstr>Tropfen</vt:lpstr>
      <vt:lpstr>GKA Aufgabe 2 - LösungSmöglichkeit</vt:lpstr>
      <vt:lpstr>Inhalt</vt:lpstr>
      <vt:lpstr>Dijkstra</vt:lpstr>
      <vt:lpstr>Ideen</vt:lpstr>
      <vt:lpstr>Ideen</vt:lpstr>
      <vt:lpstr>Ideen</vt:lpstr>
      <vt:lpstr>Bellmann-Ford</vt:lpstr>
      <vt:lpstr>Ideen</vt:lpstr>
      <vt:lpstr>Ergebnisse</vt:lpstr>
      <vt:lpstr>Ergebnisse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GKA Aufgabe 3 - LösungSmöglichkeit</dc:title>
  <dc:creator>Steven</dc:creator>
  <cp:lastModifiedBy>Steven</cp:lastModifiedBy>
  <cp:revision>11</cp:revision>
  <dcterms:created xsi:type="dcterms:W3CDTF">2017-11-14T03:46:54Z</dcterms:created>
  <dcterms:modified xsi:type="dcterms:W3CDTF">2017-11-14T17:40:36Z</dcterms:modified>
</cp:coreProperties>
</file>