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HAW\7.%20Semester\GKA\Aufgabe\src\benchmark\viele_ecken-HAW_u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HAW\7.%20Semester\GKA\Aufgabe\src\benchmark\viele_kanten-HAW_u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'viele_ecken-HAW_ud'!$B$3</c:f>
              <c:strCache>
                <c:ptCount val="1"/>
                <c:pt idx="0">
                  <c:v>dijkstra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'viele_ecken-HAW_ud'!$A$4:$A$52</c:f>
              <c:numCache>
                <c:formatCode>General</c:formatCode>
                <c:ptCount val="49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  <c:pt idx="40">
                  <c:v>2000</c:v>
                </c:pt>
                <c:pt idx="41">
                  <c:v>3000</c:v>
                </c:pt>
                <c:pt idx="42">
                  <c:v>4000</c:v>
                </c:pt>
                <c:pt idx="43">
                  <c:v>5000</c:v>
                </c:pt>
                <c:pt idx="44">
                  <c:v>6000</c:v>
                </c:pt>
                <c:pt idx="45">
                  <c:v>7000</c:v>
                </c:pt>
                <c:pt idx="46">
                  <c:v>8000</c:v>
                </c:pt>
                <c:pt idx="47">
                  <c:v>9000</c:v>
                </c:pt>
                <c:pt idx="48">
                  <c:v>10000</c:v>
                </c:pt>
              </c:numCache>
            </c:numRef>
          </c:cat>
          <c:val>
            <c:numRef>
              <c:f>'viele_ecken-HAW_ud'!$B$4:$B$52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15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15</c:v>
                </c:pt>
                <c:pt idx="20">
                  <c:v>16</c:v>
                </c:pt>
                <c:pt idx="21">
                  <c:v>32</c:v>
                </c:pt>
                <c:pt idx="22">
                  <c:v>15</c:v>
                </c:pt>
                <c:pt idx="23">
                  <c:v>31</c:v>
                </c:pt>
                <c:pt idx="24">
                  <c:v>31</c:v>
                </c:pt>
                <c:pt idx="25">
                  <c:v>47</c:v>
                </c:pt>
                <c:pt idx="26">
                  <c:v>31</c:v>
                </c:pt>
                <c:pt idx="27">
                  <c:v>31</c:v>
                </c:pt>
                <c:pt idx="28">
                  <c:v>47</c:v>
                </c:pt>
                <c:pt idx="29">
                  <c:v>47</c:v>
                </c:pt>
                <c:pt idx="30">
                  <c:v>47</c:v>
                </c:pt>
                <c:pt idx="31">
                  <c:v>63</c:v>
                </c:pt>
                <c:pt idx="32">
                  <c:v>47</c:v>
                </c:pt>
                <c:pt idx="33">
                  <c:v>63</c:v>
                </c:pt>
                <c:pt idx="34">
                  <c:v>63</c:v>
                </c:pt>
                <c:pt idx="35">
                  <c:v>62</c:v>
                </c:pt>
                <c:pt idx="36">
                  <c:v>63</c:v>
                </c:pt>
                <c:pt idx="37">
                  <c:v>62</c:v>
                </c:pt>
                <c:pt idx="38">
                  <c:v>78</c:v>
                </c:pt>
                <c:pt idx="39">
                  <c:v>78</c:v>
                </c:pt>
                <c:pt idx="40">
                  <c:v>312</c:v>
                </c:pt>
                <c:pt idx="41">
                  <c:v>765</c:v>
                </c:pt>
                <c:pt idx="42">
                  <c:v>1313</c:v>
                </c:pt>
                <c:pt idx="43">
                  <c:v>2046</c:v>
                </c:pt>
                <c:pt idx="44">
                  <c:v>2888</c:v>
                </c:pt>
                <c:pt idx="45">
                  <c:v>3982</c:v>
                </c:pt>
                <c:pt idx="46">
                  <c:v>5656</c:v>
                </c:pt>
                <c:pt idx="47">
                  <c:v>6953</c:v>
                </c:pt>
                <c:pt idx="48">
                  <c:v>8562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51-4A85-B58B-A15A4E6C8C10}"/>
            </c:ext>
          </c:extLst>
        </c:ser>
        <c:ser>
          <c:idx val="1"/>
          <c:order val="1"/>
          <c:tx>
            <c:strRef>
              <c:f>'viele_ecken-HAW_ud'!$C$3</c:f>
              <c:strCache>
                <c:ptCount val="1"/>
                <c:pt idx="0">
                  <c:v>bellmannford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'viele_ecken-HAW_ud'!$A$4:$A$52</c:f>
              <c:numCache>
                <c:formatCode>General</c:formatCode>
                <c:ptCount val="49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  <c:pt idx="40">
                  <c:v>2000</c:v>
                </c:pt>
                <c:pt idx="41">
                  <c:v>3000</c:v>
                </c:pt>
                <c:pt idx="42">
                  <c:v>4000</c:v>
                </c:pt>
                <c:pt idx="43">
                  <c:v>5000</c:v>
                </c:pt>
                <c:pt idx="44">
                  <c:v>6000</c:v>
                </c:pt>
                <c:pt idx="45">
                  <c:v>7000</c:v>
                </c:pt>
                <c:pt idx="46">
                  <c:v>8000</c:v>
                </c:pt>
                <c:pt idx="47">
                  <c:v>9000</c:v>
                </c:pt>
                <c:pt idx="48">
                  <c:v>10000</c:v>
                </c:pt>
              </c:numCache>
            </c:numRef>
          </c:cat>
          <c:val>
            <c:numRef>
              <c:f>'viele_ecken-HAW_ud'!$C$4:$C$52</c:f>
              <c:numCache>
                <c:formatCode>General</c:formatCode>
                <c:ptCount val="49"/>
                <c:pt idx="0">
                  <c:v>0</c:v>
                </c:pt>
                <c:pt idx="1">
                  <c:v>15</c:v>
                </c:pt>
                <c:pt idx="2">
                  <c:v>62</c:v>
                </c:pt>
                <c:pt idx="3">
                  <c:v>156</c:v>
                </c:pt>
                <c:pt idx="4">
                  <c:v>311</c:v>
                </c:pt>
                <c:pt idx="5">
                  <c:v>484</c:v>
                </c:pt>
                <c:pt idx="6">
                  <c:v>735</c:v>
                </c:pt>
                <c:pt idx="7">
                  <c:v>1061</c:v>
                </c:pt>
                <c:pt idx="8">
                  <c:v>1499</c:v>
                </c:pt>
                <c:pt idx="9">
                  <c:v>2030</c:v>
                </c:pt>
                <c:pt idx="10">
                  <c:v>2718</c:v>
                </c:pt>
                <c:pt idx="11">
                  <c:v>3451</c:v>
                </c:pt>
                <c:pt idx="12">
                  <c:v>3733</c:v>
                </c:pt>
                <c:pt idx="13">
                  <c:v>4686</c:v>
                </c:pt>
                <c:pt idx="14">
                  <c:v>5731</c:v>
                </c:pt>
                <c:pt idx="15">
                  <c:v>6919</c:v>
                </c:pt>
                <c:pt idx="16">
                  <c:v>8995</c:v>
                </c:pt>
                <c:pt idx="17">
                  <c:v>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51-4A85-B58B-A15A4E6C8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199968"/>
        <c:axId val="461198984"/>
      </c:lineChart>
      <c:catAx>
        <c:axId val="46119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 b="1" dirty="0"/>
                  <a:t>Vertices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198984"/>
        <c:crosses val="autoZero"/>
        <c:auto val="1"/>
        <c:lblAlgn val="ctr"/>
        <c:lblOffset val="100"/>
        <c:noMultiLvlLbl val="0"/>
      </c:catAx>
      <c:valAx>
        <c:axId val="46119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 dirty="0"/>
                  <a:t>Zeit in </a:t>
                </a:r>
                <a:r>
                  <a:rPr lang="de-DE" sz="2000" dirty="0" err="1"/>
                  <a:t>ms</a:t>
                </a:r>
                <a:endParaRPr lang="de-DE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19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614420240345817"/>
          <c:y val="5.4407020535455812E-2"/>
          <c:w val="0.36573909876363198"/>
          <c:h val="0.13722657862154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'viele_kanten-HAW_ud'!$B$3</c:f>
              <c:strCache>
                <c:ptCount val="1"/>
                <c:pt idx="0">
                  <c:v>dijkstra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'viele_kanten-HAW_ud'!$A$4:$A$23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20000</c:v>
                </c:pt>
                <c:pt idx="11">
                  <c:v>30000</c:v>
                </c:pt>
                <c:pt idx="12">
                  <c:v>40000</c:v>
                </c:pt>
                <c:pt idx="13">
                  <c:v>50000</c:v>
                </c:pt>
                <c:pt idx="14">
                  <c:v>60000</c:v>
                </c:pt>
                <c:pt idx="15">
                  <c:v>70000</c:v>
                </c:pt>
                <c:pt idx="16">
                  <c:v>80000</c:v>
                </c:pt>
                <c:pt idx="17">
                  <c:v>90000</c:v>
                </c:pt>
                <c:pt idx="18">
                  <c:v>100000</c:v>
                </c:pt>
                <c:pt idx="19">
                  <c:v>110000</c:v>
                </c:pt>
              </c:numCache>
            </c:numRef>
          </c:cat>
          <c:val>
            <c:numRef>
              <c:f>'viele_kanten-HAW_ud'!$B$4:$B$23</c:f>
              <c:numCache>
                <c:formatCode>General</c:formatCode>
                <c:ptCount val="20"/>
                <c:pt idx="0">
                  <c:v>0</c:v>
                </c:pt>
                <c:pt idx="1">
                  <c:v>16</c:v>
                </c:pt>
                <c:pt idx="2">
                  <c:v>16</c:v>
                </c:pt>
                <c:pt idx="3">
                  <c:v>0</c:v>
                </c:pt>
                <c:pt idx="4">
                  <c:v>15</c:v>
                </c:pt>
                <c:pt idx="5">
                  <c:v>16</c:v>
                </c:pt>
                <c:pt idx="6">
                  <c:v>31</c:v>
                </c:pt>
                <c:pt idx="7">
                  <c:v>32</c:v>
                </c:pt>
                <c:pt idx="8">
                  <c:v>15</c:v>
                </c:pt>
                <c:pt idx="9">
                  <c:v>16</c:v>
                </c:pt>
                <c:pt idx="10">
                  <c:v>32</c:v>
                </c:pt>
                <c:pt idx="11">
                  <c:v>15</c:v>
                </c:pt>
                <c:pt idx="12">
                  <c:v>31</c:v>
                </c:pt>
                <c:pt idx="13">
                  <c:v>31</c:v>
                </c:pt>
                <c:pt idx="14">
                  <c:v>15</c:v>
                </c:pt>
                <c:pt idx="15">
                  <c:v>16</c:v>
                </c:pt>
                <c:pt idx="16">
                  <c:v>15</c:v>
                </c:pt>
                <c:pt idx="17">
                  <c:v>16</c:v>
                </c:pt>
                <c:pt idx="18">
                  <c:v>15</c:v>
                </c:pt>
                <c:pt idx="1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CF-4A66-8BEA-ADD2A6D0B859}"/>
            </c:ext>
          </c:extLst>
        </c:ser>
        <c:ser>
          <c:idx val="1"/>
          <c:order val="1"/>
          <c:tx>
            <c:strRef>
              <c:f>'viele_kanten-HAW_ud'!$C$3</c:f>
              <c:strCache>
                <c:ptCount val="1"/>
                <c:pt idx="0">
                  <c:v>bellmannford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'viele_kanten-HAW_ud'!$A$4:$A$23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20000</c:v>
                </c:pt>
                <c:pt idx="11">
                  <c:v>30000</c:v>
                </c:pt>
                <c:pt idx="12">
                  <c:v>40000</c:v>
                </c:pt>
                <c:pt idx="13">
                  <c:v>50000</c:v>
                </c:pt>
                <c:pt idx="14">
                  <c:v>60000</c:v>
                </c:pt>
                <c:pt idx="15">
                  <c:v>70000</c:v>
                </c:pt>
                <c:pt idx="16">
                  <c:v>80000</c:v>
                </c:pt>
                <c:pt idx="17">
                  <c:v>90000</c:v>
                </c:pt>
                <c:pt idx="18">
                  <c:v>100000</c:v>
                </c:pt>
                <c:pt idx="19">
                  <c:v>110000</c:v>
                </c:pt>
              </c:numCache>
            </c:numRef>
          </c:cat>
          <c:val>
            <c:numRef>
              <c:f>'viele_kanten-HAW_ud'!$C$4:$C$23</c:f>
              <c:numCache>
                <c:formatCode>General</c:formatCode>
                <c:ptCount val="20"/>
                <c:pt idx="0">
                  <c:v>328</c:v>
                </c:pt>
                <c:pt idx="1">
                  <c:v>656</c:v>
                </c:pt>
                <c:pt idx="2">
                  <c:v>1281</c:v>
                </c:pt>
                <c:pt idx="3">
                  <c:v>2235</c:v>
                </c:pt>
                <c:pt idx="4">
                  <c:v>3016</c:v>
                </c:pt>
                <c:pt idx="5">
                  <c:v>2983</c:v>
                </c:pt>
                <c:pt idx="6">
                  <c:v>2985</c:v>
                </c:pt>
                <c:pt idx="7">
                  <c:v>3015</c:v>
                </c:pt>
                <c:pt idx="8">
                  <c:v>2954</c:v>
                </c:pt>
                <c:pt idx="9">
                  <c:v>3078</c:v>
                </c:pt>
                <c:pt idx="10">
                  <c:v>3015</c:v>
                </c:pt>
                <c:pt idx="11">
                  <c:v>3032</c:v>
                </c:pt>
                <c:pt idx="12">
                  <c:v>3015</c:v>
                </c:pt>
                <c:pt idx="13">
                  <c:v>2953</c:v>
                </c:pt>
                <c:pt idx="14">
                  <c:v>2938</c:v>
                </c:pt>
                <c:pt idx="15">
                  <c:v>3001</c:v>
                </c:pt>
                <c:pt idx="16">
                  <c:v>2940</c:v>
                </c:pt>
                <c:pt idx="17">
                  <c:v>3017</c:v>
                </c:pt>
                <c:pt idx="18">
                  <c:v>2971</c:v>
                </c:pt>
                <c:pt idx="19">
                  <c:v>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CF-4A66-8BEA-ADD2A6D0B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7912968"/>
        <c:axId val="287927400"/>
      </c:lineChart>
      <c:catAx>
        <c:axId val="287912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 b="1" dirty="0" err="1"/>
                  <a:t>Edges</a:t>
                </a:r>
                <a:endParaRPr lang="de-DE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7927400"/>
        <c:crosses val="autoZero"/>
        <c:auto val="1"/>
        <c:lblAlgn val="ctr"/>
        <c:lblOffset val="100"/>
        <c:noMultiLvlLbl val="0"/>
      </c:catAx>
      <c:valAx>
        <c:axId val="287927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 b="1" dirty="0"/>
                  <a:t>Zeit in </a:t>
                </a:r>
                <a:r>
                  <a:rPr lang="de-DE" sz="1600" b="1" dirty="0" err="1"/>
                  <a:t>ms</a:t>
                </a:r>
                <a:endParaRPr lang="de-DE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791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456330296970748"/>
          <c:y val="0.21612210336025109"/>
          <c:w val="0.35480369747652302"/>
          <c:h val="8.6921292847422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A1EE0-CC23-4A55-8A70-4C3FAACE0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GKA Aufgabe 2 - </a:t>
            </a:r>
            <a:r>
              <a:rPr lang="de-DE" dirty="0" err="1"/>
              <a:t>LösungSmöglichkeit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5A3E1-AE21-4376-9D40-E10FB2C81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Eugen Deutsch</a:t>
            </a:r>
          </a:p>
        </p:txBody>
      </p:sp>
    </p:spTree>
    <p:extLst>
      <p:ext uri="{BB962C8B-B14F-4D97-AF65-F5344CB8AC3E}">
        <p14:creationId xmlns:p14="http://schemas.microsoft.com/office/powerpoint/2010/main" val="5149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EB95B-B18D-4B16-963E-61128FE6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CBFEB-E1DA-45AA-A84F-F0845B7D4A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Dijkstra &amp; Bellmann-Ford</a:t>
            </a:r>
          </a:p>
          <a:p>
            <a:pPr lvl="1"/>
            <a:r>
              <a:rPr lang="de-DE" dirty="0"/>
              <a:t>Ideen</a:t>
            </a:r>
          </a:p>
          <a:p>
            <a:pPr lvl="1"/>
            <a:r>
              <a:rPr lang="de-DE" dirty="0"/>
              <a:t>Umsetzung</a:t>
            </a:r>
          </a:p>
          <a:p>
            <a:pPr lvl="1"/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412334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Dijkstra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pPr marL="0" indent="0">
              <a:buNone/>
            </a:pPr>
            <a:r>
              <a:rPr lang="de-DE" dirty="0"/>
              <a:t>	OK = [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Vorg</a:t>
            </a:r>
            <a:r>
              <a:rPr lang="de-DE" dirty="0"/>
              <a:t> = [Start, </a:t>
            </a:r>
            <a:r>
              <a:rPr lang="de-DE" dirty="0" err="1"/>
              <a:t>undef</a:t>
            </a:r>
            <a:r>
              <a:rPr lang="de-DE" dirty="0"/>
              <a:t>, </a:t>
            </a:r>
            <a:r>
              <a:rPr lang="de-DE" dirty="0" err="1"/>
              <a:t>undef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Entf</a:t>
            </a:r>
            <a:r>
              <a:rPr lang="de-DE" dirty="0"/>
              <a:t> = [0, infinite, infinite, …]</a:t>
            </a:r>
          </a:p>
          <a:p>
            <a:pPr marL="0" indent="0">
              <a:buNone/>
            </a:pPr>
            <a:r>
              <a:rPr lang="de-DE" dirty="0"/>
              <a:t>Iteration:</a:t>
            </a:r>
          </a:p>
          <a:p>
            <a:pPr marL="0" indent="0">
              <a:buNone/>
            </a:pPr>
            <a:r>
              <a:rPr lang="de-DE" dirty="0"/>
              <a:t>	H = Min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OK_h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graph:Edges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Entf_j</a:t>
            </a:r>
            <a:r>
              <a:rPr lang="de-DE" dirty="0"/>
              <a:t> &gt; </a:t>
            </a:r>
            <a:r>
              <a:rPr lang="de-DE" dirty="0" err="1"/>
              <a:t>Entf_H</a:t>
            </a:r>
            <a:r>
              <a:rPr lang="de-DE" dirty="0"/>
              <a:t> + </a:t>
            </a:r>
            <a:r>
              <a:rPr lang="de-DE" dirty="0" err="1"/>
              <a:t>lhj</a:t>
            </a:r>
            <a:r>
              <a:rPr lang="de-DE" dirty="0"/>
              <a:t>) update(VJ)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08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de-DE" dirty="0"/>
              <a:t>Statt OK,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 -&gt; [{V,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  <a:p>
            <a:pPr marL="457200" indent="-457200">
              <a:buAutoNum type="arabicParenR"/>
            </a:pPr>
            <a:r>
              <a:rPr lang="de-DE" dirty="0" err="1"/>
              <a:t>Graph:delete_vertex</a:t>
            </a:r>
            <a:r>
              <a:rPr lang="de-DE" dirty="0"/>
              <a:t>(H)</a:t>
            </a:r>
          </a:p>
          <a:p>
            <a:pPr marL="457200" indent="-457200">
              <a:buAutoNum type="arabicParenR"/>
            </a:pPr>
            <a:r>
              <a:rPr lang="de-DE" dirty="0"/>
              <a:t>MIN-heap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FF8566-E039-4AC4-A451-9FB04C5E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</p:spTree>
    <p:extLst>
      <p:ext uri="{BB962C8B-B14F-4D97-AF65-F5344CB8AC3E}">
        <p14:creationId xmlns:p14="http://schemas.microsoft.com/office/powerpoint/2010/main" val="6115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Bellmann-Ford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Vorg</a:t>
            </a:r>
            <a:r>
              <a:rPr lang="de-DE" dirty="0"/>
              <a:t> = [Start, </a:t>
            </a:r>
            <a:r>
              <a:rPr lang="de-DE" dirty="0" err="1"/>
              <a:t>undef</a:t>
            </a:r>
            <a:r>
              <a:rPr lang="de-DE" dirty="0"/>
              <a:t>, </a:t>
            </a:r>
            <a:r>
              <a:rPr lang="de-DE" dirty="0" err="1"/>
              <a:t>undef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Entf</a:t>
            </a:r>
            <a:r>
              <a:rPr lang="de-DE" dirty="0"/>
              <a:t> = [0, infinite, infinite, …]</a:t>
            </a:r>
          </a:p>
          <a:p>
            <a:pPr marL="0" indent="0">
              <a:buNone/>
            </a:pPr>
            <a:r>
              <a:rPr lang="de-DE" dirty="0"/>
              <a:t>Iteration:</a:t>
            </a:r>
          </a:p>
          <a:p>
            <a:pPr marL="0" indent="0">
              <a:buNone/>
            </a:pPr>
            <a:r>
              <a:rPr lang="de-DE" dirty="0"/>
              <a:t>	|V| - 1 mal {</a:t>
            </a:r>
          </a:p>
          <a:p>
            <a:pPr marL="0" indent="0">
              <a:buNone/>
            </a:pPr>
            <a:r>
              <a:rPr lang="de-DE" dirty="0"/>
              <a:t>		Update für alle Vertices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Für alle </a:t>
            </a:r>
            <a:r>
              <a:rPr lang="de-DE" dirty="0" err="1"/>
              <a:t>Edges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		 </a:t>
            </a:r>
            <a:r>
              <a:rPr lang="de-DE" dirty="0" err="1"/>
              <a:t>ChecK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631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dirty="0"/>
              <a:t>Statt </a:t>
            </a:r>
            <a:r>
              <a:rPr lang="de-DE" dirty="0" err="1"/>
              <a:t>Entf</a:t>
            </a:r>
            <a:r>
              <a:rPr lang="de-DE" dirty="0"/>
              <a:t> und </a:t>
            </a:r>
            <a:r>
              <a:rPr lang="de-DE" dirty="0" err="1"/>
              <a:t>vorg</a:t>
            </a:r>
            <a:r>
              <a:rPr lang="de-DE" dirty="0"/>
              <a:t> -&gt; [{Vertex,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  <a:p>
            <a:pPr marL="457200" indent="-457200">
              <a:buAutoNum type="arabicParenR"/>
            </a:pPr>
            <a:r>
              <a:rPr lang="de-DE" dirty="0"/>
              <a:t>Vertices,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delete</a:t>
            </a:r>
            <a:endParaRPr lang="de-DE" dirty="0"/>
          </a:p>
          <a:p>
            <a:pPr marL="457200" indent="-457200">
              <a:buAutoNum type="arabicParenR"/>
            </a:pPr>
            <a:r>
              <a:rPr lang="de-DE" dirty="0"/>
              <a:t>Falls V mit </a:t>
            </a:r>
            <a:r>
              <a:rPr lang="de-DE" dirty="0" err="1"/>
              <a:t>Entf</a:t>
            </a:r>
            <a:r>
              <a:rPr lang="de-DE" dirty="0"/>
              <a:t> = infinite -&gt; keine Aktualisierungen</a:t>
            </a:r>
          </a:p>
        </p:txBody>
      </p:sp>
    </p:spTree>
    <p:extLst>
      <p:ext uri="{BB962C8B-B14F-4D97-AF65-F5344CB8AC3E}">
        <p14:creationId xmlns:p14="http://schemas.microsoft.com/office/powerpoint/2010/main" val="21175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9369DC-5582-40EB-9408-9FBD80E5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3D48A87-044E-4286-929D-C1D818511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778918"/>
              </p:ext>
            </p:extLst>
          </p:nvPr>
        </p:nvGraphicFramePr>
        <p:xfrm>
          <a:off x="1384539" y="2212403"/>
          <a:ext cx="9422922" cy="441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4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9369DC-5582-40EB-9408-9FBD80E5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51234"/>
            <a:ext cx="10364451" cy="1596177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E97CA18-5C02-44FE-9B75-88FB8AC0D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944111"/>
              </p:ext>
            </p:extLst>
          </p:nvPr>
        </p:nvGraphicFramePr>
        <p:xfrm>
          <a:off x="1534455" y="2147411"/>
          <a:ext cx="9123087" cy="4645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405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15465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82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Tw Cen MT</vt:lpstr>
      <vt:lpstr>Tropfen</vt:lpstr>
      <vt:lpstr>GKA Aufgabe 2 - LösungSmöglichkeit</vt:lpstr>
      <vt:lpstr>Inhalt</vt:lpstr>
      <vt:lpstr>Dijkstra</vt:lpstr>
      <vt:lpstr>Ideen</vt:lpstr>
      <vt:lpstr>Bellmann-Ford</vt:lpstr>
      <vt:lpstr>Ideen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GKA Aufgabe 3 - LösungSmöglichkeit</dc:title>
  <dc:creator>Steven</dc:creator>
  <cp:lastModifiedBy>Steven</cp:lastModifiedBy>
  <cp:revision>5</cp:revision>
  <dcterms:created xsi:type="dcterms:W3CDTF">2017-11-14T03:46:54Z</dcterms:created>
  <dcterms:modified xsi:type="dcterms:W3CDTF">2017-11-14T14:56:14Z</dcterms:modified>
</cp:coreProperties>
</file>