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8" r:id="rId7"/>
    <p:sldId id="260" r:id="rId8"/>
    <p:sldId id="269"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2457" autoAdjust="0"/>
  </p:normalViewPr>
  <p:slideViewPr>
    <p:cSldViewPr>
      <p:cViewPr varScale="1">
        <p:scale>
          <a:sx n="65" d="100"/>
          <a:sy n="65" d="100"/>
        </p:scale>
        <p:origin x="15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5DF20B2-B111-4FC9-B3FB-C1035E1DD19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207262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DF20B2-B111-4FC9-B3FB-C1035E1DD19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428681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DF20B2-B111-4FC9-B3FB-C1035E1DD19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25138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5DF20B2-B111-4FC9-B3FB-C1035E1DD19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3108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F20B2-B111-4FC9-B3FB-C1035E1DD192}" type="datetimeFigureOut">
              <a:rPr lang="en-GB" smtClean="0"/>
              <a:t>23/02/2017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177762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5DF20B2-B111-4FC9-B3FB-C1035E1DD192}" type="datetimeFigureOut">
              <a:rPr lang="en-GB" smtClean="0"/>
              <a:t>23/02/2017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176109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5DF20B2-B111-4FC9-B3FB-C1035E1DD192}" type="datetimeFigureOut">
              <a:rPr lang="en-GB" smtClean="0"/>
              <a:t>23/02/2017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386572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5DF20B2-B111-4FC9-B3FB-C1035E1DD192}" type="datetimeFigureOut">
              <a:rPr lang="en-GB" smtClean="0"/>
              <a:t>23/02/2017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301022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F20B2-B111-4FC9-B3FB-C1035E1DD192}" type="datetimeFigureOut">
              <a:rPr lang="en-GB" smtClean="0"/>
              <a:t>23/02/2017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408935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F20B2-B111-4FC9-B3FB-C1035E1DD192}" type="datetimeFigureOut">
              <a:rPr lang="en-GB" smtClean="0"/>
              <a:t>23/02/2017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111223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F20B2-B111-4FC9-B3FB-C1035E1DD192}" type="datetimeFigureOut">
              <a:rPr lang="en-GB" smtClean="0"/>
              <a:t>23/02/2017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1E1FCB-9967-4E6A-96C6-EA6149DA1DC3}" type="slidenum">
              <a:rPr lang="en-GB" smtClean="0"/>
              <a:t>‹#›</a:t>
            </a:fld>
            <a:endParaRPr lang="en-GB"/>
          </a:p>
        </p:txBody>
      </p:sp>
    </p:spTree>
    <p:extLst>
      <p:ext uri="{BB962C8B-B14F-4D97-AF65-F5344CB8AC3E}">
        <p14:creationId xmlns:p14="http://schemas.microsoft.com/office/powerpoint/2010/main" val="423195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F20B2-B111-4FC9-B3FB-C1035E1DD192}" type="datetimeFigureOut">
              <a:rPr lang="en-GB" smtClean="0"/>
              <a:t>23/02/2017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E1FCB-9967-4E6A-96C6-EA6149DA1DC3}" type="slidenum">
              <a:rPr lang="en-GB" smtClean="0"/>
              <a:t>‹#›</a:t>
            </a:fld>
            <a:endParaRPr lang="en-GB"/>
          </a:p>
        </p:txBody>
      </p:sp>
    </p:spTree>
    <p:extLst>
      <p:ext uri="{BB962C8B-B14F-4D97-AF65-F5344CB8AC3E}">
        <p14:creationId xmlns:p14="http://schemas.microsoft.com/office/powerpoint/2010/main" val="2739226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E - Drinking Buddy</a:t>
            </a:r>
            <a:endParaRPr lang="en-GB" dirty="0"/>
          </a:p>
        </p:txBody>
      </p:sp>
      <p:sp>
        <p:nvSpPr>
          <p:cNvPr id="3" name="Content Placeholder 2"/>
          <p:cNvSpPr>
            <a:spLocks noGrp="1"/>
          </p:cNvSpPr>
          <p:nvPr>
            <p:ph idx="1"/>
          </p:nvPr>
        </p:nvSpPr>
        <p:spPr/>
        <p:txBody>
          <a:bodyPr>
            <a:normAutofit fontScale="85000" lnSpcReduction="10000"/>
          </a:bodyPr>
          <a:lstStyle/>
          <a:p>
            <a:pPr marL="0" indent="0" algn="ctr">
              <a:buNone/>
            </a:pPr>
            <a:r>
              <a:rPr lang="en-GB" dirty="0" smtClean="0"/>
              <a:t>The objective of our application is to give bar owners and drinking enthusiasts a place to discuss, share and hear other people’s opinions on the bars near them. </a:t>
            </a:r>
          </a:p>
          <a:p>
            <a:pPr marL="0" indent="0" algn="ctr">
              <a:buNone/>
            </a:pPr>
            <a:r>
              <a:rPr lang="en-GB" dirty="0"/>
              <a:t>Everyone will be able to view the list of nearby bars which can be sorted from best to worst by </a:t>
            </a:r>
            <a:r>
              <a:rPr lang="en-GB" dirty="0" smtClean="0"/>
              <a:t>category.</a:t>
            </a:r>
          </a:p>
          <a:p>
            <a:pPr marL="0" indent="0" algn="ctr">
              <a:buNone/>
            </a:pPr>
            <a:r>
              <a:rPr lang="en-GB" dirty="0" smtClean="0"/>
              <a:t>Users will be able to create an account and leave reviews and ratings on the bars they choose to, as well as view others reviews.</a:t>
            </a:r>
          </a:p>
          <a:p>
            <a:pPr marL="0" indent="0" algn="ctr">
              <a:buNone/>
            </a:pPr>
            <a:r>
              <a:rPr lang="en-GB" dirty="0" smtClean="0"/>
              <a:t>Bar owners will be able to upload their bar to the site and include pictures and descriptions, as well as read what people are saying about their bar.</a:t>
            </a:r>
          </a:p>
          <a:p>
            <a:pPr marL="0" indent="0" algn="ctr">
              <a:buNone/>
            </a:pPr>
            <a:endParaRPr lang="en-GB" dirty="0" smtClean="0"/>
          </a:p>
        </p:txBody>
      </p:sp>
    </p:spTree>
    <p:extLst>
      <p:ext uri="{BB962C8B-B14F-4D97-AF65-F5344CB8AC3E}">
        <p14:creationId xmlns:p14="http://schemas.microsoft.com/office/powerpoint/2010/main" val="140904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 2 – Pub’s Review Page</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24744"/>
            <a:ext cx="8229600" cy="5681334"/>
          </a:xfrm>
        </p:spPr>
      </p:pic>
    </p:spTree>
    <p:extLst>
      <p:ext uri="{BB962C8B-B14F-4D97-AF65-F5344CB8AC3E}">
        <p14:creationId xmlns:p14="http://schemas.microsoft.com/office/powerpoint/2010/main" val="105210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 3 – Log In Page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23480"/>
            <a:ext cx="8363272" cy="5568404"/>
          </a:xfrm>
        </p:spPr>
      </p:pic>
    </p:spTree>
    <p:extLst>
      <p:ext uri="{BB962C8B-B14F-4D97-AF65-F5344CB8AC3E}">
        <p14:creationId xmlns:p14="http://schemas.microsoft.com/office/powerpoint/2010/main" val="52904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 4 – Make Review Page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24743"/>
            <a:ext cx="8229600" cy="5437601"/>
          </a:xfrm>
        </p:spPr>
      </p:pic>
    </p:spTree>
    <p:extLst>
      <p:ext uri="{BB962C8B-B14F-4D97-AF65-F5344CB8AC3E}">
        <p14:creationId xmlns:p14="http://schemas.microsoft.com/office/powerpoint/2010/main" val="146287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 5 – Bar Overviews Page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14726"/>
            <a:ext cx="8229600" cy="5496911"/>
          </a:xfrm>
        </p:spPr>
      </p:pic>
    </p:spTree>
    <p:extLst>
      <p:ext uri="{BB962C8B-B14F-4D97-AF65-F5344CB8AC3E}">
        <p14:creationId xmlns:p14="http://schemas.microsoft.com/office/powerpoint/2010/main" val="95987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Requirements</a:t>
            </a:r>
            <a:endParaRPr lang="en-GB" dirty="0"/>
          </a:p>
        </p:txBody>
      </p:sp>
      <p:sp>
        <p:nvSpPr>
          <p:cNvPr id="5" name="Content Placeholder 4"/>
          <p:cNvSpPr>
            <a:spLocks noGrp="1"/>
          </p:cNvSpPr>
          <p:nvPr>
            <p:ph idx="1"/>
          </p:nvPr>
        </p:nvSpPr>
        <p:spPr/>
        <p:txBody>
          <a:bodyPr>
            <a:normAutofit fontScale="70000" lnSpcReduction="20000"/>
          </a:bodyPr>
          <a:lstStyle/>
          <a:p>
            <a:r>
              <a:rPr lang="en-GB" dirty="0" smtClean="0"/>
              <a:t>User should be able to create/edit/delete account.</a:t>
            </a:r>
          </a:p>
          <a:p>
            <a:r>
              <a:rPr lang="en-GB" dirty="0" smtClean="0"/>
              <a:t>User must be able to log in and out of their account. </a:t>
            </a:r>
          </a:p>
          <a:p>
            <a:r>
              <a:rPr lang="en-GB" dirty="0" smtClean="0"/>
              <a:t>Bar owners and site admins should have different access rights- they should be able to add/edit/delete bars for the users to rate. </a:t>
            </a:r>
          </a:p>
          <a:p>
            <a:r>
              <a:rPr lang="en-GB" dirty="0" smtClean="0"/>
              <a:t>Anyone should be able to view bars and their ratings, regardless of whether or not they have an account or what account they have. </a:t>
            </a:r>
          </a:p>
          <a:p>
            <a:r>
              <a:rPr lang="en-GB" dirty="0"/>
              <a:t>U</a:t>
            </a:r>
            <a:r>
              <a:rPr lang="en-GB" dirty="0" smtClean="0"/>
              <a:t>sers should be able to rate bars based on certain criteria (price, quality, atmosphere) and leave a more detailed comment if they wish. </a:t>
            </a:r>
          </a:p>
          <a:p>
            <a:r>
              <a:rPr lang="en-GB" dirty="0" smtClean="0"/>
              <a:t>Users should be able to sort bars by category. For example: bars sorted from lowest to highest prices. </a:t>
            </a:r>
          </a:p>
          <a:p>
            <a:r>
              <a:rPr lang="en-GB" dirty="0" smtClean="0"/>
              <a:t>Users should be able to find a map/address/directions for each bar via Google Maps.</a:t>
            </a:r>
          </a:p>
          <a:p>
            <a:endParaRPr lang="en-GB" dirty="0" smtClean="0"/>
          </a:p>
          <a:p>
            <a:endParaRPr lang="en-GB" dirty="0" smtClean="0"/>
          </a:p>
          <a:p>
            <a:endParaRPr lang="en-GB" dirty="0"/>
          </a:p>
        </p:txBody>
      </p:sp>
    </p:spTree>
    <p:extLst>
      <p:ext uri="{BB962C8B-B14F-4D97-AF65-F5344CB8AC3E}">
        <p14:creationId xmlns:p14="http://schemas.microsoft.com/office/powerpoint/2010/main" val="47212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One</a:t>
            </a:r>
            <a:endParaRPr lang="en-GB" dirty="0"/>
          </a:p>
        </p:txBody>
      </p:sp>
      <p:sp>
        <p:nvSpPr>
          <p:cNvPr id="3" name="Content Placeholder 2"/>
          <p:cNvSpPr>
            <a:spLocks noGrp="1"/>
          </p:cNvSpPr>
          <p:nvPr>
            <p:ph idx="1"/>
          </p:nvPr>
        </p:nvSpPr>
        <p:spPr>
          <a:xfrm>
            <a:off x="457200" y="3717032"/>
            <a:ext cx="8229600" cy="2437731"/>
          </a:xfrm>
        </p:spPr>
        <p:txBody>
          <a:bodyPr>
            <a:normAutofit/>
          </a:bodyPr>
          <a:lstStyle/>
          <a:p>
            <a:pPr marL="0" indent="0" algn="ctr">
              <a:buNone/>
            </a:pPr>
            <a:r>
              <a:rPr lang="en-GB" sz="2000" dirty="0" smtClean="0"/>
              <a:t>This is Christine. She is a 32-year old female from Glasgow. She has recently opened a bar on Byers Road called ‘The Library’, which is primarily aimed at students. She wants to spread the word about her trendy, new bar. In addition to this she wants to hear the opinions of the people who visit her bar, so that she can make improvements and attract more customers. She wants somewhere that she can get honest reviews from her target audience.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1153926"/>
            <a:ext cx="3600400" cy="2402610"/>
          </a:xfrm>
          <a:prstGeom prst="rect">
            <a:avLst/>
          </a:prstGeom>
        </p:spPr>
      </p:pic>
    </p:spTree>
    <p:extLst>
      <p:ext uri="{BB962C8B-B14F-4D97-AF65-F5344CB8AC3E}">
        <p14:creationId xmlns:p14="http://schemas.microsoft.com/office/powerpoint/2010/main" val="85354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Persona Two</a:t>
            </a:r>
            <a:endParaRPr lang="en-GB" dirty="0"/>
          </a:p>
        </p:txBody>
      </p:sp>
      <p:sp>
        <p:nvSpPr>
          <p:cNvPr id="3" name="Content Placeholder 2"/>
          <p:cNvSpPr>
            <a:spLocks noGrp="1"/>
          </p:cNvSpPr>
          <p:nvPr>
            <p:ph idx="1"/>
          </p:nvPr>
        </p:nvSpPr>
        <p:spPr>
          <a:xfrm>
            <a:off x="457200" y="3933056"/>
            <a:ext cx="8229600" cy="2193107"/>
          </a:xfrm>
        </p:spPr>
        <p:txBody>
          <a:bodyPr>
            <a:normAutofit fontScale="62500" lnSpcReduction="20000"/>
          </a:bodyPr>
          <a:lstStyle/>
          <a:p>
            <a:pPr marL="0" indent="0" algn="ctr">
              <a:buNone/>
            </a:pPr>
            <a:r>
              <a:rPr lang="en-GB" dirty="0" smtClean="0"/>
              <a:t>Adam is a 19 year old student from Hungary. He has just moved to Glasgow to study Business at the university. He loves socialising, drinking and wants to make friends but he doesn’t know where to do it because he is not familiar with the area. He wants somewhere relaxed and cheap for when he goes out with friends but he might want to take his family somewhere a bit more luxurious when they visit. He finds that most of the reviews already on the internet are outdated and don’t tell him the info that he wants to know- like where the cheapest pint is.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1" y="1174659"/>
            <a:ext cx="4571999" cy="2656114"/>
          </a:xfrm>
          <a:prstGeom prst="rect">
            <a:avLst/>
          </a:prstGeom>
        </p:spPr>
      </p:pic>
    </p:spTree>
    <p:extLst>
      <p:ext uri="{BB962C8B-B14F-4D97-AF65-F5344CB8AC3E}">
        <p14:creationId xmlns:p14="http://schemas.microsoft.com/office/powerpoint/2010/main" val="319193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Architecture</a:t>
            </a:r>
            <a:endParaRPr lang="en-GB" dirty="0"/>
          </a:p>
        </p:txBody>
      </p:sp>
      <p:sp>
        <p:nvSpPr>
          <p:cNvPr id="5" name="Rectangle 4"/>
          <p:cNvSpPr/>
          <p:nvPr/>
        </p:nvSpPr>
        <p:spPr>
          <a:xfrm>
            <a:off x="1547664" y="2996952"/>
            <a:ext cx="14401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491880" y="2996952"/>
            <a:ext cx="14401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5" idx="3"/>
            <a:endCxn id="6" idx="1"/>
          </p:cNvCxnSpPr>
          <p:nvPr/>
        </p:nvCxnSpPr>
        <p:spPr>
          <a:xfrm>
            <a:off x="2987824" y="3465004"/>
            <a:ext cx="50405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Flowchart: Magnetic Disk 8"/>
          <p:cNvSpPr/>
          <p:nvPr/>
        </p:nvSpPr>
        <p:spPr>
          <a:xfrm>
            <a:off x="6012160" y="3933056"/>
            <a:ext cx="936104" cy="151216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loud 9"/>
          <p:cNvSpPr/>
          <p:nvPr/>
        </p:nvSpPr>
        <p:spPr>
          <a:xfrm>
            <a:off x="5519708" y="1564580"/>
            <a:ext cx="1944216" cy="108012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a:off x="4932040" y="3789040"/>
            <a:ext cx="1080120"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932040" y="2492896"/>
            <a:ext cx="648072" cy="50405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23764" y="1690593"/>
            <a:ext cx="936104" cy="954107"/>
          </a:xfrm>
          <a:prstGeom prst="rect">
            <a:avLst/>
          </a:prstGeom>
          <a:noFill/>
        </p:spPr>
        <p:txBody>
          <a:bodyPr wrap="square" rtlCol="0">
            <a:spAutoFit/>
          </a:bodyPr>
          <a:lstStyle/>
          <a:p>
            <a:r>
              <a:rPr lang="en-GB" sz="1400" dirty="0" smtClean="0">
                <a:solidFill>
                  <a:schemeClr val="bg1"/>
                </a:solidFill>
              </a:rPr>
              <a:t>Google search and maps API</a:t>
            </a:r>
            <a:endParaRPr lang="en-GB" sz="1400" dirty="0">
              <a:solidFill>
                <a:schemeClr val="bg1"/>
              </a:solidFill>
            </a:endParaRPr>
          </a:p>
        </p:txBody>
      </p:sp>
      <p:sp>
        <p:nvSpPr>
          <p:cNvPr id="19" name="TextBox 18"/>
          <p:cNvSpPr txBox="1"/>
          <p:nvPr/>
        </p:nvSpPr>
        <p:spPr>
          <a:xfrm>
            <a:off x="6023764" y="4663008"/>
            <a:ext cx="936104" cy="307777"/>
          </a:xfrm>
          <a:prstGeom prst="rect">
            <a:avLst/>
          </a:prstGeom>
          <a:noFill/>
        </p:spPr>
        <p:txBody>
          <a:bodyPr wrap="square" rtlCol="0">
            <a:spAutoFit/>
          </a:bodyPr>
          <a:lstStyle/>
          <a:p>
            <a:r>
              <a:rPr lang="en-GB" sz="1400" dirty="0" smtClean="0">
                <a:solidFill>
                  <a:schemeClr val="bg1"/>
                </a:solidFill>
              </a:rPr>
              <a:t>Database</a:t>
            </a:r>
            <a:endParaRPr lang="en-GB" sz="1400" dirty="0">
              <a:solidFill>
                <a:schemeClr val="bg1"/>
              </a:solidFill>
            </a:endParaRPr>
          </a:p>
        </p:txBody>
      </p:sp>
      <p:sp>
        <p:nvSpPr>
          <p:cNvPr id="20" name="TextBox 19"/>
          <p:cNvSpPr txBox="1"/>
          <p:nvPr/>
        </p:nvSpPr>
        <p:spPr>
          <a:xfrm>
            <a:off x="3527884" y="3246100"/>
            <a:ext cx="1368152" cy="369332"/>
          </a:xfrm>
          <a:prstGeom prst="rect">
            <a:avLst/>
          </a:prstGeom>
          <a:noFill/>
        </p:spPr>
        <p:txBody>
          <a:bodyPr wrap="square" rtlCol="0">
            <a:spAutoFit/>
          </a:bodyPr>
          <a:lstStyle/>
          <a:p>
            <a:r>
              <a:rPr lang="en-GB" dirty="0" smtClean="0">
                <a:solidFill>
                  <a:schemeClr val="bg1"/>
                </a:solidFill>
              </a:rPr>
              <a:t>Middleware</a:t>
            </a:r>
            <a:endParaRPr lang="en-GB" dirty="0">
              <a:solidFill>
                <a:schemeClr val="bg1"/>
              </a:solidFill>
            </a:endParaRPr>
          </a:p>
        </p:txBody>
      </p:sp>
      <p:sp>
        <p:nvSpPr>
          <p:cNvPr id="21" name="TextBox 20"/>
          <p:cNvSpPr txBox="1"/>
          <p:nvPr/>
        </p:nvSpPr>
        <p:spPr>
          <a:xfrm>
            <a:off x="1907704" y="3253344"/>
            <a:ext cx="720080" cy="369332"/>
          </a:xfrm>
          <a:prstGeom prst="rect">
            <a:avLst/>
          </a:prstGeom>
          <a:noFill/>
        </p:spPr>
        <p:txBody>
          <a:bodyPr wrap="square" rtlCol="0">
            <a:spAutoFit/>
          </a:bodyPr>
          <a:lstStyle/>
          <a:p>
            <a:r>
              <a:rPr lang="en-GB" dirty="0" smtClean="0">
                <a:solidFill>
                  <a:schemeClr val="bg1"/>
                </a:solidFill>
              </a:rPr>
              <a:t>Client</a:t>
            </a:r>
            <a:endParaRPr lang="en-GB" dirty="0">
              <a:solidFill>
                <a:schemeClr val="bg1"/>
              </a:solidFill>
            </a:endParaRPr>
          </a:p>
        </p:txBody>
      </p:sp>
      <p:sp>
        <p:nvSpPr>
          <p:cNvPr id="22" name="Oval 21"/>
          <p:cNvSpPr/>
          <p:nvPr/>
        </p:nvSpPr>
        <p:spPr>
          <a:xfrm>
            <a:off x="539552" y="2672916"/>
            <a:ext cx="360040" cy="324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stCxn id="22" idx="4"/>
          </p:cNvCxnSpPr>
          <p:nvPr/>
        </p:nvCxnSpPr>
        <p:spPr>
          <a:xfrm>
            <a:off x="719572" y="2996952"/>
            <a:ext cx="0" cy="625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3548" y="3140968"/>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9572" y="3622676"/>
            <a:ext cx="180020" cy="238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39552" y="3615432"/>
            <a:ext cx="180020" cy="24561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13538" y="3933056"/>
            <a:ext cx="630070" cy="369332"/>
          </a:xfrm>
          <a:prstGeom prst="rect">
            <a:avLst/>
          </a:prstGeom>
          <a:noFill/>
        </p:spPr>
        <p:txBody>
          <a:bodyPr wrap="square" rtlCol="0">
            <a:spAutoFit/>
          </a:bodyPr>
          <a:lstStyle/>
          <a:p>
            <a:r>
              <a:rPr lang="en-GB" dirty="0" smtClean="0"/>
              <a:t>User</a:t>
            </a:r>
            <a:endParaRPr lang="en-GB" dirty="0"/>
          </a:p>
        </p:txBody>
      </p:sp>
      <p:cxnSp>
        <p:nvCxnSpPr>
          <p:cNvPr id="33" name="Straight Arrow Connector 32"/>
          <p:cNvCxnSpPr>
            <a:endCxn id="5" idx="1"/>
          </p:cNvCxnSpPr>
          <p:nvPr/>
        </p:nvCxnSpPr>
        <p:spPr>
          <a:xfrm>
            <a:off x="899592" y="3465004"/>
            <a:ext cx="6480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60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063"/>
            <a:ext cx="8229600" cy="1143000"/>
          </a:xfrm>
        </p:spPr>
        <p:txBody>
          <a:bodyPr/>
          <a:lstStyle/>
          <a:p>
            <a:r>
              <a:rPr lang="en-GB" dirty="0"/>
              <a:t>Site Map</a:t>
            </a:r>
          </a:p>
        </p:txBody>
      </p:sp>
      <p:pic>
        <p:nvPicPr>
          <p:cNvPr id="4" name="Picture 3"/>
          <p:cNvPicPr>
            <a:picLocks noChangeAspect="1"/>
          </p:cNvPicPr>
          <p:nvPr/>
        </p:nvPicPr>
        <p:blipFill>
          <a:blip r:embed="rId2"/>
          <a:stretch>
            <a:fillRect/>
          </a:stretch>
        </p:blipFill>
        <p:spPr>
          <a:xfrm>
            <a:off x="123825" y="1166812"/>
            <a:ext cx="8896350" cy="4524375"/>
          </a:xfrm>
          <a:prstGeom prst="rect">
            <a:avLst/>
          </a:prstGeom>
        </p:spPr>
      </p:pic>
    </p:spTree>
    <p:extLst>
      <p:ext uri="{BB962C8B-B14F-4D97-AF65-F5344CB8AC3E}">
        <p14:creationId xmlns:p14="http://schemas.microsoft.com/office/powerpoint/2010/main" val="247650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Diagram</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96752"/>
            <a:ext cx="5900514" cy="5318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068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URLS</a:t>
            </a:r>
          </a:p>
        </p:txBody>
      </p:sp>
      <p:sp>
        <p:nvSpPr>
          <p:cNvPr id="3" name="Content Placeholder 2"/>
          <p:cNvSpPr>
            <a:spLocks noGrp="1"/>
          </p:cNvSpPr>
          <p:nvPr>
            <p:ph idx="1"/>
          </p:nvPr>
        </p:nvSpPr>
        <p:spPr/>
        <p:txBody>
          <a:bodyPr>
            <a:normAutofit fontScale="92500" lnSpcReduction="20000"/>
          </a:bodyPr>
          <a:lstStyle/>
          <a:p>
            <a:r>
              <a:rPr lang="en-GB" dirty="0"/>
              <a:t>/Home</a:t>
            </a:r>
          </a:p>
          <a:p>
            <a:r>
              <a:rPr lang="en-GB" dirty="0"/>
              <a:t>/</a:t>
            </a:r>
            <a:r>
              <a:rPr lang="en-GB" dirty="0" err="1"/>
              <a:t>ContactUs</a:t>
            </a:r>
            <a:endParaRPr lang="en-GB" dirty="0"/>
          </a:p>
          <a:p>
            <a:r>
              <a:rPr lang="en-GB" dirty="0"/>
              <a:t>/</a:t>
            </a:r>
            <a:r>
              <a:rPr lang="en-GB" dirty="0" err="1"/>
              <a:t>BarPages</a:t>
            </a:r>
            <a:endParaRPr lang="en-GB" dirty="0"/>
          </a:p>
          <a:p>
            <a:r>
              <a:rPr lang="en-GB" dirty="0"/>
              <a:t>/</a:t>
            </a:r>
            <a:r>
              <a:rPr lang="en-GB" dirty="0" err="1"/>
              <a:t>BarPages</a:t>
            </a:r>
            <a:r>
              <a:rPr lang="en-GB" dirty="0"/>
              <a:t>/</a:t>
            </a:r>
            <a:r>
              <a:rPr lang="en-GB" dirty="0" err="1"/>
              <a:t>ChosenBar</a:t>
            </a:r>
            <a:endParaRPr lang="en-GB" dirty="0"/>
          </a:p>
          <a:p>
            <a:r>
              <a:rPr lang="en-GB" dirty="0"/>
              <a:t>/</a:t>
            </a:r>
            <a:r>
              <a:rPr lang="en-GB" dirty="0" err="1"/>
              <a:t>BarPages</a:t>
            </a:r>
            <a:r>
              <a:rPr lang="en-GB" dirty="0"/>
              <a:t>/</a:t>
            </a:r>
            <a:r>
              <a:rPr lang="en-GB" dirty="0" err="1"/>
              <a:t>ChosenBar</a:t>
            </a:r>
            <a:r>
              <a:rPr lang="en-GB" dirty="0"/>
              <a:t>/</a:t>
            </a:r>
            <a:r>
              <a:rPr lang="en-GB" dirty="0" err="1"/>
              <a:t>MakeReview</a:t>
            </a:r>
            <a:endParaRPr lang="en-GB" dirty="0"/>
          </a:p>
          <a:p>
            <a:r>
              <a:rPr lang="en-GB" dirty="0"/>
              <a:t>/</a:t>
            </a:r>
            <a:r>
              <a:rPr lang="en-GB" dirty="0" err="1"/>
              <a:t>SignUp</a:t>
            </a:r>
            <a:endParaRPr lang="en-GB" dirty="0"/>
          </a:p>
          <a:p>
            <a:r>
              <a:rPr lang="en-GB" dirty="0"/>
              <a:t>/Login</a:t>
            </a:r>
          </a:p>
          <a:p>
            <a:r>
              <a:rPr lang="en-GB" dirty="0"/>
              <a:t>/Login/</a:t>
            </a:r>
            <a:r>
              <a:rPr lang="en-GB" dirty="0" err="1"/>
              <a:t>MyAccount</a:t>
            </a:r>
            <a:endParaRPr lang="en-GB" dirty="0"/>
          </a:p>
          <a:p>
            <a:r>
              <a:rPr lang="en-GB" dirty="0"/>
              <a:t>/Login/</a:t>
            </a:r>
            <a:r>
              <a:rPr lang="en-GB" dirty="0" err="1"/>
              <a:t>MyBars</a:t>
            </a:r>
            <a:endParaRPr lang="en-GB" dirty="0"/>
          </a:p>
        </p:txBody>
      </p:sp>
    </p:spTree>
    <p:extLst>
      <p:ext uri="{BB962C8B-B14F-4D97-AF65-F5344CB8AC3E}">
        <p14:creationId xmlns:p14="http://schemas.microsoft.com/office/powerpoint/2010/main" val="321677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Wireframe 1 – Home Page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604" y="1196752"/>
            <a:ext cx="8325232" cy="5661248"/>
          </a:xfrm>
        </p:spPr>
      </p:pic>
    </p:spTree>
    <p:extLst>
      <p:ext uri="{BB962C8B-B14F-4D97-AF65-F5344CB8AC3E}">
        <p14:creationId xmlns:p14="http://schemas.microsoft.com/office/powerpoint/2010/main" val="3949239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517</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Team E - Drinking Buddy</vt:lpstr>
      <vt:lpstr>Requirements</vt:lpstr>
      <vt:lpstr>Persona One</vt:lpstr>
      <vt:lpstr>Persona Two</vt:lpstr>
      <vt:lpstr>System Architecture</vt:lpstr>
      <vt:lpstr>Site Map</vt:lpstr>
      <vt:lpstr>ER Diagram</vt:lpstr>
      <vt:lpstr>URLS</vt:lpstr>
      <vt:lpstr>Wireframe 1 – Home Page</vt:lpstr>
      <vt:lpstr>Wireframe 2 – Pub’s Review Page</vt:lpstr>
      <vt:lpstr>Wireframe 3 – Log In Page</vt:lpstr>
      <vt:lpstr>Wireframe 4 – Make Review Page</vt:lpstr>
      <vt:lpstr>Wireframe 5 – Bar Overviews Page</vt:lpstr>
    </vt:vector>
  </TitlesOfParts>
  <Company>Computing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dc:title>
  <dc:creator>Registered User</dc:creator>
  <cp:lastModifiedBy>Darcy Fitzpatrick</cp:lastModifiedBy>
  <cp:revision>21</cp:revision>
  <dcterms:created xsi:type="dcterms:W3CDTF">2017-02-22T14:12:28Z</dcterms:created>
  <dcterms:modified xsi:type="dcterms:W3CDTF">2017-02-23T22:48:27Z</dcterms:modified>
</cp:coreProperties>
</file>