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5E0B-CCE9-4FCF-916A-D6A0F155C5D7}" type="datetimeFigureOut">
              <a:rPr lang="pl-PL" smtClean="0"/>
              <a:t>2018-09-04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5C19-4AD0-4D47-A34F-A79828A26D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37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5E0B-CCE9-4FCF-916A-D6A0F155C5D7}" type="datetimeFigureOut">
              <a:rPr lang="pl-PL" smtClean="0"/>
              <a:t>2018-09-04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5C19-4AD0-4D47-A34F-A79828A26D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266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5E0B-CCE9-4FCF-916A-D6A0F155C5D7}" type="datetimeFigureOut">
              <a:rPr lang="pl-PL" smtClean="0"/>
              <a:t>2018-09-04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5C19-4AD0-4D47-A34F-A79828A26D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09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5E0B-CCE9-4FCF-916A-D6A0F155C5D7}" type="datetimeFigureOut">
              <a:rPr lang="pl-PL" smtClean="0"/>
              <a:t>2018-09-04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5C19-4AD0-4D47-A34F-A79828A26D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27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5E0B-CCE9-4FCF-916A-D6A0F155C5D7}" type="datetimeFigureOut">
              <a:rPr lang="pl-PL" smtClean="0"/>
              <a:t>2018-09-04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5C19-4AD0-4D47-A34F-A79828A26D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959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5E0B-CCE9-4FCF-916A-D6A0F155C5D7}" type="datetimeFigureOut">
              <a:rPr lang="pl-PL" smtClean="0"/>
              <a:t>2018-09-04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5C19-4AD0-4D47-A34F-A79828A26D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024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5E0B-CCE9-4FCF-916A-D6A0F155C5D7}" type="datetimeFigureOut">
              <a:rPr lang="pl-PL" smtClean="0"/>
              <a:t>2018-09-04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5C19-4AD0-4D47-A34F-A79828A26D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065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5E0B-CCE9-4FCF-916A-D6A0F155C5D7}" type="datetimeFigureOut">
              <a:rPr lang="pl-PL" smtClean="0"/>
              <a:t>2018-09-04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5C19-4AD0-4D47-A34F-A79828A26D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044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5E0B-CCE9-4FCF-916A-D6A0F155C5D7}" type="datetimeFigureOut">
              <a:rPr lang="pl-PL" smtClean="0"/>
              <a:t>2018-09-04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5C19-4AD0-4D47-A34F-A79828A26D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565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5E0B-CCE9-4FCF-916A-D6A0F155C5D7}" type="datetimeFigureOut">
              <a:rPr lang="pl-PL" smtClean="0"/>
              <a:t>2018-09-04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5C19-4AD0-4D47-A34F-A79828A26D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726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5E0B-CCE9-4FCF-916A-D6A0F155C5D7}" type="datetimeFigureOut">
              <a:rPr lang="pl-PL" smtClean="0"/>
              <a:t>2018-09-04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5C19-4AD0-4D47-A34F-A79828A26D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405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5E0B-CCE9-4FCF-916A-D6A0F155C5D7}" type="datetimeFigureOut">
              <a:rPr lang="pl-PL" smtClean="0"/>
              <a:t>2018-09-04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5C19-4AD0-4D47-A34F-A79828A26D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35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595"/>
              </p:ext>
            </p:extLst>
          </p:nvPr>
        </p:nvGraphicFramePr>
        <p:xfrm>
          <a:off x="251521" y="476669"/>
          <a:ext cx="8568950" cy="6104582"/>
        </p:xfrm>
        <a:graphic>
          <a:graphicData uri="http://schemas.openxmlformats.org/drawingml/2006/table">
            <a:tbl>
              <a:tblPr/>
              <a:tblGrid>
                <a:gridCol w="3208414"/>
                <a:gridCol w="2336201"/>
                <a:gridCol w="1677141"/>
                <a:gridCol w="1347194"/>
              </a:tblGrid>
              <a:tr h="489089"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Nazwisko i imię</a:t>
                      </a:r>
                    </a:p>
                  </a:txBody>
                  <a:tcPr marL="7407" marR="7407" marT="740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Obszar 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Auditu</a:t>
                      </a:r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Warstwowego</a:t>
                      </a:r>
                    </a:p>
                  </a:txBody>
                  <a:tcPr marL="7407" marR="7407" marT="740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Godzina</a:t>
                      </a:r>
                    </a:p>
                  </a:txBody>
                  <a:tcPr marL="7407" marR="7407" marT="740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07" marR="7407" marT="740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55756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Mariusz Zając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8:30 do 9:00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12.09.2018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55756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Radek Skrzypek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8:30 do 9:00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12.09.2018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547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Andrzej Michalski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8:30 do 9:00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19.09.2018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547779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Rafał Szumski </a:t>
                      </a:r>
                    </a:p>
                  </a:txBody>
                  <a:tcPr marL="7407" marR="7407" marT="740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8:30 do 9:00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19.09.2018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547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Mariusz Zając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</a:t>
                      </a:r>
                    </a:p>
                  </a:txBody>
                  <a:tcPr marL="7407" marR="7407" marT="740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8:30 do 9:00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26.09.2018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47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Krzysztof Warpechowski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</a:t>
                      </a:r>
                    </a:p>
                  </a:txBody>
                  <a:tcPr marL="7407" marR="7407" marT="740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8:30 do 9:00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26.09.2018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37998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Andrzej Michalski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DC</a:t>
                      </a:r>
                    </a:p>
                  </a:txBody>
                  <a:tcPr marL="7407" marR="7407" marT="740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8:30 do 9:00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03.10.2018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547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Radek Skrzypek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DC</a:t>
                      </a:r>
                    </a:p>
                  </a:txBody>
                  <a:tcPr marL="7407" marR="7407" marT="740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8:30 do 9:00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03.10.2018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547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Krzysztof Warpechowski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HVAC</a:t>
                      </a:r>
                    </a:p>
                  </a:txBody>
                  <a:tcPr marL="7407" marR="7407" marT="740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8:30 do 9:00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10.10.2018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547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Rafał Szumski 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HVAC</a:t>
                      </a:r>
                    </a:p>
                  </a:txBody>
                  <a:tcPr marL="7407" marR="7407" marT="740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8:30 do 9:00</a:t>
                      </a: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10.10.2018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07" marR="7407" marT="74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536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</Words>
  <Application>Microsoft Office PowerPoint</Application>
  <PresentationFormat>Pokaz na ekranie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Company>SMP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Niemiec Zofia</dc:creator>
  <cp:lastModifiedBy>Niemiec Zofia</cp:lastModifiedBy>
  <cp:revision>5</cp:revision>
  <dcterms:created xsi:type="dcterms:W3CDTF">2018-08-28T08:33:27Z</dcterms:created>
  <dcterms:modified xsi:type="dcterms:W3CDTF">2018-09-04T10:39:34Z</dcterms:modified>
</cp:coreProperties>
</file>