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8"/>
  </p:notesMasterIdLst>
  <p:handoutMasterIdLst>
    <p:handoutMasterId r:id="rId39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/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409" y="63040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FFA000"/>
                </a:solidFill>
                <a:hlinkClick r:id="rId3"/>
              </a:rPr>
              <a:t>https://judge.softuni.bg/Contests/Compete/Index/1011#0</a:t>
            </a:r>
            <a:r>
              <a:rPr lang="en-US" sz="2400" dirty="0">
                <a:solidFill>
                  <a:srgbClr val="FFA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536" y="3401667"/>
            <a:ext cx="9066076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0097CC"/>
                </a:solidFill>
                <a:hlinkClick r:id="rId3"/>
              </a:rPr>
              <a:t>https://judge.softuni.bg/Contests/Compete/Index/1011#1</a:t>
            </a:r>
            <a:r>
              <a:rPr lang="en-US" sz="2400" dirty="0">
                <a:solidFill>
                  <a:srgbClr val="0097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1676400"/>
            <a:ext cx="7467600" cy="269763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Console.Write("Enter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3" y="61613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312420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8532" y="3923243"/>
            <a:ext cx="4124872" cy="932403"/>
          </a:xfrm>
          <a:prstGeom prst="wedgeRoundRectCallout">
            <a:avLst>
              <a:gd name="adj1" fmla="val -55392"/>
              <a:gd name="adj2" fmla="val -49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4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-</a:t>
            </a:r>
            <a:r>
              <a:rPr lang="bg-BG" sz="2500" b="1" dirty="0">
                <a:solidFill>
                  <a:schemeClr val="accent4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428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nn-NO" i="0" noProof="1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#pb-oct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2551523"/>
            <a:ext cx="97536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21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920995"/>
            <a:ext cx="78498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6252"/>
            <a:ext cx="9220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755011"/>
            <a:ext cx="3680359" cy="870141"/>
          </a:xfrm>
          <a:prstGeom prst="wedgeRoundRectCallout">
            <a:avLst>
              <a:gd name="adj1" fmla="val -58657"/>
              <a:gd name="adj2" fmla="val -564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1747247"/>
            <a:ext cx="9067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.Parse(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* r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double perimeter = 2 * Math.PI *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553719"/>
            <a:ext cx="10120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y1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x2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y2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Perimeter = {0}", 2 * (width + height));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912" y="6086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083629"/>
            <a:ext cx="11815018" cy="5201066"/>
          </a:xfrm>
        </p:spPr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7711" y="185825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7711" y="3339143"/>
            <a:ext cx="77739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7711" y="4804648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7711" y="6143050"/>
            <a:ext cx="9678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Console.WriteLine("{0} + {1} = {2}",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41766" y="5028331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3434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3" y="342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2243</Words>
  <Application>Microsoft Office PowerPoint</Application>
  <PresentationFormat>Custom</PresentationFormat>
  <Paragraphs>382</Paragraphs>
  <Slides>35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2018-10-12T18:39:38Z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