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2"/>
  </p:notesMasterIdLst>
  <p:handoutMasterIdLst>
    <p:handoutMasterId r:id="rId43"/>
  </p:handoutMasterIdLst>
  <p:sldIdLst>
    <p:sldId id="274" r:id="rId3"/>
    <p:sldId id="508" r:id="rId4"/>
    <p:sldId id="276" r:id="rId5"/>
    <p:sldId id="458" r:id="rId6"/>
    <p:sldId id="459" r:id="rId7"/>
    <p:sldId id="460" r:id="rId8"/>
    <p:sldId id="461" r:id="rId9"/>
    <p:sldId id="462" r:id="rId10"/>
    <p:sldId id="434" r:id="rId11"/>
    <p:sldId id="415" r:id="rId12"/>
    <p:sldId id="500" r:id="rId13"/>
    <p:sldId id="478" r:id="rId14"/>
    <p:sldId id="431" r:id="rId15"/>
    <p:sldId id="479" r:id="rId16"/>
    <p:sldId id="509" r:id="rId17"/>
    <p:sldId id="480" r:id="rId18"/>
    <p:sldId id="506" r:id="rId19"/>
    <p:sldId id="446" r:id="rId20"/>
    <p:sldId id="486" r:id="rId21"/>
    <p:sldId id="450" r:id="rId22"/>
    <p:sldId id="488" r:id="rId23"/>
    <p:sldId id="510" r:id="rId24"/>
    <p:sldId id="516" r:id="rId25"/>
    <p:sldId id="511" r:id="rId26"/>
    <p:sldId id="512" r:id="rId27"/>
    <p:sldId id="513" r:id="rId28"/>
    <p:sldId id="514" r:id="rId29"/>
    <p:sldId id="484" r:id="rId30"/>
    <p:sldId id="501" r:id="rId31"/>
    <p:sldId id="502" r:id="rId32"/>
    <p:sldId id="503" r:id="rId33"/>
    <p:sldId id="504" r:id="rId34"/>
    <p:sldId id="427" r:id="rId35"/>
    <p:sldId id="507" r:id="rId36"/>
    <p:sldId id="467" r:id="rId37"/>
    <p:sldId id="517" r:id="rId38"/>
    <p:sldId id="518" r:id="rId39"/>
    <p:sldId id="519" r:id="rId40"/>
    <p:sldId id="52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450"/>
            <p14:sldId id="488"/>
            <p14:sldId id="510"/>
            <p14:sldId id="516"/>
            <p14:sldId id="511"/>
            <p14:sldId id="512"/>
            <p14:sldId id="513"/>
            <p14:sldId id="514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533" autoAdjust="0"/>
  </p:normalViewPr>
  <p:slideViewPr>
    <p:cSldViewPr>
      <p:cViewPr varScale="1">
        <p:scale>
          <a:sx n="86" d="100"/>
          <a:sy n="86" d="100"/>
        </p:scale>
        <p:origin x="36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3633086"/>
            <a:ext cx="3211077" cy="2095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259" y="304828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14" y="508875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01273"/>
            <a:ext cx="878270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Console.WriteLine("The number is: " + 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408354"/>
            <a:ext cx="9780986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(grade &gt;= 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sum +=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grades++;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903464" y="2360952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8287810" y="2872606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9152519" y="2755142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692120" y="2539309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8255696" y="1497649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4A55A-157F-464F-A58E-253D55FFAE47}"/>
              </a:ext>
            </a:extLst>
          </p:cNvPr>
          <p:cNvSpPr txBox="1"/>
          <p:nvPr/>
        </p:nvSpPr>
        <p:spPr>
          <a:xfrm>
            <a:off x="8481562" y="3235561"/>
            <a:ext cx="128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нечетно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9098508" y="2342381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699466" y="4321111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400" dirty="0"/>
                <a:t>Принтиране на числото</a:t>
              </a:r>
              <a:endParaRPr lang="en-US" sz="2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EFC50B-8110-4826-9C47-DCD3BCF8E29A}"/>
              </a:ext>
            </a:extLst>
          </p:cNvPr>
          <p:cNvSpPr txBox="1"/>
          <p:nvPr/>
        </p:nvSpPr>
        <p:spPr>
          <a:xfrm>
            <a:off x="10279986" y="2713327"/>
            <a:ext cx="94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bg2"/>
                </a:solidFill>
              </a:rPr>
              <a:t>четно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8310227" y="1497649"/>
            <a:ext cx="16962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Прочитане </a:t>
            </a:r>
            <a:br>
              <a:rPr lang="bg-BG" b="1" dirty="0">
                <a:solidFill>
                  <a:schemeClr val="bg2"/>
                </a:solidFill>
              </a:rPr>
            </a:br>
            <a:r>
              <a:rPr lang="bg-BG" b="1" dirty="0">
                <a:solidFill>
                  <a:schemeClr val="bg2"/>
                </a:solidFill>
              </a:rPr>
              <a:t>на число</a:t>
            </a:r>
            <a:endParaRPr lang="en-US" b="1" dirty="0">
              <a:solidFill>
                <a:schemeClr val="bg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END</a:t>
                </a:r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31" grpId="0"/>
      <p:bldP spid="1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70134"/>
            <a:ext cx="1050454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(command == "END")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(counter &lt; n)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(amount &lt; 0) {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86200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0412" y="2264302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33382" y="1253512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  <a:cs typeface="Calibri"/>
              </a:rPr>
              <a:t>Можем да инкрементираме/декрементираме числови </a:t>
            </a:r>
            <a:br>
              <a:rPr lang="bg-BG" sz="3200" dirty="0">
                <a:latin typeface="+mj-lt"/>
                <a:cs typeface="Calibri"/>
              </a:rPr>
            </a:br>
            <a:r>
              <a:rPr lang="bg-BG" sz="3200" dirty="0">
                <a:latin typeface="+mj-lt"/>
                <a:cs typeface="Calibri"/>
              </a:rPr>
              <a:t>стойности</a:t>
            </a:r>
            <a:endParaRPr lang="bg-BG" sz="3200" dirty="0">
              <a:latin typeface="+mj-lt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 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 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докато е в сила дадено условие: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25" y="360083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766219"/>
            <a:ext cx="595532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a = 5;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while(a &lt;= 10)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 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71133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83318"/>
            <a:ext cx="7767574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3657600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1925</Words>
  <Application>Microsoft Office PowerPoint</Application>
  <PresentationFormat>Custom</PresentationFormat>
  <Paragraphs>463</Paragraphs>
  <Slides>39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2018-10-30T14:57:52Z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