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274" r:id="rId3"/>
    <p:sldId id="485" r:id="rId4"/>
    <p:sldId id="276" r:id="rId5"/>
    <p:sldId id="420" r:id="rId6"/>
    <p:sldId id="415" r:id="rId7"/>
    <p:sldId id="418" r:id="rId8"/>
    <p:sldId id="453" r:id="rId9"/>
    <p:sldId id="478" r:id="rId10"/>
    <p:sldId id="428" r:id="rId11"/>
    <p:sldId id="434" r:id="rId12"/>
    <p:sldId id="435" r:id="rId13"/>
    <p:sldId id="436" r:id="rId14"/>
    <p:sldId id="437" r:id="rId15"/>
    <p:sldId id="438" r:id="rId16"/>
    <p:sldId id="454" r:id="rId17"/>
    <p:sldId id="439" r:id="rId18"/>
    <p:sldId id="441" r:id="rId19"/>
    <p:sldId id="523" r:id="rId20"/>
    <p:sldId id="522" r:id="rId21"/>
    <p:sldId id="442" r:id="rId22"/>
    <p:sldId id="443" r:id="rId23"/>
    <p:sldId id="456" r:id="rId24"/>
    <p:sldId id="444" r:id="rId25"/>
    <p:sldId id="445" r:id="rId26"/>
    <p:sldId id="450" r:id="rId27"/>
    <p:sldId id="448" r:id="rId28"/>
    <p:sldId id="463" r:id="rId29"/>
    <p:sldId id="479" r:id="rId30"/>
    <p:sldId id="464" r:id="rId31"/>
    <p:sldId id="480" r:id="rId32"/>
    <p:sldId id="481" r:id="rId33"/>
    <p:sldId id="482" r:id="rId34"/>
    <p:sldId id="413" r:id="rId35"/>
    <p:sldId id="52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691549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i = 1;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</a:rPr>
              <a:t>int num = int.Parse(Console.ReadLine());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https://judge.softuni.bg/Contests/Compete/Index/1015#2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507673"/>
            <a:ext cx="3733800" cy="983874"/>
          </a:xfrm>
          <a:prstGeom prst="wedgeRoundRectCallout">
            <a:avLst>
              <a:gd name="adj1" fmla="val -54675"/>
              <a:gd name="adj2" fmla="val 526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на брой пъти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219200"/>
            <a:ext cx="8813399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int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dirty="0">
                <a:solidFill>
                  <a:schemeClr val="bg1"/>
                </a:solidFill>
              </a:rPr>
              <a:t>левите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3406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се представят като числа и са</a:t>
            </a:r>
            <a:br>
              <a:rPr lang="bg-BG" sz="3000" dirty="0">
                <a:cs typeface="Calibri"/>
              </a:rPr>
            </a:br>
            <a:r>
              <a:rPr lang="bg-BG" sz="3000" dirty="0">
                <a:cs typeface="Calibri"/>
              </a:rPr>
              <a:t>поместени са в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ASCII 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таблицата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456565" indent="-456565">
              <a:lnSpc>
                <a:spcPct val="100000"/>
              </a:lnSpc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2812" y="3276600"/>
            <a:ext cx="582172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31501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 от конзолата: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 int num = int.Parse(Console.ReadLine());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138752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char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5255704"/>
            <a:ext cx="5663639" cy="926029"/>
          </a:xfrm>
          <a:prstGeom prst="wedgeRoundRectCallout">
            <a:avLst>
              <a:gd name="adj1" fmla="val -36738"/>
              <a:gd name="adj2" fmla="val -824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49139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3249708"/>
            <a:ext cx="9601200" cy="26961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Console.Write("Latin alphabet: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(char letter = 'a'; letter &lt;= 'z'; letter++)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Console.WriteLine(letter);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2318</Words>
  <Application>Microsoft Office PowerPoint</Application>
  <PresentationFormat>Custom</PresentationFormat>
  <Paragraphs>467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2018-11-06T23:22:03Z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