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394" r:id="rId3"/>
    <p:sldId id="476" r:id="rId4"/>
    <p:sldId id="508" r:id="rId5"/>
    <p:sldId id="535" r:id="rId6"/>
    <p:sldId id="479" r:id="rId7"/>
    <p:sldId id="536" r:id="rId8"/>
    <p:sldId id="549" r:id="rId9"/>
    <p:sldId id="483" r:id="rId10"/>
    <p:sldId id="452" r:id="rId11"/>
    <p:sldId id="467" r:id="rId12"/>
    <p:sldId id="548" r:id="rId13"/>
    <p:sldId id="415" r:id="rId14"/>
    <p:sldId id="480" r:id="rId15"/>
    <p:sldId id="492" r:id="rId16"/>
    <p:sldId id="491" r:id="rId17"/>
    <p:sldId id="494" r:id="rId18"/>
    <p:sldId id="471" r:id="rId19"/>
    <p:sldId id="528" r:id="rId20"/>
    <p:sldId id="550" r:id="rId21"/>
    <p:sldId id="493" r:id="rId22"/>
    <p:sldId id="405" r:id="rId23"/>
    <p:sldId id="40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49"/>
          </p14:sldIdLst>
        </p14:section>
        <p14:section name="Team" id="{D358BE77-7272-44D1-BDCE-F47F1E2C64D7}">
          <p14:sldIdLst>
            <p14:sldId id="483"/>
            <p14:sldId id="452"/>
            <p14:sldId id="467"/>
            <p14:sldId id="548"/>
          </p14:sldIdLst>
        </p14:section>
        <p14:section name="Course Organization" id="{2B4D2ED8-F966-4FF9-BC04-EA7C60E10932}">
          <p14:sldIdLst>
            <p14:sldId id="415"/>
            <p14:sldId id="480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28"/>
            <p14:sldId id="550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595" autoAdjust="0"/>
  </p:normalViewPr>
  <p:slideViewPr>
    <p:cSldViewPr>
      <p:cViewPr varScale="1">
        <p:scale>
          <a:sx n="80" d="100"/>
          <a:sy n="80" d="100"/>
        </p:scale>
        <p:origin x="792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6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020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093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softuni.bg/modules/57/tech-module-4-0" TargetMode="External"/><Relationship Id="rId7" Type="http://schemas.openxmlformats.org/officeDocument/2006/relationships/hyperlink" Target="https://www.facebook.com/groups/TechModuleJanuary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softuni.bg/foru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6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  <a:r>
              <a:rPr lang="bg-BG" dirty="0"/>
              <a:t> </a:t>
            </a:r>
            <a:r>
              <a:rPr lang="en-US" dirty="0"/>
              <a:t>with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9351" y="1524001"/>
            <a:ext cx="3087661" cy="4114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4175" cy="5202237"/>
          </a:xfrm>
        </p:spPr>
        <p:txBody>
          <a:bodyPr/>
          <a:lstStyle/>
          <a:p>
            <a:r>
              <a:rPr lang="en-US" noProof="1"/>
              <a:t>C# Program Lead @ SoftUni</a:t>
            </a:r>
          </a:p>
          <a:p>
            <a:r>
              <a:rPr lang="en-US" noProof="1"/>
              <a:t>Passionate trainer</a:t>
            </a:r>
            <a:endParaRPr lang="en-GB" noProof="1"/>
          </a:p>
          <a:p>
            <a:r>
              <a:rPr lang="en-GB" noProof="1"/>
              <a:t>Interested in Web Development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Atanas Atanasov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350" y="6397625"/>
            <a:ext cx="428625" cy="30797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11815018" cy="51997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4+ years experience in the IT (HTML,</a:t>
            </a:r>
            <a:br>
              <a:rPr lang="en-US" noProof="1"/>
            </a:br>
            <a:r>
              <a:rPr lang="en-US" noProof="1"/>
              <a:t>CSS, JavaScript, C#, SQL, Windows</a:t>
            </a:r>
            <a:br>
              <a:rPr lang="en-US" noProof="1"/>
            </a:br>
            <a:r>
              <a:rPr lang="en-US" noProof="1"/>
              <a:t>Server)</a:t>
            </a:r>
          </a:p>
          <a:p>
            <a:pPr>
              <a:lnSpc>
                <a:spcPct val="120000"/>
              </a:lnSpc>
            </a:pPr>
            <a:r>
              <a:rPr lang="en-US" noProof="1"/>
              <a:t>Excellent Software University</a:t>
            </a:r>
            <a:br>
              <a:rPr lang="en-US" noProof="1"/>
            </a:br>
            <a:r>
              <a:rPr lang="en-US" noProof="1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/>
              <a:t>Technical Trainer in Software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34" y="-143532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1799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894" y="8828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1799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00D00-207E-457B-B687-C9B57618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1571625"/>
            <a:ext cx="3457575" cy="3000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03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 with C #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14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5618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21-Jan-201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7667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18-Apr-201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092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0420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– C#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21-Jan-201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10-Mar-2019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14-Apr-2019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1212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16-Apr-2019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18-Apr-2019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6212" y="149978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14-Apr-201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68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" grpId="0" animBg="1"/>
      <p:bldP spid="4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Exam – 90%</a:t>
            </a:r>
          </a:p>
          <a:p>
            <a:pPr lvl="2"/>
            <a:r>
              <a:rPr lang="en-US" dirty="0"/>
              <a:t>Mid exam – 40%</a:t>
            </a:r>
          </a:p>
          <a:p>
            <a:pPr lvl="2"/>
            <a:r>
              <a:rPr lang="en-US" dirty="0"/>
              <a:t>Final exam – 60%</a:t>
            </a:r>
          </a:p>
          <a:p>
            <a:pPr lvl="1"/>
            <a:r>
              <a:rPr lang="en-US" dirty="0"/>
              <a:t>Exercises &amp; homework – 10%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https://softuni.bg/tech-module-4-0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1" y="3281847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https://www.facebook.com/TechModuleJanuary2019/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175481"/>
            <a:ext cx="9829800" cy="5201066"/>
          </a:xfrm>
        </p:spPr>
        <p:txBody>
          <a:bodyPr>
            <a:normAutofit/>
          </a:bodyPr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lvl="1"/>
            <a:r>
              <a:rPr lang="en-GB" dirty="0"/>
              <a:t>The Technology Fundamentals courses </a:t>
            </a:r>
            <a:br>
              <a:rPr lang="en-GB" dirty="0"/>
            </a:br>
            <a:r>
              <a:rPr lang="en-GB" dirty="0"/>
              <a:t>@SoftUni.bg  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388" y="3505200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projects</a:t>
            </a:r>
          </a:p>
          <a:p>
            <a:pPr>
              <a:buClr>
                <a:schemeClr val="tx1"/>
              </a:buClr>
            </a:pPr>
            <a:r>
              <a:rPr lang="en-US" dirty="0"/>
              <a:t>Performing basic CRUD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 and 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2 practical problems</a:t>
            </a:r>
            <a:r>
              <a:rPr lang="bg-BG" dirty="0"/>
              <a:t> </a:t>
            </a:r>
            <a:r>
              <a:rPr lang="en-US" dirty="0"/>
              <a:t>for 4 hours</a:t>
            </a:r>
            <a:r>
              <a:rPr lang="bg-BG" dirty="0"/>
              <a:t> </a:t>
            </a:r>
            <a:r>
              <a:rPr lang="en-GB" dirty="0"/>
              <a:t>+ 2 hours evaluation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Associative Arrays</a:t>
            </a:r>
          </a:p>
          <a:p>
            <a:pPr lvl="1"/>
            <a:r>
              <a:rPr lang="en-GB" dirty="0"/>
              <a:t>Web Project – Basic CRUD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5D3EA-026D-4756-A48A-E67A353BA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Demonstration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A359-BA1D-4176-AAA6-E5041F8CDF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5612" y="609600"/>
            <a:ext cx="31036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1096" y="1151121"/>
            <a:ext cx="7712116" cy="5373881"/>
          </a:xfrm>
        </p:spPr>
        <p:txBody>
          <a:bodyPr>
            <a:normAutofit/>
          </a:bodyPr>
          <a:lstStyle/>
          <a:p>
            <a:r>
              <a:rPr lang="en-US" sz="3200" dirty="0"/>
              <a:t>Solutions Architect @ </a:t>
            </a:r>
            <a:r>
              <a:rPr lang="en-US" sz="3200" noProof="1"/>
              <a:t>ZenCodeo</a:t>
            </a:r>
          </a:p>
          <a:p>
            <a:r>
              <a:rPr lang="en-US" sz="3200" dirty="0"/>
              <a:t>15+ years in the IT</a:t>
            </a:r>
          </a:p>
          <a:p>
            <a:pPr lvl="1"/>
            <a:r>
              <a:rPr lang="en-US" sz="3000" dirty="0"/>
              <a:t>Developer, Manager, Trainer, Architect </a:t>
            </a:r>
          </a:p>
          <a:p>
            <a:r>
              <a:rPr lang="bg-BG" sz="3200" dirty="0"/>
              <a:t>А</a:t>
            </a:r>
            <a:r>
              <a:rPr lang="en-US" sz="3200" noProof="1"/>
              <a:t>ctive role </a:t>
            </a:r>
            <a:r>
              <a:rPr lang="en-US" sz="3200" dirty="0"/>
              <a:t>in the development of the </a:t>
            </a:r>
            <a:br>
              <a:rPr lang="en-US" sz="3200" dirty="0"/>
            </a:br>
            <a:r>
              <a:rPr lang="en-US" sz="3200" dirty="0"/>
              <a:t>Judge platform - </a:t>
            </a:r>
            <a:r>
              <a:rPr lang="en-US" sz="3200" dirty="0">
                <a:hlinkClick r:id="rId2"/>
              </a:rPr>
              <a:t>https://judge.softuni.bg/</a:t>
            </a:r>
            <a:endParaRPr lang="en-US" sz="3200" dirty="0"/>
          </a:p>
          <a:p>
            <a:r>
              <a:rPr lang="en-US" sz="3200" dirty="0"/>
              <a:t>Microsoft Certified Trainer</a:t>
            </a:r>
          </a:p>
          <a:p>
            <a:r>
              <a:rPr lang="en-US" sz="3200" dirty="0"/>
              <a:t>Personal blog: </a:t>
            </a:r>
            <a:r>
              <a:rPr lang="en-US" sz="3200" dirty="0">
                <a:hlinkClick r:id="rId3"/>
              </a:rPr>
              <a:t>nikolay.it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9412" y="1600200"/>
            <a:ext cx="3804756" cy="38047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506</Words>
  <Application>Microsoft Office PowerPoint</Application>
  <PresentationFormat>Custom</PresentationFormat>
  <Paragraphs>143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Technology Fundamentals with C#</vt:lpstr>
      <vt:lpstr>Table of Contents</vt:lpstr>
      <vt:lpstr>Have a Question?</vt:lpstr>
      <vt:lpstr>PowerPoint Presentation</vt:lpstr>
      <vt:lpstr>Technology Fundamentals Objectives</vt:lpstr>
      <vt:lpstr>Practical Programming Exam</vt:lpstr>
      <vt:lpstr>PowerPoint Presentation</vt:lpstr>
      <vt:lpstr>PowerPoint Presentation</vt:lpstr>
      <vt:lpstr>Nikolay Kostov</vt:lpstr>
      <vt:lpstr>Atanas Atanasov</vt:lpstr>
      <vt:lpstr>Ivaylo Dimitrov</vt:lpstr>
      <vt:lpstr>PowerPoint Presentation</vt:lpstr>
      <vt:lpstr>Technology Fundamentals with C # Module </vt:lpstr>
      <vt:lpstr>Homework Assignments &amp; Exercises</vt:lpstr>
      <vt:lpstr>Scoring System for the Course</vt:lpstr>
      <vt:lpstr>Course Web Site, Forum and FB Group</vt:lpstr>
      <vt:lpstr>The Free C# Fundamentals Textbook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2019-01-21T16:56:40Z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