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61" r:id="rId10"/>
    <p:sldId id="483" r:id="rId11"/>
    <p:sldId id="559" r:id="rId12"/>
    <p:sldId id="560" r:id="rId13"/>
    <p:sldId id="415" r:id="rId14"/>
    <p:sldId id="556" r:id="rId15"/>
    <p:sldId id="492" r:id="rId16"/>
    <p:sldId id="555" r:id="rId17"/>
    <p:sldId id="494" r:id="rId18"/>
    <p:sldId id="528" r:id="rId19"/>
    <p:sldId id="557" r:id="rId20"/>
    <p:sldId id="558" r:id="rId21"/>
    <p:sldId id="405" r:id="rId22"/>
    <p:sldId id="4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61"/>
          </p14:sldIdLst>
        </p14:section>
        <p14:section name="Team" id="{D358BE77-7272-44D1-BDCE-F47F1E2C64D7}">
          <p14:sldIdLst>
            <p14:sldId id="483"/>
            <p14:sldId id="559"/>
            <p14:sldId id="560"/>
          </p14:sldIdLst>
        </p14:section>
        <p14:section name="Course Organization" id="{2B4D2ED8-F966-4FF9-BC04-EA7C60E10932}">
          <p14:sldIdLst>
            <p14:sldId id="415"/>
            <p14:sldId id="556"/>
            <p14:sldId id="492"/>
            <p14:sldId id="555"/>
            <p14:sldId id="494"/>
          </p14:sldIdLst>
        </p14:section>
        <p14:section name="Conclusion" id="{E47C5259-9EA6-4EC9-BC48-DB727F9AFB1B}">
          <p14:sldIdLst>
            <p14:sldId id="528"/>
            <p14:sldId id="557"/>
            <p14:sldId id="55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01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68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s://www.facebook.com/groups/CSharpDBSeptember2019/" TargetMode="Externa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basics-ms-sql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0.gif"/><Relationship Id="rId4" Type="http://schemas.openxmlformats.org/officeDocument/2006/relationships/image" Target="../media/image67.jpeg"/><Relationship Id="rId9" Type="http://schemas.openxmlformats.org/officeDocument/2006/relationships/hyperlink" Target="https://www.lukan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715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5" y="336545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C# Database Fundamentals</a:t>
            </a:r>
            <a:br>
              <a:rPr lang="en-US" dirty="0"/>
            </a:br>
            <a:r>
              <a:rPr lang="en-US" dirty="0"/>
              <a:t>with Microsoft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1903412" y="2017910"/>
            <a:ext cx="5410200" cy="34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69456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50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229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bg-BG" sz="2000" b="1" dirty="0" smtClean="0"/>
              <a:t>6</a:t>
            </a:r>
            <a:r>
              <a:rPr lang="en-US" sz="2000" b="1" dirty="0" smtClean="0"/>
              <a:t>-September-2019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77738" y="1498891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07</a:t>
            </a:r>
            <a:r>
              <a:rPr lang="en-US" sz="2000" b="1" dirty="0" smtClean="0"/>
              <a:t>-December-2019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5 </a:t>
            </a:r>
            <a:r>
              <a:rPr lang="en-GB" sz="2000" b="1" dirty="0">
                <a:solidFill>
                  <a:srgbClr val="FFFFFF"/>
                </a:solidFill>
              </a:rPr>
              <a:t>weeks * 4 times / week</a:t>
            </a:r>
          </a:p>
          <a:p>
            <a:pPr algn="ctr"/>
            <a:r>
              <a:rPr lang="bg-BG" sz="2000" b="1" dirty="0" smtClean="0">
                <a:solidFill>
                  <a:srgbClr val="FFFFFF"/>
                </a:solidFill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>
                <a:solidFill>
                  <a:srgbClr val="FFFFFF"/>
                </a:solidFill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6</a:t>
            </a:r>
            <a:r>
              <a:rPr lang="en-GB" sz="2000" b="1" dirty="0" smtClean="0">
                <a:solidFill>
                  <a:srgbClr val="FFFFFF"/>
                </a:solidFill>
              </a:rPr>
              <a:t>-September-2019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Exam: </a:t>
            </a:r>
            <a:r>
              <a:rPr lang="bg-BG" sz="2000" b="1" dirty="0" smtClean="0">
                <a:solidFill>
                  <a:srgbClr val="FFFFFF"/>
                </a:solidFill>
              </a:rPr>
              <a:t>20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</a:rPr>
              <a:t>October</a:t>
            </a:r>
            <a:r>
              <a:rPr lang="en-GB" sz="2000" b="1" dirty="0" smtClean="0">
                <a:solidFill>
                  <a:srgbClr val="FFFFFF"/>
                </a:solidFill>
              </a:rPr>
              <a:t>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21</a:t>
            </a:r>
            <a:r>
              <a:rPr lang="en-GB" sz="2000" b="1" dirty="0" smtClean="0">
                <a:solidFill>
                  <a:srgbClr val="FFFFFF"/>
                </a:solidFill>
              </a:rPr>
              <a:t>-October-2019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bg-BG" sz="2000" b="1" dirty="0" smtClean="0">
                <a:solidFill>
                  <a:srgbClr val="FFFFFF"/>
                </a:solidFill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99962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3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5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70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4971" y="1509772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0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5871" y="1504890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0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243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4656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772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0411" y="3509256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https://softuni.bg/forum/categories/63/csharp-db-fundamentals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512195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5"/>
              </a:rPr>
              <a:t>https://www.facebook.com/groups/CSharpDBSeptember2019</a:t>
            </a:r>
            <a:r>
              <a:rPr lang="en-US" dirty="0">
                <a:hlinkClick r:id="rId5"/>
              </a:rPr>
              <a:t>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0412" y="1881743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https://softuni.bg/courses/databases-basics-ms-sql-server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Best</a:t>
            </a:r>
            <a:r>
              <a:rPr lang="en-GB" dirty="0" smtClean="0"/>
              <a:t> </a:t>
            </a:r>
            <a:r>
              <a:rPr lang="en-GB" dirty="0"/>
              <a:t>Practices and </a:t>
            </a:r>
            <a:r>
              <a:rPr lang="en-GB" b="1" dirty="0" smtClean="0">
                <a:solidFill>
                  <a:schemeClr val="bg1"/>
                </a:solidFill>
              </a:rPr>
              <a:t>Architecture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ASP.NET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12 </a:t>
            </a:r>
            <a:r>
              <a:rPr lang="en-GB" dirty="0"/>
              <a:t>practical problems for </a:t>
            </a:r>
            <a:r>
              <a:rPr lang="en-GB" dirty="0" smtClean="0"/>
              <a:t>4 </a:t>
            </a:r>
            <a:r>
              <a:rPr lang="en-GB" dirty="0"/>
              <a:t>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30 minutes once you enter</a:t>
            </a:r>
            <a:endParaRPr lang="en-GB" dirty="0"/>
          </a:p>
          <a:p>
            <a:pPr lvl="1"/>
            <a:r>
              <a:rPr lang="en-US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day before the practical exam</a:t>
            </a:r>
          </a:p>
          <a:p>
            <a:pPr lvl="1"/>
            <a:r>
              <a:rPr lang="en-GB" dirty="0" smtClean="0"/>
              <a:t>You can submit your answers just one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528</Words>
  <Application>Microsoft Office PowerPoint</Application>
  <PresentationFormat>Custom</PresentationFormat>
  <Paragraphs>156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Database Fundamentals with Microsoft SQL Server</vt:lpstr>
      <vt:lpstr>Table of Contents</vt:lpstr>
      <vt:lpstr>Have a Question?</vt:lpstr>
      <vt:lpstr>PowerPoint Presentation</vt:lpstr>
      <vt:lpstr>C# Database Fundamentals Module Goals</vt:lpstr>
      <vt:lpstr>Course Objectives</vt:lpstr>
      <vt:lpstr>Practical Programming Exam</vt:lpstr>
      <vt:lpstr>Theoretical Exam</vt:lpstr>
      <vt:lpstr>PowerPoint Presentation</vt:lpstr>
      <vt:lpstr>Ivaylo Kenov</vt:lpstr>
      <vt:lpstr>Kristiyan Ivanov</vt:lpstr>
      <vt:lpstr>PowerPoint Presentation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Basics - MSSQL Server Course Introduction</dc:title>
  <dc:subject>C# Advanced – Practical Training Course @ SoftUni</dc:subject>
  <dc:creator/>
  <cp:keywords>MSSQL, SSMS, SQL Server,Databases Basics,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2019-09-16T14:55:34Z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