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349" r:id="rId46"/>
    <p:sldId id="401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3" d="100"/>
          <a:sy n="123" d="100"/>
        </p:scale>
        <p:origin x="187" y="1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5840" y="1269000"/>
            <a:ext cx="11818096" cy="5201066"/>
          </a:xfrm>
        </p:spPr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498" y="1469510"/>
            <a:ext cx="10949531" cy="5878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&lt;app-root</a:t>
            </a:r>
            <a:r>
              <a:rPr lang="en-US" sz="2350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350" dirty="0">
                <a:latin typeface="Consolas"/>
              </a:rPr>
              <a:t>app-root&gt;</a:t>
            </a:r>
            <a:endParaRPr lang="bg-BG" sz="2350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getObservedAttributes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eventContext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500" y="1650962"/>
            <a:ext cx="8446247" cy="4856038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Web Components -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that allow you to create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HTML tags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–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scoped subtree inside a custom element</a:t>
            </a:r>
          </a:p>
          <a:p>
            <a:pPr marL="452438" lvl="0" indent="-452438"/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inside a component is done with </a:t>
            </a:r>
            <a:r>
              <a:rPr lang="en-US" b="1" dirty="0">
                <a:solidFill>
                  <a:schemeClr val="bg1"/>
                </a:solidFill>
              </a:rPr>
              <a:t>custom attributes </a:t>
            </a: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</a:rPr>
              <a:t>&lt;slot&gt;</a:t>
            </a:r>
            <a:r>
              <a:rPr lang="en-US" dirty="0"/>
              <a:t> tag</a:t>
            </a:r>
          </a:p>
          <a:p>
            <a:pPr marL="452438" lvl="0" indent="-452438"/>
            <a:r>
              <a:rPr lang="en-US" dirty="0"/>
              <a:t>Web components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pPr marL="452438" lvl="0" indent="-452438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more efficient </a:t>
            </a:r>
            <a:r>
              <a:rPr lang="en-US" dirty="0"/>
              <a:t>rendering use </a:t>
            </a:r>
            <a:r>
              <a:rPr lang="en-US" b="1" dirty="0">
                <a:solidFill>
                  <a:schemeClr val="bg1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 smtClean="0"/>
              <a:t>Custom</a:t>
            </a:r>
            <a:r>
              <a:rPr lang="en-US" dirty="0"/>
              <a:t>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411" y="1149474"/>
            <a:ext cx="11818096" cy="6023486"/>
          </a:xfrm>
        </p:spPr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</TotalTime>
  <Words>2014</Words>
  <Application>Microsoft Office PowerPoint</Application>
  <PresentationFormat>Widescreen</PresentationFormat>
  <Paragraphs>367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JS Applications - 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118</cp:revision>
  <dcterms:created xsi:type="dcterms:W3CDTF">2018-05-23T13:08:44Z</dcterms:created>
  <dcterms:modified xsi:type="dcterms:W3CDTF">2020-07-27T15:53:18Z</dcterms:modified>
  <cp:category>computer programming;programming;software development;software engineering</cp:category>
</cp:coreProperties>
</file>