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394" r:id="rId2"/>
    <p:sldId id="559" r:id="rId3"/>
    <p:sldId id="508" r:id="rId4"/>
    <p:sldId id="560" r:id="rId5"/>
    <p:sldId id="561" r:id="rId6"/>
    <p:sldId id="562" r:id="rId7"/>
    <p:sldId id="563" r:id="rId8"/>
    <p:sldId id="574" r:id="rId9"/>
    <p:sldId id="483" r:id="rId10"/>
    <p:sldId id="572" r:id="rId11"/>
    <p:sldId id="415" r:id="rId12"/>
    <p:sldId id="564" r:id="rId13"/>
    <p:sldId id="615" r:id="rId14"/>
    <p:sldId id="616" r:id="rId15"/>
    <p:sldId id="614" r:id="rId16"/>
    <p:sldId id="566" r:id="rId17"/>
    <p:sldId id="401" r:id="rId18"/>
    <p:sldId id="259" r:id="rId19"/>
    <p:sldId id="260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CFF3CF3C-0341-481F-A754-E8AD9A99664D}">
          <p14:sldIdLst>
            <p14:sldId id="394"/>
            <p14:sldId id="559"/>
            <p14:sldId id="508"/>
          </p14:sldIdLst>
        </p14:section>
        <p14:section name="Course Overview" id="{13133A57-5804-45E6-8810-001210401FA6}">
          <p14:sldIdLst>
            <p14:sldId id="560"/>
            <p14:sldId id="561"/>
            <p14:sldId id="562"/>
            <p14:sldId id="563"/>
            <p14:sldId id="574"/>
          </p14:sldIdLst>
        </p14:section>
        <p14:section name="Team" id="{4E967FAF-C71E-4871-9020-30F75367BBBF}">
          <p14:sldIdLst>
            <p14:sldId id="483"/>
            <p14:sldId id="572"/>
          </p14:sldIdLst>
        </p14:section>
        <p14:section name="Course Organization" id="{47D2A8E4-001B-4AC0-86DC-C08FB0F6DC58}">
          <p14:sldIdLst>
            <p14:sldId id="415"/>
            <p14:sldId id="564"/>
            <p14:sldId id="257"/>
            <p14:sldId id="614"/>
            <p14:sldId id="566"/>
            <p14:sldId id="401"/>
          </p14:sldIdLst>
        </p14:section>
        <p14:section name="Conclusion" id="{8566CBBF-06F7-46C9-9195-A2206AA3E887}">
          <p14:sldIdLst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81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A025A6BE-6E88-4344-8FF1-584359CA4B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897249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DD0719B-4551-4292-8CAA-97513E6F6A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2024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E8386E4-DD37-4916-9339-0F7379A366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25443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0C395BD-17E2-4FC0-BB70-ABDBFAE772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11364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7AFD4DAE-30E2-4A95-8FA9-06D9CD7A2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34493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-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904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E8AD2ABD-7695-4028-BCFF-4087B9208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87315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90991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13093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3600" dirty="0"/>
              <a:t>Course Overview, Trainers, Evaluation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52800"/>
            <a:ext cx="3733800" cy="1866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34219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112875"/>
          </a:xfrm>
        </p:spPr>
        <p:txBody>
          <a:bodyPr/>
          <a:lstStyle/>
          <a:p>
            <a:r>
              <a:rPr lang="en-US" dirty="0"/>
              <a:t>Software developer-entrepreneur</a:t>
            </a:r>
          </a:p>
          <a:p>
            <a:r>
              <a:rPr lang="en-US" dirty="0"/>
              <a:t>Co-Founder @ HILLGRAND</a:t>
            </a:r>
          </a:p>
          <a:p>
            <a:r>
              <a:rPr lang="en-US" dirty="0"/>
              <a:t>Google Developer Expert</a:t>
            </a:r>
            <a:endParaRPr lang="bg-BG" dirty="0"/>
          </a:p>
          <a:p>
            <a:r>
              <a:rPr lang="en-US" dirty="0"/>
              <a:t>Co-organizer of Angular Sofia and</a:t>
            </a:r>
            <a:br>
              <a:rPr lang="en-US" dirty="0"/>
            </a:br>
            <a:r>
              <a:rPr lang="en-US" dirty="0"/>
              <a:t>SofiaJS / BeerJS</a:t>
            </a:r>
          </a:p>
          <a:p>
            <a:r>
              <a:rPr lang="en-US" dirty="0"/>
              <a:t>Lecturer at Sofia University (FMI)</a:t>
            </a:r>
          </a:p>
          <a:p>
            <a:pPr lvl="1"/>
            <a:r>
              <a:rPr lang="en-US" dirty="0"/>
              <a:t>"Advanced JavaScript"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Ilia Idakiev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person in a black shirt&#10;&#10;Description automatically generated">
            <a:extLst>
              <a:ext uri="{FF2B5EF4-FFF2-40B4-BE49-F238E27FC236}">
                <a16:creationId xmlns="" xmlns:a16="http://schemas.microsoft.com/office/drawing/2014/main" id="{EB820406-67F9-4910-801A-437AF1C31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00" y="1404000"/>
            <a:ext cx="3121343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035498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458EC4-178F-4FBB-8EA4-AED3B43E14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0F7B51E8-29A5-40D1-A551-73A9E15D13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88" y="1385091"/>
            <a:ext cx="2590648" cy="25906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96330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~15 minutes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Defense date: </a:t>
            </a:r>
            <a:r>
              <a:rPr lang="en-US" sz="3600" dirty="0" smtClean="0"/>
              <a:t>13 December </a:t>
            </a:r>
            <a:r>
              <a:rPr lang="en-US" sz="3600" dirty="0"/>
              <a:t>2020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</a:t>
            </a:r>
            <a:r>
              <a:rPr lang="en-US" sz="3600" dirty="0" smtClean="0"/>
              <a:t>19 December 2020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=""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5908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65058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705394" y="2717800"/>
            <a:ext cx="1279106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 smtClean="0"/>
              <a:t>Project defense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00" y="142644"/>
            <a:ext cx="9715594" cy="882654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0435" y="1089000"/>
            <a:ext cx="10321675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 smtClean="0"/>
              <a:t>Multiple-choice</a:t>
            </a:r>
            <a:endParaRPr lang="en-US" dirty="0"/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 same day as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33863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F2AFE619-2F62-4AFC-B066-EFBB96453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437070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7501143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4B352D5-B5AF-4468-A58C-8FB1E955C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86503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F24B64E-794C-470E-AEFD-F7E8F292EB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43855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0ACEFAF3-7D20-42AE-A000-44A8D1EBA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553254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 err="1" smtClean="0"/>
              <a:t>js</a:t>
            </a:r>
            <a:r>
              <a:rPr lang="en-GB" sz="11500" b="1" dirty="0" smtClean="0"/>
              <a:t>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83C2B2B-3ABE-45BF-8CA7-556D55F2A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49356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5400"/>
              </a:lnSpc>
            </a:pPr>
            <a:r>
              <a:rPr lang="en-US" sz="5400"/>
              <a:t>Course Objectives &amp; Program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1" y="1604750"/>
            <a:ext cx="2019299" cy="21789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92091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066800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Basic understanding of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</a:t>
            </a:r>
            <a:r>
              <a:rPr lang="en-US" b="1" dirty="0">
                <a:solidFill>
                  <a:schemeClr val="bg1"/>
                </a:solidFill>
              </a:rPr>
              <a:t>component-based </a:t>
            </a:r>
            <a:r>
              <a:rPr lang="en-US" dirty="0"/>
              <a:t>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Working with remote data using </a:t>
            </a:r>
            <a:r>
              <a:rPr lang="en-US" b="1" dirty="0">
                <a:solidFill>
                  <a:schemeClr val="bg1"/>
                </a:solidFill>
              </a:rPr>
              <a:t>RxJS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syntax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REST communication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9A0E641-FBB0-42A4-AD2C-D19660945B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69531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80000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</a:t>
            </a:r>
            <a:r>
              <a:rPr lang="en-US" dirty="0" smtClean="0"/>
              <a:t>CSS and JS </a:t>
            </a:r>
            <a:r>
              <a:rPr lang="en-US" dirty="0"/>
              <a:t>(ES 2016) coding skills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1"/>
            <a:r>
              <a:rPr lang="en-US" dirty="0"/>
              <a:t>If you want, you can take the </a:t>
            </a:r>
            <a:r>
              <a:rPr lang="en-US" dirty="0">
                <a:hlinkClick r:id="rId2"/>
              </a:rPr>
              <a:t>HTML and CSS Course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Computer English –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Not for Absolute Beginners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47D855D7-EFDE-4FA2-BD17-9B0040B8A5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425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096568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Angular overview, TypeScript, Installation, CLI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Components, data binding, lifecycle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 SOLID, RxJS, Observables, Services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NgModule, Routing, Guards, Lazy Loading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Directives, Template-Driven &amp; Reactive 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BC92D94-E9BB-483C-9E00-C84F1612DF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01600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9073234" cy="55465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Pipes, JWT, Interceptors, Subjects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Redux State Management, </a:t>
            </a:r>
            <a:r>
              <a:rPr lang="en-US" sz="3600" dirty="0" err="1"/>
              <a:t>NgRX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(2)</a:t>
            </a:r>
            <a:endParaRPr lang="bg-BG" dirty="0"/>
          </a:p>
        </p:txBody>
      </p:sp>
      <p:pic>
        <p:nvPicPr>
          <p:cNvPr id="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05" y="4289057"/>
            <a:ext cx="1380543" cy="1447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14AC867-D235-4C88-9FEC-F6B0267B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1841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60E5DC9-97F7-4D62-8EE0-A7CF467B41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="" xmlns:a16="http://schemas.microsoft.com/office/drawing/2014/main" id="{0A556329-1DC7-4070-B904-565C736AC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52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19276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3320</TotalTime>
  <Words>624</Words>
  <Application>Microsoft Office PowerPoint</Application>
  <PresentationFormat>По избор</PresentationFormat>
  <Paragraphs>130</Paragraphs>
  <Slides>21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2" baseType="lpstr">
      <vt:lpstr>SoftUni</vt:lpstr>
      <vt:lpstr>Angular</vt:lpstr>
      <vt:lpstr>Table of Contents</vt:lpstr>
      <vt:lpstr>Have a Question?</vt:lpstr>
      <vt:lpstr>Course Objectives &amp; Program</vt:lpstr>
      <vt:lpstr>Course Objectives</vt:lpstr>
      <vt:lpstr>Warning: Not for Absolute Beginners</vt:lpstr>
      <vt:lpstr>Course Topics</vt:lpstr>
      <vt:lpstr>Course Topics (2)</vt:lpstr>
      <vt:lpstr>The Team</vt:lpstr>
      <vt:lpstr>Ilia Idakiev</vt:lpstr>
      <vt:lpstr>Course Organization</vt:lpstr>
      <vt:lpstr>Training Duration</vt:lpstr>
      <vt:lpstr>SoftUni Certificate</vt:lpstr>
      <vt:lpstr>CPE Certificate</vt:lpstr>
      <vt:lpstr>Theoretical Exam</vt:lpstr>
      <vt:lpstr>Learn to Search Online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Course Overview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16</cp:revision>
  <dcterms:created xsi:type="dcterms:W3CDTF">2018-05-23T13:08:44Z</dcterms:created>
  <dcterms:modified xsi:type="dcterms:W3CDTF">2020-11-02T13:16:47Z</dcterms:modified>
  <cp:category>programming; computer programming; software development; javascript; web; react</cp:category>
</cp:coreProperties>
</file>