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4000" dirty="0"/>
              <a:t>Responses</a:t>
            </a:r>
            <a:endParaRPr sz="4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download</a:t>
            </a:r>
            <a:r>
              <a:rPr lang="en-US" sz="3600" dirty="0"/>
              <a:t> - </a:t>
            </a:r>
            <a:r>
              <a:rPr lang="en-US" sz="3600" b="1" dirty="0">
                <a:solidFill>
                  <a:schemeClr val="lt1"/>
                </a:solidFill>
              </a:rPr>
              <a:t>prompt</a:t>
            </a:r>
            <a:r>
              <a:rPr lang="en-US" sz="3600" dirty="0"/>
              <a:t> a file to be </a:t>
            </a:r>
            <a:r>
              <a:rPr lang="en-US" sz="3600" b="1" dirty="0">
                <a:solidFill>
                  <a:schemeClr val="lt1"/>
                </a:solidFill>
              </a:rPr>
              <a:t>downloaded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end</a:t>
            </a:r>
            <a:r>
              <a:rPr lang="en-US" sz="3600" dirty="0"/>
              <a:t> - end the response </a:t>
            </a:r>
            <a:r>
              <a:rPr lang="en-US" sz="3600" b="1" dirty="0">
                <a:solidFill>
                  <a:schemeClr val="lt1"/>
                </a:solidFill>
              </a:rPr>
              <a:t>process</a:t>
            </a:r>
            <a:endParaRPr sz="36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json</a:t>
            </a:r>
            <a:r>
              <a:rPr lang="en-US" sz="3600" dirty="0"/>
              <a:t> - send a </a:t>
            </a:r>
            <a:r>
              <a:rPr lang="en-US" sz="3600" b="1" dirty="0">
                <a:solidFill>
                  <a:schemeClr val="lt1"/>
                </a:solidFill>
              </a:rPr>
              <a:t>JSON </a:t>
            </a:r>
            <a:r>
              <a:rPr lang="en-US" sz="3600" dirty="0"/>
              <a:t>response</a:t>
            </a:r>
            <a:endParaRPr sz="36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sendFile</a:t>
            </a:r>
            <a:r>
              <a:rPr lang="en-US"/>
              <a:t> - send a </a:t>
            </a:r>
            <a:r>
              <a:rPr lang="en-US" b="1">
                <a:solidFill>
                  <a:schemeClr val="lt1"/>
                </a:solidFill>
              </a:rPr>
              <a:t>file</a:t>
            </a:r>
            <a:r>
              <a:rPr lang="en-US"/>
              <a:t> as an </a:t>
            </a:r>
            <a:r>
              <a:rPr lang="en-US" b="1">
                <a:solidFill>
                  <a:schemeClr val="lt1"/>
                </a:solidFill>
              </a:rPr>
              <a:t>octet</a:t>
            </a:r>
            <a:r>
              <a:rPr lang="en-US"/>
              <a:t> stream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render</a:t>
            </a:r>
            <a:r>
              <a:rPr lang="en-US"/>
              <a:t> - render a </a:t>
            </a:r>
            <a:r>
              <a:rPr lang="en-US" b="1">
                <a:solidFill>
                  <a:schemeClr val="lt1"/>
                </a:solidFill>
              </a:rPr>
              <a:t>view template</a:t>
            </a:r>
            <a:r>
              <a:rPr lang="en-US" sz="190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You can use </a:t>
            </a:r>
            <a:r>
              <a:rPr lang="en-US" sz="36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600" dirty="0"/>
              <a:t> for modular route </a:t>
            </a:r>
            <a:br>
              <a:rPr lang="en-US" sz="3600" dirty="0"/>
            </a:br>
            <a:r>
              <a:rPr lang="en-US" sz="3600" dirty="0"/>
              <a:t>handlers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b="1" dirty="0">
                <a:solidFill>
                  <a:schemeClr val="lt1"/>
                </a:solidFill>
              </a:rPr>
              <a:t>Function</a:t>
            </a:r>
            <a:r>
              <a:rPr lang="en-US" sz="3600" dirty="0"/>
              <a:t> that has </a:t>
            </a:r>
            <a:r>
              <a:rPr lang="en-US" sz="3600" b="1" dirty="0">
                <a:solidFill>
                  <a:schemeClr val="lt1"/>
                </a:solidFill>
              </a:rPr>
              <a:t>access</a:t>
            </a:r>
            <a:r>
              <a:rPr lang="en-US" sz="3600" dirty="0"/>
              <a:t> to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lt1"/>
                </a:solidFill>
              </a:rPr>
              <a:t>kinds </a:t>
            </a:r>
            <a:r>
              <a:rPr lang="en-US" sz="3600" dirty="0"/>
              <a:t>of middleware exist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</a:t>
            </a:r>
            <a:r>
              <a:rPr lang="en-US"/>
              <a:t>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97436" y="1509050"/>
            <a:ext cx="11997128" cy="498169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18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/>
              <a:t>Templating</a:t>
            </a:r>
            <a:r>
              <a:rPr lang="en-US" sz="3200" dirty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Productivity</a:t>
            </a:r>
            <a:r>
              <a:rPr lang="en-US" sz="3000" dirty="0"/>
              <a:t> - avoid writing the same markup over and </a:t>
            </a:r>
            <a:br>
              <a:rPr lang="en-US" sz="3000" dirty="0"/>
            </a:br>
            <a:r>
              <a:rPr lang="en-US" sz="3000" dirty="0"/>
              <a:t>over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Easier upkeep </a:t>
            </a:r>
            <a:r>
              <a:rPr lang="en-US" sz="3000" dirty="0"/>
              <a:t>- only change the code in one place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  <a:endParaRPr sz="30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Server view engines </a:t>
            </a:r>
            <a:r>
              <a:rPr lang="en-US" sz="3600" b="1" dirty="0">
                <a:solidFill>
                  <a:schemeClr val="lt1"/>
                </a:solidFill>
              </a:rPr>
              <a:t>return</a:t>
            </a:r>
            <a:r>
              <a:rPr lang="en-US" sz="3600" dirty="0"/>
              <a:t> ready-to-use </a:t>
            </a:r>
            <a:r>
              <a:rPr lang="en-US" sz="3600" b="1" dirty="0">
                <a:solidFill>
                  <a:schemeClr val="lt1"/>
                </a:solidFill>
              </a:rPr>
              <a:t>HTML</a:t>
            </a:r>
            <a:r>
              <a:rPr lang="en-US" sz="3600" dirty="0"/>
              <a:t> to the </a:t>
            </a:r>
            <a:br>
              <a:rPr lang="en-US" sz="3600" dirty="0"/>
            </a:br>
            <a:r>
              <a:rPr lang="en-US" sz="3600" b="1" dirty="0">
                <a:solidFill>
                  <a:schemeClr val="lt1"/>
                </a:solidFill>
              </a:rPr>
              <a:t>client </a:t>
            </a:r>
            <a:r>
              <a:rPr lang="en-US" sz="3600" dirty="0"/>
              <a:t>(the browser)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Famous View Engines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Routing has the following syntax</a:t>
            </a:r>
            <a:endParaRPr sz="36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Where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723342" y="30927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041255" y="5041417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2096</Words>
  <Application>Microsoft Office PowerPoint</Application>
  <PresentationFormat>Widescreen</PresentationFormat>
  <Paragraphs>344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Noto Sans Symbols</vt:lpstr>
      <vt:lpstr>Wingdings</vt:lpstr>
      <vt:lpstr>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Denitsa Marinova</cp:lastModifiedBy>
  <cp:revision>13</cp:revision>
  <dcterms:modified xsi:type="dcterms:W3CDTF">2021-01-19T15:42:03Z</dcterms:modified>
</cp:coreProperties>
</file>