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2DEBD-0B38-4369-AC20-E8723E4E0959}" v="189" dt="2021-06-16T12:12:58.84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2122DEBD-0B38-4369-AC20-E8723E4E0959}"/>
    <pc:docChg chg="custSel modSld">
      <pc:chgData name="Dimitar Zahariev" userId="b84e4ebc77879e88" providerId="LiveId" clId="{2122DEBD-0B38-4369-AC20-E8723E4E0959}" dt="2021-06-16T12:12:58.845" v="189" actId="114"/>
      <pc:docMkLst>
        <pc:docMk/>
      </pc:docMkLst>
      <pc:sldChg chg="modSp">
        <pc:chgData name="Dimitar Zahariev" userId="b84e4ebc77879e88" providerId="LiveId" clId="{2122DEBD-0B38-4369-AC20-E8723E4E0959}" dt="2021-06-16T11:59:48.854" v="21" actId="113"/>
        <pc:sldMkLst>
          <pc:docMk/>
          <pc:sldMk cId="2827876956" sldId="257"/>
        </pc:sldMkLst>
        <pc:spChg chg="mod">
          <ac:chgData name="Dimitar Zahariev" userId="b84e4ebc77879e88" providerId="LiveId" clId="{2122DEBD-0B38-4369-AC20-E8723E4E0959}" dt="2021-06-16T11:59:48.854" v="21" actId="113"/>
          <ac:spMkLst>
            <pc:docMk/>
            <pc:sldMk cId="2827876956" sldId="257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1:59:37.979" v="20" actId="20577"/>
        <pc:sldMkLst>
          <pc:docMk/>
          <pc:sldMk cId="74025746" sldId="258"/>
        </pc:sldMkLst>
        <pc:spChg chg="mod">
          <ac:chgData name="Dimitar Zahariev" userId="b84e4ebc77879e88" providerId="LiveId" clId="{2122DEBD-0B38-4369-AC20-E8723E4E0959}" dt="2021-06-16T11:59:37.979" v="20" actId="20577"/>
          <ac:spMkLst>
            <pc:docMk/>
            <pc:sldMk cId="74025746" sldId="258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1:59:18.463" v="13" actId="113"/>
        <pc:sldMkLst>
          <pc:docMk/>
          <pc:sldMk cId="843234365" sldId="259"/>
        </pc:sldMkLst>
        <pc:spChg chg="mod">
          <ac:chgData name="Dimitar Zahariev" userId="b84e4ebc77879e88" providerId="LiveId" clId="{2122DEBD-0B38-4369-AC20-E8723E4E0959}" dt="2021-06-16T11:59:18.463" v="13" actId="113"/>
          <ac:spMkLst>
            <pc:docMk/>
            <pc:sldMk cId="843234365" sldId="259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2:00:01.344" v="22" actId="114"/>
        <pc:sldMkLst>
          <pc:docMk/>
          <pc:sldMk cId="3888234143" sldId="260"/>
        </pc:sldMkLst>
        <pc:spChg chg="mod">
          <ac:chgData name="Dimitar Zahariev" userId="b84e4ebc77879e88" providerId="LiveId" clId="{2122DEBD-0B38-4369-AC20-E8723E4E0959}" dt="2021-06-16T12:00:01.344" v="22" actId="114"/>
          <ac:spMkLst>
            <pc:docMk/>
            <pc:sldMk cId="3888234143" sldId="260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2:00:18.630" v="24" actId="114"/>
        <pc:sldMkLst>
          <pc:docMk/>
          <pc:sldMk cId="1859371790" sldId="261"/>
        </pc:sldMkLst>
        <pc:spChg chg="mod">
          <ac:chgData name="Dimitar Zahariev" userId="b84e4ebc77879e88" providerId="LiveId" clId="{2122DEBD-0B38-4369-AC20-E8723E4E0959}" dt="2021-06-16T12:00:18.630" v="24" actId="114"/>
          <ac:spMkLst>
            <pc:docMk/>
            <pc:sldMk cId="1859371790" sldId="261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2:00:41.137" v="30" actId="114"/>
        <pc:sldMkLst>
          <pc:docMk/>
          <pc:sldMk cId="1505528129" sldId="262"/>
        </pc:sldMkLst>
        <pc:spChg chg="mod">
          <ac:chgData name="Dimitar Zahariev" userId="b84e4ebc77879e88" providerId="LiveId" clId="{2122DEBD-0B38-4369-AC20-E8723E4E0959}" dt="2021-06-16T12:00:41.137" v="30" actId="114"/>
          <ac:spMkLst>
            <pc:docMk/>
            <pc:sldMk cId="1505528129" sldId="262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2:00:53.544" v="32" actId="114"/>
        <pc:sldMkLst>
          <pc:docMk/>
          <pc:sldMk cId="2797812167" sldId="263"/>
        </pc:sldMkLst>
        <pc:spChg chg="mod">
          <ac:chgData name="Dimitar Zahariev" userId="b84e4ebc77879e88" providerId="LiveId" clId="{2122DEBD-0B38-4369-AC20-E8723E4E0959}" dt="2021-06-16T12:00:53.544" v="32" actId="114"/>
          <ac:spMkLst>
            <pc:docMk/>
            <pc:sldMk cId="2797812167" sldId="263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2:01:15.605" v="34" actId="113"/>
        <pc:sldMkLst>
          <pc:docMk/>
          <pc:sldMk cId="1991006843" sldId="264"/>
        </pc:sldMkLst>
        <pc:spChg chg="mod">
          <ac:chgData name="Dimitar Zahariev" userId="b84e4ebc77879e88" providerId="LiveId" clId="{2122DEBD-0B38-4369-AC20-E8723E4E0959}" dt="2021-06-16T12:01:15.605" v="34" actId="113"/>
          <ac:spMkLst>
            <pc:docMk/>
            <pc:sldMk cId="1991006843" sldId="264"/>
            <ac:spMk id="5" creationId="{694965A4-39C1-4B8F-8B3E-0360CBE0F5FC}"/>
          </ac:spMkLst>
        </pc:spChg>
      </pc:sldChg>
      <pc:sldChg chg="modSp modAnim">
        <pc:chgData name="Dimitar Zahariev" userId="b84e4ebc77879e88" providerId="LiveId" clId="{2122DEBD-0B38-4369-AC20-E8723E4E0959}" dt="2021-06-16T12:01:43.296" v="45" actId="114"/>
        <pc:sldMkLst>
          <pc:docMk/>
          <pc:sldMk cId="402770696" sldId="265"/>
        </pc:sldMkLst>
        <pc:spChg chg="mod">
          <ac:chgData name="Dimitar Zahariev" userId="b84e4ebc77879e88" providerId="LiveId" clId="{2122DEBD-0B38-4369-AC20-E8723E4E0959}" dt="2021-06-16T12:01:43.296" v="45" actId="114"/>
          <ac:spMkLst>
            <pc:docMk/>
            <pc:sldMk cId="402770696" sldId="265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2:02:15.525" v="52" actId="115"/>
        <pc:sldMkLst>
          <pc:docMk/>
          <pc:sldMk cId="161505121" sldId="266"/>
        </pc:sldMkLst>
        <pc:spChg chg="mod">
          <ac:chgData name="Dimitar Zahariev" userId="b84e4ebc77879e88" providerId="LiveId" clId="{2122DEBD-0B38-4369-AC20-E8723E4E0959}" dt="2021-06-16T12:02:15.525" v="52" actId="115"/>
          <ac:spMkLst>
            <pc:docMk/>
            <pc:sldMk cId="161505121" sldId="266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2:02:47.145" v="58" actId="114"/>
        <pc:sldMkLst>
          <pc:docMk/>
          <pc:sldMk cId="663622569" sldId="267"/>
        </pc:sldMkLst>
        <pc:spChg chg="mod">
          <ac:chgData name="Dimitar Zahariev" userId="b84e4ebc77879e88" providerId="LiveId" clId="{2122DEBD-0B38-4369-AC20-E8723E4E0959}" dt="2021-06-16T12:02:47.145" v="58" actId="114"/>
          <ac:spMkLst>
            <pc:docMk/>
            <pc:sldMk cId="663622569" sldId="267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2:03:27.974" v="68" actId="114"/>
        <pc:sldMkLst>
          <pc:docMk/>
          <pc:sldMk cId="3880659476" sldId="268"/>
        </pc:sldMkLst>
        <pc:spChg chg="mod">
          <ac:chgData name="Dimitar Zahariev" userId="b84e4ebc77879e88" providerId="LiveId" clId="{2122DEBD-0B38-4369-AC20-E8723E4E0959}" dt="2021-06-16T12:03:27.974" v="68" actId="114"/>
          <ac:spMkLst>
            <pc:docMk/>
            <pc:sldMk cId="3880659476" sldId="268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2:04:05.944" v="78" actId="114"/>
        <pc:sldMkLst>
          <pc:docMk/>
          <pc:sldMk cId="3616817483" sldId="269"/>
        </pc:sldMkLst>
        <pc:spChg chg="mod">
          <ac:chgData name="Dimitar Zahariev" userId="b84e4ebc77879e88" providerId="LiveId" clId="{2122DEBD-0B38-4369-AC20-E8723E4E0959}" dt="2021-06-16T12:04:05.944" v="78" actId="114"/>
          <ac:spMkLst>
            <pc:docMk/>
            <pc:sldMk cId="3616817483" sldId="269"/>
            <ac:spMk id="5" creationId="{694965A4-39C1-4B8F-8B3E-0360CBE0F5FC}"/>
          </ac:spMkLst>
        </pc:spChg>
      </pc:sldChg>
      <pc:sldChg chg="modSp modAnim">
        <pc:chgData name="Dimitar Zahariev" userId="b84e4ebc77879e88" providerId="LiveId" clId="{2122DEBD-0B38-4369-AC20-E8723E4E0959}" dt="2021-06-16T12:04:33.317" v="85" actId="114"/>
        <pc:sldMkLst>
          <pc:docMk/>
          <pc:sldMk cId="3457299360" sldId="270"/>
        </pc:sldMkLst>
        <pc:spChg chg="mod">
          <ac:chgData name="Dimitar Zahariev" userId="b84e4ebc77879e88" providerId="LiveId" clId="{2122DEBD-0B38-4369-AC20-E8723E4E0959}" dt="2021-06-16T12:04:33.317" v="85" actId="114"/>
          <ac:spMkLst>
            <pc:docMk/>
            <pc:sldMk cId="3457299360" sldId="270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2:05:04.008" v="90" actId="114"/>
        <pc:sldMkLst>
          <pc:docMk/>
          <pc:sldMk cId="2029531439" sldId="271"/>
        </pc:sldMkLst>
        <pc:spChg chg="mod">
          <ac:chgData name="Dimitar Zahariev" userId="b84e4ebc77879e88" providerId="LiveId" clId="{2122DEBD-0B38-4369-AC20-E8723E4E0959}" dt="2021-06-16T12:05:04.008" v="90" actId="114"/>
          <ac:spMkLst>
            <pc:docMk/>
            <pc:sldMk cId="2029531439" sldId="271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2:05:30.953" v="92" actId="114"/>
        <pc:sldMkLst>
          <pc:docMk/>
          <pc:sldMk cId="1601191591" sldId="272"/>
        </pc:sldMkLst>
        <pc:spChg chg="mod">
          <ac:chgData name="Dimitar Zahariev" userId="b84e4ebc77879e88" providerId="LiveId" clId="{2122DEBD-0B38-4369-AC20-E8723E4E0959}" dt="2021-06-16T12:05:30.953" v="92" actId="114"/>
          <ac:spMkLst>
            <pc:docMk/>
            <pc:sldMk cId="1601191591" sldId="272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2:06:31.493" v="98" actId="114"/>
        <pc:sldMkLst>
          <pc:docMk/>
          <pc:sldMk cId="1712199347" sldId="273"/>
        </pc:sldMkLst>
        <pc:spChg chg="mod">
          <ac:chgData name="Dimitar Zahariev" userId="b84e4ebc77879e88" providerId="LiveId" clId="{2122DEBD-0B38-4369-AC20-E8723E4E0959}" dt="2021-06-16T12:06:31.493" v="98" actId="114"/>
          <ac:spMkLst>
            <pc:docMk/>
            <pc:sldMk cId="1712199347" sldId="273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2:07:00.469" v="102" actId="114"/>
        <pc:sldMkLst>
          <pc:docMk/>
          <pc:sldMk cId="4192144262" sldId="274"/>
        </pc:sldMkLst>
        <pc:spChg chg="mod">
          <ac:chgData name="Dimitar Zahariev" userId="b84e4ebc77879e88" providerId="LiveId" clId="{2122DEBD-0B38-4369-AC20-E8723E4E0959}" dt="2021-06-16T12:07:00.469" v="102" actId="114"/>
          <ac:spMkLst>
            <pc:docMk/>
            <pc:sldMk cId="4192144262" sldId="274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2:07:08.983" v="103" actId="114"/>
        <pc:sldMkLst>
          <pc:docMk/>
          <pc:sldMk cId="505817423" sldId="275"/>
        </pc:sldMkLst>
        <pc:spChg chg="mod">
          <ac:chgData name="Dimitar Zahariev" userId="b84e4ebc77879e88" providerId="LiveId" clId="{2122DEBD-0B38-4369-AC20-E8723E4E0959}" dt="2021-06-16T12:07:08.983" v="103" actId="114"/>
          <ac:spMkLst>
            <pc:docMk/>
            <pc:sldMk cId="505817423" sldId="275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2:07:28.081" v="107" actId="114"/>
        <pc:sldMkLst>
          <pc:docMk/>
          <pc:sldMk cId="2051984067" sldId="276"/>
        </pc:sldMkLst>
        <pc:spChg chg="mod">
          <ac:chgData name="Dimitar Zahariev" userId="b84e4ebc77879e88" providerId="LiveId" clId="{2122DEBD-0B38-4369-AC20-E8723E4E0959}" dt="2021-06-16T12:07:28.081" v="107" actId="114"/>
          <ac:spMkLst>
            <pc:docMk/>
            <pc:sldMk cId="2051984067" sldId="276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2:07:47.720" v="111" actId="114"/>
        <pc:sldMkLst>
          <pc:docMk/>
          <pc:sldMk cId="1412452430" sldId="277"/>
        </pc:sldMkLst>
        <pc:spChg chg="mod">
          <ac:chgData name="Dimitar Zahariev" userId="b84e4ebc77879e88" providerId="LiveId" clId="{2122DEBD-0B38-4369-AC20-E8723E4E0959}" dt="2021-06-16T12:07:47.720" v="111" actId="114"/>
          <ac:spMkLst>
            <pc:docMk/>
            <pc:sldMk cId="1412452430" sldId="277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2:08:02.953" v="113" actId="114"/>
        <pc:sldMkLst>
          <pc:docMk/>
          <pc:sldMk cId="3276456319" sldId="278"/>
        </pc:sldMkLst>
        <pc:spChg chg="mod">
          <ac:chgData name="Dimitar Zahariev" userId="b84e4ebc77879e88" providerId="LiveId" clId="{2122DEBD-0B38-4369-AC20-E8723E4E0959}" dt="2021-06-16T12:08:02.953" v="113" actId="114"/>
          <ac:spMkLst>
            <pc:docMk/>
            <pc:sldMk cId="3276456319" sldId="278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2:08:30.348" v="120" actId="114"/>
        <pc:sldMkLst>
          <pc:docMk/>
          <pc:sldMk cId="3342044190" sldId="279"/>
        </pc:sldMkLst>
        <pc:spChg chg="mod">
          <ac:chgData name="Dimitar Zahariev" userId="b84e4ebc77879e88" providerId="LiveId" clId="{2122DEBD-0B38-4369-AC20-E8723E4E0959}" dt="2021-06-16T12:08:30.348" v="120" actId="114"/>
          <ac:spMkLst>
            <pc:docMk/>
            <pc:sldMk cId="3342044190" sldId="279"/>
            <ac:spMk id="5" creationId="{694965A4-39C1-4B8F-8B3E-0360CBE0F5FC}"/>
          </ac:spMkLst>
        </pc:spChg>
      </pc:sldChg>
      <pc:sldChg chg="modSp modAnim">
        <pc:chgData name="Dimitar Zahariev" userId="b84e4ebc77879e88" providerId="LiveId" clId="{2122DEBD-0B38-4369-AC20-E8723E4E0959}" dt="2021-06-16T12:09:42.471" v="130" actId="114"/>
        <pc:sldMkLst>
          <pc:docMk/>
          <pc:sldMk cId="2905201206" sldId="280"/>
        </pc:sldMkLst>
        <pc:spChg chg="mod">
          <ac:chgData name="Dimitar Zahariev" userId="b84e4ebc77879e88" providerId="LiveId" clId="{2122DEBD-0B38-4369-AC20-E8723E4E0959}" dt="2021-06-16T12:09:42.471" v="130" actId="114"/>
          <ac:spMkLst>
            <pc:docMk/>
            <pc:sldMk cId="2905201206" sldId="280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2:10:05.021" v="132" actId="114"/>
        <pc:sldMkLst>
          <pc:docMk/>
          <pc:sldMk cId="2604580034" sldId="281"/>
        </pc:sldMkLst>
        <pc:spChg chg="mod">
          <ac:chgData name="Dimitar Zahariev" userId="b84e4ebc77879e88" providerId="LiveId" clId="{2122DEBD-0B38-4369-AC20-E8723E4E0959}" dt="2021-06-16T12:10:05.021" v="132" actId="114"/>
          <ac:spMkLst>
            <pc:docMk/>
            <pc:sldMk cId="2604580034" sldId="281"/>
            <ac:spMk id="5" creationId="{694965A4-39C1-4B8F-8B3E-0360CBE0F5FC}"/>
          </ac:spMkLst>
        </pc:spChg>
      </pc:sldChg>
      <pc:sldChg chg="modSp mod">
        <pc:chgData name="Dimitar Zahariev" userId="b84e4ebc77879e88" providerId="LiveId" clId="{2122DEBD-0B38-4369-AC20-E8723E4E0959}" dt="2021-06-16T12:10:38.539" v="151" actId="114"/>
        <pc:sldMkLst>
          <pc:docMk/>
          <pc:sldMk cId="3944324225" sldId="282"/>
        </pc:sldMkLst>
        <pc:spChg chg="mod">
          <ac:chgData name="Dimitar Zahariev" userId="b84e4ebc77879e88" providerId="LiveId" clId="{2122DEBD-0B38-4369-AC20-E8723E4E0959}" dt="2021-06-16T12:10:38.539" v="151" actId="114"/>
          <ac:spMkLst>
            <pc:docMk/>
            <pc:sldMk cId="3944324225" sldId="282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2:11:11.882" v="156" actId="114"/>
        <pc:sldMkLst>
          <pc:docMk/>
          <pc:sldMk cId="2401760324" sldId="283"/>
        </pc:sldMkLst>
        <pc:spChg chg="mod">
          <ac:chgData name="Dimitar Zahariev" userId="b84e4ebc77879e88" providerId="LiveId" clId="{2122DEBD-0B38-4369-AC20-E8723E4E0959}" dt="2021-06-16T12:11:11.882" v="156" actId="114"/>
          <ac:spMkLst>
            <pc:docMk/>
            <pc:sldMk cId="2401760324" sldId="283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2:11:40.370" v="164" actId="114"/>
        <pc:sldMkLst>
          <pc:docMk/>
          <pc:sldMk cId="1320680876" sldId="284"/>
        </pc:sldMkLst>
        <pc:spChg chg="mod">
          <ac:chgData name="Dimitar Zahariev" userId="b84e4ebc77879e88" providerId="LiveId" clId="{2122DEBD-0B38-4369-AC20-E8723E4E0959}" dt="2021-06-16T12:11:40.370" v="164" actId="114"/>
          <ac:spMkLst>
            <pc:docMk/>
            <pc:sldMk cId="1320680876" sldId="284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2:12:04.767" v="171" actId="114"/>
        <pc:sldMkLst>
          <pc:docMk/>
          <pc:sldMk cId="625952353" sldId="285"/>
        </pc:sldMkLst>
        <pc:spChg chg="mod">
          <ac:chgData name="Dimitar Zahariev" userId="b84e4ebc77879e88" providerId="LiveId" clId="{2122DEBD-0B38-4369-AC20-E8723E4E0959}" dt="2021-06-16T12:12:04.767" v="171" actId="114"/>
          <ac:spMkLst>
            <pc:docMk/>
            <pc:sldMk cId="625952353" sldId="285"/>
            <ac:spMk id="5" creationId="{694965A4-39C1-4B8F-8B3E-0360CBE0F5FC}"/>
          </ac:spMkLst>
        </pc:spChg>
      </pc:sldChg>
      <pc:sldChg chg="modSp">
        <pc:chgData name="Dimitar Zahariev" userId="b84e4ebc77879e88" providerId="LiveId" clId="{2122DEBD-0B38-4369-AC20-E8723E4E0959}" dt="2021-06-16T12:12:58.845" v="189" actId="114"/>
        <pc:sldMkLst>
          <pc:docMk/>
          <pc:sldMk cId="2604084168" sldId="286"/>
        </pc:sldMkLst>
        <pc:spChg chg="mod">
          <ac:chgData name="Dimitar Zahariev" userId="b84e4ebc77879e88" providerId="LiveId" clId="{2122DEBD-0B38-4369-AC20-E8723E4E0959}" dt="2021-06-16T12:12:58.845" v="189" actId="114"/>
          <ac:spMkLst>
            <pc:docMk/>
            <pc:sldMk cId="2604084168" sldId="286"/>
            <ac:spMk id="5" creationId="{694965A4-39C1-4B8F-8B3E-0360CBE0F5F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Exam Simulation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269000"/>
            <a:ext cx="2650592" cy="265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1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Where are most of the configuration files stored in a Linux file system?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(1 of 4)</a:t>
            </a:r>
          </a:p>
          <a:p>
            <a:pPr lvl="1"/>
            <a:r>
              <a:rPr lang="en-US" sz="2800" dirty="0"/>
              <a:t>A: /boot</a:t>
            </a:r>
          </a:p>
          <a:p>
            <a:pPr lvl="1"/>
            <a:r>
              <a:rPr lang="en-US" sz="2800" dirty="0"/>
              <a:t>B: /</a:t>
            </a:r>
            <a:r>
              <a:rPr lang="en-US" sz="2800" dirty="0" err="1"/>
              <a:t>etc</a:t>
            </a:r>
            <a:endParaRPr lang="en-US" sz="2800" dirty="0"/>
          </a:p>
          <a:p>
            <a:pPr lvl="1"/>
            <a:r>
              <a:rPr lang="en-US" sz="2800" dirty="0"/>
              <a:t>C: /</a:t>
            </a:r>
            <a:r>
              <a:rPr lang="en-US" sz="2800" dirty="0" err="1"/>
              <a:t>usr</a:t>
            </a:r>
            <a:endParaRPr lang="en-US" sz="2800" dirty="0"/>
          </a:p>
          <a:p>
            <a:pPr lvl="1"/>
            <a:r>
              <a:rPr lang="en-US" sz="2800" dirty="0"/>
              <a:t>D: /</a:t>
            </a:r>
            <a:r>
              <a:rPr lang="en-US" sz="2800" dirty="0" err="1"/>
              <a:t>var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#9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33800"/>
            <a:ext cx="457200" cy="45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You are logged on the terminal and your current directory is </a:t>
            </a:r>
            <a:r>
              <a:rPr lang="en-US" sz="2800" b="1" dirty="0"/>
              <a:t>/etc</a:t>
            </a:r>
            <a:r>
              <a:rPr lang="en-US" sz="2800" dirty="0"/>
              <a:t>. You </a:t>
            </a:r>
            <a:br>
              <a:rPr lang="en-US" sz="2800" dirty="0"/>
            </a:br>
            <a:r>
              <a:rPr lang="en-US" sz="2800" dirty="0"/>
              <a:t>want to create a file named </a:t>
            </a:r>
            <a:r>
              <a:rPr lang="en-US" sz="2800" b="1" dirty="0"/>
              <a:t>readme.txt </a:t>
            </a:r>
            <a:r>
              <a:rPr lang="en-US" sz="2800" dirty="0"/>
              <a:t>in your </a:t>
            </a:r>
            <a:r>
              <a:rPr lang="en-US" sz="2800" b="1" u="sng" dirty="0"/>
              <a:t>home directory</a:t>
            </a:r>
            <a:r>
              <a:rPr lang="en-US" sz="2800" dirty="0"/>
              <a:t>. Which </a:t>
            </a:r>
            <a:br>
              <a:rPr lang="en-US" sz="2800" dirty="0"/>
            </a:br>
            <a:r>
              <a:rPr lang="en-US" sz="2800" dirty="0"/>
              <a:t>command will do this?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(1 of 4)</a:t>
            </a:r>
          </a:p>
          <a:p>
            <a:pPr lvl="1"/>
            <a:r>
              <a:rPr lang="en-US" sz="2800" dirty="0"/>
              <a:t>A: vi readme.txt</a:t>
            </a:r>
          </a:p>
          <a:p>
            <a:pPr lvl="1"/>
            <a:r>
              <a:rPr lang="en-US" sz="2800" dirty="0"/>
              <a:t>B: vi readme.txt -new</a:t>
            </a:r>
          </a:p>
          <a:p>
            <a:pPr lvl="1"/>
            <a:r>
              <a:rPr lang="en-US" sz="2800" dirty="0"/>
              <a:t>C: vi ~/readme.txt</a:t>
            </a:r>
          </a:p>
          <a:p>
            <a:pPr lvl="1"/>
            <a:r>
              <a:rPr lang="en-US" sz="2800" dirty="0"/>
              <a:t>D: vi /home/readme.txt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#10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5181600"/>
            <a:ext cx="457200" cy="45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0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keystroke will switch </a:t>
            </a:r>
            <a:r>
              <a:rPr lang="en-US" sz="2800" b="1" dirty="0"/>
              <a:t>vi </a:t>
            </a:r>
            <a:r>
              <a:rPr lang="en-US" sz="2800" dirty="0"/>
              <a:t>from </a:t>
            </a:r>
            <a:r>
              <a:rPr lang="en-US" sz="2800" b="1" u="sng" dirty="0"/>
              <a:t>command mode </a:t>
            </a:r>
            <a:r>
              <a:rPr lang="en-US" sz="2800" dirty="0"/>
              <a:t>to </a:t>
            </a:r>
            <a:r>
              <a:rPr lang="en-US" sz="2800" b="1" u="sng" dirty="0"/>
              <a:t>insert mode</a:t>
            </a:r>
            <a:r>
              <a:rPr lang="en-US" sz="2800" dirty="0"/>
              <a:t>? </a:t>
            </a:r>
            <a:br>
              <a:rPr lang="en-US" sz="2800" dirty="0"/>
            </a:br>
            <a:r>
              <a:rPr lang="en-US" sz="2800" dirty="0"/>
              <a:t>(Choose two)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(2 of 5)</a:t>
            </a:r>
          </a:p>
          <a:p>
            <a:pPr lvl="1"/>
            <a:r>
              <a:rPr lang="en-US" sz="2800" dirty="0"/>
              <a:t>A: DELETE</a:t>
            </a:r>
          </a:p>
          <a:p>
            <a:pPr lvl="1"/>
            <a:r>
              <a:rPr lang="en-US" sz="2800" dirty="0"/>
              <a:t>B: I</a:t>
            </a:r>
          </a:p>
          <a:p>
            <a:pPr lvl="1"/>
            <a:r>
              <a:rPr lang="en-US" sz="2800" dirty="0"/>
              <a:t>C: ESC</a:t>
            </a:r>
          </a:p>
          <a:p>
            <a:pPr lvl="1"/>
            <a:r>
              <a:rPr lang="en-US" sz="2800" dirty="0"/>
              <a:t>D: INSERT</a:t>
            </a:r>
          </a:p>
          <a:p>
            <a:pPr lvl="1"/>
            <a:r>
              <a:rPr lang="en-US" sz="2800" dirty="0"/>
              <a:t>E: F2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#11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351" y="4059000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2" y="5274000"/>
            <a:ext cx="457200" cy="457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62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You have made several changes to a configuration file using </a:t>
            </a:r>
            <a:r>
              <a:rPr lang="en-US" sz="2800" b="1" dirty="0"/>
              <a:t>vi</a:t>
            </a:r>
            <a:r>
              <a:rPr lang="en-US" sz="2800" dirty="0"/>
              <a:t>. You </a:t>
            </a:r>
            <a:br>
              <a:rPr lang="en-US" sz="2800" dirty="0"/>
            </a:br>
            <a:r>
              <a:rPr lang="en-US" sz="2800" dirty="0"/>
              <a:t>realize that you have made many mistakes and want to </a:t>
            </a:r>
            <a:r>
              <a:rPr lang="en-US" sz="2800" b="1" u="sng" dirty="0"/>
              <a:t>quit without </a:t>
            </a:r>
            <a:br>
              <a:rPr lang="en-US" sz="2800" b="1" u="sng" dirty="0"/>
            </a:br>
            <a:r>
              <a:rPr lang="en-US" sz="2800" b="1" u="sng" dirty="0"/>
              <a:t>saving</a:t>
            </a:r>
            <a:r>
              <a:rPr lang="en-US" sz="2800" dirty="0"/>
              <a:t> the changes. Which command will do this?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(1 of 4)</a:t>
            </a:r>
          </a:p>
          <a:p>
            <a:pPr lvl="1"/>
            <a:r>
              <a:rPr lang="en-US" sz="2800" dirty="0"/>
              <a:t>A: :q</a:t>
            </a:r>
          </a:p>
          <a:p>
            <a:pPr lvl="1"/>
            <a:r>
              <a:rPr lang="en-US" sz="2800" dirty="0"/>
              <a:t>B: :exit</a:t>
            </a:r>
          </a:p>
          <a:p>
            <a:pPr lvl="1"/>
            <a:r>
              <a:rPr lang="en-US" sz="2800" dirty="0"/>
              <a:t>C: :exit!</a:t>
            </a:r>
          </a:p>
          <a:p>
            <a:pPr lvl="1"/>
            <a:r>
              <a:rPr lang="en-US" sz="2800" dirty="0"/>
              <a:t>D: :q!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#12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5791200"/>
            <a:ext cx="457200" cy="45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65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You have created a new file using </a:t>
            </a:r>
            <a:r>
              <a:rPr lang="en-US" sz="2800" b="1" dirty="0"/>
              <a:t>vi</a:t>
            </a:r>
            <a:r>
              <a:rPr lang="en-US" sz="2800" dirty="0"/>
              <a:t> and need to </a:t>
            </a:r>
            <a:r>
              <a:rPr lang="en-US" sz="2800" b="1" u="sng" dirty="0"/>
              <a:t>save the file to disk </a:t>
            </a:r>
            <a:br>
              <a:rPr lang="en-US" sz="2800" b="1" u="sng" dirty="0"/>
            </a:br>
            <a:r>
              <a:rPr lang="en-US" sz="2800" b="1" u="sng" dirty="0"/>
              <a:t>and exit the program</a:t>
            </a:r>
            <a:r>
              <a:rPr lang="en-US" sz="2800" dirty="0"/>
              <a:t>. Which command will do this? (Choose two)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(2 of 5)</a:t>
            </a:r>
          </a:p>
          <a:p>
            <a:pPr lvl="1"/>
            <a:r>
              <a:rPr lang="en-US" sz="2800" dirty="0"/>
              <a:t>A: :w</a:t>
            </a:r>
          </a:p>
          <a:p>
            <a:pPr lvl="1"/>
            <a:r>
              <a:rPr lang="en-US" sz="2800" dirty="0"/>
              <a:t>B: :</a:t>
            </a:r>
            <a:r>
              <a:rPr lang="en-US" sz="2800" dirty="0" err="1"/>
              <a:t>wq</a:t>
            </a:r>
            <a:endParaRPr lang="en-US" sz="2800" dirty="0"/>
          </a:p>
          <a:p>
            <a:pPr lvl="1"/>
            <a:r>
              <a:rPr lang="en-US" sz="2800" dirty="0"/>
              <a:t>C: :q</a:t>
            </a:r>
          </a:p>
          <a:p>
            <a:pPr lvl="1"/>
            <a:r>
              <a:rPr lang="en-US" sz="2800" dirty="0"/>
              <a:t>D: :exit</a:t>
            </a:r>
          </a:p>
          <a:p>
            <a:pPr lvl="1"/>
            <a:r>
              <a:rPr lang="en-US" sz="2800" dirty="0"/>
              <a:t>E: :e!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#13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104000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963" y="5319000"/>
            <a:ext cx="457200" cy="457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81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directory is the </a:t>
            </a:r>
            <a:r>
              <a:rPr lang="en-US" sz="2800" b="1" u="sng" dirty="0"/>
              <a:t>home directory</a:t>
            </a:r>
            <a:r>
              <a:rPr lang="en-US" sz="2800" b="1" dirty="0"/>
              <a:t> </a:t>
            </a:r>
            <a:r>
              <a:rPr lang="en-US" sz="2800" dirty="0"/>
              <a:t>of the </a:t>
            </a:r>
            <a:r>
              <a:rPr lang="en-US" sz="2800" b="1" dirty="0"/>
              <a:t>root</a:t>
            </a:r>
            <a:r>
              <a:rPr lang="en-US" sz="2800" dirty="0"/>
              <a:t> user?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(1 of 4)</a:t>
            </a:r>
          </a:p>
          <a:p>
            <a:pPr lvl="1"/>
            <a:r>
              <a:rPr lang="en-US" sz="2800" dirty="0"/>
              <a:t>A: /home/root</a:t>
            </a:r>
          </a:p>
          <a:p>
            <a:pPr lvl="1"/>
            <a:r>
              <a:rPr lang="en-US" sz="2800" dirty="0"/>
              <a:t>B: /</a:t>
            </a:r>
          </a:p>
          <a:p>
            <a:pPr lvl="1"/>
            <a:r>
              <a:rPr lang="en-US" sz="2800" dirty="0"/>
              <a:t>C: /users/root</a:t>
            </a:r>
          </a:p>
          <a:p>
            <a:pPr lvl="1"/>
            <a:r>
              <a:rPr lang="en-US" sz="2800" dirty="0"/>
              <a:t>D: /root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#14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2" y="4914000"/>
            <a:ext cx="457200" cy="45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729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You need to delete the </a:t>
            </a:r>
            <a:r>
              <a:rPr lang="en-US" sz="2800" b="1" dirty="0"/>
              <a:t>Temp</a:t>
            </a:r>
            <a:r>
              <a:rPr lang="en-US" sz="2800" dirty="0"/>
              <a:t> directory within your </a:t>
            </a:r>
            <a:r>
              <a:rPr lang="en-US" sz="2800" b="1" u="sng" dirty="0"/>
              <a:t>user's home directory</a:t>
            </a:r>
            <a:r>
              <a:rPr lang="en-US" sz="2800" dirty="0"/>
              <a:t>. Given that </a:t>
            </a:r>
            <a:r>
              <a:rPr lang="en-US" sz="2800" b="1" dirty="0"/>
              <a:t>Temp</a:t>
            </a:r>
            <a:r>
              <a:rPr lang="en-US" sz="2800" dirty="0"/>
              <a:t> has files in it, which is the best command to do this?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(1 of 4)</a:t>
            </a:r>
          </a:p>
          <a:p>
            <a:pPr lvl="1"/>
            <a:r>
              <a:rPr lang="en-US" sz="2800" dirty="0"/>
              <a:t>A: </a:t>
            </a:r>
            <a:r>
              <a:rPr lang="en-US" sz="2800" dirty="0" err="1"/>
              <a:t>rmdir</a:t>
            </a:r>
            <a:r>
              <a:rPr lang="en-US" sz="2800" dirty="0"/>
              <a:t> Temp</a:t>
            </a:r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rmdir</a:t>
            </a:r>
            <a:r>
              <a:rPr lang="en-US" sz="2800" dirty="0"/>
              <a:t> ~/Temp</a:t>
            </a:r>
          </a:p>
          <a:p>
            <a:pPr lvl="1"/>
            <a:r>
              <a:rPr lang="en-US" sz="2800" dirty="0"/>
              <a:t>C: </a:t>
            </a:r>
            <a:r>
              <a:rPr lang="en-US" sz="2800" dirty="0" err="1"/>
              <a:t>rm</a:t>
            </a:r>
            <a:r>
              <a:rPr lang="en-US" sz="2800" dirty="0"/>
              <a:t> -r ~/Temp</a:t>
            </a:r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rm</a:t>
            </a:r>
            <a:r>
              <a:rPr lang="en-US" sz="2800" dirty="0"/>
              <a:t> ~/Temp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#15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202" y="4734000"/>
            <a:ext cx="457200" cy="45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53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You need to find all files named </a:t>
            </a:r>
            <a:r>
              <a:rPr lang="en-US" sz="2800" b="1" dirty="0"/>
              <a:t>readme.txt</a:t>
            </a:r>
            <a:r>
              <a:rPr lang="en-US" sz="2800" dirty="0"/>
              <a:t> in your Linux file system. </a:t>
            </a:r>
            <a:br>
              <a:rPr lang="en-US" sz="2800" dirty="0"/>
            </a:br>
            <a:r>
              <a:rPr lang="en-US" sz="2800" dirty="0"/>
              <a:t>Which is the correct command to do this?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(1 of 4)</a:t>
            </a:r>
          </a:p>
          <a:p>
            <a:pPr lvl="1"/>
            <a:r>
              <a:rPr lang="en-US" sz="2800" dirty="0"/>
              <a:t>A: find readme.txt</a:t>
            </a:r>
          </a:p>
          <a:p>
            <a:pPr lvl="1"/>
            <a:r>
              <a:rPr lang="en-US" sz="2800" dirty="0"/>
              <a:t>B: find / readme.txt</a:t>
            </a:r>
          </a:p>
          <a:p>
            <a:pPr lvl="1"/>
            <a:r>
              <a:rPr lang="en-US" sz="2800" dirty="0"/>
              <a:t>C: find / -name readme.txt</a:t>
            </a:r>
          </a:p>
          <a:p>
            <a:pPr lvl="1"/>
            <a:r>
              <a:rPr lang="en-US" sz="2800" dirty="0"/>
              <a:t>D: find -name readme.txt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#16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800600"/>
            <a:ext cx="457200" cy="45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19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You need to examine the contents of your </a:t>
            </a:r>
            <a:r>
              <a:rPr lang="en-US" sz="2800" b="1" dirty="0"/>
              <a:t>/</a:t>
            </a:r>
            <a:r>
              <a:rPr lang="en-US" sz="2800" b="1" dirty="0" err="1"/>
              <a:t>var</a:t>
            </a:r>
            <a:r>
              <a:rPr lang="en-US" sz="2800" b="1" dirty="0"/>
              <a:t>/messages.log </a:t>
            </a:r>
            <a:r>
              <a:rPr lang="en-US" sz="2800" dirty="0"/>
              <a:t>file, but you would like to </a:t>
            </a:r>
            <a:r>
              <a:rPr lang="en-US" sz="2800" b="1" u="sng" dirty="0"/>
              <a:t>scroll it forward and backward</a:t>
            </a:r>
            <a:r>
              <a:rPr lang="en-US" sz="2800" dirty="0"/>
              <a:t>, and to </a:t>
            </a:r>
            <a:r>
              <a:rPr lang="en-US" sz="2800" b="1" u="sng" dirty="0"/>
              <a:t>search in it</a:t>
            </a:r>
            <a:r>
              <a:rPr lang="en-US" sz="2800" dirty="0"/>
              <a:t>. Which is the best command to do this?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(1 of 4)</a:t>
            </a:r>
          </a:p>
          <a:p>
            <a:pPr lvl="1"/>
            <a:r>
              <a:rPr lang="en-US" sz="2800" dirty="0"/>
              <a:t>A: head /</a:t>
            </a:r>
            <a:r>
              <a:rPr lang="en-US" sz="2800" dirty="0" err="1"/>
              <a:t>var</a:t>
            </a:r>
            <a:r>
              <a:rPr lang="en-US" sz="2800" dirty="0"/>
              <a:t>/messages.log</a:t>
            </a:r>
          </a:p>
          <a:p>
            <a:pPr lvl="1"/>
            <a:r>
              <a:rPr lang="en-US" sz="2800" dirty="0"/>
              <a:t>B: cat /</a:t>
            </a:r>
            <a:r>
              <a:rPr lang="en-US" sz="2800" dirty="0" err="1"/>
              <a:t>var</a:t>
            </a:r>
            <a:r>
              <a:rPr lang="en-US" sz="2800" dirty="0"/>
              <a:t>/messages.log</a:t>
            </a:r>
          </a:p>
          <a:p>
            <a:pPr lvl="1"/>
            <a:r>
              <a:rPr lang="en-US" sz="2800" dirty="0"/>
              <a:t>C: tail /</a:t>
            </a:r>
            <a:r>
              <a:rPr lang="en-US" sz="2800" dirty="0" err="1"/>
              <a:t>var</a:t>
            </a:r>
            <a:r>
              <a:rPr lang="en-US" sz="2800" dirty="0"/>
              <a:t>/messages.log</a:t>
            </a:r>
          </a:p>
          <a:p>
            <a:pPr lvl="1"/>
            <a:r>
              <a:rPr lang="en-US" sz="2800" dirty="0"/>
              <a:t>D: less /</a:t>
            </a:r>
            <a:r>
              <a:rPr lang="en-US" sz="2800" dirty="0" err="1"/>
              <a:t>var</a:t>
            </a:r>
            <a:r>
              <a:rPr lang="en-US" sz="2800" dirty="0"/>
              <a:t>/messages.log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#17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5791200"/>
            <a:ext cx="457200" cy="45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9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Your Linux system has </a:t>
            </a:r>
            <a:r>
              <a:rPr lang="en-US" sz="2800" b="1" dirty="0"/>
              <a:t>two SATA disks</a:t>
            </a:r>
            <a:r>
              <a:rPr lang="en-US" sz="2800" dirty="0"/>
              <a:t>. Which of the following refers to </a:t>
            </a:r>
            <a:br>
              <a:rPr lang="en-US" sz="2800" dirty="0"/>
            </a:br>
            <a:r>
              <a:rPr lang="en-US" sz="2800" dirty="0"/>
              <a:t>the </a:t>
            </a:r>
            <a:r>
              <a:rPr lang="en-US" sz="2800" b="1" u="sng" dirty="0"/>
              <a:t>second SATA drive</a:t>
            </a:r>
            <a:r>
              <a:rPr lang="en-US" sz="2800" b="1" dirty="0"/>
              <a:t> </a:t>
            </a:r>
            <a:r>
              <a:rPr lang="en-US" sz="2800" dirty="0"/>
              <a:t>in the system?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(1 of 4)</a:t>
            </a:r>
          </a:p>
          <a:p>
            <a:pPr lvl="1"/>
            <a:r>
              <a:rPr lang="en-US" sz="2800" dirty="0"/>
              <a:t>A: /dev/</a:t>
            </a:r>
            <a:r>
              <a:rPr lang="en-US" sz="2800" dirty="0" err="1"/>
              <a:t>sdb</a:t>
            </a:r>
            <a:endParaRPr lang="en-US" sz="2800" dirty="0"/>
          </a:p>
          <a:p>
            <a:pPr lvl="1"/>
            <a:r>
              <a:rPr lang="en-US" sz="2800" dirty="0"/>
              <a:t>B: /dev/</a:t>
            </a:r>
            <a:r>
              <a:rPr lang="en-US" sz="2800" dirty="0" err="1"/>
              <a:t>sdd</a:t>
            </a:r>
            <a:endParaRPr lang="en-US" sz="2800" dirty="0"/>
          </a:p>
          <a:p>
            <a:pPr lvl="1"/>
            <a:r>
              <a:rPr lang="en-US" sz="2800" dirty="0"/>
              <a:t>C: /dev/</a:t>
            </a:r>
            <a:r>
              <a:rPr lang="en-US" sz="2800" dirty="0" err="1"/>
              <a:t>sda</a:t>
            </a:r>
            <a:endParaRPr lang="en-US" sz="2800" dirty="0"/>
          </a:p>
          <a:p>
            <a:pPr lvl="1"/>
            <a:r>
              <a:rPr lang="en-US" sz="2800" dirty="0"/>
              <a:t>D: /dev/</a:t>
            </a:r>
            <a:r>
              <a:rPr lang="en-US" sz="2800" dirty="0" err="1"/>
              <a:t>sdc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#18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581400"/>
            <a:ext cx="457200" cy="45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14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Consider the following IP address: </a:t>
            </a:r>
            <a:r>
              <a:rPr lang="en-US" sz="2800" b="1" dirty="0"/>
              <a:t>172.17.8.10/22</a:t>
            </a:r>
            <a:r>
              <a:rPr lang="en-US" sz="2800" dirty="0"/>
              <a:t>. Which subnet mask </a:t>
            </a:r>
            <a:br>
              <a:rPr lang="en-US" sz="2800" dirty="0"/>
            </a:br>
            <a:r>
              <a:rPr lang="en-US" sz="2800" dirty="0"/>
              <a:t>is assigned to this address?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(1 of 4)</a:t>
            </a:r>
          </a:p>
          <a:p>
            <a:pPr lvl="1"/>
            <a:r>
              <a:rPr lang="en-US" sz="2800" dirty="0"/>
              <a:t>A: </a:t>
            </a:r>
            <a:r>
              <a:rPr lang="bg-BG" sz="2800" dirty="0"/>
              <a:t>255.255.252.0</a:t>
            </a:r>
          </a:p>
          <a:p>
            <a:pPr lvl="1"/>
            <a:r>
              <a:rPr lang="en-US" sz="2800" dirty="0"/>
              <a:t>B: 255.255.0.0</a:t>
            </a:r>
          </a:p>
          <a:p>
            <a:pPr lvl="1"/>
            <a:r>
              <a:rPr lang="en-US" sz="2800" dirty="0"/>
              <a:t>C: 255.255.255.0</a:t>
            </a:r>
          </a:p>
          <a:p>
            <a:pPr lvl="1"/>
            <a:r>
              <a:rPr lang="en-US" sz="2800" dirty="0"/>
              <a:t>D: 255.255.255.252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581400"/>
            <a:ext cx="457200" cy="45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8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Where does the Linux kernel reside?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(1 of 4)</a:t>
            </a:r>
          </a:p>
          <a:p>
            <a:pPr lvl="1"/>
            <a:r>
              <a:rPr lang="en-US" sz="2800" dirty="0"/>
              <a:t>A: MBR</a:t>
            </a:r>
          </a:p>
          <a:p>
            <a:pPr lvl="1"/>
            <a:r>
              <a:rPr lang="en-US" sz="2800" dirty="0"/>
              <a:t>B: /boot</a:t>
            </a:r>
          </a:p>
          <a:p>
            <a:pPr lvl="1"/>
            <a:r>
              <a:rPr lang="en-US" sz="2800" dirty="0"/>
              <a:t>C: /kernel</a:t>
            </a:r>
          </a:p>
          <a:p>
            <a:pPr lvl="1"/>
            <a:r>
              <a:rPr lang="en-US" sz="2800" dirty="0"/>
              <a:t>D: /proc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#19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33800"/>
            <a:ext cx="457200" cy="45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81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Your Linux system has </a:t>
            </a:r>
            <a:r>
              <a:rPr lang="en-US" sz="2800" b="1" dirty="0"/>
              <a:t>three SATA disks</a:t>
            </a:r>
            <a:r>
              <a:rPr lang="en-US" sz="2800" dirty="0"/>
              <a:t>. Which of the following refers to </a:t>
            </a:r>
            <a:br>
              <a:rPr lang="en-US" sz="2800" dirty="0"/>
            </a:br>
            <a:r>
              <a:rPr lang="en-US" sz="2800" dirty="0"/>
              <a:t>the </a:t>
            </a:r>
            <a:r>
              <a:rPr lang="en-US" sz="2800" b="1" u="sng" dirty="0"/>
              <a:t>second partition on the first drive</a:t>
            </a:r>
            <a:r>
              <a:rPr lang="en-US" sz="2800" dirty="0"/>
              <a:t>?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(1 of 4)</a:t>
            </a:r>
          </a:p>
          <a:p>
            <a:pPr lvl="1"/>
            <a:r>
              <a:rPr lang="en-US" sz="2800" dirty="0"/>
              <a:t>A: /dev/sda1</a:t>
            </a:r>
          </a:p>
          <a:p>
            <a:pPr lvl="1"/>
            <a:r>
              <a:rPr lang="en-US" sz="2800" dirty="0"/>
              <a:t>B: /dev/sdb2</a:t>
            </a:r>
          </a:p>
          <a:p>
            <a:pPr lvl="1"/>
            <a:r>
              <a:rPr lang="en-US" sz="2800" dirty="0"/>
              <a:t>C: /dev/sda2</a:t>
            </a:r>
          </a:p>
          <a:p>
            <a:pPr lvl="1"/>
            <a:r>
              <a:rPr lang="en-US" sz="2800" dirty="0"/>
              <a:t>D: /dev/sdc2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#20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800600"/>
            <a:ext cx="457200" cy="45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198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configuration parameter in </a:t>
            </a:r>
            <a:r>
              <a:rPr lang="en-US" sz="2800" b="1" dirty="0"/>
              <a:t>/</a:t>
            </a:r>
            <a:r>
              <a:rPr lang="en-US" sz="2800" b="1" dirty="0" err="1"/>
              <a:t>etc</a:t>
            </a:r>
            <a:r>
              <a:rPr lang="en-US" sz="2800" b="1" dirty="0"/>
              <a:t>/default/grub </a:t>
            </a:r>
            <a:r>
              <a:rPr lang="en-US" sz="2800" dirty="0"/>
              <a:t>specifies </a:t>
            </a:r>
            <a:r>
              <a:rPr lang="en-US" sz="2800" b="1" u="sng" dirty="0"/>
              <a:t>how long </a:t>
            </a:r>
            <a:br>
              <a:rPr lang="en-US" sz="2800" b="1" u="sng" dirty="0"/>
            </a:br>
            <a:r>
              <a:rPr lang="en-US" sz="2800" b="1" u="sng" dirty="0"/>
              <a:t>the system will wait</a:t>
            </a:r>
            <a:r>
              <a:rPr lang="en-US" sz="2800" dirty="0"/>
              <a:t> before the default operating system is booted?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(1 of 4)</a:t>
            </a:r>
          </a:p>
          <a:p>
            <a:pPr lvl="1"/>
            <a:r>
              <a:rPr lang="en-US" sz="2800" dirty="0"/>
              <a:t>A: GRUB_DEFAULT</a:t>
            </a:r>
          </a:p>
          <a:p>
            <a:pPr lvl="1"/>
            <a:r>
              <a:rPr lang="en-US" sz="2800" dirty="0"/>
              <a:t>B: GRUB_TIMEOUT</a:t>
            </a:r>
          </a:p>
          <a:p>
            <a:pPr lvl="1"/>
            <a:r>
              <a:rPr lang="en-US" sz="2800" dirty="0"/>
              <a:t>C: GRUB_SAVED_TIMEOUT</a:t>
            </a:r>
          </a:p>
          <a:p>
            <a:pPr lvl="1"/>
            <a:r>
              <a:rPr lang="en-US" sz="2800" dirty="0"/>
              <a:t>D: BOOT_TIMEOUT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#21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191000"/>
            <a:ext cx="457200" cy="45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245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You need to switch your system to </a:t>
            </a:r>
            <a:r>
              <a:rPr lang="en-US" sz="2800" b="1" dirty="0" err="1"/>
              <a:t>runlevel</a:t>
            </a:r>
            <a:r>
              <a:rPr lang="en-US" sz="2800" b="1" dirty="0"/>
              <a:t> 3</a:t>
            </a:r>
            <a:r>
              <a:rPr lang="en-US" sz="2800" dirty="0"/>
              <a:t>. Which command should </a:t>
            </a:r>
            <a:br>
              <a:rPr lang="en-US" sz="2800" dirty="0"/>
            </a:br>
            <a:r>
              <a:rPr lang="en-US" sz="2800" dirty="0"/>
              <a:t>you use?</a:t>
            </a:r>
          </a:p>
          <a:p>
            <a:r>
              <a:rPr lang="en-US" sz="3200" dirty="0"/>
              <a:t>Answers</a:t>
            </a:r>
            <a:r>
              <a:rPr lang="en-US" sz="3200" i="1" dirty="0"/>
              <a:t> (1 of 4)</a:t>
            </a:r>
          </a:p>
          <a:p>
            <a:pPr lvl="1"/>
            <a:r>
              <a:rPr lang="en-US" sz="2800" dirty="0"/>
              <a:t>A: </a:t>
            </a:r>
            <a:r>
              <a:rPr lang="en-US" sz="2800" dirty="0" err="1"/>
              <a:t>systemctl</a:t>
            </a:r>
            <a:r>
              <a:rPr lang="en-US" sz="2800" dirty="0"/>
              <a:t> isolate </a:t>
            </a:r>
            <a:r>
              <a:rPr lang="en-US" sz="2800" dirty="0" err="1"/>
              <a:t>graphical.target</a:t>
            </a:r>
            <a:endParaRPr lang="en-US" sz="2800" dirty="0"/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systemctl</a:t>
            </a:r>
            <a:r>
              <a:rPr lang="en-US" sz="2800" dirty="0"/>
              <a:t> isolate runlevel5.target</a:t>
            </a:r>
          </a:p>
          <a:p>
            <a:pPr lvl="1"/>
            <a:r>
              <a:rPr lang="en-US" sz="2800" dirty="0"/>
              <a:t>C: </a:t>
            </a:r>
            <a:r>
              <a:rPr lang="en-US" sz="2800" dirty="0" err="1"/>
              <a:t>systemctl</a:t>
            </a:r>
            <a:r>
              <a:rPr lang="en-US" sz="2800" dirty="0"/>
              <a:t> isolate multi-</a:t>
            </a:r>
            <a:r>
              <a:rPr lang="en-US" sz="2800" dirty="0" err="1"/>
              <a:t>user.target</a:t>
            </a:r>
            <a:endParaRPr lang="en-US" sz="2800" dirty="0"/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systemctl</a:t>
            </a:r>
            <a:r>
              <a:rPr lang="en-US" sz="2800" dirty="0"/>
              <a:t> isolate </a:t>
            </a:r>
            <a:r>
              <a:rPr lang="en-US" sz="2800" dirty="0" err="1"/>
              <a:t>nongraphical.target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#22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724400"/>
            <a:ext cx="457200" cy="45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645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You currently have an RPM package file named </a:t>
            </a:r>
            <a:r>
              <a:rPr lang="en-US" sz="2800" b="1" dirty="0"/>
              <a:t>newsoft-3.0.0-15.x86_64.rpm </a:t>
            </a:r>
            <a:r>
              <a:rPr lang="en-US" sz="2800" b="1" u="sng" dirty="0"/>
              <a:t>installed</a:t>
            </a:r>
            <a:r>
              <a:rPr lang="en-US" sz="2800" dirty="0"/>
              <a:t> on your Linux system. You have recently downloaded the </a:t>
            </a:r>
            <a:br>
              <a:rPr lang="en-US" sz="2800" dirty="0"/>
            </a:br>
            <a:r>
              <a:rPr lang="en-US" sz="2800" b="1" dirty="0"/>
              <a:t>newsoft-3.2.0-45.x86_64.rpm </a:t>
            </a:r>
            <a:r>
              <a:rPr lang="en-US" sz="2800" dirty="0"/>
              <a:t>package. What command would you use </a:t>
            </a:r>
            <a:br>
              <a:rPr lang="en-US" sz="2800" dirty="0"/>
            </a:br>
            <a:r>
              <a:rPr lang="en-US" sz="2800" dirty="0"/>
              <a:t>to install the newer version of this package?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(1 of 4)</a:t>
            </a:r>
          </a:p>
          <a:p>
            <a:pPr lvl="1"/>
            <a:r>
              <a:rPr lang="en-US" sz="2800" dirty="0"/>
              <a:t>A: </a:t>
            </a:r>
            <a:r>
              <a:rPr lang="nl-NL" sz="2800" dirty="0"/>
              <a:t>rpm -U newsoft-3.2.0-45.x86_64.rpm</a:t>
            </a:r>
            <a:endParaRPr lang="en-US" sz="2800" dirty="0"/>
          </a:p>
          <a:p>
            <a:pPr lvl="1"/>
            <a:r>
              <a:rPr lang="en-US" sz="2800" dirty="0"/>
              <a:t>B: </a:t>
            </a:r>
            <a:r>
              <a:rPr lang="nn-NO" sz="2800" dirty="0"/>
              <a:t>rpm -i newsoft-3.2.0-45.x86_64.rpm</a:t>
            </a:r>
            <a:endParaRPr lang="en-US" sz="2800" dirty="0"/>
          </a:p>
          <a:p>
            <a:pPr lvl="1"/>
            <a:r>
              <a:rPr lang="en-US" sz="2800" dirty="0"/>
              <a:t>C: rpm -</a:t>
            </a:r>
            <a:r>
              <a:rPr lang="en-US" sz="2800" dirty="0" err="1"/>
              <a:t>i</a:t>
            </a:r>
            <a:r>
              <a:rPr lang="en-US" sz="2800" dirty="0"/>
              <a:t> --upgrade newsoft-3.2.0-45.x86_64.rpm</a:t>
            </a:r>
          </a:p>
          <a:p>
            <a:pPr lvl="1"/>
            <a:r>
              <a:rPr lang="en-US" sz="2800" dirty="0"/>
              <a:t>D: rpm -e newsoft-3.2.0-45.x86_64.rpm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#23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191000"/>
            <a:ext cx="457200" cy="45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204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You created an </a:t>
            </a:r>
            <a:r>
              <a:rPr lang="en-US" sz="2800" b="1" dirty="0"/>
              <a:t>ext4 file system </a:t>
            </a:r>
            <a:r>
              <a:rPr lang="en-US" sz="2800" dirty="0"/>
              <a:t>on the </a:t>
            </a:r>
            <a:r>
              <a:rPr lang="en-US" sz="2800" b="1" u="sng" dirty="0"/>
              <a:t>first partition on the second hard disk</a:t>
            </a:r>
            <a:r>
              <a:rPr lang="en-US" sz="2800" dirty="0"/>
              <a:t> in your system and now need to mount it in </a:t>
            </a:r>
            <a:r>
              <a:rPr lang="en-US" sz="2800" b="1" dirty="0"/>
              <a:t>/</a:t>
            </a:r>
            <a:r>
              <a:rPr lang="en-US" sz="2800" b="1" dirty="0" err="1"/>
              <a:t>mnt</a:t>
            </a:r>
            <a:r>
              <a:rPr lang="en-US" sz="2800" b="1" dirty="0"/>
              <a:t>/</a:t>
            </a:r>
            <a:r>
              <a:rPr lang="en-US" sz="2800" b="1" dirty="0" err="1"/>
              <a:t>extraspace</a:t>
            </a:r>
            <a:r>
              <a:rPr lang="en-US" sz="2800" b="1" dirty="0"/>
              <a:t> </a:t>
            </a:r>
            <a:r>
              <a:rPr lang="en-US" sz="2800" dirty="0"/>
              <a:t>in </a:t>
            </a:r>
            <a:r>
              <a:rPr lang="en-US" sz="2800" b="1" u="sng" dirty="0"/>
              <a:t>read-write mode</a:t>
            </a:r>
            <a:r>
              <a:rPr lang="en-US" sz="2800" dirty="0"/>
              <a:t>. Which commands will do this? (Choose two)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(2 of 5)</a:t>
            </a:r>
          </a:p>
          <a:p>
            <a:pPr lvl="1"/>
            <a:r>
              <a:rPr lang="en-US" sz="2800" dirty="0"/>
              <a:t>A: </a:t>
            </a:r>
            <a:r>
              <a:rPr lang="fr-FR" sz="2800" dirty="0"/>
              <a:t>mount -t ext4 /dev/sdb1 /mnt/extraspace</a:t>
            </a:r>
            <a:endParaRPr lang="en-US" sz="2800" dirty="0"/>
          </a:p>
          <a:p>
            <a:pPr lvl="1"/>
            <a:r>
              <a:rPr lang="en-US" sz="2800" dirty="0"/>
              <a:t>B: mount -a /dev/sdb1 /</a:t>
            </a:r>
            <a:r>
              <a:rPr lang="en-US" sz="2800" dirty="0" err="1"/>
              <a:t>mnt</a:t>
            </a:r>
            <a:r>
              <a:rPr lang="en-US" sz="2800" dirty="0"/>
              <a:t>/</a:t>
            </a:r>
            <a:r>
              <a:rPr lang="en-US" sz="2800" dirty="0" err="1"/>
              <a:t>extraspace</a:t>
            </a:r>
            <a:endParaRPr lang="en-US" sz="2800" dirty="0"/>
          </a:p>
          <a:p>
            <a:pPr lvl="1"/>
            <a:r>
              <a:rPr lang="en-US" sz="2800" dirty="0"/>
              <a:t>C: mount -t ext4 -o </a:t>
            </a:r>
            <a:r>
              <a:rPr lang="en-US" sz="2800" dirty="0" err="1"/>
              <a:t>ro</a:t>
            </a:r>
            <a:r>
              <a:rPr lang="en-US" sz="2800" dirty="0"/>
              <a:t> /dev/sdb1 /</a:t>
            </a:r>
            <a:r>
              <a:rPr lang="en-US" sz="2800" dirty="0" err="1"/>
              <a:t>mnt</a:t>
            </a:r>
            <a:r>
              <a:rPr lang="en-US" sz="2800" dirty="0"/>
              <a:t>/</a:t>
            </a:r>
            <a:r>
              <a:rPr lang="en-US" sz="2800" dirty="0" err="1"/>
              <a:t>extraspace</a:t>
            </a:r>
            <a:endParaRPr lang="en-US" sz="2800" dirty="0"/>
          </a:p>
          <a:p>
            <a:pPr lvl="1"/>
            <a:r>
              <a:rPr lang="en-US" sz="2800" dirty="0"/>
              <a:t>D: </a:t>
            </a:r>
            <a:r>
              <a:rPr lang="fr-FR" sz="2800" dirty="0"/>
              <a:t>mount -t ext /dev/sdb1 /mnt/extraspace</a:t>
            </a:r>
            <a:endParaRPr lang="en-US" sz="2800" dirty="0"/>
          </a:p>
          <a:p>
            <a:pPr lvl="1"/>
            <a:r>
              <a:rPr lang="en-US" sz="2800" dirty="0"/>
              <a:t>E: </a:t>
            </a:r>
            <a:r>
              <a:rPr lang="fr-FR" sz="2800" dirty="0"/>
              <a:t>mount -t ext4 /dev/sda1 /mnt/extraspace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#24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775" y="3731908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775" y="4284000"/>
            <a:ext cx="457200" cy="457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520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of the following files is used to store </a:t>
            </a:r>
            <a:r>
              <a:rPr lang="en-US" sz="2800" b="1" dirty="0"/>
              <a:t>user accounts related information </a:t>
            </a:r>
            <a:r>
              <a:rPr lang="en-US" sz="2800" dirty="0"/>
              <a:t>on a Linux system that has been configured to use local authentication? </a:t>
            </a:r>
            <a:br>
              <a:rPr lang="en-US" sz="2800" dirty="0"/>
            </a:br>
            <a:r>
              <a:rPr lang="en-US" sz="2800" dirty="0"/>
              <a:t>(Choose two)</a:t>
            </a:r>
          </a:p>
          <a:p>
            <a:r>
              <a:rPr lang="en-US" sz="3200" dirty="0"/>
              <a:t>Answers</a:t>
            </a:r>
            <a:r>
              <a:rPr lang="en-US" sz="3200" i="1" dirty="0"/>
              <a:t> (2 of 5)</a:t>
            </a:r>
          </a:p>
          <a:p>
            <a:pPr lvl="1"/>
            <a:r>
              <a:rPr lang="en-US" sz="2800" dirty="0"/>
              <a:t>A: </a:t>
            </a:r>
            <a:r>
              <a:rPr lang="fr-FR" sz="2800" dirty="0"/>
              <a:t>/etc/users</a:t>
            </a:r>
            <a:endParaRPr lang="en-US" sz="2800" dirty="0"/>
          </a:p>
          <a:p>
            <a:pPr lvl="1"/>
            <a:r>
              <a:rPr lang="en-US" sz="2800" dirty="0"/>
              <a:t>B: /</a:t>
            </a:r>
            <a:r>
              <a:rPr lang="en-US" sz="2800" dirty="0" err="1"/>
              <a:t>etc</a:t>
            </a:r>
            <a:r>
              <a:rPr lang="en-US" sz="2800" dirty="0"/>
              <a:t>/</a:t>
            </a:r>
            <a:r>
              <a:rPr lang="en-US" sz="2800" dirty="0" err="1"/>
              <a:t>local_users</a:t>
            </a:r>
            <a:endParaRPr lang="en-US" sz="2800" dirty="0"/>
          </a:p>
          <a:p>
            <a:pPr lvl="1"/>
            <a:r>
              <a:rPr lang="en-US" sz="2800" dirty="0"/>
              <a:t>C: /</a:t>
            </a:r>
            <a:r>
              <a:rPr lang="en-US" sz="2800" dirty="0" err="1"/>
              <a:t>etc</a:t>
            </a:r>
            <a:r>
              <a:rPr lang="en-US" sz="2800" dirty="0"/>
              <a:t>/shadow</a:t>
            </a:r>
          </a:p>
          <a:p>
            <a:pPr lvl="1"/>
            <a:r>
              <a:rPr lang="en-US" sz="2800" dirty="0"/>
              <a:t>D: </a:t>
            </a:r>
            <a:r>
              <a:rPr lang="fr-FR" sz="2800" dirty="0"/>
              <a:t>/etc/passwd</a:t>
            </a:r>
            <a:endParaRPr lang="en-US" sz="2800" dirty="0"/>
          </a:p>
          <a:p>
            <a:pPr lvl="1"/>
            <a:r>
              <a:rPr lang="en-US" sz="2800" dirty="0"/>
              <a:t>E: </a:t>
            </a:r>
            <a:r>
              <a:rPr lang="fr-FR" sz="2800" dirty="0"/>
              <a:t>/etc/passwords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#25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410" y="4980440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1" y="5544000"/>
            <a:ext cx="457200" cy="457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458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You need to install </a:t>
            </a:r>
            <a:r>
              <a:rPr lang="en-US" sz="2800" b="1" dirty="0"/>
              <a:t>Apache Web Server </a:t>
            </a:r>
            <a:r>
              <a:rPr lang="en-US" sz="2800" dirty="0"/>
              <a:t>and </a:t>
            </a:r>
            <a:r>
              <a:rPr lang="en-US" sz="2800" b="1" dirty="0"/>
              <a:t>PHP</a:t>
            </a:r>
            <a:r>
              <a:rPr lang="en-US" sz="2800" dirty="0"/>
              <a:t>. Which command will </a:t>
            </a:r>
            <a:br>
              <a:rPr lang="en-US" sz="2800" dirty="0"/>
            </a:br>
            <a:r>
              <a:rPr lang="en-US" sz="2800" dirty="0"/>
              <a:t>do this? (Choose two)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(2 of 5)</a:t>
            </a:r>
          </a:p>
          <a:p>
            <a:pPr lvl="1"/>
            <a:r>
              <a:rPr lang="en-US" sz="2800" dirty="0"/>
              <a:t>A: </a:t>
            </a:r>
            <a:r>
              <a:rPr lang="fr-FR" sz="2800" dirty="0" err="1"/>
              <a:t>dnf</a:t>
            </a:r>
            <a:r>
              <a:rPr lang="fr-FR" sz="2800" dirty="0"/>
              <a:t> install httpd php</a:t>
            </a:r>
            <a:endParaRPr lang="en-US" sz="2800" dirty="0"/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dnf</a:t>
            </a:r>
            <a:r>
              <a:rPr lang="en-US" sz="2800" dirty="0"/>
              <a:t> httpd php</a:t>
            </a:r>
          </a:p>
          <a:p>
            <a:pPr lvl="1"/>
            <a:r>
              <a:rPr lang="en-US" sz="2800" dirty="0"/>
              <a:t>C: </a:t>
            </a:r>
            <a:r>
              <a:rPr lang="en-US" sz="2800" dirty="0" err="1"/>
              <a:t>dnf</a:t>
            </a:r>
            <a:r>
              <a:rPr lang="en-US" sz="2800" dirty="0"/>
              <a:t> install -y httpd php</a:t>
            </a:r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dnf</a:t>
            </a:r>
            <a:r>
              <a:rPr lang="en-US" sz="2800" dirty="0"/>
              <a:t> </a:t>
            </a:r>
            <a:r>
              <a:rPr lang="en-US" sz="2800" dirty="0" err="1"/>
              <a:t>installpkg</a:t>
            </a:r>
            <a:r>
              <a:rPr lang="en-US" sz="2800" dirty="0"/>
              <a:t> httpd php</a:t>
            </a:r>
          </a:p>
          <a:p>
            <a:pPr lvl="1"/>
            <a:r>
              <a:rPr lang="en-US" sz="2800" dirty="0"/>
              <a:t>E: </a:t>
            </a:r>
            <a:r>
              <a:rPr lang="fr-FR" sz="2800" dirty="0" err="1"/>
              <a:t>dnf</a:t>
            </a:r>
            <a:r>
              <a:rPr lang="fr-FR" sz="2800" dirty="0"/>
              <a:t> update httpd php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#26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2" y="3559800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2" y="4779000"/>
            <a:ext cx="457200" cy="457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32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23859" cy="5201066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You have just downloaded an RPM package file named </a:t>
            </a:r>
            <a:r>
              <a:rPr lang="en-US" sz="2800" b="1" dirty="0"/>
              <a:t>newsoft-3.2.0-45.x86_64.rpm </a:t>
            </a:r>
            <a:r>
              <a:rPr lang="en-US" sz="2800" dirty="0"/>
              <a:t>to your home directory. Assuming the current directory is your home </a:t>
            </a:r>
            <a:br>
              <a:rPr lang="en-US" sz="2800" dirty="0"/>
            </a:br>
            <a:r>
              <a:rPr lang="en-US" sz="2800" dirty="0"/>
              <a:t>directory, what command could you use </a:t>
            </a:r>
            <a:r>
              <a:rPr lang="en-US" sz="2800" b="1" u="sng" dirty="0"/>
              <a:t>to install the package</a:t>
            </a:r>
            <a:r>
              <a:rPr lang="en-US" sz="2800" b="1" dirty="0"/>
              <a:t> </a:t>
            </a:r>
            <a:r>
              <a:rPr lang="en-US" sz="2800" dirty="0"/>
              <a:t>on your system? </a:t>
            </a:r>
            <a:br>
              <a:rPr lang="en-US" sz="2800" dirty="0"/>
            </a:br>
            <a:r>
              <a:rPr lang="en-US" sz="2800" dirty="0"/>
              <a:t>(Choose two)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(2 of 5)</a:t>
            </a:r>
          </a:p>
          <a:p>
            <a:pPr lvl="1"/>
            <a:r>
              <a:rPr lang="en-US" sz="2800" dirty="0"/>
              <a:t>A: </a:t>
            </a:r>
            <a:r>
              <a:rPr lang="fr-FR" sz="2800" dirty="0"/>
              <a:t>rpm -install newsoft-3.2.0-45.x86_64.rpm</a:t>
            </a:r>
            <a:endParaRPr lang="en-US" sz="2800" dirty="0"/>
          </a:p>
          <a:p>
            <a:pPr lvl="1"/>
            <a:r>
              <a:rPr lang="en-US" sz="2800" dirty="0"/>
              <a:t>B: rpm -</a:t>
            </a:r>
            <a:r>
              <a:rPr lang="en-US" sz="2800" dirty="0" err="1"/>
              <a:t>ivh</a:t>
            </a:r>
            <a:r>
              <a:rPr lang="en-US" sz="2800" dirty="0"/>
              <a:t> newsoft-3.2.0-45.x86_64.rpm</a:t>
            </a:r>
          </a:p>
          <a:p>
            <a:pPr lvl="1"/>
            <a:r>
              <a:rPr lang="en-US" sz="2800" dirty="0"/>
              <a:t>C: rpm -add newsoft-3.2.0-45.x86_64.rpm</a:t>
            </a:r>
          </a:p>
          <a:p>
            <a:pPr lvl="1"/>
            <a:r>
              <a:rPr lang="en-US" sz="2800" dirty="0"/>
              <a:t>D: rpm -</a:t>
            </a:r>
            <a:r>
              <a:rPr lang="en-US" sz="2800" dirty="0" err="1"/>
              <a:t>Uvh</a:t>
            </a:r>
            <a:r>
              <a:rPr lang="en-US" sz="2800" dirty="0"/>
              <a:t> newsoft-3.2.0-45.x86_64.rpm</a:t>
            </a:r>
          </a:p>
          <a:p>
            <a:pPr lvl="1"/>
            <a:r>
              <a:rPr lang="en-US" sz="2800" dirty="0"/>
              <a:t>E: </a:t>
            </a:r>
            <a:r>
              <a:rPr lang="fr-FR" sz="2800" dirty="0"/>
              <a:t>rpm newsoft-3.2.0-45.x86_64.rpm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#27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191000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5257800"/>
            <a:ext cx="457200" cy="457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176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You need to </a:t>
            </a:r>
            <a:r>
              <a:rPr lang="en-US" sz="2800" b="1" dirty="0"/>
              <a:t>format</a:t>
            </a:r>
            <a:r>
              <a:rPr lang="en-US" sz="2800" dirty="0"/>
              <a:t> the </a:t>
            </a:r>
            <a:r>
              <a:rPr lang="en-US" sz="2800" b="1" u="sng" dirty="0"/>
              <a:t>second partition</a:t>
            </a:r>
            <a:r>
              <a:rPr lang="en-US" sz="2800" dirty="0"/>
              <a:t> on the </a:t>
            </a:r>
            <a:r>
              <a:rPr lang="en-US" sz="2800" b="1" u="sng" dirty="0"/>
              <a:t>third SATA disk</a:t>
            </a:r>
            <a:r>
              <a:rPr lang="en-US" sz="2800" dirty="0"/>
              <a:t> using </a:t>
            </a:r>
            <a:br>
              <a:rPr lang="en-US" sz="2800" dirty="0"/>
            </a:br>
            <a:r>
              <a:rPr lang="en-US" sz="2800" dirty="0"/>
              <a:t>the </a:t>
            </a:r>
            <a:r>
              <a:rPr lang="en-US" sz="2800" b="1" u="sng" dirty="0"/>
              <a:t>ext4</a:t>
            </a:r>
            <a:r>
              <a:rPr lang="en-US" sz="2800" dirty="0"/>
              <a:t> file system. Which is the correct command to do this? (Choose two)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(2 of 5)</a:t>
            </a:r>
          </a:p>
          <a:p>
            <a:pPr lvl="1"/>
            <a:r>
              <a:rPr lang="en-US" sz="2800" dirty="0"/>
              <a:t>A: </a:t>
            </a:r>
            <a:r>
              <a:rPr lang="fr-FR" sz="2800" dirty="0"/>
              <a:t>mkfs -t ext4 /dev/sdc2</a:t>
            </a:r>
            <a:endParaRPr lang="en-US" sz="2800" dirty="0"/>
          </a:p>
          <a:p>
            <a:pPr lvl="1"/>
            <a:r>
              <a:rPr lang="en-US" sz="2800" dirty="0"/>
              <a:t>B: </a:t>
            </a:r>
            <a:r>
              <a:rPr lang="fr-FR" sz="2800" dirty="0"/>
              <a:t>mkfs -t ext4 /dev/sdb3</a:t>
            </a:r>
            <a:endParaRPr lang="en-US" sz="2800" dirty="0"/>
          </a:p>
          <a:p>
            <a:pPr lvl="1"/>
            <a:r>
              <a:rPr lang="en-US" sz="2800" dirty="0"/>
              <a:t>C: </a:t>
            </a:r>
            <a:r>
              <a:rPr lang="en-US" sz="2800" dirty="0" err="1"/>
              <a:t>mk.xfs</a:t>
            </a:r>
            <a:r>
              <a:rPr lang="en-US" sz="2800" dirty="0"/>
              <a:t> /dev/sdc2</a:t>
            </a:r>
          </a:p>
          <a:p>
            <a:pPr lvl="1"/>
            <a:r>
              <a:rPr lang="en-US" sz="2800" dirty="0"/>
              <a:t>D: mkfs.ext4 /dev/sdc2</a:t>
            </a:r>
          </a:p>
          <a:p>
            <a:pPr lvl="1"/>
            <a:r>
              <a:rPr lang="en-US" sz="2800" dirty="0"/>
              <a:t>E: </a:t>
            </a:r>
            <a:r>
              <a:rPr lang="fr-FR" sz="2800" dirty="0"/>
              <a:t>mkext4 /dev/sdc2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#28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2" y="3678346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2" y="5430946"/>
            <a:ext cx="457200" cy="457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068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You need to find out which directories in the Linux file system are </a:t>
            </a:r>
            <a:br>
              <a:rPr lang="en-US" sz="2800" dirty="0"/>
            </a:br>
            <a:r>
              <a:rPr lang="en-US" sz="2800" dirty="0"/>
              <a:t>included in the system path. What command can you use? (Choose two)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(2 of 5)</a:t>
            </a:r>
          </a:p>
          <a:p>
            <a:pPr lvl="1"/>
            <a:r>
              <a:rPr lang="en-US" sz="2800" dirty="0"/>
              <a:t>A: </a:t>
            </a:r>
            <a:r>
              <a:rPr lang="en-US" sz="2800" dirty="0" err="1"/>
              <a:t>env</a:t>
            </a:r>
            <a:endParaRPr lang="en-US" sz="2800" dirty="0"/>
          </a:p>
          <a:p>
            <a:pPr lvl="1"/>
            <a:r>
              <a:rPr lang="en-US" sz="2800" dirty="0"/>
              <a:t>B: show $PATH</a:t>
            </a:r>
          </a:p>
          <a:p>
            <a:pPr lvl="1"/>
            <a:r>
              <a:rPr lang="en-US" sz="2800" dirty="0"/>
              <a:t>C: echo $PATH</a:t>
            </a:r>
          </a:p>
          <a:p>
            <a:pPr lvl="1"/>
            <a:r>
              <a:rPr lang="en-US" sz="2800" dirty="0"/>
              <a:t>D: print PATH</a:t>
            </a:r>
          </a:p>
          <a:p>
            <a:pPr lvl="1"/>
            <a:r>
              <a:rPr lang="en-US" sz="2800" dirty="0"/>
              <a:t>E: man path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503308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734000"/>
            <a:ext cx="457200" cy="457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2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You need to change the </a:t>
            </a:r>
            <a:r>
              <a:rPr lang="en-US" sz="2800" b="1" dirty="0"/>
              <a:t>ownership</a:t>
            </a:r>
            <a:r>
              <a:rPr lang="en-US" sz="2800" dirty="0"/>
              <a:t> of the </a:t>
            </a:r>
            <a:r>
              <a:rPr lang="en-US" sz="2800" b="1" dirty="0"/>
              <a:t>readme.txt </a:t>
            </a:r>
            <a:r>
              <a:rPr lang="en-US" sz="2800" dirty="0"/>
              <a:t>file to </a:t>
            </a:r>
            <a:r>
              <a:rPr lang="en-US" sz="2800" b="1" u="sng" dirty="0"/>
              <a:t>user</a:t>
            </a:r>
            <a:r>
              <a:rPr lang="en-US" sz="2800" dirty="0"/>
              <a:t> and </a:t>
            </a:r>
            <a:br>
              <a:rPr lang="en-US" sz="2800" dirty="0"/>
            </a:br>
            <a:r>
              <a:rPr lang="en-US" sz="2800" b="1" u="sng" dirty="0"/>
              <a:t>users</a:t>
            </a:r>
            <a:r>
              <a:rPr lang="en-US" sz="2800" dirty="0"/>
              <a:t>. Which command will do this? (Choose two)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(2 of 5)</a:t>
            </a:r>
          </a:p>
          <a:p>
            <a:pPr lvl="1"/>
            <a:r>
              <a:rPr lang="en-US" sz="2800" dirty="0"/>
              <a:t>A: change </a:t>
            </a:r>
            <a:r>
              <a:rPr lang="en-US" sz="2800" dirty="0" err="1"/>
              <a:t>user:users</a:t>
            </a:r>
            <a:r>
              <a:rPr lang="en-US" sz="2800" dirty="0"/>
              <a:t> readme.txt</a:t>
            </a:r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chown</a:t>
            </a:r>
            <a:r>
              <a:rPr lang="en-US" sz="2800" dirty="0"/>
              <a:t> </a:t>
            </a:r>
            <a:r>
              <a:rPr lang="en-US" sz="2800" dirty="0" err="1"/>
              <a:t>user:users</a:t>
            </a:r>
            <a:r>
              <a:rPr lang="en-US" sz="2800" dirty="0"/>
              <a:t> readme.txt</a:t>
            </a:r>
          </a:p>
          <a:p>
            <a:pPr lvl="1"/>
            <a:r>
              <a:rPr lang="en-US" sz="2800" dirty="0"/>
              <a:t>C: owner </a:t>
            </a:r>
            <a:r>
              <a:rPr lang="en-US" sz="2800" dirty="0" err="1"/>
              <a:t>user:users</a:t>
            </a:r>
            <a:r>
              <a:rPr lang="en-US" sz="2800" dirty="0"/>
              <a:t> readme.txt</a:t>
            </a:r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chmod</a:t>
            </a:r>
            <a:r>
              <a:rPr lang="en-US" sz="2800" dirty="0"/>
              <a:t> </a:t>
            </a:r>
            <a:r>
              <a:rPr lang="en-US" sz="2800" dirty="0" err="1"/>
              <a:t>user:users</a:t>
            </a:r>
            <a:r>
              <a:rPr lang="en-US" sz="2800" dirty="0"/>
              <a:t> readme.txt</a:t>
            </a:r>
          </a:p>
          <a:p>
            <a:pPr lvl="1"/>
            <a:r>
              <a:rPr lang="en-US" sz="2800" dirty="0"/>
              <a:t>E: </a:t>
            </a:r>
            <a:r>
              <a:rPr lang="en-US" sz="2800" dirty="0" err="1"/>
              <a:t>chown</a:t>
            </a:r>
            <a:r>
              <a:rPr lang="en-US" sz="2800" dirty="0"/>
              <a:t> </a:t>
            </a:r>
            <a:r>
              <a:rPr lang="en-US" sz="2800" dirty="0" err="1"/>
              <a:t>user.users</a:t>
            </a:r>
            <a:r>
              <a:rPr lang="en-US" sz="2800" dirty="0"/>
              <a:t> readme.txt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#29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959" y="4151400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959" y="5904000"/>
            <a:ext cx="457200" cy="457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95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You need to </a:t>
            </a:r>
            <a:r>
              <a:rPr lang="en-US" sz="2800" b="1" dirty="0"/>
              <a:t>create</a:t>
            </a:r>
            <a:r>
              <a:rPr lang="en-US" sz="2800" dirty="0"/>
              <a:t> a </a:t>
            </a:r>
            <a:r>
              <a:rPr lang="en-US" sz="2800" b="1" u="sng" dirty="0"/>
              <a:t>compressed archive </a:t>
            </a:r>
            <a:r>
              <a:rPr lang="en-US" sz="2800" dirty="0"/>
              <a:t>of </a:t>
            </a:r>
            <a:r>
              <a:rPr lang="en-US" sz="2800" b="1" dirty="0"/>
              <a:t>/</a:t>
            </a:r>
            <a:r>
              <a:rPr lang="en-US" sz="2800" b="1" dirty="0" err="1"/>
              <a:t>etc</a:t>
            </a:r>
            <a:r>
              <a:rPr lang="en-US" sz="2800" b="1" dirty="0"/>
              <a:t> </a:t>
            </a:r>
            <a:r>
              <a:rPr lang="en-US" sz="2800" dirty="0"/>
              <a:t>to a removable disk drive </a:t>
            </a:r>
            <a:br>
              <a:rPr lang="en-US" sz="2800" dirty="0"/>
            </a:br>
            <a:r>
              <a:rPr lang="en-US" sz="2800" dirty="0"/>
              <a:t>mounted at </a:t>
            </a:r>
            <a:r>
              <a:rPr lang="en-US" sz="2800" b="1" dirty="0"/>
              <a:t>/</a:t>
            </a:r>
            <a:r>
              <a:rPr lang="en-US" sz="2800" b="1" dirty="0" err="1"/>
              <a:t>mnt</a:t>
            </a:r>
            <a:r>
              <a:rPr lang="en-US" sz="2800" b="1" dirty="0"/>
              <a:t>/backup</a:t>
            </a:r>
            <a:r>
              <a:rPr lang="en-US" sz="2800" dirty="0"/>
              <a:t>. Which command will do this?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(1 of 4)</a:t>
            </a:r>
          </a:p>
          <a:p>
            <a:pPr lvl="1"/>
            <a:r>
              <a:rPr lang="en-US" sz="2800" dirty="0"/>
              <a:t>A: tar -</a:t>
            </a:r>
            <a:r>
              <a:rPr lang="en-US" sz="2800" dirty="0" err="1"/>
              <a:t>xzvf</a:t>
            </a:r>
            <a:r>
              <a:rPr lang="en-US" sz="2800" dirty="0"/>
              <a:t> /</a:t>
            </a:r>
            <a:r>
              <a:rPr lang="en-US" sz="2800" dirty="0" err="1"/>
              <a:t>mnt</a:t>
            </a:r>
            <a:r>
              <a:rPr lang="en-US" sz="2800" dirty="0"/>
              <a:t>/backup/backup.tar.gz /</a:t>
            </a:r>
            <a:r>
              <a:rPr lang="en-US" sz="2800" dirty="0" err="1"/>
              <a:t>etc</a:t>
            </a:r>
            <a:endParaRPr lang="en-US" sz="2800" dirty="0"/>
          </a:p>
          <a:p>
            <a:pPr lvl="1"/>
            <a:r>
              <a:rPr lang="en-US" sz="2800" dirty="0"/>
              <a:t>B: tar -</a:t>
            </a:r>
            <a:r>
              <a:rPr lang="en-US" sz="2800" dirty="0" err="1"/>
              <a:t>czvf</a:t>
            </a:r>
            <a:r>
              <a:rPr lang="en-US" sz="2800" dirty="0"/>
              <a:t> /</a:t>
            </a:r>
            <a:r>
              <a:rPr lang="en-US" sz="2800" dirty="0" err="1"/>
              <a:t>mnt</a:t>
            </a:r>
            <a:r>
              <a:rPr lang="en-US" sz="2800" dirty="0"/>
              <a:t>/backup/backup.tar.gz /</a:t>
            </a:r>
            <a:r>
              <a:rPr lang="en-US" sz="2800" dirty="0" err="1"/>
              <a:t>etc</a:t>
            </a:r>
            <a:endParaRPr lang="en-US" sz="2800" dirty="0"/>
          </a:p>
          <a:p>
            <a:pPr lvl="1"/>
            <a:r>
              <a:rPr lang="en-US" sz="2800" dirty="0"/>
              <a:t>C: tar -</a:t>
            </a:r>
            <a:r>
              <a:rPr lang="en-US" sz="2800" dirty="0" err="1"/>
              <a:t>czvf</a:t>
            </a:r>
            <a:r>
              <a:rPr lang="en-US" sz="2800" dirty="0"/>
              <a:t> /</a:t>
            </a:r>
            <a:r>
              <a:rPr lang="en-US" sz="2800" dirty="0" err="1"/>
              <a:t>mnt</a:t>
            </a:r>
            <a:r>
              <a:rPr lang="en-US" sz="2800" dirty="0"/>
              <a:t>/backup/backup.tar.gz ~/</a:t>
            </a:r>
            <a:r>
              <a:rPr lang="en-US" sz="2800" dirty="0" err="1"/>
              <a:t>etc</a:t>
            </a:r>
            <a:endParaRPr lang="en-US" sz="2800" dirty="0"/>
          </a:p>
          <a:p>
            <a:pPr lvl="1"/>
            <a:r>
              <a:rPr lang="en-US" sz="2800" dirty="0"/>
              <a:t>D: tar -</a:t>
            </a:r>
            <a:r>
              <a:rPr lang="en-US" sz="2800" dirty="0" err="1"/>
              <a:t>czvf</a:t>
            </a:r>
            <a:r>
              <a:rPr lang="en-US" sz="2800" dirty="0"/>
              <a:t> /</a:t>
            </a:r>
            <a:r>
              <a:rPr lang="en-US" sz="2800" dirty="0" err="1"/>
              <a:t>etc</a:t>
            </a:r>
            <a:r>
              <a:rPr lang="en-US" sz="2800" dirty="0"/>
              <a:t> /</a:t>
            </a:r>
            <a:r>
              <a:rPr lang="en-US" sz="2800" dirty="0" err="1"/>
              <a:t>mnt</a:t>
            </a:r>
            <a:r>
              <a:rPr lang="en-US" sz="2800" dirty="0"/>
              <a:t>/backup/backup.tar.gz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#30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191000"/>
            <a:ext cx="457200" cy="45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408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Finish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Exam Simulation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269000"/>
            <a:ext cx="2650592" cy="265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You need to add the user </a:t>
            </a:r>
            <a:r>
              <a:rPr lang="en-US" sz="2800" b="1" dirty="0" err="1"/>
              <a:t>james</a:t>
            </a:r>
            <a:r>
              <a:rPr lang="en-US" sz="2800" dirty="0"/>
              <a:t> to the secondary group </a:t>
            </a:r>
            <a:r>
              <a:rPr lang="en-US" sz="2800" b="1" dirty="0"/>
              <a:t>developers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Which command can be used to do this?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(1 of 4)</a:t>
            </a:r>
          </a:p>
          <a:p>
            <a:pPr lvl="1"/>
            <a:r>
              <a:rPr lang="en-US" sz="2800" dirty="0"/>
              <a:t>A: </a:t>
            </a:r>
            <a:r>
              <a:rPr lang="en-US" sz="2800" dirty="0" err="1"/>
              <a:t>useradd</a:t>
            </a:r>
            <a:r>
              <a:rPr lang="en-US" sz="2800" dirty="0"/>
              <a:t> -g developers </a:t>
            </a:r>
            <a:r>
              <a:rPr lang="en-US" sz="2800" dirty="0" err="1"/>
              <a:t>james</a:t>
            </a:r>
            <a:endParaRPr lang="en-US" sz="2800" dirty="0"/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usermod</a:t>
            </a:r>
            <a:r>
              <a:rPr lang="en-US" sz="2800" dirty="0"/>
              <a:t> -g developers </a:t>
            </a:r>
            <a:r>
              <a:rPr lang="en-US" sz="2800" dirty="0" err="1"/>
              <a:t>james</a:t>
            </a:r>
            <a:endParaRPr lang="en-US" sz="2800" dirty="0"/>
          </a:p>
          <a:p>
            <a:pPr lvl="1"/>
            <a:r>
              <a:rPr lang="en-US" sz="2800" dirty="0"/>
              <a:t>C: </a:t>
            </a:r>
            <a:r>
              <a:rPr lang="en-US" sz="2800" dirty="0" err="1"/>
              <a:t>groupadd</a:t>
            </a:r>
            <a:r>
              <a:rPr lang="en-US" sz="2800" dirty="0"/>
              <a:t> -U </a:t>
            </a:r>
            <a:r>
              <a:rPr lang="en-US" sz="2800" dirty="0" err="1"/>
              <a:t>james</a:t>
            </a:r>
            <a:r>
              <a:rPr lang="en-US" sz="2800" dirty="0"/>
              <a:t> developers</a:t>
            </a:r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usermod</a:t>
            </a:r>
            <a:r>
              <a:rPr lang="en-US" sz="2800" dirty="0"/>
              <a:t> -</a:t>
            </a:r>
            <a:r>
              <a:rPr lang="en-US" sz="2800" dirty="0" err="1"/>
              <a:t>aG</a:t>
            </a:r>
            <a:r>
              <a:rPr lang="en-US" sz="2800" dirty="0"/>
              <a:t> developers </a:t>
            </a:r>
            <a:r>
              <a:rPr lang="en-US" sz="2800" dirty="0" err="1"/>
              <a:t>james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#3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5334000"/>
            <a:ext cx="457200" cy="45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2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file contains a list of your most recently entered shell commands?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(1 of 4)</a:t>
            </a:r>
          </a:p>
          <a:p>
            <a:pPr lvl="1"/>
            <a:r>
              <a:rPr lang="en-US" sz="2800" dirty="0"/>
              <a:t>A: ~/.history</a:t>
            </a:r>
          </a:p>
          <a:p>
            <a:pPr lvl="1"/>
            <a:r>
              <a:rPr lang="en-US" sz="2800" dirty="0"/>
              <a:t>B: ~/.</a:t>
            </a:r>
            <a:r>
              <a:rPr lang="en-US" sz="2800" dirty="0" err="1"/>
              <a:t>bash_history</a:t>
            </a:r>
            <a:endParaRPr lang="en-US" sz="2800" dirty="0"/>
          </a:p>
          <a:p>
            <a:pPr lvl="1"/>
            <a:r>
              <a:rPr lang="en-US" sz="2800" dirty="0"/>
              <a:t>C: /</a:t>
            </a:r>
            <a:r>
              <a:rPr lang="en-US" sz="2800" dirty="0" err="1"/>
              <a:t>etc</a:t>
            </a:r>
            <a:r>
              <a:rPr lang="en-US" sz="2800" dirty="0"/>
              <a:t>/</a:t>
            </a:r>
            <a:r>
              <a:rPr lang="en-US" sz="2800" dirty="0" err="1"/>
              <a:t>bash_history</a:t>
            </a:r>
            <a:endParaRPr lang="en-US" sz="2800" dirty="0"/>
          </a:p>
          <a:p>
            <a:pPr lvl="1"/>
            <a:r>
              <a:rPr lang="en-US" sz="2800" dirty="0"/>
              <a:t>D: ~/.</a:t>
            </a:r>
            <a:r>
              <a:rPr lang="en-US" sz="2800" dirty="0" err="1"/>
              <a:t>bash_commands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#4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33800"/>
            <a:ext cx="457200" cy="45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823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of the following manual sections contain man pages for utilities </a:t>
            </a:r>
            <a:br>
              <a:rPr lang="en-US" sz="2800" dirty="0"/>
            </a:br>
            <a:r>
              <a:rPr lang="en-US" sz="2800" dirty="0"/>
              <a:t>and commands that can be used by any user?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(1 of 4)</a:t>
            </a:r>
          </a:p>
          <a:p>
            <a:pPr lvl="1"/>
            <a:r>
              <a:rPr lang="en-US" sz="2800" dirty="0"/>
              <a:t>A: 9</a:t>
            </a:r>
          </a:p>
          <a:p>
            <a:pPr lvl="1"/>
            <a:r>
              <a:rPr lang="en-US" sz="2800" dirty="0"/>
              <a:t>B: 1</a:t>
            </a:r>
          </a:p>
          <a:p>
            <a:pPr lvl="1"/>
            <a:r>
              <a:rPr lang="en-US" sz="2800" dirty="0"/>
              <a:t>C: 3</a:t>
            </a:r>
          </a:p>
          <a:p>
            <a:pPr lvl="1"/>
            <a:r>
              <a:rPr lang="en-US" sz="2800" dirty="0"/>
              <a:t>D: 7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#5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2" y="4149000"/>
            <a:ext cx="457200" cy="45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937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You are using </a:t>
            </a:r>
            <a:r>
              <a:rPr lang="en-US" sz="2800" b="1" dirty="0"/>
              <a:t>man</a:t>
            </a:r>
            <a:r>
              <a:rPr lang="en-US" sz="2800" dirty="0"/>
              <a:t> to view the manual page for the </a:t>
            </a:r>
            <a:r>
              <a:rPr lang="en-US" sz="2800" b="1" dirty="0" err="1"/>
              <a:t>chmod</a:t>
            </a:r>
            <a:r>
              <a:rPr lang="en-US" sz="2800" dirty="0"/>
              <a:t> utility. Which </a:t>
            </a:r>
            <a:br>
              <a:rPr lang="en-US" sz="2800" dirty="0"/>
            </a:br>
            <a:r>
              <a:rPr lang="en-US" sz="2800" dirty="0"/>
              <a:t>keystroke will exit man?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(1 of 4)</a:t>
            </a:r>
          </a:p>
          <a:p>
            <a:pPr lvl="1"/>
            <a:r>
              <a:rPr lang="en-US" sz="2800" dirty="0"/>
              <a:t>A: X</a:t>
            </a:r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Ctrl+X</a:t>
            </a:r>
            <a:endParaRPr lang="en-US" sz="2800" dirty="0"/>
          </a:p>
          <a:p>
            <a:pPr lvl="1"/>
            <a:r>
              <a:rPr lang="en-US" sz="2800" dirty="0"/>
              <a:t>C: Q</a:t>
            </a:r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Ctr+Q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#6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2" y="4734000"/>
            <a:ext cx="457200" cy="45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52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You need to search for man pages that relate to the </a:t>
            </a:r>
            <a:r>
              <a:rPr lang="en-US" sz="2800" b="1" dirty="0"/>
              <a:t>Samba daemon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Which command will do this? (Choose two)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(2 of 5)</a:t>
            </a:r>
          </a:p>
          <a:p>
            <a:pPr lvl="1"/>
            <a:r>
              <a:rPr lang="en-US" sz="2800" dirty="0"/>
              <a:t>A: man -k samba</a:t>
            </a:r>
          </a:p>
          <a:p>
            <a:pPr lvl="1"/>
            <a:r>
              <a:rPr lang="en-US" sz="2800" dirty="0"/>
              <a:t>B: man -s samba</a:t>
            </a:r>
          </a:p>
          <a:p>
            <a:pPr lvl="1"/>
            <a:r>
              <a:rPr lang="en-US" sz="2800" dirty="0"/>
              <a:t>C: which samba</a:t>
            </a:r>
          </a:p>
          <a:p>
            <a:pPr lvl="1"/>
            <a:r>
              <a:rPr lang="en-US" sz="2800" dirty="0"/>
              <a:t>D: apropos samba</a:t>
            </a:r>
          </a:p>
          <a:p>
            <a:pPr lvl="1"/>
            <a:r>
              <a:rPr lang="en-US" sz="2800" dirty="0"/>
              <a:t>E: search samba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#7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716" y="3503308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716" y="5364000"/>
            <a:ext cx="457200" cy="457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781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You want to view a list of the </a:t>
            </a:r>
            <a:r>
              <a:rPr lang="en-US" sz="2800" b="1" dirty="0"/>
              <a:t>aliases</a:t>
            </a:r>
            <a:r>
              <a:rPr lang="en-US" sz="2800" dirty="0"/>
              <a:t> currently defined on your Linux </a:t>
            </a:r>
            <a:br>
              <a:rPr lang="en-US" sz="2800" dirty="0"/>
            </a:br>
            <a:r>
              <a:rPr lang="en-US" sz="2800" dirty="0"/>
              <a:t>system. Which command will do this?</a:t>
            </a:r>
          </a:p>
          <a:p>
            <a:r>
              <a:rPr lang="en-US" sz="3200" dirty="0"/>
              <a:t>Answers </a:t>
            </a:r>
            <a:r>
              <a:rPr lang="en-US" sz="3200" i="1" dirty="0"/>
              <a:t>(1 of 4)</a:t>
            </a:r>
          </a:p>
          <a:p>
            <a:pPr lvl="1"/>
            <a:r>
              <a:rPr lang="en-US" sz="2800" dirty="0"/>
              <a:t>A: alias -a</a:t>
            </a:r>
          </a:p>
          <a:p>
            <a:pPr lvl="1"/>
            <a:r>
              <a:rPr lang="en-US" sz="2800" dirty="0"/>
              <a:t>B: alias</a:t>
            </a:r>
          </a:p>
          <a:p>
            <a:pPr lvl="1"/>
            <a:r>
              <a:rPr lang="en-US" sz="2800" dirty="0"/>
              <a:t>C: alias -l</a:t>
            </a:r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env</a:t>
            </a:r>
            <a:r>
              <a:rPr lang="en-US" sz="2800" dirty="0"/>
              <a:t> alias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#8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191000"/>
            <a:ext cx="457200" cy="45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0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3749</TotalTime>
  <Words>1987</Words>
  <Application>Microsoft Office PowerPoint</Application>
  <PresentationFormat>Widescreen</PresentationFormat>
  <Paragraphs>284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Start</vt:lpstr>
      <vt:lpstr>Question #1</vt:lpstr>
      <vt:lpstr>Question #2</vt:lpstr>
      <vt:lpstr>Question #3</vt:lpstr>
      <vt:lpstr>Question #4</vt:lpstr>
      <vt:lpstr>Question #5</vt:lpstr>
      <vt:lpstr>Question #6</vt:lpstr>
      <vt:lpstr>Question #7</vt:lpstr>
      <vt:lpstr>Question #8</vt:lpstr>
      <vt:lpstr>Question #9</vt:lpstr>
      <vt:lpstr>Question #10</vt:lpstr>
      <vt:lpstr>Question #11</vt:lpstr>
      <vt:lpstr>Question #12</vt:lpstr>
      <vt:lpstr>Question #13</vt:lpstr>
      <vt:lpstr>Question #14</vt:lpstr>
      <vt:lpstr>Question #15</vt:lpstr>
      <vt:lpstr>Question #16</vt:lpstr>
      <vt:lpstr>Question #17</vt:lpstr>
      <vt:lpstr>Question #18</vt:lpstr>
      <vt:lpstr>Question #19</vt:lpstr>
      <vt:lpstr>Question #20</vt:lpstr>
      <vt:lpstr>Question #21</vt:lpstr>
      <vt:lpstr>Question #22</vt:lpstr>
      <vt:lpstr>Question #23</vt:lpstr>
      <vt:lpstr>Question #24</vt:lpstr>
      <vt:lpstr>Question #25</vt:lpstr>
      <vt:lpstr>Question #26</vt:lpstr>
      <vt:lpstr>Question #27</vt:lpstr>
      <vt:lpstr>Question #28</vt:lpstr>
      <vt:lpstr>Question #29</vt:lpstr>
      <vt:lpstr>Question #30</vt:lpstr>
      <vt:lpstr>Finish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LSA-W7-Databases-Web-Servers-and-Applications</dc:title>
  <dc:subject>Software Development Course</dc:subject>
  <dc:creator>Software University</dc:creator>
  <cp:keywords>SoftUni; Software University; programming; software development; software engineering; course</cp:keywords>
  <dc:description>© SoftUni – https://about.softuni.bg/
© Software University – https://softuni.bg
Copyrighted document. Unauthorized copy, reproduction or use is not permitted.</dc:description>
  <cp:lastModifiedBy>Dimitar Zahariev</cp:lastModifiedBy>
  <cp:revision>17</cp:revision>
  <dcterms:created xsi:type="dcterms:W3CDTF">2018-05-23T13:08:44Z</dcterms:created>
  <dcterms:modified xsi:type="dcterms:W3CDTF">2021-06-16T12:12:59Z</dcterms:modified>
  <cp:category>programming;computer programming;software development</cp:category>
</cp:coreProperties>
</file>