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  <p:sldMasterId id="2147483702" r:id="rId3"/>
    <p:sldMasterId id="2147483718" r:id="rId4"/>
  </p:sldMasterIdLst>
  <p:notesMasterIdLst>
    <p:notesMasterId r:id="rId29"/>
  </p:notesMasterIdLst>
  <p:handoutMasterIdLst>
    <p:handoutMasterId r:id="rId30"/>
  </p:handoutMasterIdLst>
  <p:sldIdLst>
    <p:sldId id="503" r:id="rId5"/>
    <p:sldId id="1124" r:id="rId6"/>
    <p:sldId id="1125" r:id="rId7"/>
    <p:sldId id="264" r:id="rId8"/>
    <p:sldId id="1126" r:id="rId9"/>
    <p:sldId id="1017" r:id="rId10"/>
    <p:sldId id="1086" r:id="rId11"/>
    <p:sldId id="1087" r:id="rId12"/>
    <p:sldId id="1088" r:id="rId13"/>
    <p:sldId id="1089" r:id="rId14"/>
    <p:sldId id="1122" r:id="rId15"/>
    <p:sldId id="708" r:id="rId16"/>
    <p:sldId id="1059" r:id="rId17"/>
    <p:sldId id="1061" r:id="rId18"/>
    <p:sldId id="1062" r:id="rId19"/>
    <p:sldId id="1064" r:id="rId20"/>
    <p:sldId id="1063" r:id="rId21"/>
    <p:sldId id="714" r:id="rId22"/>
    <p:sldId id="1123" r:id="rId23"/>
    <p:sldId id="705" r:id="rId24"/>
    <p:sldId id="1035" r:id="rId25"/>
    <p:sldId id="1036" r:id="rId26"/>
    <p:sldId id="799" r:id="rId27"/>
    <p:sldId id="7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124"/>
            <p14:sldId id="1125"/>
            <p14:sldId id="264"/>
            <p14:sldId id="1126"/>
            <p14:sldId id="1017"/>
            <p14:sldId id="1086"/>
            <p14:sldId id="1087"/>
            <p14:sldId id="1088"/>
            <p14:sldId id="1089"/>
            <p14:sldId id="1122"/>
          </p14:sldIdLst>
        </p14:section>
        <p14:section name="PowerShell DSC" id="{E69510C4-FC53-4A79-B98C-36AD0169A3BC}">
          <p14:sldIdLst>
            <p14:sldId id="708"/>
            <p14:sldId id="1059"/>
            <p14:sldId id="1061"/>
            <p14:sldId id="1062"/>
            <p14:sldId id="1064"/>
            <p14:sldId id="1063"/>
            <p14:sldId id="714"/>
          </p14:sldIdLst>
        </p14:section>
        <p14:section name="Exam Preparation" id="{2F9F5986-7BBB-4366-862C-8A927EE2272D}">
          <p14:sldIdLst>
            <p14:sldId id="1123"/>
          </p14:sldIdLst>
        </p14:section>
        <p14:section name="Conclusion" id="{10E03AB1-9AA8-4E86-9A64-D741901E50A2}">
          <p14:sldIdLst>
            <p14:sldId id="705"/>
            <p14:sldId id="1035"/>
            <p14:sldId id="1036"/>
            <p14:sldId id="799"/>
            <p14:sldId id="7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mitar Zahariev" initials="DZ" lastIdx="1" clrIdx="0">
    <p:extLst>
      <p:ext uri="{19B8F6BF-5375-455C-9EA6-DF929625EA0E}">
        <p15:presenceInfo xmlns:p15="http://schemas.microsoft.com/office/powerpoint/2012/main" userId="b84e4ebc77879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3AFB2-F648-488D-ACF7-CF366064C658}" v="38" dt="2021-08-18T11:27:10.02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howGuides="1">
      <p:cViewPr varScale="1">
        <p:scale>
          <a:sx n="81" d="100"/>
          <a:sy n="81" d="100"/>
        </p:scale>
        <p:origin x="44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275B465-1CEE-4998-B9FA-63F3B80B191C}"/>
    <pc:docChg chg="custSel addSld delSld modSld modSection">
      <pc:chgData name="Dimitar Zahariev" userId="b84e4ebc77879e88" providerId="LiveId" clId="{B275B465-1CEE-4998-B9FA-63F3B80B191C}" dt="2020-02-11T12:40:04.828" v="261" actId="5793"/>
      <pc:docMkLst>
        <pc:docMk/>
      </pc:docMkLst>
      <pc:sldChg chg="modSp">
        <pc:chgData name="Dimitar Zahariev" userId="b84e4ebc77879e88" providerId="LiveId" clId="{B275B465-1CEE-4998-B9FA-63F3B80B191C}" dt="2020-02-11T10:08:57.805" v="226" actId="20577"/>
        <pc:sldMkLst>
          <pc:docMk/>
          <pc:sldMk cId="3215379390" sldId="274"/>
        </pc:sldMkLst>
        <pc:spChg chg="mod">
          <ac:chgData name="Dimitar Zahariev" userId="b84e4ebc77879e88" providerId="LiveId" clId="{B275B465-1CEE-4998-B9FA-63F3B80B191C}" dt="2020-02-11T10:08:57.805" v="226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B275B465-1CEE-4998-B9FA-63F3B80B191C}" dt="2020-02-11T10:04:35.030" v="4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del">
        <pc:chgData name="Dimitar Zahariev" userId="b84e4ebc77879e88" providerId="LiveId" clId="{B275B465-1CEE-4998-B9FA-63F3B80B191C}" dt="2020-02-11T10:05:59.575" v="57" actId="47"/>
        <pc:sldMkLst>
          <pc:docMk/>
          <pc:sldMk cId="1646986932" sldId="276"/>
        </pc:sldMkLst>
      </pc:sldChg>
      <pc:sldChg chg="modSp">
        <pc:chgData name="Dimitar Zahariev" userId="b84e4ebc77879e88" providerId="LiveId" clId="{B275B465-1CEE-4998-B9FA-63F3B80B191C}" dt="2020-02-11T12:40:04.828" v="261" actId="5793"/>
        <pc:sldMkLst>
          <pc:docMk/>
          <pc:sldMk cId="882194472" sldId="353"/>
        </pc:sldMkLst>
        <pc:spChg chg="mod">
          <ac:chgData name="Dimitar Zahariev" userId="b84e4ebc77879e88" providerId="LiveId" clId="{B275B465-1CEE-4998-B9FA-63F3B80B191C}" dt="2020-02-11T10:07:48.647" v="211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275B465-1CEE-4998-B9FA-63F3B80B191C}" dt="2020-02-11T12:40:04.828" v="261" actId="5793"/>
          <ac:spMkLst>
            <pc:docMk/>
            <pc:sldMk cId="882194472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3811251410" sldId="738"/>
        </pc:sldMkLst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2048724385" sldId="754"/>
        </pc:sldMkLst>
      </pc:sldChg>
      <pc:sldChg chg="modSp modAnim">
        <pc:chgData name="Dimitar Zahariev" userId="b84e4ebc77879e88" providerId="LiveId" clId="{B275B465-1CEE-4998-B9FA-63F3B80B191C}" dt="2020-02-11T10:08:33.726" v="225" actId="5793"/>
        <pc:sldMkLst>
          <pc:docMk/>
          <pc:sldMk cId="3983174900" sldId="755"/>
        </pc:sldMkLst>
        <pc:spChg chg="mod">
          <ac:chgData name="Dimitar Zahariev" userId="b84e4ebc77879e88" providerId="LiveId" clId="{B275B465-1CEE-4998-B9FA-63F3B80B191C}" dt="2020-02-11T10:08:20.181" v="219" actId="5793"/>
          <ac:spMkLst>
            <pc:docMk/>
            <pc:sldMk cId="3983174900" sldId="755"/>
            <ac:spMk id="5" creationId="{25D4DC16-7C8F-4647-B097-E39063E1F4FD}"/>
          </ac:spMkLst>
        </pc:spChg>
        <pc:spChg chg="mod">
          <ac:chgData name="Dimitar Zahariev" userId="b84e4ebc77879e88" providerId="LiveId" clId="{B275B465-1CEE-4998-B9FA-63F3B80B191C}" dt="2020-02-11T10:08:33.726" v="225" actId="5793"/>
          <ac:spMkLst>
            <pc:docMk/>
            <pc:sldMk cId="3983174900" sldId="755"/>
            <ac:spMk id="6" creationId="{391F2308-E957-40BB-A6ED-5D70B38DD10A}"/>
          </ac:spMkLst>
        </pc:spChg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1771951066" sldId="756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502894898" sldId="757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480002717" sldId="758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673212385" sldId="759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4284513354" sldId="762"/>
        </pc:sldMkLst>
      </pc:sldChg>
      <pc:sldChg chg="del">
        <pc:chgData name="Dimitar Zahariev" userId="b84e4ebc77879e88" providerId="LiveId" clId="{B275B465-1CEE-4998-B9FA-63F3B80B191C}" dt="2020-02-11T10:08:24.005" v="220" actId="47"/>
        <pc:sldMkLst>
          <pc:docMk/>
          <pc:sldMk cId="4128315626" sldId="781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11008798" sldId="782"/>
        </pc:sldMkLst>
      </pc:sldChg>
      <pc:sldChg chg="modSp del modAnim">
        <pc:chgData name="Dimitar Zahariev" userId="b84e4ebc77879e88" providerId="LiveId" clId="{B275B465-1CEE-4998-B9FA-63F3B80B191C}" dt="2020-02-11T10:08:24.005" v="220" actId="47"/>
        <pc:sldMkLst>
          <pc:docMk/>
          <pc:sldMk cId="3047820217" sldId="783"/>
        </pc:sldMkLst>
        <pc:spChg chg="mod">
          <ac:chgData name="Dimitar Zahariev" userId="b84e4ebc77879e88" providerId="LiveId" clId="{B275B465-1CEE-4998-B9FA-63F3B80B191C}" dt="2020-02-11T10:08:12.544" v="215" actId="5793"/>
          <ac:spMkLst>
            <pc:docMk/>
            <pc:sldMk cId="3047820217" sldId="783"/>
            <ac:spMk id="5" creationId="{25D4DC16-7C8F-4647-B097-E39063E1F4FD}"/>
          </ac:spMkLst>
        </pc:spChg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37279103" sldId="784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3203890568" sldId="785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589227786" sldId="786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2804682371" sldId="787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1951752076" sldId="788"/>
        </pc:sldMkLst>
      </pc:sldChg>
      <pc:sldChg chg="del">
        <pc:chgData name="Dimitar Zahariev" userId="b84e4ebc77879e88" providerId="LiveId" clId="{B275B465-1CEE-4998-B9FA-63F3B80B191C}" dt="2020-02-11T10:08:28.852" v="221" actId="47"/>
        <pc:sldMkLst>
          <pc:docMk/>
          <pc:sldMk cId="684491892" sldId="789"/>
        </pc:sldMkLst>
      </pc:sldChg>
      <pc:sldChg chg="modSp add">
        <pc:chgData name="Dimitar Zahariev" userId="b84e4ebc77879e88" providerId="LiveId" clId="{B275B465-1CEE-4998-B9FA-63F3B80B191C}" dt="2020-02-11T10:05:35.643" v="51" actId="20577"/>
        <pc:sldMkLst>
          <pc:docMk/>
          <pc:sldMk cId="2506175793" sldId="895"/>
        </pc:sldMkLst>
        <pc:spChg chg="mod">
          <ac:chgData name="Dimitar Zahariev" userId="b84e4ebc77879e88" providerId="LiveId" clId="{B275B465-1CEE-4998-B9FA-63F3B80B191C}" dt="2020-02-11T10:05:35.643" v="51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add modAnim">
        <pc:chgData name="Dimitar Zahariev" userId="b84e4ebc77879e88" providerId="LiveId" clId="{B275B465-1CEE-4998-B9FA-63F3B80B191C}" dt="2020-02-11T10:05:48.562" v="52"/>
        <pc:sldMkLst>
          <pc:docMk/>
          <pc:sldMk cId="4224565661" sldId="946"/>
        </pc:sldMkLst>
        <pc:spChg chg="mod">
          <ac:chgData name="Dimitar Zahariev" userId="b84e4ebc77879e88" providerId="LiveId" clId="{B275B465-1CEE-4998-B9FA-63F3B80B191C}" dt="2020-02-11T10:05:48.562" v="52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B275B465-1CEE-4998-B9FA-63F3B80B191C}" dt="2020-02-11T10:05:54.020" v="56" actId="20577"/>
        <pc:sldMkLst>
          <pc:docMk/>
          <pc:sldMk cId="1862218309" sldId="947"/>
        </pc:sldMkLst>
        <pc:spChg chg="mod">
          <ac:chgData name="Dimitar Zahariev" userId="b84e4ebc77879e88" providerId="LiveId" clId="{B275B465-1CEE-4998-B9FA-63F3B80B191C}" dt="2020-02-11T10:05:54.020" v="56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add modAnim">
        <pc:chgData name="Dimitar Zahariev" userId="b84e4ebc77879e88" providerId="LiveId" clId="{B275B465-1CEE-4998-B9FA-63F3B80B191C}" dt="2020-02-11T10:14:07.269" v="257" actId="6549"/>
        <pc:sldMkLst>
          <pc:docMk/>
          <pc:sldMk cId="886958805" sldId="948"/>
        </pc:sldMkLst>
        <pc:spChg chg="mod">
          <ac:chgData name="Dimitar Zahariev" userId="b84e4ebc77879e88" providerId="LiveId" clId="{B275B465-1CEE-4998-B9FA-63F3B80B191C}" dt="2020-02-11T10:14:07.269" v="257" actId="6549"/>
          <ac:spMkLst>
            <pc:docMk/>
            <pc:sldMk cId="886958805" sldId="948"/>
            <ac:spMk id="444419" creationId="{00000000-0000-0000-0000-000000000000}"/>
          </ac:spMkLst>
        </pc:spChg>
      </pc:sldChg>
    </pc:docChg>
  </pc:docChgLst>
  <pc:docChgLst>
    <pc:chgData name="Dimitar Zahariev" userId="b84e4ebc77879e88" providerId="LiveId" clId="{0277CDD7-290A-4BE6-9045-923EDE48AE3C}"/>
    <pc:docChg chg="custSel addSld delSld modSld sldOrd modSection">
      <pc:chgData name="Dimitar Zahariev" userId="b84e4ebc77879e88" providerId="LiveId" clId="{0277CDD7-290A-4BE6-9045-923EDE48AE3C}" dt="2020-03-12T15:04:13.052" v="5430"/>
      <pc:docMkLst>
        <pc:docMk/>
      </pc:docMkLst>
      <pc:sldChg chg="modSp">
        <pc:chgData name="Dimitar Zahariev" userId="b84e4ebc77879e88" providerId="LiveId" clId="{0277CDD7-290A-4BE6-9045-923EDE48AE3C}" dt="2020-03-11T08:08:13.670" v="60" actId="20577"/>
        <pc:sldMkLst>
          <pc:docMk/>
          <pc:sldMk cId="3215379390" sldId="274"/>
        </pc:sldMkLst>
        <pc:spChg chg="mod">
          <ac:chgData name="Dimitar Zahariev" userId="b84e4ebc77879e88" providerId="LiveId" clId="{0277CDD7-290A-4BE6-9045-923EDE48AE3C}" dt="2020-03-11T08:08:00.971" v="26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0277CDD7-290A-4BE6-9045-923EDE48AE3C}" dt="2020-03-11T08:08:13.670" v="6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0277CDD7-290A-4BE6-9045-923EDE48AE3C}" dt="2020-03-11T08:09:28.681" v="208" actId="20577"/>
        <pc:sldMkLst>
          <pc:docMk/>
          <pc:sldMk cId="882194472" sldId="353"/>
        </pc:sldMkLst>
        <pc:spChg chg="mod">
          <ac:chgData name="Dimitar Zahariev" userId="b84e4ebc77879e88" providerId="LiveId" clId="{0277CDD7-290A-4BE6-9045-923EDE48AE3C}" dt="2020-03-11T08:09:10.419" v="15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09:28.681" v="208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">
        <pc:chgData name="Dimitar Zahariev" userId="b84e4ebc77879e88" providerId="LiveId" clId="{0277CDD7-290A-4BE6-9045-923EDE48AE3C}" dt="2020-03-12T14:32:12.219" v="5068" actId="166"/>
        <pc:sldMkLst>
          <pc:docMk/>
          <pc:sldMk cId="1909796700" sldId="402"/>
        </pc:sldMkLst>
        <pc:spChg chg="mod ord">
          <ac:chgData name="Dimitar Zahariev" userId="b84e4ebc77879e88" providerId="LiveId" clId="{0277CDD7-290A-4BE6-9045-923EDE48AE3C}" dt="2020-03-12T14:32:12.219" v="5068" actId="166"/>
          <ac:spMkLst>
            <pc:docMk/>
            <pc:sldMk cId="1909796700" sldId="402"/>
            <ac:spMk id="5" creationId="{110C3188-AB1F-4ECD-9FC9-5114F8A8025B}"/>
          </ac:spMkLst>
        </pc:spChg>
        <pc:picChg chg="del">
          <ac:chgData name="Dimitar Zahariev" userId="b84e4ebc77879e88" providerId="LiveId" clId="{0277CDD7-290A-4BE6-9045-923EDE48AE3C}" dt="2020-03-12T14:31:51.392" v="5064" actId="478"/>
          <ac:picMkLst>
            <pc:docMk/>
            <pc:sldMk cId="1909796700" sldId="402"/>
            <ac:picMk id="3" creationId="{7FDD7854-2F84-4D45-A6EB-F53355B1A6C6}"/>
          </ac:picMkLst>
        </pc:picChg>
        <pc:picChg chg="add mod">
          <ac:chgData name="Dimitar Zahariev" userId="b84e4ebc77879e88" providerId="LiveId" clId="{0277CDD7-290A-4BE6-9045-923EDE48AE3C}" dt="2020-03-12T14:32:01.807" v="5067" actId="1076"/>
          <ac:picMkLst>
            <pc:docMk/>
            <pc:sldMk cId="1909796700" sldId="402"/>
            <ac:picMk id="6" creationId="{66003BF2-6E7C-49D7-8AD4-32EB6C236980}"/>
          </ac:picMkLst>
        </pc:picChg>
      </pc:sldChg>
      <pc:sldChg chg="modSp">
        <pc:chgData name="Dimitar Zahariev" userId="b84e4ebc77879e88" providerId="LiveId" clId="{0277CDD7-290A-4BE6-9045-923EDE48AE3C}" dt="2020-03-11T08:10:18.745" v="271" actId="20577"/>
        <pc:sldMkLst>
          <pc:docMk/>
          <pc:sldMk cId="3602216718" sldId="699"/>
        </pc:sldMkLst>
        <pc:spChg chg="mod">
          <ac:chgData name="Dimitar Zahariev" userId="b84e4ebc77879e88" providerId="LiveId" clId="{0277CDD7-290A-4BE6-9045-923EDE48AE3C}" dt="2020-03-11T08:10:06.678" v="241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0:18.745" v="271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11:01.448" v="338" actId="20577"/>
        <pc:sldMkLst>
          <pc:docMk/>
          <pc:sldMk cId="3208377020" sldId="701"/>
        </pc:sldMkLst>
        <pc:spChg chg="mod">
          <ac:chgData name="Dimitar Zahariev" userId="b84e4ebc77879e88" providerId="LiveId" clId="{0277CDD7-290A-4BE6-9045-923EDE48AE3C}" dt="2020-03-11T08:10:32.767" v="302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1:01.448" v="338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11:45.557" v="419" actId="20577"/>
        <pc:sldMkLst>
          <pc:docMk/>
          <pc:sldMk cId="1792130294" sldId="707"/>
        </pc:sldMkLst>
        <pc:spChg chg="mod">
          <ac:chgData name="Dimitar Zahariev" userId="b84e4ebc77879e88" providerId="LiveId" clId="{0277CDD7-290A-4BE6-9045-923EDE48AE3C}" dt="2020-03-11T08:11:30.547" v="37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1:45.557" v="419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12:28.873" v="523" actId="20577"/>
        <pc:sldMkLst>
          <pc:docMk/>
          <pc:sldMk cId="2914857172" sldId="708"/>
        </pc:sldMkLst>
        <pc:spChg chg="mod">
          <ac:chgData name="Dimitar Zahariev" userId="b84e4ebc77879e88" providerId="LiveId" clId="{0277CDD7-290A-4BE6-9045-923EDE48AE3C}" dt="2020-03-11T08:12:03.182" v="473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2:28.873" v="523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13:00.624" v="551" actId="20577"/>
        <pc:sldMkLst>
          <pc:docMk/>
          <pc:sldMk cId="1177571149" sldId="714"/>
        </pc:sldMkLst>
        <pc:spChg chg="mod">
          <ac:chgData name="Dimitar Zahariev" userId="b84e4ebc77879e88" providerId="LiveId" clId="{0277CDD7-290A-4BE6-9045-923EDE48AE3C}" dt="2020-03-11T08:13:00.624" v="551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0277CDD7-290A-4BE6-9045-923EDE48AE3C}" dt="2020-03-11T08:12:49.241" v="537"/>
          <ac:spMkLst>
            <pc:docMk/>
            <pc:sldMk cId="1177571149" sldId="714"/>
            <ac:spMk id="5" creationId="{11A1BDA3-1568-4FA9-867E-D3CB207F2824}"/>
          </ac:spMkLst>
        </pc:spChg>
      </pc:sldChg>
      <pc:sldChg chg="modSp">
        <pc:chgData name="Dimitar Zahariev" userId="b84e4ebc77879e88" providerId="LiveId" clId="{0277CDD7-290A-4BE6-9045-923EDE48AE3C}" dt="2020-03-11T08:08:19.654" v="62" actId="20577"/>
        <pc:sldMkLst>
          <pc:docMk/>
          <pc:sldMk cId="2506175793" sldId="895"/>
        </pc:sldMkLst>
        <pc:spChg chg="mod">
          <ac:chgData name="Dimitar Zahariev" userId="b84e4ebc77879e88" providerId="LiveId" clId="{0277CDD7-290A-4BE6-9045-923EDE48AE3C}" dt="2020-03-11T08:08:19.654" v="62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0277CDD7-290A-4BE6-9045-923EDE48AE3C}" dt="2020-03-11T08:08:29.548" v="63"/>
        <pc:sldMkLst>
          <pc:docMk/>
          <pc:sldMk cId="4224565661" sldId="946"/>
        </pc:sldMkLst>
        <pc:spChg chg="mod">
          <ac:chgData name="Dimitar Zahariev" userId="b84e4ebc77879e88" providerId="LiveId" clId="{0277CDD7-290A-4BE6-9045-923EDE48AE3C}" dt="2020-03-11T08:08:29.548" v="63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0277CDD7-290A-4BE6-9045-923EDE48AE3C}" dt="2020-03-11T08:08:33.520" v="65" actId="20577"/>
        <pc:sldMkLst>
          <pc:docMk/>
          <pc:sldMk cId="1862218309" sldId="947"/>
        </pc:sldMkLst>
        <pc:spChg chg="mod">
          <ac:chgData name="Dimitar Zahariev" userId="b84e4ebc77879e88" providerId="LiveId" clId="{0277CDD7-290A-4BE6-9045-923EDE48AE3C}" dt="2020-03-11T08:08:33.520" v="65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0277CDD7-290A-4BE6-9045-923EDE48AE3C}" dt="2020-03-11T08:08:53.786" v="133" actId="20577"/>
        <pc:sldMkLst>
          <pc:docMk/>
          <pc:sldMk cId="886958805" sldId="948"/>
        </pc:sldMkLst>
        <pc:spChg chg="mod">
          <ac:chgData name="Dimitar Zahariev" userId="b84e4ebc77879e88" providerId="LiveId" clId="{0277CDD7-290A-4BE6-9045-923EDE48AE3C}" dt="2020-03-11T08:08:53.786" v="133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026177906" sldId="954"/>
        </pc:sldMkLst>
      </pc:sldChg>
      <pc:sldChg chg="delSp modSp delAnim modAnim">
        <pc:chgData name="Dimitar Zahariev" userId="b84e4ebc77879e88" providerId="LiveId" clId="{0277CDD7-290A-4BE6-9045-923EDE48AE3C}" dt="2020-03-12T14:55:09.340" v="5150" actId="20577"/>
        <pc:sldMkLst>
          <pc:docMk/>
          <pc:sldMk cId="2841646583" sldId="1056"/>
        </pc:sldMkLst>
        <pc:spChg chg="mod">
          <ac:chgData name="Dimitar Zahariev" userId="b84e4ebc77879e88" providerId="LiveId" clId="{0277CDD7-290A-4BE6-9045-923EDE48AE3C}" dt="2020-03-12T14:55:09.340" v="5150" actId="20577"/>
          <ac:spMkLst>
            <pc:docMk/>
            <pc:sldMk cId="2841646583" sldId="1056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4:54:08.760" v="5126" actId="20577"/>
          <ac:spMkLst>
            <pc:docMk/>
            <pc:sldMk cId="2841646583" sldId="1056"/>
            <ac:spMk id="5" creationId="{25D4DC16-7C8F-4647-B097-E39063E1F4FD}"/>
          </ac:spMkLst>
        </pc:spChg>
        <pc:spChg chg="del mod">
          <ac:chgData name="Dimitar Zahariev" userId="b84e4ebc77879e88" providerId="LiveId" clId="{0277CDD7-290A-4BE6-9045-923EDE48AE3C}" dt="2020-03-12T14:54:51.966" v="5137" actId="478"/>
          <ac:spMkLst>
            <pc:docMk/>
            <pc:sldMk cId="2841646583" sldId="1056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3587453012" sldId="1057"/>
        </pc:sldMkLst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1819997435" sldId="1058"/>
        </pc:sldMkLst>
      </pc:sldChg>
      <pc:sldChg chg="modSp modAnim">
        <pc:chgData name="Dimitar Zahariev" userId="b84e4ebc77879e88" providerId="LiveId" clId="{0277CDD7-290A-4BE6-9045-923EDE48AE3C}" dt="2020-03-12T14:57:04.261" v="5299"/>
        <pc:sldMkLst>
          <pc:docMk/>
          <pc:sldMk cId="3961552937" sldId="1059"/>
        </pc:sldMkLst>
        <pc:spChg chg="mod">
          <ac:chgData name="Dimitar Zahariev" userId="b84e4ebc77879e88" providerId="LiveId" clId="{0277CDD7-290A-4BE6-9045-923EDE48AE3C}" dt="2020-03-12T12:08:04.347" v="2966" actId="20577"/>
          <ac:spMkLst>
            <pc:docMk/>
            <pc:sldMk cId="3961552937" sldId="1059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2:20:04.204" v="3467" actId="20577"/>
          <ac:spMkLst>
            <pc:docMk/>
            <pc:sldMk cId="3961552937" sldId="1059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2:20:26.283" v="3468"/>
          <ac:spMkLst>
            <pc:docMk/>
            <pc:sldMk cId="3961552937" sldId="1059"/>
            <ac:spMk id="6" creationId="{49633FEB-F484-4FE0-A13D-3EEBF363AADE}"/>
          </ac:spMkLst>
        </pc:spChg>
      </pc:sldChg>
      <pc:sldChg chg="delSp modSp delAnim modAnim">
        <pc:chgData name="Dimitar Zahariev" userId="b84e4ebc77879e88" providerId="LiveId" clId="{0277CDD7-290A-4BE6-9045-923EDE48AE3C}" dt="2020-03-12T11:18:47.869" v="1878" actId="20577"/>
        <pc:sldMkLst>
          <pc:docMk/>
          <pc:sldMk cId="3967858471" sldId="1060"/>
        </pc:sldMkLst>
        <pc:spChg chg="mod">
          <ac:chgData name="Dimitar Zahariev" userId="b84e4ebc77879e88" providerId="LiveId" clId="{0277CDD7-290A-4BE6-9045-923EDE48AE3C}" dt="2020-03-12T10:25:44.572" v="591" actId="20577"/>
          <ac:spMkLst>
            <pc:docMk/>
            <pc:sldMk cId="3967858471" sldId="1060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1:18:47.869" v="1878" actId="20577"/>
          <ac:spMkLst>
            <pc:docMk/>
            <pc:sldMk cId="3967858471" sldId="1060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0:51:09.914" v="643"/>
          <ac:spMkLst>
            <pc:docMk/>
            <pc:sldMk cId="3967858471" sldId="1060"/>
            <ac:spMk id="6" creationId="{49633FEB-F484-4FE0-A13D-3EEBF363AADE}"/>
          </ac:spMkLst>
        </pc:spChg>
        <pc:spChg chg="del">
          <ac:chgData name="Dimitar Zahariev" userId="b84e4ebc77879e88" providerId="LiveId" clId="{0277CDD7-290A-4BE6-9045-923EDE48AE3C}" dt="2020-03-11T08:09:39.601" v="213" actId="478"/>
          <ac:spMkLst>
            <pc:docMk/>
            <pc:sldMk cId="3967858471" sldId="1060"/>
            <ac:spMk id="7" creationId="{BCA81B7F-C817-41CD-A095-5ACBA86EAE1B}"/>
          </ac:spMkLst>
        </pc:spChg>
      </pc:sldChg>
      <pc:sldChg chg="delSp modSp add delAnim modAnim">
        <pc:chgData name="Dimitar Zahariev" userId="b84e4ebc77879e88" providerId="LiveId" clId="{0277CDD7-290A-4BE6-9045-923EDE48AE3C}" dt="2020-03-12T14:57:44.180" v="5317"/>
        <pc:sldMkLst>
          <pc:docMk/>
          <pc:sldMk cId="520687370" sldId="1061"/>
        </pc:sldMkLst>
        <pc:spChg chg="mod">
          <ac:chgData name="Dimitar Zahariev" userId="b84e4ebc77879e88" providerId="LiveId" clId="{0277CDD7-290A-4BE6-9045-923EDE48AE3C}" dt="2020-03-12T12:21:07.019" v="3476" actId="20577"/>
          <ac:spMkLst>
            <pc:docMk/>
            <pc:sldMk cId="520687370" sldId="1061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4:57:27.172" v="5309" actId="20577"/>
          <ac:spMkLst>
            <pc:docMk/>
            <pc:sldMk cId="520687370" sldId="1061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2:36:42.461" v="4426" actId="478"/>
          <ac:spMkLst>
            <pc:docMk/>
            <pc:sldMk cId="520687370" sldId="1061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866852825" sldId="1061"/>
        </pc:sldMkLst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519367160" sldId="1062"/>
        </pc:sldMkLst>
      </pc:sldChg>
      <pc:sldChg chg="delSp modSp add delAnim modAnim">
        <pc:chgData name="Dimitar Zahariev" userId="b84e4ebc77879e88" providerId="LiveId" clId="{0277CDD7-290A-4BE6-9045-923EDE48AE3C}" dt="2020-03-12T14:59:44.591" v="5330"/>
        <pc:sldMkLst>
          <pc:docMk/>
          <pc:sldMk cId="4214063338" sldId="1062"/>
        </pc:sldMkLst>
        <pc:spChg chg="mod">
          <ac:chgData name="Dimitar Zahariev" userId="b84e4ebc77879e88" providerId="LiveId" clId="{0277CDD7-290A-4BE6-9045-923EDE48AE3C}" dt="2020-03-12T12:21:13.741" v="3490" actId="20577"/>
          <ac:spMkLst>
            <pc:docMk/>
            <pc:sldMk cId="4214063338" sldId="1062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2:42:43.473" v="4818" actId="20577"/>
          <ac:spMkLst>
            <pc:docMk/>
            <pc:sldMk cId="4214063338" sldId="1062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4:58:55.722" v="5319" actId="478"/>
          <ac:spMkLst>
            <pc:docMk/>
            <pc:sldMk cId="4214063338" sldId="1062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1475506667" sldId="1063"/>
        </pc:sldMkLst>
      </pc:sldChg>
      <pc:sldChg chg="addSp delSp modSp add delAnim modAnim">
        <pc:chgData name="Dimitar Zahariev" userId="b84e4ebc77879e88" providerId="LiveId" clId="{0277CDD7-290A-4BE6-9045-923EDE48AE3C}" dt="2020-03-12T15:04:13.052" v="5430"/>
        <pc:sldMkLst>
          <pc:docMk/>
          <pc:sldMk cId="3502255597" sldId="1063"/>
        </pc:sldMkLst>
        <pc:spChg chg="add del mod">
          <ac:chgData name="Dimitar Zahariev" userId="b84e4ebc77879e88" providerId="LiveId" clId="{0277CDD7-290A-4BE6-9045-923EDE48AE3C}" dt="2020-03-12T15:03:24.990" v="5367" actId="478"/>
          <ac:spMkLst>
            <pc:docMk/>
            <pc:sldMk cId="3502255597" sldId="1063"/>
            <ac:spMk id="2" creationId="{3A095A6E-7D9E-41F1-8AC4-5AD6E0500F7F}"/>
          </ac:spMkLst>
        </pc:spChg>
        <pc:spChg chg="add mod">
          <ac:chgData name="Dimitar Zahariev" userId="b84e4ebc77879e88" providerId="LiveId" clId="{0277CDD7-290A-4BE6-9045-923EDE48AE3C}" dt="2020-03-12T15:03:09.605" v="5366" actId="1076"/>
          <ac:spMkLst>
            <pc:docMk/>
            <pc:sldMk cId="3502255597" sldId="1063"/>
            <ac:spMk id="3" creationId="{322B4D3B-8406-4D23-A1F4-156DFAA0A25A}"/>
          </ac:spMkLst>
        </pc:spChg>
        <pc:spChg chg="mod">
          <ac:chgData name="Dimitar Zahariev" userId="b84e4ebc77879e88" providerId="LiveId" clId="{0277CDD7-290A-4BE6-9045-923EDE48AE3C}" dt="2020-03-12T12:56:32.481" v="4838" actId="20577"/>
          <ac:spMkLst>
            <pc:docMk/>
            <pc:sldMk cId="3502255597" sldId="1063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5:01:38.821" v="5360" actId="20577"/>
          <ac:spMkLst>
            <pc:docMk/>
            <pc:sldMk cId="3502255597" sldId="1063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5:01:28.827" v="5354" actId="478"/>
          <ac:spMkLst>
            <pc:docMk/>
            <pc:sldMk cId="3502255597" sldId="1063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5:04:04.023" v="5429" actId="1076"/>
          <ac:spMkLst>
            <pc:docMk/>
            <pc:sldMk cId="3502255597" sldId="1063"/>
            <ac:spMk id="7" creationId="{879A9C6A-8CC7-4CB7-8BC0-C1F9B08C58ED}"/>
          </ac:spMkLst>
        </pc:spChg>
      </pc:sldChg>
      <pc:sldChg chg="delSp modSp add ord delAnim modAnim">
        <pc:chgData name="Dimitar Zahariev" userId="b84e4ebc77879e88" providerId="LiveId" clId="{0277CDD7-290A-4BE6-9045-923EDE48AE3C}" dt="2020-03-12T15:01:17.035" v="5353"/>
        <pc:sldMkLst>
          <pc:docMk/>
          <pc:sldMk cId="1846803570" sldId="1064"/>
        </pc:sldMkLst>
        <pc:spChg chg="mod">
          <ac:chgData name="Dimitar Zahariev" userId="b84e4ebc77879e88" providerId="LiveId" clId="{0277CDD7-290A-4BE6-9045-923EDE48AE3C}" dt="2020-03-12T12:27:00.809" v="3771" actId="20577"/>
          <ac:spMkLst>
            <pc:docMk/>
            <pc:sldMk cId="1846803570" sldId="1064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5:00:50.352" v="5346" actId="255"/>
          <ac:spMkLst>
            <pc:docMk/>
            <pc:sldMk cId="1846803570" sldId="1064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4:59:54.465" v="5331" actId="478"/>
          <ac:spMkLst>
            <pc:docMk/>
            <pc:sldMk cId="1846803570" sldId="1064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2916820872" sldId="1064"/>
        </pc:sldMkLst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2410507063" sldId="1065"/>
        </pc:sldMkLst>
      </pc:sldChg>
      <pc:sldChg chg="addSp delSp modSp add delAnim modAnim">
        <pc:chgData name="Dimitar Zahariev" userId="b84e4ebc77879e88" providerId="LiveId" clId="{0277CDD7-290A-4BE6-9045-923EDE48AE3C}" dt="2020-03-12T14:55:21.203" v="5161" actId="20577"/>
        <pc:sldMkLst>
          <pc:docMk/>
          <pc:sldMk cId="3253652914" sldId="1065"/>
        </pc:sldMkLst>
        <pc:spChg chg="add del mod">
          <ac:chgData name="Dimitar Zahariev" userId="b84e4ebc77879e88" providerId="LiveId" clId="{0277CDD7-290A-4BE6-9045-923EDE48AE3C}" dt="2020-03-12T11:55:19.048" v="2638" actId="478"/>
          <ac:spMkLst>
            <pc:docMk/>
            <pc:sldMk cId="3253652914" sldId="1065"/>
            <ac:spMk id="3" creationId="{0C12692B-5CA0-4497-AECE-CA6AC84A5EA2}"/>
          </ac:spMkLst>
        </pc:spChg>
        <pc:spChg chg="mod">
          <ac:chgData name="Dimitar Zahariev" userId="b84e4ebc77879e88" providerId="LiveId" clId="{0277CDD7-290A-4BE6-9045-923EDE48AE3C}" dt="2020-03-12T14:55:21.203" v="5161" actId="20577"/>
          <ac:spMkLst>
            <pc:docMk/>
            <pc:sldMk cId="3253652914" sldId="1065"/>
            <ac:spMk id="4" creationId="{D7702113-46B5-44FF-AE34-AED42A801FFF}"/>
          </ac:spMkLst>
        </pc:spChg>
        <pc:spChg chg="del mod">
          <ac:chgData name="Dimitar Zahariev" userId="b84e4ebc77879e88" providerId="LiveId" clId="{0277CDD7-290A-4BE6-9045-923EDE48AE3C}" dt="2020-03-12T11:55:16.527" v="2637" actId="478"/>
          <ac:spMkLst>
            <pc:docMk/>
            <pc:sldMk cId="3253652914" sldId="1065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1:55:20.437" v="2639" actId="478"/>
          <ac:spMkLst>
            <pc:docMk/>
            <pc:sldMk cId="3253652914" sldId="1065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1:55:52.348" v="2648" actId="1076"/>
          <ac:spMkLst>
            <pc:docMk/>
            <pc:sldMk cId="3253652914" sldId="1065"/>
            <ac:spMk id="7" creationId="{272D1EE1-4962-47D7-853C-635C539C6712}"/>
          </ac:spMkLst>
        </pc:spChg>
        <pc:spChg chg="add mod">
          <ac:chgData name="Dimitar Zahariev" userId="b84e4ebc77879e88" providerId="LiveId" clId="{0277CDD7-290A-4BE6-9045-923EDE48AE3C}" dt="2020-03-12T11:55:52.348" v="2648" actId="1076"/>
          <ac:spMkLst>
            <pc:docMk/>
            <pc:sldMk cId="3253652914" sldId="1065"/>
            <ac:spMk id="8" creationId="{72298DC4-CDDB-42AE-9DD0-9A828F5815BD}"/>
          </ac:spMkLst>
        </pc:spChg>
        <pc:spChg chg="add mod">
          <ac:chgData name="Dimitar Zahariev" userId="b84e4ebc77879e88" providerId="LiveId" clId="{0277CDD7-290A-4BE6-9045-923EDE48AE3C}" dt="2020-03-12T11:55:52.348" v="2648" actId="1076"/>
          <ac:spMkLst>
            <pc:docMk/>
            <pc:sldMk cId="3253652914" sldId="1065"/>
            <ac:spMk id="9" creationId="{295F7F30-EA26-4F03-8800-233DCAC3BE70}"/>
          </ac:spMkLst>
        </pc:spChg>
        <pc:spChg chg="add mod">
          <ac:chgData name="Dimitar Zahariev" userId="b84e4ebc77879e88" providerId="LiveId" clId="{0277CDD7-290A-4BE6-9045-923EDE48AE3C}" dt="2020-03-12T11:55:52.348" v="2648" actId="1076"/>
          <ac:spMkLst>
            <pc:docMk/>
            <pc:sldMk cId="3253652914" sldId="1065"/>
            <ac:spMk id="10" creationId="{A6BF4457-800E-44C3-98DE-9D8DB43DB9AC}"/>
          </ac:spMkLst>
        </pc:spChg>
        <pc:spChg chg="add mod">
          <ac:chgData name="Dimitar Zahariev" userId="b84e4ebc77879e88" providerId="LiveId" clId="{0277CDD7-290A-4BE6-9045-923EDE48AE3C}" dt="2020-03-12T11:56:46.882" v="2650" actId="1076"/>
          <ac:spMkLst>
            <pc:docMk/>
            <pc:sldMk cId="3253652914" sldId="1065"/>
            <ac:spMk id="11" creationId="{F9349518-D544-40C7-A45E-12F2074EA6FB}"/>
          </ac:spMkLst>
        </pc:spChg>
        <pc:spChg chg="add mod">
          <ac:chgData name="Dimitar Zahariev" userId="b84e4ebc77879e88" providerId="LiveId" clId="{0277CDD7-290A-4BE6-9045-923EDE48AE3C}" dt="2020-03-12T11:56:59.730" v="2652" actId="1076"/>
          <ac:spMkLst>
            <pc:docMk/>
            <pc:sldMk cId="3253652914" sldId="1065"/>
            <ac:spMk id="12" creationId="{9653543C-3ED4-40A3-B255-CC0E395FAD0A}"/>
          </ac:spMkLst>
        </pc:spChg>
        <pc:spChg chg="add mod">
          <ac:chgData name="Dimitar Zahariev" userId="b84e4ebc77879e88" providerId="LiveId" clId="{0277CDD7-290A-4BE6-9045-923EDE48AE3C}" dt="2020-03-12T11:57:08.870" v="2655" actId="1076"/>
          <ac:spMkLst>
            <pc:docMk/>
            <pc:sldMk cId="3253652914" sldId="1065"/>
            <ac:spMk id="13" creationId="{52C831F7-3E18-43BB-93EB-27476460395F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980383146" sldId="1066"/>
        </pc:sldMkLst>
      </pc:sldChg>
      <pc:sldChg chg="delSp modSp add delAnim modAnim">
        <pc:chgData name="Dimitar Zahariev" userId="b84e4ebc77879e88" providerId="LiveId" clId="{0277CDD7-290A-4BE6-9045-923EDE48AE3C}" dt="2020-03-12T14:56:27.495" v="5286" actId="20577"/>
        <pc:sldMkLst>
          <pc:docMk/>
          <pc:sldMk cId="2947229535" sldId="1066"/>
        </pc:sldMkLst>
        <pc:spChg chg="mod">
          <ac:chgData name="Dimitar Zahariev" userId="b84e4ebc77879e88" providerId="LiveId" clId="{0277CDD7-290A-4BE6-9045-923EDE48AE3C}" dt="2020-03-12T11:41:27.607" v="2383" actId="20577"/>
          <ac:spMkLst>
            <pc:docMk/>
            <pc:sldMk cId="2947229535" sldId="1066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4:56:27.495" v="5286" actId="20577"/>
          <ac:spMkLst>
            <pc:docMk/>
            <pc:sldMk cId="2947229535" sldId="1066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2:00:43.661" v="2786" actId="478"/>
          <ac:spMkLst>
            <pc:docMk/>
            <pc:sldMk cId="2947229535" sldId="1066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3250254953" sldId="1067"/>
        </pc:sldMkLst>
      </pc:sldChg>
      <pc:sldChg chg="modSp add del">
        <pc:chgData name="Dimitar Zahariev" userId="b84e4ebc77879e88" providerId="LiveId" clId="{0277CDD7-290A-4BE6-9045-923EDE48AE3C}" dt="2020-03-12T12:02:11.378" v="2791" actId="47"/>
        <pc:sldMkLst>
          <pc:docMk/>
          <pc:sldMk cId="4122532343" sldId="1067"/>
        </pc:sldMkLst>
        <pc:spChg chg="mod">
          <ac:chgData name="Dimitar Zahariev" userId="b84e4ebc77879e88" providerId="LiveId" clId="{0277CDD7-290A-4BE6-9045-923EDE48AE3C}" dt="2020-03-12T12:00:49.011" v="2789" actId="20577"/>
          <ac:spMkLst>
            <pc:docMk/>
            <pc:sldMk cId="4122532343" sldId="1067"/>
            <ac:spMk id="4" creationId="{D7702113-46B5-44FF-AE34-AED42A801FFF}"/>
          </ac:spMkLst>
        </pc:spChg>
      </pc:sldChg>
      <pc:sldChg chg="add del">
        <pc:chgData name="Dimitar Zahariev" userId="b84e4ebc77879e88" providerId="LiveId" clId="{0277CDD7-290A-4BE6-9045-923EDE48AE3C}" dt="2020-03-12T12:04:09.375" v="2895" actId="47"/>
        <pc:sldMkLst>
          <pc:docMk/>
          <pc:sldMk cId="2514384842" sldId="1068"/>
        </pc:sldMkLst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2790893967" sldId="1068"/>
        </pc:sldMkLst>
      </pc:sldChg>
      <pc:sldChg chg="addSp delSp modSp add delAnim modAnim">
        <pc:chgData name="Dimitar Zahariev" userId="b84e4ebc77879e88" providerId="LiveId" clId="{0277CDD7-290A-4BE6-9045-923EDE48AE3C}" dt="2020-03-12T10:56:13.694" v="922" actId="1076"/>
        <pc:sldMkLst>
          <pc:docMk/>
          <pc:sldMk cId="1823937976" sldId="1069"/>
        </pc:sldMkLst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2" creationId="{6F792928-26E9-40EE-AE93-7DF9B69E083F}"/>
          </ac:spMkLst>
        </pc:spChg>
        <pc:spChg chg="mod">
          <ac:chgData name="Dimitar Zahariev" userId="b84e4ebc77879e88" providerId="LiveId" clId="{0277CDD7-290A-4BE6-9045-923EDE48AE3C}" dt="2020-03-12T10:25:51.488" v="601" actId="20577"/>
          <ac:spMkLst>
            <pc:docMk/>
            <pc:sldMk cId="1823937976" sldId="1069"/>
            <ac:spMk id="4" creationId="{D7702113-46B5-44FF-AE34-AED42A801FFF}"/>
          </ac:spMkLst>
        </pc:spChg>
        <pc:spChg chg="del">
          <ac:chgData name="Dimitar Zahariev" userId="b84e4ebc77879e88" providerId="LiveId" clId="{0277CDD7-290A-4BE6-9045-923EDE48AE3C}" dt="2020-03-12T10:55:32.661" v="902" actId="478"/>
          <ac:spMkLst>
            <pc:docMk/>
            <pc:sldMk cId="1823937976" sldId="1069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0:51:19.921" v="644"/>
          <ac:spMkLst>
            <pc:docMk/>
            <pc:sldMk cId="1823937976" sldId="1069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7" creationId="{45C08113-294C-4754-8C29-E511D8BC3575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8" creationId="{5165413D-697D-4CE6-8F13-293FE27FECD7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9" creationId="{20518519-F705-473A-815F-E0BCB1FBF877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10" creationId="{4A54EB3B-355B-4A82-B4A0-9B10A2FF6D97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11" creationId="{31854218-40F0-403F-A7A2-776D609FE2ED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12" creationId="{1D1AA038-AA10-42E6-BE52-BF8D527FF203}"/>
          </ac:spMkLst>
        </pc:spChg>
        <pc:spChg chg="add mod">
          <ac:chgData name="Dimitar Zahariev" userId="b84e4ebc77879e88" providerId="LiveId" clId="{0277CDD7-290A-4BE6-9045-923EDE48AE3C}" dt="2020-03-12T10:55:11.284" v="898" actId="1076"/>
          <ac:spMkLst>
            <pc:docMk/>
            <pc:sldMk cId="1823937976" sldId="1069"/>
            <ac:spMk id="13" creationId="{E8466309-F7D1-4641-85DB-C3037364F891}"/>
          </ac:spMkLst>
        </pc:spChg>
        <pc:spChg chg="add mod">
          <ac:chgData name="Dimitar Zahariev" userId="b84e4ebc77879e88" providerId="LiveId" clId="{0277CDD7-290A-4BE6-9045-923EDE48AE3C}" dt="2020-03-12T10:56:13.694" v="922" actId="1076"/>
          <ac:spMkLst>
            <pc:docMk/>
            <pc:sldMk cId="1823937976" sldId="1069"/>
            <ac:spMk id="14" creationId="{EDAA2D1E-860E-4E09-BC65-6128FF299AD6}"/>
          </ac:spMkLst>
        </pc:spChg>
        <pc:spChg chg="add del mod">
          <ac:chgData name="Dimitar Zahariev" userId="b84e4ebc77879e88" providerId="LiveId" clId="{0277CDD7-290A-4BE6-9045-923EDE48AE3C}" dt="2020-03-12T10:55:35.073" v="903" actId="478"/>
          <ac:spMkLst>
            <pc:docMk/>
            <pc:sldMk cId="1823937976" sldId="1069"/>
            <ac:spMk id="15" creationId="{E80E78D6-662C-4E06-AA5D-A37935852BC5}"/>
          </ac:spMkLst>
        </pc:spChg>
      </pc:sldChg>
      <pc:sldChg chg="modSp add modAnim">
        <pc:chgData name="Dimitar Zahariev" userId="b84e4ebc77879e88" providerId="LiveId" clId="{0277CDD7-290A-4BE6-9045-923EDE48AE3C}" dt="2020-03-12T11:04:51.477" v="1312" actId="20577"/>
        <pc:sldMkLst>
          <pc:docMk/>
          <pc:sldMk cId="193877656" sldId="1070"/>
        </pc:sldMkLst>
        <pc:spChg chg="mod">
          <ac:chgData name="Dimitar Zahariev" userId="b84e4ebc77879e88" providerId="LiveId" clId="{0277CDD7-290A-4BE6-9045-923EDE48AE3C}" dt="2020-03-12T10:59:29.304" v="1000" actId="20577"/>
          <ac:spMkLst>
            <pc:docMk/>
            <pc:sldMk cId="193877656" sldId="1070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1:04:51.477" v="1312" actId="20577"/>
          <ac:spMkLst>
            <pc:docMk/>
            <pc:sldMk cId="193877656" sldId="1070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0:57:08.431" v="927"/>
          <ac:spMkLst>
            <pc:docMk/>
            <pc:sldMk cId="193877656" sldId="1070"/>
            <ac:spMk id="6" creationId="{49633FEB-F484-4FE0-A13D-3EEBF363AADE}"/>
          </ac:spMkLst>
        </pc:spChg>
      </pc:sldChg>
      <pc:sldChg chg="addSp delSp modSp add delAnim modAnim">
        <pc:chgData name="Dimitar Zahariev" userId="b84e4ebc77879e88" providerId="LiveId" clId="{0277CDD7-290A-4BE6-9045-923EDE48AE3C}" dt="2020-03-12T14:52:59.996" v="5089" actId="1076"/>
        <pc:sldMkLst>
          <pc:docMk/>
          <pc:sldMk cId="2088264808" sldId="1071"/>
        </pc:sldMkLst>
        <pc:spChg chg="add mod">
          <ac:chgData name="Dimitar Zahariev" userId="b84e4ebc77879e88" providerId="LiveId" clId="{0277CDD7-290A-4BE6-9045-923EDE48AE3C}" dt="2020-03-12T14:52:36.602" v="5077" actId="207"/>
          <ac:spMkLst>
            <pc:docMk/>
            <pc:sldMk cId="2088264808" sldId="1071"/>
            <ac:spMk id="2" creationId="{76BFA8C3-7559-4804-9795-21B9B63A56CF}"/>
          </ac:spMkLst>
        </pc:spChg>
        <pc:spChg chg="add del mod">
          <ac:chgData name="Dimitar Zahariev" userId="b84e4ebc77879e88" providerId="LiveId" clId="{0277CDD7-290A-4BE6-9045-923EDE48AE3C}" dt="2020-03-12T11:09:57.496" v="1471" actId="478"/>
          <ac:spMkLst>
            <pc:docMk/>
            <pc:sldMk cId="2088264808" sldId="1071"/>
            <ac:spMk id="3" creationId="{66817AC8-0A9E-4ACC-83DC-416CEC3D269F}"/>
          </ac:spMkLst>
        </pc:spChg>
        <pc:spChg chg="mod">
          <ac:chgData name="Dimitar Zahariev" userId="b84e4ebc77879e88" providerId="LiveId" clId="{0277CDD7-290A-4BE6-9045-923EDE48AE3C}" dt="2020-03-12T11:05:56.251" v="1313" actId="313"/>
          <ac:spMkLst>
            <pc:docMk/>
            <pc:sldMk cId="2088264808" sldId="1071"/>
            <ac:spMk id="4" creationId="{D7702113-46B5-44FF-AE34-AED42A801FFF}"/>
          </ac:spMkLst>
        </pc:spChg>
        <pc:spChg chg="del mod">
          <ac:chgData name="Dimitar Zahariev" userId="b84e4ebc77879e88" providerId="LiveId" clId="{0277CDD7-290A-4BE6-9045-923EDE48AE3C}" dt="2020-03-12T11:09:56.698" v="1470" actId="478"/>
          <ac:spMkLst>
            <pc:docMk/>
            <pc:sldMk cId="2088264808" sldId="1071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1:10:12.687" v="1473"/>
          <ac:spMkLst>
            <pc:docMk/>
            <pc:sldMk cId="2088264808" sldId="1071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1:10:17.390" v="1474" actId="1076"/>
          <ac:spMkLst>
            <pc:docMk/>
            <pc:sldMk cId="2088264808" sldId="1071"/>
            <ac:spMk id="7" creationId="{4AA6E70C-6282-4B8B-B9D7-85C84D7DB4FA}"/>
          </ac:spMkLst>
        </pc:spChg>
        <pc:spChg chg="add mod">
          <ac:chgData name="Dimitar Zahariev" userId="b84e4ebc77879e88" providerId="LiveId" clId="{0277CDD7-290A-4BE6-9045-923EDE48AE3C}" dt="2020-03-12T11:10:21.092" v="1475" actId="1076"/>
          <ac:spMkLst>
            <pc:docMk/>
            <pc:sldMk cId="2088264808" sldId="1071"/>
            <ac:spMk id="8" creationId="{EBD3793A-12CD-4085-93E4-4B024490964F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9" creationId="{156FF0AC-541C-4F7B-BD50-7B2D83B84AD7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10" creationId="{37C1C510-2ACE-4EBA-A6A7-1E2E352B151E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11" creationId="{99017E26-B61E-4910-B674-9E32C459D698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12" creationId="{B70A1D5A-F3EE-4519-9F05-3C6A8AA7CDAE}"/>
          </ac:spMkLst>
        </pc:spChg>
        <pc:spChg chg="add mod">
          <ac:chgData name="Dimitar Zahariev" userId="b84e4ebc77879e88" providerId="LiveId" clId="{0277CDD7-290A-4BE6-9045-923EDE48AE3C}" dt="2020-03-12T11:12:14.373" v="1521" actId="1076"/>
          <ac:spMkLst>
            <pc:docMk/>
            <pc:sldMk cId="2088264808" sldId="1071"/>
            <ac:spMk id="13" creationId="{A75BA841-A4CB-44F8-A3D6-A628264E35B8}"/>
          </ac:spMkLst>
        </pc:spChg>
        <pc:spChg chg="add mod">
          <ac:chgData name="Dimitar Zahariev" userId="b84e4ebc77879e88" providerId="LiveId" clId="{0277CDD7-290A-4BE6-9045-923EDE48AE3C}" dt="2020-03-12T11:12:32.609" v="1523" actId="1076"/>
          <ac:spMkLst>
            <pc:docMk/>
            <pc:sldMk cId="2088264808" sldId="1071"/>
            <ac:spMk id="14" creationId="{BD46C8FD-1CFE-4F74-B1FD-4EB426BB426C}"/>
          </ac:spMkLst>
        </pc:spChg>
        <pc:spChg chg="add mod">
          <ac:chgData name="Dimitar Zahariev" userId="b84e4ebc77879e88" providerId="LiveId" clId="{0277CDD7-290A-4BE6-9045-923EDE48AE3C}" dt="2020-03-12T14:52:59.996" v="5089" actId="1076"/>
          <ac:spMkLst>
            <pc:docMk/>
            <pc:sldMk cId="2088264808" sldId="1071"/>
            <ac:spMk id="15" creationId="{E92A793D-95B7-4CA5-BBD9-5D07CFB5B332}"/>
          </ac:spMkLst>
        </pc:spChg>
      </pc:sldChg>
      <pc:sldChg chg="del">
        <pc:chgData name="Dimitar Zahariev" userId="b84e4ebc77879e88" providerId="LiveId" clId="{0277CDD7-290A-4BE6-9045-923EDE48AE3C}" dt="2020-03-11T08:09:51.873" v="222" actId="47"/>
        <pc:sldMkLst>
          <pc:docMk/>
          <pc:sldMk cId="2731298393" sldId="1071"/>
        </pc:sldMkLst>
      </pc:sldChg>
      <pc:sldChg chg="addSp delSp modSp add ord delAnim modAnim">
        <pc:chgData name="Dimitar Zahariev" userId="b84e4ebc77879e88" providerId="LiveId" clId="{0277CDD7-290A-4BE6-9045-923EDE48AE3C}" dt="2020-03-12T10:59:11.802" v="991"/>
        <pc:sldMkLst>
          <pc:docMk/>
          <pc:sldMk cId="3192454266" sldId="1072"/>
        </pc:sldMkLst>
        <pc:spChg chg="add del mod">
          <ac:chgData name="Dimitar Zahariev" userId="b84e4ebc77879e88" providerId="LiveId" clId="{0277CDD7-290A-4BE6-9045-923EDE48AE3C}" dt="2020-03-12T10:59:07.338" v="987" actId="478"/>
          <ac:spMkLst>
            <pc:docMk/>
            <pc:sldMk cId="3192454266" sldId="1072"/>
            <ac:spMk id="3" creationId="{1DD95341-026E-49C4-945A-42F9484E00C0}"/>
          </ac:spMkLst>
        </pc:spChg>
        <pc:spChg chg="mod">
          <ac:chgData name="Dimitar Zahariev" userId="b84e4ebc77879e88" providerId="LiveId" clId="{0277CDD7-290A-4BE6-9045-923EDE48AE3C}" dt="2020-03-12T10:57:46.630" v="943" actId="20577"/>
          <ac:spMkLst>
            <pc:docMk/>
            <pc:sldMk cId="3192454266" sldId="1072"/>
            <ac:spMk id="4" creationId="{D7702113-46B5-44FF-AE34-AED42A801FFF}"/>
          </ac:spMkLst>
        </pc:spChg>
        <pc:spChg chg="del">
          <ac:chgData name="Dimitar Zahariev" userId="b84e4ebc77879e88" providerId="LiveId" clId="{0277CDD7-290A-4BE6-9045-923EDE48AE3C}" dt="2020-03-12T10:59:04.849" v="986" actId="478"/>
          <ac:spMkLst>
            <pc:docMk/>
            <pc:sldMk cId="3192454266" sldId="1072"/>
            <ac:spMk id="5" creationId="{25D4DC16-7C8F-4647-B097-E39063E1F4FD}"/>
          </ac:spMkLst>
        </pc:spChg>
        <pc:spChg chg="mod">
          <ac:chgData name="Dimitar Zahariev" userId="b84e4ebc77879e88" providerId="LiveId" clId="{0277CDD7-290A-4BE6-9045-923EDE48AE3C}" dt="2020-03-12T10:58:03.512" v="944"/>
          <ac:spMkLst>
            <pc:docMk/>
            <pc:sldMk cId="3192454266" sldId="1072"/>
            <ac:spMk id="6" creationId="{49633FEB-F484-4FE0-A13D-3EEBF363AADE}"/>
          </ac:spMkLst>
        </pc:spChg>
        <pc:spChg chg="add mod">
          <ac:chgData name="Dimitar Zahariev" userId="b84e4ebc77879e88" providerId="LiveId" clId="{0277CDD7-290A-4BE6-9045-923EDE48AE3C}" dt="2020-03-12T10:59:02.697" v="985" actId="1076"/>
          <ac:spMkLst>
            <pc:docMk/>
            <pc:sldMk cId="3192454266" sldId="1072"/>
            <ac:spMk id="7" creationId="{90468877-C20C-4A1C-85DF-04BC4114933F}"/>
          </ac:spMkLst>
        </pc:spChg>
        <pc:spChg chg="add mod">
          <ac:chgData name="Dimitar Zahariev" userId="b84e4ebc77879e88" providerId="LiveId" clId="{0277CDD7-290A-4BE6-9045-923EDE48AE3C}" dt="2020-03-12T10:59:02.697" v="985" actId="1076"/>
          <ac:spMkLst>
            <pc:docMk/>
            <pc:sldMk cId="3192454266" sldId="1072"/>
            <ac:spMk id="8" creationId="{9714E5E7-0F0D-43B9-B5A5-6B65FF529608}"/>
          </ac:spMkLst>
        </pc:spChg>
        <pc:spChg chg="add mod">
          <ac:chgData name="Dimitar Zahariev" userId="b84e4ebc77879e88" providerId="LiveId" clId="{0277CDD7-290A-4BE6-9045-923EDE48AE3C}" dt="2020-03-12T10:59:02.697" v="985" actId="1076"/>
          <ac:spMkLst>
            <pc:docMk/>
            <pc:sldMk cId="3192454266" sldId="1072"/>
            <ac:spMk id="9" creationId="{68FF3289-ED7A-4559-B1C7-CE9365A32B28}"/>
          </ac:spMkLst>
        </pc:spChg>
        <pc:spChg chg="add mod">
          <ac:chgData name="Dimitar Zahariev" userId="b84e4ebc77879e88" providerId="LiveId" clId="{0277CDD7-290A-4BE6-9045-923EDE48AE3C}" dt="2020-03-12T10:59:02.697" v="985" actId="1076"/>
          <ac:spMkLst>
            <pc:docMk/>
            <pc:sldMk cId="3192454266" sldId="1072"/>
            <ac:spMk id="10" creationId="{7D31DD98-55EF-4B0C-A842-3227C36D099B}"/>
          </ac:spMkLst>
        </pc:spChg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727888507" sldId="1072"/>
        </pc:sldMkLst>
      </pc:sldChg>
      <pc:sldChg chg="delSp modSp add delAnim modAnim">
        <pc:chgData name="Dimitar Zahariev" userId="b84e4ebc77879e88" providerId="LiveId" clId="{0277CDD7-290A-4BE6-9045-923EDE48AE3C}" dt="2020-03-12T14:53:37.775" v="5119" actId="20577"/>
        <pc:sldMkLst>
          <pc:docMk/>
          <pc:sldMk cId="2911093215" sldId="1073"/>
        </pc:sldMkLst>
        <pc:spChg chg="mod">
          <ac:chgData name="Dimitar Zahariev" userId="b84e4ebc77879e88" providerId="LiveId" clId="{0277CDD7-290A-4BE6-9045-923EDE48AE3C}" dt="2020-03-12T11:27:58.335" v="1928" actId="20577"/>
          <ac:spMkLst>
            <pc:docMk/>
            <pc:sldMk cId="2911093215" sldId="1073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4:53:37.775" v="5119" actId="20577"/>
          <ac:spMkLst>
            <pc:docMk/>
            <pc:sldMk cId="2911093215" sldId="1073"/>
            <ac:spMk id="5" creationId="{25D4DC16-7C8F-4647-B097-E39063E1F4FD}"/>
          </ac:spMkLst>
        </pc:spChg>
        <pc:spChg chg="del">
          <ac:chgData name="Dimitar Zahariev" userId="b84e4ebc77879e88" providerId="LiveId" clId="{0277CDD7-290A-4BE6-9045-923EDE48AE3C}" dt="2020-03-12T11:27:39.211" v="1892" actId="478"/>
          <ac:spMkLst>
            <pc:docMk/>
            <pc:sldMk cId="2911093215" sldId="1073"/>
            <ac:spMk id="6" creationId="{49633FEB-F484-4FE0-A13D-3EEBF363AADE}"/>
          </ac:spMkLst>
        </pc:spChg>
      </pc:sldChg>
      <pc:sldChg chg="del">
        <pc:chgData name="Dimitar Zahariev" userId="b84e4ebc77879e88" providerId="LiveId" clId="{0277CDD7-290A-4BE6-9045-923EDE48AE3C}" dt="2020-03-11T08:09:56.354" v="223" actId="47"/>
        <pc:sldMkLst>
          <pc:docMk/>
          <pc:sldMk cId="3908226939" sldId="1073"/>
        </pc:sldMkLst>
      </pc:sldChg>
      <pc:sldChg chg="modSp add">
        <pc:chgData name="Dimitar Zahariev" userId="b84e4ebc77879e88" providerId="LiveId" clId="{0277CDD7-290A-4BE6-9045-923EDE48AE3C}" dt="2020-03-12T12:05:14.798" v="2943" actId="20577"/>
        <pc:sldMkLst>
          <pc:docMk/>
          <pc:sldMk cId="1612847469" sldId="1074"/>
        </pc:sldMkLst>
        <pc:spChg chg="mod">
          <ac:chgData name="Dimitar Zahariev" userId="b84e4ebc77879e88" providerId="LiveId" clId="{0277CDD7-290A-4BE6-9045-923EDE48AE3C}" dt="2020-03-12T12:02:16.689" v="2807" actId="20577"/>
          <ac:spMkLst>
            <pc:docMk/>
            <pc:sldMk cId="1612847469" sldId="1074"/>
            <ac:spMk id="4" creationId="{D7702113-46B5-44FF-AE34-AED42A801FFF}"/>
          </ac:spMkLst>
        </pc:spChg>
        <pc:spChg chg="mod">
          <ac:chgData name="Dimitar Zahariev" userId="b84e4ebc77879e88" providerId="LiveId" clId="{0277CDD7-290A-4BE6-9045-923EDE48AE3C}" dt="2020-03-12T12:02:35.609" v="2827" actId="113"/>
          <ac:spMkLst>
            <pc:docMk/>
            <pc:sldMk cId="1612847469" sldId="1074"/>
            <ac:spMk id="7" creationId="{272D1EE1-4962-47D7-853C-635C539C6712}"/>
          </ac:spMkLst>
        </pc:spChg>
        <pc:spChg chg="mod">
          <ac:chgData name="Dimitar Zahariev" userId="b84e4ebc77879e88" providerId="LiveId" clId="{0277CDD7-290A-4BE6-9045-923EDE48AE3C}" dt="2020-03-12T12:03:28.543" v="2847" actId="20577"/>
          <ac:spMkLst>
            <pc:docMk/>
            <pc:sldMk cId="1612847469" sldId="1074"/>
            <ac:spMk id="8" creationId="{72298DC4-CDDB-42AE-9DD0-9A828F5815BD}"/>
          </ac:spMkLst>
        </pc:spChg>
        <pc:spChg chg="mod">
          <ac:chgData name="Dimitar Zahariev" userId="b84e4ebc77879e88" providerId="LiveId" clId="{0277CDD7-290A-4BE6-9045-923EDE48AE3C}" dt="2020-03-12T12:05:14.798" v="2943" actId="20577"/>
          <ac:spMkLst>
            <pc:docMk/>
            <pc:sldMk cId="1612847469" sldId="1074"/>
            <ac:spMk id="9" creationId="{295F7F30-EA26-4F03-8800-233DCAC3BE70}"/>
          </ac:spMkLst>
        </pc:spChg>
        <pc:spChg chg="mod">
          <ac:chgData name="Dimitar Zahariev" userId="b84e4ebc77879e88" providerId="LiveId" clId="{0277CDD7-290A-4BE6-9045-923EDE48AE3C}" dt="2020-03-12T12:05:01.148" v="2914" actId="20577"/>
          <ac:spMkLst>
            <pc:docMk/>
            <pc:sldMk cId="1612847469" sldId="1074"/>
            <ac:spMk id="10" creationId="{A6BF4457-800E-44C3-98DE-9D8DB43DB9AC}"/>
          </ac:spMkLst>
        </pc:spChg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1823418354" sldId="1075"/>
        </pc:sldMkLst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280687395" sldId="1076"/>
        </pc:sldMkLst>
      </pc:sldChg>
      <pc:sldChg chg="del">
        <pc:chgData name="Dimitar Zahariev" userId="b84e4ebc77879e88" providerId="LiveId" clId="{0277CDD7-290A-4BE6-9045-923EDE48AE3C}" dt="2020-03-11T08:11:20.458" v="354" actId="47"/>
        <pc:sldMkLst>
          <pc:docMk/>
          <pc:sldMk cId="1492569158" sldId="1077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263900875" sldId="1078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3725222610" sldId="1079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675886644" sldId="1080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845402651" sldId="1081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3983266953" sldId="1082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988055357" sldId="1083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587835871" sldId="1084"/>
        </pc:sldMkLst>
      </pc:sldChg>
      <pc:sldChg chg="del">
        <pc:chgData name="Dimitar Zahariev" userId="b84e4ebc77879e88" providerId="LiveId" clId="{0277CDD7-290A-4BE6-9045-923EDE48AE3C}" dt="2020-03-11T08:12:44.929" v="536" actId="47"/>
        <pc:sldMkLst>
          <pc:docMk/>
          <pc:sldMk cId="1623109612" sldId="1085"/>
        </pc:sldMkLst>
      </pc:sldChg>
    </pc:docChg>
  </pc:docChgLst>
  <pc:docChgLst>
    <pc:chgData name="Dimitar Zahariev" userId="b84e4ebc77879e88" providerId="LiveId" clId="{6843AFB2-F648-488D-ACF7-CF366064C658}"/>
    <pc:docChg chg="custSel addSld delSld modSld sldOrd modSection">
      <pc:chgData name="Dimitar Zahariev" userId="b84e4ebc77879e88" providerId="LiveId" clId="{6843AFB2-F648-488D-ACF7-CF366064C658}" dt="2021-08-18T11:27:10.029" v="48" actId="20577"/>
      <pc:docMkLst>
        <pc:docMk/>
      </pc:docMkLst>
      <pc:sldChg chg="modSp add">
        <pc:chgData name="Dimitar Zahariev" userId="b84e4ebc77879e88" providerId="LiveId" clId="{6843AFB2-F648-488D-ACF7-CF366064C658}" dt="2021-08-18T07:12:32.852" v="23"/>
        <pc:sldMkLst>
          <pc:docMk/>
          <pc:sldMk cId="3682259519" sldId="264"/>
        </pc:sldMkLst>
        <pc:spChg chg="mod">
          <ac:chgData name="Dimitar Zahariev" userId="b84e4ebc77879e88" providerId="LiveId" clId="{6843AFB2-F648-488D-ACF7-CF366064C658}" dt="2021-08-18T07:12:32.852" v="23"/>
          <ac:spMkLst>
            <pc:docMk/>
            <pc:sldMk cId="3682259519" sldId="264"/>
            <ac:spMk id="8" creationId="{C1780DB1-0AF0-4108-AFE1-9DA99F0DBCB8}"/>
          </ac:spMkLst>
        </pc:spChg>
      </pc:sldChg>
      <pc:sldChg chg="del">
        <pc:chgData name="Dimitar Zahariev" userId="b84e4ebc77879e88" providerId="LiveId" clId="{6843AFB2-F648-488D-ACF7-CF366064C658}" dt="2021-08-18T07:08:49.047" v="2" actId="47"/>
        <pc:sldMkLst>
          <pc:docMk/>
          <pc:sldMk cId="2856544599" sldId="610"/>
        </pc:sldMkLst>
      </pc:sldChg>
      <pc:sldChg chg="modSp mod">
        <pc:chgData name="Dimitar Zahariev" userId="b84e4ebc77879e88" providerId="LiveId" clId="{6843AFB2-F648-488D-ACF7-CF366064C658}" dt="2021-08-18T07:08:43.197" v="1" actId="27636"/>
        <pc:sldMkLst>
          <pc:docMk/>
          <pc:sldMk cId="1004756778" sldId="709"/>
        </pc:sldMkLst>
        <pc:spChg chg="mod">
          <ac:chgData name="Dimitar Zahariev" userId="b84e4ebc77879e88" providerId="LiveId" clId="{6843AFB2-F648-488D-ACF7-CF366064C658}" dt="2021-08-18T07:08:43.197" v="1" actId="27636"/>
          <ac:spMkLst>
            <pc:docMk/>
            <pc:sldMk cId="1004756778" sldId="709"/>
            <ac:spMk id="4" creationId="{00000000-0000-0000-0000-000000000000}"/>
          </ac:spMkLst>
        </pc:spChg>
      </pc:sldChg>
      <pc:sldChg chg="add del">
        <pc:chgData name="Dimitar Zahariev" userId="b84e4ebc77879e88" providerId="LiveId" clId="{6843AFB2-F648-488D-ACF7-CF366064C658}" dt="2021-08-18T07:12:36.687" v="24" actId="47"/>
        <pc:sldMkLst>
          <pc:docMk/>
          <pc:sldMk cId="1876949722" sldId="778"/>
        </pc:sldMkLst>
      </pc:sldChg>
      <pc:sldChg chg="del">
        <pc:chgData name="Dimitar Zahariev" userId="b84e4ebc77879e88" providerId="LiveId" clId="{6843AFB2-F648-488D-ACF7-CF366064C658}" dt="2021-08-18T07:09:31.922" v="12" actId="47"/>
        <pc:sldMkLst>
          <pc:docMk/>
          <pc:sldMk cId="197140790" sldId="779"/>
        </pc:sldMkLst>
      </pc:sldChg>
      <pc:sldChg chg="add">
        <pc:chgData name="Dimitar Zahariev" userId="b84e4ebc77879e88" providerId="LiveId" clId="{6843AFB2-F648-488D-ACF7-CF366064C658}" dt="2021-08-18T07:09:28.932" v="11"/>
        <pc:sldMkLst>
          <pc:docMk/>
          <pc:sldMk cId="3990999976" sldId="1017"/>
        </pc:sldMkLst>
      </pc:sldChg>
      <pc:sldChg chg="add">
        <pc:chgData name="Dimitar Zahariev" userId="b84e4ebc77879e88" providerId="LiveId" clId="{6843AFB2-F648-488D-ACF7-CF366064C658}" dt="2021-08-18T07:10:01.582" v="13"/>
        <pc:sldMkLst>
          <pc:docMk/>
          <pc:sldMk cId="4032250014" sldId="1035"/>
        </pc:sldMkLst>
      </pc:sldChg>
      <pc:sldChg chg="add">
        <pc:chgData name="Dimitar Zahariev" userId="b84e4ebc77879e88" providerId="LiveId" clId="{6843AFB2-F648-488D-ACF7-CF366064C658}" dt="2021-08-18T07:10:01.582" v="13"/>
        <pc:sldMkLst>
          <pc:docMk/>
          <pc:sldMk cId="3036128693" sldId="1036"/>
        </pc:sldMkLst>
      </pc:sldChg>
      <pc:sldChg chg="modSp">
        <pc:chgData name="Dimitar Zahariev" userId="b84e4ebc77879e88" providerId="LiveId" clId="{6843AFB2-F648-488D-ACF7-CF366064C658}" dt="2021-08-18T07:11:31.372" v="22" actId="20577"/>
        <pc:sldMkLst>
          <pc:docMk/>
          <pc:sldMk cId="3435060455" sldId="1059"/>
        </pc:sldMkLst>
        <pc:spChg chg="mod">
          <ac:chgData name="Dimitar Zahariev" userId="b84e4ebc77879e88" providerId="LiveId" clId="{6843AFB2-F648-488D-ACF7-CF366064C658}" dt="2021-08-18T07:11:31.372" v="22" actId="20577"/>
          <ac:spMkLst>
            <pc:docMk/>
            <pc:sldMk cId="3435060455" sldId="1059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6843AFB2-F648-488D-ACF7-CF366064C658}" dt="2021-08-18T11:27:10.029" v="48" actId="20577"/>
        <pc:sldMkLst>
          <pc:docMk/>
          <pc:sldMk cId="2817174023" sldId="1125"/>
        </pc:sldMkLst>
        <pc:spChg chg="mod">
          <ac:chgData name="Dimitar Zahariev" userId="b84e4ebc77879e88" providerId="LiveId" clId="{6843AFB2-F648-488D-ACF7-CF366064C658}" dt="2021-08-18T11:27:05.679" v="44" actId="20577"/>
          <ac:spMkLst>
            <pc:docMk/>
            <pc:sldMk cId="2817174023" sldId="1125"/>
            <ac:spMk id="7" creationId="{6A173BC9-B5B7-410D-BD9B-5E816EE696E2}"/>
          </ac:spMkLst>
        </pc:spChg>
        <pc:spChg chg="mod">
          <ac:chgData name="Dimitar Zahariev" userId="b84e4ebc77879e88" providerId="LiveId" clId="{6843AFB2-F648-488D-ACF7-CF366064C658}" dt="2021-08-18T11:27:10.029" v="48" actId="20577"/>
          <ac:spMkLst>
            <pc:docMk/>
            <pc:sldMk cId="2817174023" sldId="1125"/>
            <ac:spMk id="8" creationId="{4E09761C-EDAD-472A-B28B-ED37F870611C}"/>
          </ac:spMkLst>
        </pc:spChg>
      </pc:sldChg>
      <pc:sldChg chg="add ord">
        <pc:chgData name="Dimitar Zahariev" userId="b84e4ebc77879e88" providerId="LiveId" clId="{6843AFB2-F648-488D-ACF7-CF366064C658}" dt="2021-08-18T07:12:48.752" v="26"/>
        <pc:sldMkLst>
          <pc:docMk/>
          <pc:sldMk cId="2511191542" sldId="1126"/>
        </pc:sldMkLst>
      </pc:sldChg>
    </pc:docChg>
  </pc:docChgLst>
  <pc:docChgLst>
    <pc:chgData name="Dimitar Zahariev" userId="b84e4ebc77879e88" providerId="LiveId" clId="{019EAF3D-EF07-450A-9A1E-CAE0522B6425}"/>
    <pc:docChg chg="undo custSel addSld delSld modSld sldOrd modSection">
      <pc:chgData name="Dimitar Zahariev" userId="b84e4ebc77879e88" providerId="LiveId" clId="{019EAF3D-EF07-450A-9A1E-CAE0522B6425}" dt="2020-02-20T14:21:59.924" v="18988" actId="1076"/>
      <pc:docMkLst>
        <pc:docMk/>
      </pc:docMkLst>
      <pc:sldChg chg="modSp">
        <pc:chgData name="Dimitar Zahariev" userId="b84e4ebc77879e88" providerId="LiveId" clId="{019EAF3D-EF07-450A-9A1E-CAE0522B6425}" dt="2020-02-18T17:01:25.886" v="0"/>
        <pc:sldMkLst>
          <pc:docMk/>
          <pc:sldMk cId="3215379390" sldId="274"/>
        </pc:sldMkLst>
        <pc:spChg chg="mod">
          <ac:chgData name="Dimitar Zahariev" userId="b84e4ebc77879e88" providerId="LiveId" clId="{019EAF3D-EF07-450A-9A1E-CAE0522B6425}" dt="2020-02-18T17:01:25.886" v="0"/>
          <ac:spMkLst>
            <pc:docMk/>
            <pc:sldMk cId="3215379390" sldId="274"/>
            <ac:spMk id="2" creationId="{37F91798-9AD5-4209-8887-958029548481}"/>
          </ac:spMkLst>
        </pc:spChg>
      </pc:sldChg>
      <pc:sldChg chg="modSp">
        <pc:chgData name="Dimitar Zahariev" userId="b84e4ebc77879e88" providerId="LiveId" clId="{019EAF3D-EF07-450A-9A1E-CAE0522B6425}" dt="2020-02-20T05:49:22.060" v="332" actId="20577"/>
        <pc:sldMkLst>
          <pc:docMk/>
          <pc:sldMk cId="882194472" sldId="353"/>
        </pc:sldMkLst>
        <pc:spChg chg="mod">
          <ac:chgData name="Dimitar Zahariev" userId="b84e4ebc77879e88" providerId="LiveId" clId="{019EAF3D-EF07-450A-9A1E-CAE0522B6425}" dt="2020-02-19T17:04:06.433" v="33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9:22.060" v="33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 delAnim">
        <pc:chgData name="Dimitar Zahariev" userId="b84e4ebc77879e88" providerId="LiveId" clId="{019EAF3D-EF07-450A-9A1E-CAE0522B6425}" dt="2020-02-20T14:21:59.924" v="18988" actId="1076"/>
        <pc:sldMkLst>
          <pc:docMk/>
          <pc:sldMk cId="1909796700" sldId="402"/>
        </pc:sldMkLst>
        <pc:spChg chg="mod">
          <ac:chgData name="Dimitar Zahariev" userId="b84e4ebc77879e88" providerId="LiveId" clId="{019EAF3D-EF07-450A-9A1E-CAE0522B6425}" dt="2020-02-20T05:46:14.256" v="180" actId="20577"/>
          <ac:spMkLst>
            <pc:docMk/>
            <pc:sldMk cId="1909796700" sldId="402"/>
            <ac:spMk id="4" creationId="{0141AF62-65D2-47C8-ACCC-4D20F874D323}"/>
          </ac:spMkLst>
        </pc:spChg>
        <pc:spChg chg="del">
          <ac:chgData name="Dimitar Zahariev" userId="b84e4ebc77879e88" providerId="LiveId" clId="{019EAF3D-EF07-450A-9A1E-CAE0522B6425}" dt="2020-02-20T05:45:55.938" v="159" actId="478"/>
          <ac:spMkLst>
            <pc:docMk/>
            <pc:sldMk cId="1909796700" sldId="402"/>
            <ac:spMk id="9" creationId="{00000000-0000-0000-0000-000000000000}"/>
          </ac:spMkLst>
        </pc:spChg>
        <pc:spChg chg="del">
          <ac:chgData name="Dimitar Zahariev" userId="b84e4ebc77879e88" providerId="LiveId" clId="{019EAF3D-EF07-450A-9A1E-CAE0522B6425}" dt="2020-02-20T05:45:57.990" v="160" actId="478"/>
          <ac:spMkLst>
            <pc:docMk/>
            <pc:sldMk cId="1909796700" sldId="402"/>
            <ac:spMk id="10" creationId="{00000000-0000-0000-0000-000000000000}"/>
          </ac:spMkLst>
        </pc:spChg>
        <pc:picChg chg="add del mod">
          <ac:chgData name="Dimitar Zahariev" userId="b84e4ebc77879e88" providerId="LiveId" clId="{019EAF3D-EF07-450A-9A1E-CAE0522B6425}" dt="2020-02-20T14:21:50.531" v="18985" actId="478"/>
          <ac:picMkLst>
            <pc:docMk/>
            <pc:sldMk cId="1909796700" sldId="402"/>
            <ac:picMk id="3" creationId="{CC1053D0-704C-4193-AE28-ABFDBCD4F30A}"/>
          </ac:picMkLst>
        </pc:picChg>
        <pc:picChg chg="add mod">
          <ac:chgData name="Dimitar Zahariev" userId="b84e4ebc77879e88" providerId="LiveId" clId="{019EAF3D-EF07-450A-9A1E-CAE0522B6425}" dt="2020-02-20T14:21:59.924" v="18988" actId="1076"/>
          <ac:picMkLst>
            <pc:docMk/>
            <pc:sldMk cId="1909796700" sldId="402"/>
            <ac:picMk id="5" creationId="{055CA958-B38D-47A0-ABA0-B7847C668D29}"/>
          </ac:picMkLst>
        </pc:picChg>
      </pc:sldChg>
      <pc:sldChg chg="modSp">
        <pc:chgData name="Dimitar Zahariev" userId="b84e4ebc77879e88" providerId="LiveId" clId="{019EAF3D-EF07-450A-9A1E-CAE0522B6425}" dt="2020-02-20T05:48:56.020" v="310" actId="20577"/>
        <pc:sldMkLst>
          <pc:docMk/>
          <pc:sldMk cId="3602216718" sldId="699"/>
        </pc:sldMkLst>
        <pc:spChg chg="mod">
          <ac:chgData name="Dimitar Zahariev" userId="b84e4ebc77879e88" providerId="LiveId" clId="{019EAF3D-EF07-450A-9A1E-CAE0522B6425}" dt="2020-02-19T17:04:44.813" v="62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8:56.020" v="310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49:37.855" v="358" actId="20577"/>
        <pc:sldMkLst>
          <pc:docMk/>
          <pc:sldMk cId="3208377020" sldId="701"/>
        </pc:sldMkLst>
        <pc:spChg chg="mod">
          <ac:chgData name="Dimitar Zahariev" userId="b84e4ebc77879e88" providerId="LiveId" clId="{019EAF3D-EF07-450A-9A1E-CAE0522B6425}" dt="2020-02-19T17:04:57.091" v="76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9:37.855" v="358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49:56.144" v="382" actId="20577"/>
        <pc:sldMkLst>
          <pc:docMk/>
          <pc:sldMk cId="1792130294" sldId="707"/>
        </pc:sldMkLst>
        <pc:spChg chg="mod">
          <ac:chgData name="Dimitar Zahariev" userId="b84e4ebc77879e88" providerId="LiveId" clId="{019EAF3D-EF07-450A-9A1E-CAE0522B6425}" dt="2020-02-19T17:05:30.668" v="92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49:56.144" v="38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50:50.177" v="402" actId="20577"/>
        <pc:sldMkLst>
          <pc:docMk/>
          <pc:sldMk cId="2914857172" sldId="708"/>
        </pc:sldMkLst>
        <pc:spChg chg="mod">
          <ac:chgData name="Dimitar Zahariev" userId="b84e4ebc77879e88" providerId="LiveId" clId="{019EAF3D-EF07-450A-9A1E-CAE0522B6425}" dt="2020-02-19T17:05:40.182" v="10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50:50.177" v="402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019EAF3D-EF07-450A-9A1E-CAE0522B6425}" dt="2020-02-20T05:51:04.097" v="426" actId="20577"/>
        <pc:sldMkLst>
          <pc:docMk/>
          <pc:sldMk cId="1177571149" sldId="714"/>
        </pc:sldMkLst>
        <pc:spChg chg="mod">
          <ac:chgData name="Dimitar Zahariev" userId="b84e4ebc77879e88" providerId="LiveId" clId="{019EAF3D-EF07-450A-9A1E-CAE0522B6425}" dt="2020-02-19T17:06:08.269" v="12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019EAF3D-EF07-450A-9A1E-CAE0522B6425}" dt="2020-02-20T05:51:04.097" v="426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019EAF3D-EF07-450A-9A1E-CAE0522B6425}" dt="2020-02-19T17:04:30.307" v="51" actId="47"/>
        <pc:sldMkLst>
          <pc:docMk/>
          <pc:sldMk cId="3983174900" sldId="755"/>
        </pc:sldMkLst>
      </pc:sldChg>
      <pc:sldChg chg="modSp">
        <pc:chgData name="Dimitar Zahariev" userId="b84e4ebc77879e88" providerId="LiveId" clId="{019EAF3D-EF07-450A-9A1E-CAE0522B6425}" dt="2020-02-18T17:01:39.372" v="2" actId="20577"/>
        <pc:sldMkLst>
          <pc:docMk/>
          <pc:sldMk cId="2506175793" sldId="895"/>
        </pc:sldMkLst>
        <pc:spChg chg="mod">
          <ac:chgData name="Dimitar Zahariev" userId="b84e4ebc77879e88" providerId="LiveId" clId="{019EAF3D-EF07-450A-9A1E-CAE0522B6425}" dt="2020-02-18T17:01:39.372" v="2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019EAF3D-EF07-450A-9A1E-CAE0522B6425}" dt="2020-02-18T17:01:54.160" v="4"/>
        <pc:sldMkLst>
          <pc:docMk/>
          <pc:sldMk cId="4224565661" sldId="946"/>
        </pc:sldMkLst>
        <pc:spChg chg="mod">
          <ac:chgData name="Dimitar Zahariev" userId="b84e4ebc77879e88" providerId="LiveId" clId="{019EAF3D-EF07-450A-9A1E-CAE0522B6425}" dt="2020-02-18T17:01:54.160" v="4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019EAF3D-EF07-450A-9A1E-CAE0522B6425}" dt="2020-02-18T17:02:05.570" v="7" actId="20577"/>
        <pc:sldMkLst>
          <pc:docMk/>
          <pc:sldMk cId="1862218309" sldId="947"/>
        </pc:sldMkLst>
        <pc:spChg chg="mod">
          <ac:chgData name="Dimitar Zahariev" userId="b84e4ebc77879e88" providerId="LiveId" clId="{019EAF3D-EF07-450A-9A1E-CAE0522B6425}" dt="2020-02-18T17:02:05.570" v="7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019EAF3D-EF07-450A-9A1E-CAE0522B6425}" dt="2020-02-18T17:02:28.463" v="23" actId="6549"/>
        <pc:sldMkLst>
          <pc:docMk/>
          <pc:sldMk cId="886958805" sldId="948"/>
        </pc:sldMkLst>
        <pc:spChg chg="mod">
          <ac:chgData name="Dimitar Zahariev" userId="b84e4ebc77879e88" providerId="LiveId" clId="{019EAF3D-EF07-450A-9A1E-CAE0522B6425}" dt="2020-02-18T17:02:28.463" v="23" actId="6549"/>
          <ac:spMkLst>
            <pc:docMk/>
            <pc:sldMk cId="886958805" sldId="948"/>
            <ac:spMk id="444419" creationId="{00000000-0000-0000-0000-000000000000}"/>
          </ac:spMkLst>
        </pc:spChg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795649551" sldId="949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1083749923" sldId="950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2826422501" sldId="951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3935165990" sldId="952"/>
        </pc:sldMkLst>
      </pc:sldChg>
      <pc:sldChg chg="del">
        <pc:chgData name="Dimitar Zahariev" userId="b84e4ebc77879e88" providerId="LiveId" clId="{019EAF3D-EF07-450A-9A1E-CAE0522B6425}" dt="2020-02-19T17:04:30.307" v="51" actId="47"/>
        <pc:sldMkLst>
          <pc:docMk/>
          <pc:sldMk cId="1563744364" sldId="953"/>
        </pc:sldMkLst>
      </pc:sldChg>
      <pc:sldChg chg="modSp modAnim">
        <pc:chgData name="Dimitar Zahariev" userId="b84e4ebc77879e88" providerId="LiveId" clId="{019EAF3D-EF07-450A-9A1E-CAE0522B6425}" dt="2020-02-20T14:15:41.387" v="18931" actId="113"/>
        <pc:sldMkLst>
          <pc:docMk/>
          <pc:sldMk cId="3026177906" sldId="954"/>
        </pc:sldMkLst>
        <pc:spChg chg="mod">
          <ac:chgData name="Dimitar Zahariev" userId="b84e4ebc77879e88" providerId="LiveId" clId="{019EAF3D-EF07-450A-9A1E-CAE0522B6425}" dt="2020-02-20T05:46:54.276" v="190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15:41.387" v="18931" actId="113"/>
          <ac:spMkLst>
            <pc:docMk/>
            <pc:sldMk cId="3026177906" sldId="954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32:56.949" v="1091"/>
          <ac:spMkLst>
            <pc:docMk/>
            <pc:sldMk cId="3026177906" sldId="954"/>
            <ac:spMk id="6" creationId="{391F2308-E957-40BB-A6ED-5D70B38DD10A}"/>
          </ac:spMkLst>
        </pc:spChg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1950424710" sldId="955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580695061" sldId="956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373795926" sldId="957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014444249" sldId="958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1992174324" sldId="959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479362243" sldId="960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913016312" sldId="961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097053249" sldId="962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3817873110" sldId="963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353480462" sldId="964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2747592252" sldId="965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349647444" sldId="966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1532465181" sldId="967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3800313038" sldId="968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1354354301" sldId="969"/>
        </pc:sldMkLst>
      </pc:sldChg>
      <pc:sldChg chg="del">
        <pc:chgData name="Dimitar Zahariev" userId="b84e4ebc77879e88" providerId="LiveId" clId="{019EAF3D-EF07-450A-9A1E-CAE0522B6425}" dt="2020-02-19T17:04:30.307" v="51" actId="47"/>
        <pc:sldMkLst>
          <pc:docMk/>
          <pc:sldMk cId="223108281" sldId="971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3319605434" sldId="972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095690529" sldId="973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2289039297" sldId="974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4156010904" sldId="975"/>
        </pc:sldMkLst>
      </pc:sldChg>
      <pc:sldChg chg="del">
        <pc:chgData name="Dimitar Zahariev" userId="b84e4ebc77879e88" providerId="LiveId" clId="{019EAF3D-EF07-450A-9A1E-CAE0522B6425}" dt="2020-02-19T17:04:39.666" v="52" actId="47"/>
        <pc:sldMkLst>
          <pc:docMk/>
          <pc:sldMk cId="3618148539" sldId="976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999858161" sldId="977"/>
        </pc:sldMkLst>
      </pc:sldChg>
      <pc:sldChg chg="del">
        <pc:chgData name="Dimitar Zahariev" userId="b84e4ebc77879e88" providerId="LiveId" clId="{019EAF3D-EF07-450A-9A1E-CAE0522B6425}" dt="2020-02-19T17:05:49.936" v="112" actId="47"/>
        <pc:sldMkLst>
          <pc:docMk/>
          <pc:sldMk cId="306885999" sldId="978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3723349276" sldId="979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2657569441" sldId="980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2726569161" sldId="981"/>
        </pc:sldMkLst>
      </pc:sldChg>
      <pc:sldChg chg="del">
        <pc:chgData name="Dimitar Zahariev" userId="b84e4ebc77879e88" providerId="LiveId" clId="{019EAF3D-EF07-450A-9A1E-CAE0522B6425}" dt="2020-02-19T17:06:03.786" v="113" actId="47"/>
        <pc:sldMkLst>
          <pc:docMk/>
          <pc:sldMk cId="2990751030" sldId="982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1523970667" sldId="983"/>
        </pc:sldMkLst>
      </pc:sldChg>
      <pc:sldChg chg="del">
        <pc:chgData name="Dimitar Zahariev" userId="b84e4ebc77879e88" providerId="LiveId" clId="{019EAF3D-EF07-450A-9A1E-CAE0522B6425}" dt="2020-02-19T17:05:25.352" v="82" actId="47"/>
        <pc:sldMkLst>
          <pc:docMk/>
          <pc:sldMk cId="4218383465" sldId="984"/>
        </pc:sldMkLst>
      </pc:sldChg>
      <pc:sldChg chg="add del">
        <pc:chgData name="Dimitar Zahariev" userId="b84e4ebc77879e88" providerId="LiveId" clId="{019EAF3D-EF07-450A-9A1E-CAE0522B6425}" dt="2020-02-18T17:01:56.472" v="5" actId="47"/>
        <pc:sldMkLst>
          <pc:docMk/>
          <pc:sldMk cId="278181106" sldId="985"/>
        </pc:sldMkLst>
      </pc:sldChg>
      <pc:sldChg chg="modSp add modAnim">
        <pc:chgData name="Dimitar Zahariev" userId="b84e4ebc77879e88" providerId="LiveId" clId="{019EAF3D-EF07-450A-9A1E-CAE0522B6425}" dt="2020-02-20T09:36:35.121" v="6855" actId="20577"/>
        <pc:sldMkLst>
          <pc:docMk/>
          <pc:sldMk cId="3195158143" sldId="985"/>
        </pc:sldMkLst>
        <pc:spChg chg="mod">
          <ac:chgData name="Dimitar Zahariev" userId="b84e4ebc77879e88" providerId="LiveId" clId="{019EAF3D-EF07-450A-9A1E-CAE0522B6425}" dt="2020-02-20T09:24:31.510" v="6310" actId="20577"/>
          <ac:spMkLst>
            <pc:docMk/>
            <pc:sldMk cId="3195158143" sldId="98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36:35.121" v="6855" actId="20577"/>
          <ac:spMkLst>
            <pc:docMk/>
            <pc:sldMk cId="3195158143" sldId="985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9:03:04.897" v="5790"/>
          <ac:spMkLst>
            <pc:docMk/>
            <pc:sldMk cId="3195158143" sldId="98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02:21.720" v="17962"/>
        <pc:sldMkLst>
          <pc:docMk/>
          <pc:sldMk cId="2341876505" sldId="986"/>
        </pc:sldMkLst>
        <pc:spChg chg="mod">
          <ac:chgData name="Dimitar Zahariev" userId="b84e4ebc77879e88" providerId="LiveId" clId="{019EAF3D-EF07-450A-9A1E-CAE0522B6425}" dt="2020-02-20T13:12:03.423" v="14369" actId="20577"/>
          <ac:spMkLst>
            <pc:docMk/>
            <pc:sldMk cId="2341876505" sldId="98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02:21.720" v="17962"/>
          <ac:spMkLst>
            <pc:docMk/>
            <pc:sldMk cId="2341876505" sldId="986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12:46.672" v="14465" actId="478"/>
          <ac:spMkLst>
            <pc:docMk/>
            <pc:sldMk cId="2341876505" sldId="986"/>
            <ac:spMk id="6" creationId="{391F2308-E957-40BB-A6ED-5D70B38DD10A}"/>
          </ac:spMkLst>
        </pc:spChg>
      </pc:sldChg>
      <pc:sldChg chg="add del">
        <pc:chgData name="Dimitar Zahariev" userId="b84e4ebc77879e88" providerId="LiveId" clId="{019EAF3D-EF07-450A-9A1E-CAE0522B6425}" dt="2020-02-19T17:07:10.521" v="131" actId="47"/>
        <pc:sldMkLst>
          <pc:docMk/>
          <pc:sldMk cId="2782797740" sldId="987"/>
        </pc:sldMkLst>
      </pc:sldChg>
      <pc:sldChg chg="modSp add modAnim">
        <pc:chgData name="Dimitar Zahariev" userId="b84e4ebc77879e88" providerId="LiveId" clId="{019EAF3D-EF07-450A-9A1E-CAE0522B6425}" dt="2020-02-20T07:39:07.603" v="1524"/>
        <pc:sldMkLst>
          <pc:docMk/>
          <pc:sldMk cId="3754496505" sldId="987"/>
        </pc:sldMkLst>
        <pc:spChg chg="mod">
          <ac:chgData name="Dimitar Zahariev" userId="b84e4ebc77879e88" providerId="LiveId" clId="{019EAF3D-EF07-450A-9A1E-CAE0522B6425}" dt="2020-02-20T05:47:01.503" v="202" actId="20577"/>
          <ac:spMkLst>
            <pc:docMk/>
            <pc:sldMk cId="3754496505" sldId="987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7:38:28.357" v="1500" actId="20577"/>
          <ac:spMkLst>
            <pc:docMk/>
            <pc:sldMk cId="3754496505" sldId="987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37:23.758" v="1382"/>
          <ac:spMkLst>
            <pc:docMk/>
            <pc:sldMk cId="3754496505" sldId="987"/>
            <ac:spMk id="6" creationId="{391F2308-E957-40BB-A6ED-5D70B38DD10A}"/>
          </ac:spMkLst>
        </pc:spChg>
      </pc:sldChg>
      <pc:sldChg chg="addSp modSp add modAnim">
        <pc:chgData name="Dimitar Zahariev" userId="b84e4ebc77879e88" providerId="LiveId" clId="{019EAF3D-EF07-450A-9A1E-CAE0522B6425}" dt="2020-02-20T07:52:51.399" v="2349"/>
        <pc:sldMkLst>
          <pc:docMk/>
          <pc:sldMk cId="1589426019" sldId="988"/>
        </pc:sldMkLst>
        <pc:spChg chg="mod">
          <ac:chgData name="Dimitar Zahariev" userId="b84e4ebc77879e88" providerId="LiveId" clId="{019EAF3D-EF07-450A-9A1E-CAE0522B6425}" dt="2020-02-20T05:47:29.716" v="214" actId="20577"/>
          <ac:spMkLst>
            <pc:docMk/>
            <pc:sldMk cId="1589426019" sldId="988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7:51:51.889" v="2308" actId="20577"/>
          <ac:spMkLst>
            <pc:docMk/>
            <pc:sldMk cId="1589426019" sldId="988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52:41.133" v="2347"/>
          <ac:spMkLst>
            <pc:docMk/>
            <pc:sldMk cId="1589426019" sldId="988"/>
            <ac:spMk id="6" creationId="{391F2308-E957-40BB-A6ED-5D70B38DD10A}"/>
          </ac:spMkLst>
        </pc:spChg>
        <pc:spChg chg="add mod">
          <ac:chgData name="Dimitar Zahariev" userId="b84e4ebc77879e88" providerId="LiveId" clId="{019EAF3D-EF07-450A-9A1E-CAE0522B6425}" dt="2020-02-20T07:52:25.676" v="2346" actId="20577"/>
          <ac:spMkLst>
            <pc:docMk/>
            <pc:sldMk cId="1589426019" sldId="988"/>
            <ac:spMk id="7" creationId="{AB9BC073-00A5-4812-8FD6-A570E7074CE1}"/>
          </ac:spMkLst>
        </pc:spChg>
      </pc:sldChg>
      <pc:sldChg chg="delSp modSp add delAnim modAnim">
        <pc:chgData name="Dimitar Zahariev" userId="b84e4ebc77879e88" providerId="LiveId" clId="{019EAF3D-EF07-450A-9A1E-CAE0522B6425}" dt="2020-02-20T08:50:29.412" v="5769" actId="478"/>
        <pc:sldMkLst>
          <pc:docMk/>
          <pc:sldMk cId="712831939" sldId="989"/>
        </pc:sldMkLst>
        <pc:spChg chg="mod">
          <ac:chgData name="Dimitar Zahariev" userId="b84e4ebc77879e88" providerId="LiveId" clId="{019EAF3D-EF07-450A-9A1E-CAE0522B6425}" dt="2020-02-20T05:47:42.237" v="238" actId="20577"/>
          <ac:spMkLst>
            <pc:docMk/>
            <pc:sldMk cId="712831939" sldId="989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21:16.977" v="3825" actId="313"/>
          <ac:spMkLst>
            <pc:docMk/>
            <pc:sldMk cId="712831939" sldId="98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29.412" v="5769" actId="478"/>
          <ac:spMkLst>
            <pc:docMk/>
            <pc:sldMk cId="712831939" sldId="98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08:50:19.534" v="5767" actId="478"/>
        <pc:sldMkLst>
          <pc:docMk/>
          <pc:sldMk cId="1544278581" sldId="990"/>
        </pc:sldMkLst>
        <pc:spChg chg="mod">
          <ac:chgData name="Dimitar Zahariev" userId="b84e4ebc77879e88" providerId="LiveId" clId="{019EAF3D-EF07-450A-9A1E-CAE0522B6425}" dt="2020-02-20T08:06:22.141" v="2888" actId="20577"/>
          <ac:spMkLst>
            <pc:docMk/>
            <pc:sldMk cId="1544278581" sldId="99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42:25.440" v="5114" actId="20577"/>
          <ac:spMkLst>
            <pc:docMk/>
            <pc:sldMk cId="1544278581" sldId="990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19.534" v="5767" actId="478"/>
          <ac:spMkLst>
            <pc:docMk/>
            <pc:sldMk cId="1544278581" sldId="990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019EAF3D-EF07-450A-9A1E-CAE0522B6425}" dt="2020-02-20T07:49:23.017" v="2050"/>
        <pc:sldMkLst>
          <pc:docMk/>
          <pc:sldMk cId="2527355410" sldId="991"/>
        </pc:sldMkLst>
        <pc:spChg chg="mod">
          <ac:chgData name="Dimitar Zahariev" userId="b84e4ebc77879e88" providerId="LiveId" clId="{019EAF3D-EF07-450A-9A1E-CAE0522B6425}" dt="2020-02-20T05:48:29.380" v="285" actId="20577"/>
          <ac:spMkLst>
            <pc:docMk/>
            <pc:sldMk cId="2527355410" sldId="991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7:48:41.410" v="2028" actId="113"/>
          <ac:spMkLst>
            <pc:docMk/>
            <pc:sldMk cId="2527355410" sldId="991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42:35.015" v="1589" actId="404"/>
          <ac:spMkLst>
            <pc:docMk/>
            <pc:sldMk cId="2527355410" sldId="991"/>
            <ac:spMk id="6" creationId="{391F2308-E957-40BB-A6ED-5D70B38DD10A}"/>
          </ac:spMkLst>
        </pc:spChg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1351012921" sldId="992"/>
        </pc:sldMkLst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834105405" sldId="993"/>
        </pc:sldMkLst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4053239219" sldId="994"/>
        </pc:sldMkLst>
      </pc:sldChg>
      <pc:sldChg chg="add del">
        <pc:chgData name="Dimitar Zahariev" userId="b84e4ebc77879e88" providerId="LiveId" clId="{019EAF3D-EF07-450A-9A1E-CAE0522B6425}" dt="2020-02-20T05:48:33.262" v="286" actId="47"/>
        <pc:sldMkLst>
          <pc:docMk/>
          <pc:sldMk cId="2918557815" sldId="995"/>
        </pc:sldMkLst>
      </pc:sldChg>
      <pc:sldChg chg="modSp add modAnim">
        <pc:chgData name="Dimitar Zahariev" userId="b84e4ebc77879e88" providerId="LiveId" clId="{019EAF3D-EF07-450A-9A1E-CAE0522B6425}" dt="2020-02-20T09:12:38.712" v="6219" actId="20577"/>
        <pc:sldMkLst>
          <pc:docMk/>
          <pc:sldMk cId="3717957376" sldId="996"/>
        </pc:sldMkLst>
        <pc:spChg chg="mod">
          <ac:chgData name="Dimitar Zahariev" userId="b84e4ebc77879e88" providerId="LiveId" clId="{019EAF3D-EF07-450A-9A1E-CAE0522B6425}" dt="2020-02-20T08:55:05.530" v="5789" actId="20577"/>
          <ac:spMkLst>
            <pc:docMk/>
            <pc:sldMk cId="3717957376" sldId="99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12:38.712" v="6219" actId="20577"/>
          <ac:spMkLst>
            <pc:docMk/>
            <pc:sldMk cId="3717957376" sldId="996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9:08:10.199" v="5791"/>
          <ac:spMkLst>
            <pc:docMk/>
            <pc:sldMk cId="3717957376" sldId="996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019EAF3D-EF07-450A-9A1E-CAE0522B6425}" dt="2020-02-20T09:39:16.072" v="6877" actId="47"/>
        <pc:sldMkLst>
          <pc:docMk/>
          <pc:sldMk cId="811236318" sldId="997"/>
        </pc:sldMkLst>
        <pc:spChg chg="mod">
          <ac:chgData name="Dimitar Zahariev" userId="b84e4ebc77879e88" providerId="LiveId" clId="{019EAF3D-EF07-450A-9A1E-CAE0522B6425}" dt="2020-02-20T09:30:23.109" v="6621" actId="20577"/>
          <ac:spMkLst>
            <pc:docMk/>
            <pc:sldMk cId="811236318" sldId="997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019EAF3D-EF07-450A-9A1E-CAE0522B6425}" dt="2020-02-20T11:59:41.860" v="9958" actId="478"/>
        <pc:sldMkLst>
          <pc:docMk/>
          <pc:sldMk cId="2673621195" sldId="998"/>
        </pc:sldMkLst>
        <pc:spChg chg="mod">
          <ac:chgData name="Dimitar Zahariev" userId="b84e4ebc77879e88" providerId="LiveId" clId="{019EAF3D-EF07-450A-9A1E-CAE0522B6425}" dt="2020-02-20T09:30:41.205" v="6627" actId="20577"/>
          <ac:spMkLst>
            <pc:docMk/>
            <pc:sldMk cId="2673621195" sldId="998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1:42:52.606" v="8493" actId="27636"/>
          <ac:spMkLst>
            <pc:docMk/>
            <pc:sldMk cId="2673621195" sldId="998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1:59:41.860" v="9958" actId="478"/>
          <ac:spMkLst>
            <pc:docMk/>
            <pc:sldMk cId="2673621195" sldId="998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019EAF3D-EF07-450A-9A1E-CAE0522B6425}" dt="2020-02-20T09:48:14.296" v="7384" actId="478"/>
        <pc:sldMkLst>
          <pc:docMk/>
          <pc:sldMk cId="3835375487" sldId="999"/>
        </pc:sldMkLst>
        <pc:spChg chg="mod">
          <ac:chgData name="Dimitar Zahariev" userId="b84e4ebc77879e88" providerId="LiveId" clId="{019EAF3D-EF07-450A-9A1E-CAE0522B6425}" dt="2020-02-20T09:44:56.887" v="7090" actId="20577"/>
          <ac:spMkLst>
            <pc:docMk/>
            <pc:sldMk cId="3835375487" sldId="999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48:04.986" v="7383" actId="20577"/>
          <ac:spMkLst>
            <pc:docMk/>
            <pc:sldMk cId="3835375487" sldId="99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9:48:14.296" v="7384" actId="478"/>
          <ac:spMkLst>
            <pc:docMk/>
            <pc:sldMk cId="3835375487" sldId="999"/>
            <ac:spMk id="6" creationId="{391F2308-E957-40BB-A6ED-5D70B38DD10A}"/>
          </ac:spMkLst>
        </pc:spChg>
      </pc:sldChg>
      <pc:sldChg chg="modSp add ord modAnim">
        <pc:chgData name="Dimitar Zahariev" userId="b84e4ebc77879e88" providerId="LiveId" clId="{019EAF3D-EF07-450A-9A1E-CAE0522B6425}" dt="2020-02-20T09:56:41.059" v="7932"/>
        <pc:sldMkLst>
          <pc:docMk/>
          <pc:sldMk cId="863470671" sldId="1000"/>
        </pc:sldMkLst>
        <pc:spChg chg="mod">
          <ac:chgData name="Dimitar Zahariev" userId="b84e4ebc77879e88" providerId="LiveId" clId="{019EAF3D-EF07-450A-9A1E-CAE0522B6425}" dt="2020-02-20T09:45:05.906" v="7108" actId="20577"/>
          <ac:spMkLst>
            <pc:docMk/>
            <pc:sldMk cId="863470671" sldId="100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9:56:25.044" v="7920" actId="20577"/>
          <ac:spMkLst>
            <pc:docMk/>
            <pc:sldMk cId="863470671" sldId="1000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9:55:54.691" v="7898"/>
          <ac:spMkLst>
            <pc:docMk/>
            <pc:sldMk cId="863470671" sldId="100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1:59:37.695" v="9957" actId="478"/>
        <pc:sldMkLst>
          <pc:docMk/>
          <pc:sldMk cId="2737380296" sldId="1001"/>
        </pc:sldMkLst>
        <pc:spChg chg="mod">
          <ac:chgData name="Dimitar Zahariev" userId="b84e4ebc77879e88" providerId="LiveId" clId="{019EAF3D-EF07-450A-9A1E-CAE0522B6425}" dt="2020-02-20T11:42:40.334" v="8490" actId="20577"/>
          <ac:spMkLst>
            <pc:docMk/>
            <pc:sldMk cId="2737380296" sldId="1001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1:51:00.836" v="9334" actId="33524"/>
          <ac:spMkLst>
            <pc:docMk/>
            <pc:sldMk cId="2737380296" sldId="1001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1:59:37.695" v="9957" actId="478"/>
          <ac:spMkLst>
            <pc:docMk/>
            <pc:sldMk cId="2737380296" sldId="1001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6:54.858" v="18944"/>
        <pc:sldMkLst>
          <pc:docMk/>
          <pc:sldMk cId="3136535592" sldId="1002"/>
        </pc:sldMkLst>
        <pc:spChg chg="mod">
          <ac:chgData name="Dimitar Zahariev" userId="b84e4ebc77879e88" providerId="LiveId" clId="{019EAF3D-EF07-450A-9A1E-CAE0522B6425}" dt="2020-02-20T12:05:51.190" v="10177" actId="20577"/>
          <ac:spMkLst>
            <pc:docMk/>
            <pc:sldMk cId="3136535592" sldId="1002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12:24.975" v="11006" actId="20577"/>
          <ac:spMkLst>
            <pc:docMk/>
            <pc:sldMk cId="3136535592" sldId="1002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12:29.648" v="11007" actId="478"/>
          <ac:spMkLst>
            <pc:docMk/>
            <pc:sldMk cId="3136535592" sldId="100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7:27.786" v="18954"/>
        <pc:sldMkLst>
          <pc:docMk/>
          <pc:sldMk cId="438378753" sldId="1003"/>
        </pc:sldMkLst>
        <pc:spChg chg="mod">
          <ac:chgData name="Dimitar Zahariev" userId="b84e4ebc77879e88" providerId="LiveId" clId="{019EAF3D-EF07-450A-9A1E-CAE0522B6425}" dt="2020-02-20T12:29:07.648" v="11947" actId="20577"/>
          <ac:spMkLst>
            <pc:docMk/>
            <pc:sldMk cId="438378753" sldId="1003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26:57.322" v="11942" actId="20577"/>
          <ac:spMkLst>
            <pc:docMk/>
            <pc:sldMk cId="438378753" sldId="1003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27:01.886" v="11943" actId="478"/>
          <ac:spMkLst>
            <pc:docMk/>
            <pc:sldMk cId="438378753" sldId="1003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8:39.715" v="18984"/>
        <pc:sldMkLst>
          <pc:docMk/>
          <pc:sldMk cId="1749984639" sldId="1004"/>
        </pc:sldMkLst>
        <pc:spChg chg="mod">
          <ac:chgData name="Dimitar Zahariev" userId="b84e4ebc77879e88" providerId="LiveId" clId="{019EAF3D-EF07-450A-9A1E-CAE0522B6425}" dt="2020-02-20T12:45:07.391" v="12892" actId="20577"/>
          <ac:spMkLst>
            <pc:docMk/>
            <pc:sldMk cId="1749984639" sldId="1004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51:59.392" v="13497" actId="20577"/>
          <ac:spMkLst>
            <pc:docMk/>
            <pc:sldMk cId="1749984639" sldId="1004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48:59.655" v="13412" actId="478"/>
          <ac:spMkLst>
            <pc:docMk/>
            <pc:sldMk cId="1749984639" sldId="100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3:25:38.292" v="15605" actId="113"/>
        <pc:sldMkLst>
          <pc:docMk/>
          <pc:sldMk cId="713739616" sldId="1005"/>
        </pc:sldMkLst>
        <pc:spChg chg="mod">
          <ac:chgData name="Dimitar Zahariev" userId="b84e4ebc77879e88" providerId="LiveId" clId="{019EAF3D-EF07-450A-9A1E-CAE0522B6425}" dt="2020-02-20T13:14:01.993" v="14480" actId="20577"/>
          <ac:spMkLst>
            <pc:docMk/>
            <pc:sldMk cId="713739616" sldId="100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25:38.292" v="15605" actId="113"/>
          <ac:spMkLst>
            <pc:docMk/>
            <pc:sldMk cId="713739616" sldId="1005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22:52.479" v="15281" actId="478"/>
          <ac:spMkLst>
            <pc:docMk/>
            <pc:sldMk cId="713739616" sldId="100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3:47:12.269" v="16907" actId="20577"/>
        <pc:sldMkLst>
          <pc:docMk/>
          <pc:sldMk cId="4209338122" sldId="1006"/>
        </pc:sldMkLst>
        <pc:spChg chg="mod">
          <ac:chgData name="Dimitar Zahariev" userId="b84e4ebc77879e88" providerId="LiveId" clId="{019EAF3D-EF07-450A-9A1E-CAE0522B6425}" dt="2020-02-20T13:31:33.580" v="16040" actId="20577"/>
          <ac:spMkLst>
            <pc:docMk/>
            <pc:sldMk cId="4209338122" sldId="100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47:12.269" v="16907" actId="20577"/>
          <ac:spMkLst>
            <pc:docMk/>
            <pc:sldMk cId="4209338122" sldId="1006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42:53.987" v="16748" actId="478"/>
          <ac:spMkLst>
            <pc:docMk/>
            <pc:sldMk cId="4209338122" sldId="100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3:42:50.126" v="16747" actId="478"/>
        <pc:sldMkLst>
          <pc:docMk/>
          <pc:sldMk cId="98957579" sldId="1007"/>
        </pc:sldMkLst>
        <pc:spChg chg="mod">
          <ac:chgData name="Dimitar Zahariev" userId="b84e4ebc77879e88" providerId="LiveId" clId="{019EAF3D-EF07-450A-9A1E-CAE0522B6425}" dt="2020-02-20T13:15:03.236" v="14533" actId="20577"/>
          <ac:spMkLst>
            <pc:docMk/>
            <pc:sldMk cId="98957579" sldId="1007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42:44.320" v="16746" actId="20577"/>
          <ac:spMkLst>
            <pc:docMk/>
            <pc:sldMk cId="98957579" sldId="1007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42:50.126" v="16747" actId="478"/>
          <ac:spMkLst>
            <pc:docMk/>
            <pc:sldMk cId="98957579" sldId="1007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00:02.482" v="17956" actId="478"/>
        <pc:sldMkLst>
          <pc:docMk/>
          <pc:sldMk cId="2118623647" sldId="1008"/>
        </pc:sldMkLst>
        <pc:spChg chg="mod">
          <ac:chgData name="Dimitar Zahariev" userId="b84e4ebc77879e88" providerId="LiveId" clId="{019EAF3D-EF07-450A-9A1E-CAE0522B6425}" dt="2020-02-20T13:48:18.471" v="16921" actId="20577"/>
          <ac:spMkLst>
            <pc:docMk/>
            <pc:sldMk cId="2118623647" sldId="1008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59:59.271" v="17955" actId="313"/>
          <ac:spMkLst>
            <pc:docMk/>
            <pc:sldMk cId="2118623647" sldId="1008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4:00:02.482" v="17956" actId="478"/>
          <ac:spMkLst>
            <pc:docMk/>
            <pc:sldMk cId="2118623647" sldId="100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1:00.895" v="18828" actId="478"/>
        <pc:sldMkLst>
          <pc:docMk/>
          <pc:sldMk cId="558118975" sldId="1009"/>
        </pc:sldMkLst>
        <pc:spChg chg="mod">
          <ac:chgData name="Dimitar Zahariev" userId="b84e4ebc77879e88" providerId="LiveId" clId="{019EAF3D-EF07-450A-9A1E-CAE0522B6425}" dt="2020-02-20T13:48:36.782" v="16950" actId="20577"/>
          <ac:spMkLst>
            <pc:docMk/>
            <pc:sldMk cId="558118975" sldId="1009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10:53.808" v="18827" actId="20577"/>
          <ac:spMkLst>
            <pc:docMk/>
            <pc:sldMk cId="558118975" sldId="100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4:11:00.895" v="18828" actId="478"/>
          <ac:spMkLst>
            <pc:docMk/>
            <pc:sldMk cId="558118975" sldId="1009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019EAF3D-EF07-450A-9A1E-CAE0522B6425}" dt="2020-02-20T14:12:00.486" v="18927" actId="20577"/>
        <pc:sldMkLst>
          <pc:docMk/>
          <pc:sldMk cId="1050271438" sldId="1010"/>
        </pc:sldMkLst>
        <pc:spChg chg="mod">
          <ac:chgData name="Dimitar Zahariev" userId="b84e4ebc77879e88" providerId="LiveId" clId="{019EAF3D-EF07-450A-9A1E-CAE0522B6425}" dt="2020-02-20T13:48:44.259" v="16967" actId="20577"/>
          <ac:spMkLst>
            <pc:docMk/>
            <pc:sldMk cId="1050271438" sldId="101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4:12:00.486" v="18927" actId="20577"/>
          <ac:spMkLst>
            <pc:docMk/>
            <pc:sldMk cId="1050271438" sldId="1010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4:06:46.863" v="18411" actId="478"/>
          <ac:spMkLst>
            <pc:docMk/>
            <pc:sldMk cId="1050271438" sldId="1010"/>
            <ac:spMk id="6" creationId="{391F2308-E957-40BB-A6ED-5D70B38DD10A}"/>
          </ac:spMkLst>
        </pc:spChg>
      </pc:sldChg>
      <pc:sldChg chg="add del">
        <pc:chgData name="Dimitar Zahariev" userId="b84e4ebc77879e88" providerId="LiveId" clId="{019EAF3D-EF07-450A-9A1E-CAE0522B6425}" dt="2020-02-20T13:50:04.542" v="16968" actId="47"/>
        <pc:sldMkLst>
          <pc:docMk/>
          <pc:sldMk cId="1282469741" sldId="1011"/>
        </pc:sldMkLst>
      </pc:sldChg>
      <pc:sldChg chg="add del">
        <pc:chgData name="Dimitar Zahariev" userId="b84e4ebc77879e88" providerId="LiveId" clId="{019EAF3D-EF07-450A-9A1E-CAE0522B6425}" dt="2020-02-20T13:50:04.542" v="16968" actId="47"/>
        <pc:sldMkLst>
          <pc:docMk/>
          <pc:sldMk cId="2412118444" sldId="1012"/>
        </pc:sldMkLst>
      </pc:sldChg>
      <pc:sldChg chg="add del">
        <pc:chgData name="Dimitar Zahariev" userId="b84e4ebc77879e88" providerId="LiveId" clId="{019EAF3D-EF07-450A-9A1E-CAE0522B6425}" dt="2020-02-20T13:50:04.542" v="16968" actId="47"/>
        <pc:sldMkLst>
          <pc:docMk/>
          <pc:sldMk cId="2784857500" sldId="1013"/>
        </pc:sldMkLst>
      </pc:sldChg>
      <pc:sldChg chg="delSp modSp add delAnim modAnim">
        <pc:chgData name="Dimitar Zahariev" userId="b84e4ebc77879e88" providerId="LiveId" clId="{019EAF3D-EF07-450A-9A1E-CAE0522B6425}" dt="2020-02-20T08:50:24.462" v="5768" actId="478"/>
        <pc:sldMkLst>
          <pc:docMk/>
          <pc:sldMk cId="2189974343" sldId="1014"/>
        </pc:sldMkLst>
        <pc:spChg chg="mod">
          <ac:chgData name="Dimitar Zahariev" userId="b84e4ebc77879e88" providerId="LiveId" clId="{019EAF3D-EF07-450A-9A1E-CAE0522B6425}" dt="2020-02-20T05:47:55.029" v="247" actId="20577"/>
          <ac:spMkLst>
            <pc:docMk/>
            <pc:sldMk cId="2189974343" sldId="1014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31:26.647" v="4619" actId="20577"/>
          <ac:spMkLst>
            <pc:docMk/>
            <pc:sldMk cId="2189974343" sldId="1014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24.462" v="5768" actId="478"/>
          <ac:spMkLst>
            <pc:docMk/>
            <pc:sldMk cId="2189974343" sldId="1014"/>
            <ac:spMk id="6" creationId="{391F2308-E957-40BB-A6ED-5D70B38DD10A}"/>
          </ac:spMkLst>
        </pc:spChg>
      </pc:sldChg>
      <pc:sldChg chg="modSp add ord modAnim">
        <pc:chgData name="Dimitar Zahariev" userId="b84e4ebc77879e88" providerId="LiveId" clId="{019EAF3D-EF07-450A-9A1E-CAE0522B6425}" dt="2020-02-20T08:10:48.842" v="3261" actId="20577"/>
        <pc:sldMkLst>
          <pc:docMk/>
          <pc:sldMk cId="311493823" sldId="1015"/>
        </pc:sldMkLst>
        <pc:spChg chg="mod">
          <ac:chgData name="Dimitar Zahariev" userId="b84e4ebc77879e88" providerId="LiveId" clId="{019EAF3D-EF07-450A-9A1E-CAE0522B6425}" dt="2020-02-20T05:48:06.087" v="258" actId="20577"/>
          <ac:spMkLst>
            <pc:docMk/>
            <pc:sldMk cId="311493823" sldId="101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10:48.842" v="3261" actId="20577"/>
          <ac:spMkLst>
            <pc:docMk/>
            <pc:sldMk cId="311493823" sldId="1015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8:05:28.967" v="2871" actId="404"/>
          <ac:spMkLst>
            <pc:docMk/>
            <pc:sldMk cId="311493823" sldId="1015"/>
            <ac:spMk id="6" creationId="{391F2308-E957-40BB-A6ED-5D70B38DD10A}"/>
          </ac:spMkLst>
        </pc:spChg>
      </pc:sldChg>
      <pc:sldChg chg="modSp add ord modAnim">
        <pc:chgData name="Dimitar Zahariev" userId="b84e4ebc77879e88" providerId="LiveId" clId="{019EAF3D-EF07-450A-9A1E-CAE0522B6425}" dt="2020-02-20T08:03:24.269" v="2867" actId="20577"/>
        <pc:sldMkLst>
          <pc:docMk/>
          <pc:sldMk cId="237908530" sldId="1016"/>
        </pc:sldMkLst>
        <pc:spChg chg="mod">
          <ac:chgData name="Dimitar Zahariev" userId="b84e4ebc77879e88" providerId="LiveId" clId="{019EAF3D-EF07-450A-9A1E-CAE0522B6425}" dt="2020-02-20T05:48:15.231" v="273" actId="20577"/>
          <ac:spMkLst>
            <pc:docMk/>
            <pc:sldMk cId="237908530" sldId="1016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03:24.269" v="2867" actId="20577"/>
          <ac:spMkLst>
            <pc:docMk/>
            <pc:sldMk cId="237908530" sldId="1016"/>
            <ac:spMk id="5" creationId="{25D4DC16-7C8F-4647-B097-E39063E1F4FD}"/>
          </ac:spMkLst>
        </pc:spChg>
        <pc:spChg chg="mod">
          <ac:chgData name="Dimitar Zahariev" userId="b84e4ebc77879e88" providerId="LiveId" clId="{019EAF3D-EF07-450A-9A1E-CAE0522B6425}" dt="2020-02-20T07:58:19.021" v="2531" actId="404"/>
          <ac:spMkLst>
            <pc:docMk/>
            <pc:sldMk cId="237908530" sldId="101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08:50:17.114" v="5766"/>
        <pc:sldMkLst>
          <pc:docMk/>
          <pc:sldMk cId="1590467828" sldId="1017"/>
        </pc:sldMkLst>
        <pc:spChg chg="mod">
          <ac:chgData name="Dimitar Zahariev" userId="b84e4ebc77879e88" providerId="LiveId" clId="{019EAF3D-EF07-450A-9A1E-CAE0522B6425}" dt="2020-02-20T08:44:31.901" v="5158" actId="20577"/>
          <ac:spMkLst>
            <pc:docMk/>
            <pc:sldMk cId="1590467828" sldId="1017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08:49:49.583" v="5760" actId="20577"/>
          <ac:spMkLst>
            <pc:docMk/>
            <pc:sldMk cId="1590467828" sldId="1017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8:50:03.156" v="5761" actId="478"/>
          <ac:spMkLst>
            <pc:docMk/>
            <pc:sldMk cId="1590467828" sldId="101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019EAF3D-EF07-450A-9A1E-CAE0522B6425}" dt="2020-02-20T09:41:51.049" v="6932" actId="20577"/>
        <pc:sldMkLst>
          <pc:docMk/>
          <pc:sldMk cId="3201517313" sldId="1018"/>
        </pc:sldMkLst>
        <pc:spChg chg="mod">
          <ac:chgData name="Dimitar Zahariev" userId="b84e4ebc77879e88" providerId="LiveId" clId="{019EAF3D-EF07-450A-9A1E-CAE0522B6425}" dt="2020-02-20T09:38:07.739" v="6875" actId="20577"/>
          <ac:spMkLst>
            <pc:docMk/>
            <pc:sldMk cId="3201517313" sldId="1018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09:38:11.126" v="6876" actId="478"/>
          <ac:spMkLst>
            <pc:docMk/>
            <pc:sldMk cId="3201517313" sldId="1018"/>
            <ac:spMk id="6" creationId="{391F2308-E957-40BB-A6ED-5D70B38DD10A}"/>
          </ac:spMkLst>
        </pc:spChg>
        <pc:spChg chg="mod">
          <ac:chgData name="Dimitar Zahariev" userId="b84e4ebc77879e88" providerId="LiveId" clId="{019EAF3D-EF07-450A-9A1E-CAE0522B6425}" dt="2020-02-20T09:41:51.049" v="6932" actId="20577"/>
          <ac:spMkLst>
            <pc:docMk/>
            <pc:sldMk cId="3201517313" sldId="1018"/>
            <ac:spMk id="7" creationId="{AB9BC073-00A5-4812-8FD6-A570E7074CE1}"/>
          </ac:spMkLst>
        </pc:spChg>
      </pc:sldChg>
      <pc:sldChg chg="delSp modSp add delAnim modAnim">
        <pc:chgData name="Dimitar Zahariev" userId="b84e4ebc77879e88" providerId="LiveId" clId="{019EAF3D-EF07-450A-9A1E-CAE0522B6425}" dt="2020-02-20T11:59:28.606" v="9956" actId="478"/>
        <pc:sldMkLst>
          <pc:docMk/>
          <pc:sldMk cId="3290501182" sldId="1019"/>
        </pc:sldMkLst>
        <pc:spChg chg="mod">
          <ac:chgData name="Dimitar Zahariev" userId="b84e4ebc77879e88" providerId="LiveId" clId="{019EAF3D-EF07-450A-9A1E-CAE0522B6425}" dt="2020-02-20T11:59:16.510" v="9955" actId="20577"/>
          <ac:spMkLst>
            <pc:docMk/>
            <pc:sldMk cId="3290501182" sldId="1019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1:59:28.606" v="9956" actId="478"/>
          <ac:spMkLst>
            <pc:docMk/>
            <pc:sldMk cId="3290501182" sldId="101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2:15:55.831" v="11398" actId="478"/>
        <pc:sldMkLst>
          <pc:docMk/>
          <pc:sldMk cId="595251433" sldId="1020"/>
        </pc:sldMkLst>
        <pc:spChg chg="mod">
          <ac:chgData name="Dimitar Zahariev" userId="b84e4ebc77879e88" providerId="LiveId" clId="{019EAF3D-EF07-450A-9A1E-CAE0522B6425}" dt="2020-02-20T12:05:46.630" v="10173" actId="20577"/>
          <ac:spMkLst>
            <pc:docMk/>
            <pc:sldMk cId="595251433" sldId="1020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15:52.461" v="11397" actId="20577"/>
          <ac:spMkLst>
            <pc:docMk/>
            <pc:sldMk cId="595251433" sldId="1020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15:55.831" v="11398" actId="478"/>
          <ac:spMkLst>
            <pc:docMk/>
            <pc:sldMk cId="595251433" sldId="102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019EAF3D-EF07-450A-9A1E-CAE0522B6425}" dt="2020-02-20T14:18:02.317" v="18965"/>
        <pc:sldMkLst>
          <pc:docMk/>
          <pc:sldMk cId="19551920" sldId="1021"/>
        </pc:sldMkLst>
        <pc:spChg chg="mod">
          <ac:chgData name="Dimitar Zahariev" userId="b84e4ebc77879e88" providerId="LiveId" clId="{019EAF3D-EF07-450A-9A1E-CAE0522B6425}" dt="2020-02-20T12:25:54.606" v="11788" actId="20577"/>
          <ac:spMkLst>
            <pc:docMk/>
            <pc:sldMk cId="19551920" sldId="1021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41:26.995" v="12820" actId="113"/>
          <ac:spMkLst>
            <pc:docMk/>
            <pc:sldMk cId="19551920" sldId="1021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41:05.847" v="12816" actId="478"/>
          <ac:spMkLst>
            <pc:docMk/>
            <pc:sldMk cId="19551920" sldId="1021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019EAF3D-EF07-450A-9A1E-CAE0522B6425}" dt="2020-02-20T12:31:19.537" v="12269" actId="20577"/>
        <pc:sldMkLst>
          <pc:docMk/>
          <pc:sldMk cId="467964777" sldId="1022"/>
        </pc:sldMkLst>
        <pc:spChg chg="mod">
          <ac:chgData name="Dimitar Zahariev" userId="b84e4ebc77879e88" providerId="LiveId" clId="{019EAF3D-EF07-450A-9A1E-CAE0522B6425}" dt="2020-02-20T12:29:13.185" v="11950" actId="20577"/>
          <ac:spMkLst>
            <pc:docMk/>
            <pc:sldMk cId="467964777" sldId="1022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31:19.537" v="12269" actId="20577"/>
          <ac:spMkLst>
            <pc:docMk/>
            <pc:sldMk cId="467964777" sldId="1022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019EAF3D-EF07-450A-9A1E-CAE0522B6425}" dt="2020-02-20T12:57:26.839" v="14131" actId="478"/>
        <pc:sldMkLst>
          <pc:docMk/>
          <pc:sldMk cId="2688506318" sldId="1023"/>
        </pc:sldMkLst>
        <pc:spChg chg="mod">
          <ac:chgData name="Dimitar Zahariev" userId="b84e4ebc77879e88" providerId="LiveId" clId="{019EAF3D-EF07-450A-9A1E-CAE0522B6425}" dt="2020-02-20T12:43:52.218" v="12879" actId="20577"/>
          <ac:spMkLst>
            <pc:docMk/>
            <pc:sldMk cId="2688506318" sldId="1023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2:57:12.905" v="14130" actId="20577"/>
          <ac:spMkLst>
            <pc:docMk/>
            <pc:sldMk cId="2688506318" sldId="1023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2:57:26.839" v="14131" actId="478"/>
          <ac:spMkLst>
            <pc:docMk/>
            <pc:sldMk cId="2688506318" sldId="1023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019EAF3D-EF07-450A-9A1E-CAE0522B6425}" dt="2020-02-20T12:58:03.112" v="14133" actId="47"/>
        <pc:sldMkLst>
          <pc:docMk/>
          <pc:sldMk cId="2981463995" sldId="1024"/>
        </pc:sldMkLst>
        <pc:spChg chg="mod">
          <ac:chgData name="Dimitar Zahariev" userId="b84e4ebc77879e88" providerId="LiveId" clId="{019EAF3D-EF07-450A-9A1E-CAE0522B6425}" dt="2020-02-20T12:43:25.411" v="12841" actId="20577"/>
          <ac:spMkLst>
            <pc:docMk/>
            <pc:sldMk cId="2981463995" sldId="1024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019EAF3D-EF07-450A-9A1E-CAE0522B6425}" dt="2020-02-20T13:02:43.572" v="14330" actId="113"/>
        <pc:sldMkLst>
          <pc:docMk/>
          <pc:sldMk cId="1368865806" sldId="1025"/>
        </pc:sldMkLst>
        <pc:spChg chg="mod">
          <ac:chgData name="Dimitar Zahariev" userId="b84e4ebc77879e88" providerId="LiveId" clId="{019EAF3D-EF07-450A-9A1E-CAE0522B6425}" dt="2020-02-20T12:58:08.619" v="14152" actId="20577"/>
          <ac:spMkLst>
            <pc:docMk/>
            <pc:sldMk cId="1368865806" sldId="1025"/>
            <ac:spMk id="4" creationId="{D7702113-46B5-44FF-AE34-AED42A801FFF}"/>
          </ac:spMkLst>
        </pc:spChg>
        <pc:spChg chg="mod">
          <ac:chgData name="Dimitar Zahariev" userId="b84e4ebc77879e88" providerId="LiveId" clId="{019EAF3D-EF07-450A-9A1E-CAE0522B6425}" dt="2020-02-20T13:02:43.572" v="14330" actId="113"/>
          <ac:spMkLst>
            <pc:docMk/>
            <pc:sldMk cId="1368865806" sldId="1025"/>
            <ac:spMk id="5" creationId="{25D4DC16-7C8F-4647-B097-E39063E1F4FD}"/>
          </ac:spMkLst>
        </pc:spChg>
        <pc:spChg chg="del">
          <ac:chgData name="Dimitar Zahariev" userId="b84e4ebc77879e88" providerId="LiveId" clId="{019EAF3D-EF07-450A-9A1E-CAE0522B6425}" dt="2020-02-20T13:00:55.411" v="14247" actId="478"/>
          <ac:spMkLst>
            <pc:docMk/>
            <pc:sldMk cId="1368865806" sldId="1025"/>
            <ac:spMk id="6" creationId="{391F2308-E957-40BB-A6ED-5D70B38DD10A}"/>
          </ac:spMkLst>
        </pc:spChg>
      </pc:sldChg>
    </pc:docChg>
  </pc:docChgLst>
  <pc:docChgLst>
    <pc:chgData name="Dimitar Zahariev" userId="b84e4ebc77879e88" providerId="LiveId" clId="{D9979CB8-4E98-416B-91D2-94FA1C17E3EA}"/>
    <pc:docChg chg="custSel addSld delSld modSld modSection">
      <pc:chgData name="Dimitar Zahariev" userId="b84e4ebc77879e88" providerId="LiveId" clId="{D9979CB8-4E98-416B-91D2-94FA1C17E3EA}" dt="2021-01-28T15:12:07.948" v="322" actId="20577"/>
      <pc:docMkLst>
        <pc:docMk/>
      </pc:docMkLst>
      <pc:sldChg chg="modSp del mod">
        <pc:chgData name="Dimitar Zahariev" userId="b84e4ebc77879e88" providerId="LiveId" clId="{D9979CB8-4E98-416B-91D2-94FA1C17E3EA}" dt="2021-01-28T08:52:13.780" v="109" actId="47"/>
        <pc:sldMkLst>
          <pc:docMk/>
          <pc:sldMk cId="3215379390" sldId="274"/>
        </pc:sldMkLst>
        <pc:spChg chg="mod">
          <ac:chgData name="Dimitar Zahariev" userId="b84e4ebc77879e88" providerId="LiveId" clId="{D9979CB8-4E98-416B-91D2-94FA1C17E3EA}" dt="2021-01-28T08:50:01.386" v="35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D9979CB8-4E98-416B-91D2-94FA1C17E3EA}" dt="2021-01-28T08:50:17.152" v="8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del">
        <pc:chgData name="Dimitar Zahariev" userId="b84e4ebc77879e88" providerId="LiveId" clId="{D9979CB8-4E98-416B-91D2-94FA1C17E3EA}" dt="2021-01-28T08:50:52.924" v="101" actId="47"/>
        <pc:sldMkLst>
          <pc:docMk/>
          <pc:sldMk cId="882194472" sldId="353"/>
        </pc:sldMkLst>
      </pc:sldChg>
      <pc:sldChg chg="del">
        <pc:chgData name="Dimitar Zahariev" userId="b84e4ebc77879e88" providerId="LiveId" clId="{D9979CB8-4E98-416B-91D2-94FA1C17E3EA}" dt="2021-01-28T08:54:48.583" v="165" actId="47"/>
        <pc:sldMkLst>
          <pc:docMk/>
          <pc:sldMk cId="3538928320" sldId="401"/>
        </pc:sldMkLst>
      </pc:sldChg>
      <pc:sldChg chg="del">
        <pc:chgData name="Dimitar Zahariev" userId="b84e4ebc77879e88" providerId="LiveId" clId="{D9979CB8-4E98-416B-91D2-94FA1C17E3EA}" dt="2021-01-28T08:53:26.754" v="138" actId="47"/>
        <pc:sldMkLst>
          <pc:docMk/>
          <pc:sldMk cId="1909796700" sldId="402"/>
        </pc:sldMkLst>
      </pc:sldChg>
      <pc:sldChg chg="del">
        <pc:chgData name="Dimitar Zahariev" userId="b84e4ebc77879e88" providerId="LiveId" clId="{D9979CB8-4E98-416B-91D2-94FA1C17E3EA}" dt="2021-01-28T08:54:48.583" v="165" actId="47"/>
        <pc:sldMkLst>
          <pc:docMk/>
          <pc:sldMk cId="144186764" sldId="405"/>
        </pc:sldMkLst>
      </pc:sldChg>
      <pc:sldChg chg="del">
        <pc:chgData name="Dimitar Zahariev" userId="b84e4ebc77879e88" providerId="LiveId" clId="{D9979CB8-4E98-416B-91D2-94FA1C17E3EA}" dt="2021-01-28T08:54:48.583" v="165" actId="47"/>
        <pc:sldMkLst>
          <pc:docMk/>
          <pc:sldMk cId="3506533871" sldId="493"/>
        </pc:sldMkLst>
      </pc:sldChg>
      <pc:sldChg chg="modSp add del mod">
        <pc:chgData name="Dimitar Zahariev" userId="b84e4ebc77879e88" providerId="LiveId" clId="{D9979CB8-4E98-416B-91D2-94FA1C17E3EA}" dt="2021-01-28T08:52:10.372" v="108"/>
        <pc:sldMkLst>
          <pc:docMk/>
          <pc:sldMk cId="3666405375" sldId="503"/>
        </pc:sldMkLst>
        <pc:spChg chg="mod">
          <ac:chgData name="Dimitar Zahariev" userId="b84e4ebc77879e88" providerId="LiveId" clId="{D9979CB8-4E98-416B-91D2-94FA1C17E3EA}" dt="2021-01-28T08:52:04.636" v="10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D9979CB8-4E98-416B-91D2-94FA1C17E3EA}" dt="2021-01-28T08:52:10.372" v="108"/>
          <ac:spMkLst>
            <pc:docMk/>
            <pc:sldMk cId="3666405375" sldId="503"/>
            <ac:spMk id="3" creationId="{A004DC04-DA2A-41C0-8578-4B8D2F08EA7D}"/>
          </ac:spMkLst>
        </pc:spChg>
      </pc:sldChg>
      <pc:sldChg chg="modSp add del mod">
        <pc:chgData name="Dimitar Zahariev" userId="b84e4ebc77879e88" providerId="LiveId" clId="{D9979CB8-4E98-416B-91D2-94FA1C17E3EA}" dt="2021-01-28T08:56:52.121" v="178" actId="27918"/>
        <pc:sldMkLst>
          <pc:docMk/>
          <pc:sldMk cId="2856544599" sldId="610"/>
        </pc:sldMkLst>
        <pc:spChg chg="mod">
          <ac:chgData name="Dimitar Zahariev" userId="b84e4ebc77879e88" providerId="LiveId" clId="{D9979CB8-4E98-416B-91D2-94FA1C17E3EA}" dt="2021-01-28T08:52:33.539" v="115" actId="20577"/>
          <ac:spMkLst>
            <pc:docMk/>
            <pc:sldMk cId="2856544599" sldId="610"/>
            <ac:spMk id="6" creationId="{B1B6270B-C42A-4F4E-82E7-AD9C56EB89D5}"/>
          </ac:spMkLst>
        </pc:spChg>
        <pc:spChg chg="mod">
          <ac:chgData name="Dimitar Zahariev" userId="b84e4ebc77879e88" providerId="LiveId" clId="{D9979CB8-4E98-416B-91D2-94FA1C17E3EA}" dt="2021-01-28T08:52:58.085" v="133" actId="20577"/>
          <ac:spMkLst>
            <pc:docMk/>
            <pc:sldMk cId="2856544599" sldId="610"/>
            <ac:spMk id="7" creationId="{5F556B76-84C4-4A48-974F-F6547A24018F}"/>
          </ac:spMkLst>
        </pc:spChg>
        <pc:spChg chg="mod">
          <ac:chgData name="Dimitar Zahariev" userId="b84e4ebc77879e88" providerId="LiveId" clId="{D9979CB8-4E98-416B-91D2-94FA1C17E3EA}" dt="2021-01-28T08:52:36.326" v="119" actId="20577"/>
          <ac:spMkLst>
            <pc:docMk/>
            <pc:sldMk cId="2856544599" sldId="610"/>
            <ac:spMk id="8" creationId="{4E09761C-EDAD-472A-B28B-ED37F870611C}"/>
          </ac:spMkLst>
        </pc:spChg>
      </pc:sldChg>
      <pc:sldChg chg="del">
        <pc:chgData name="Dimitar Zahariev" userId="b84e4ebc77879e88" providerId="LiveId" clId="{D9979CB8-4E98-416B-91D2-94FA1C17E3EA}" dt="2021-01-28T08:53:26.754" v="138" actId="47"/>
        <pc:sldMkLst>
          <pc:docMk/>
          <pc:sldMk cId="1022073263" sldId="698"/>
        </pc:sldMkLst>
      </pc:sldChg>
      <pc:sldChg chg="del">
        <pc:chgData name="Dimitar Zahariev" userId="b84e4ebc77879e88" providerId="LiveId" clId="{D9979CB8-4E98-416B-91D2-94FA1C17E3EA}" dt="2021-01-28T08:51:05.248" v="102" actId="47"/>
        <pc:sldMkLst>
          <pc:docMk/>
          <pc:sldMk cId="3602216718" sldId="699"/>
        </pc:sldMkLst>
      </pc:sldChg>
      <pc:sldChg chg="del">
        <pc:chgData name="Dimitar Zahariev" userId="b84e4ebc77879e88" providerId="LiveId" clId="{D9979CB8-4E98-416B-91D2-94FA1C17E3EA}" dt="2021-01-28T08:51:09.775" v="103" actId="47"/>
        <pc:sldMkLst>
          <pc:docMk/>
          <pc:sldMk cId="3208377020" sldId="701"/>
        </pc:sldMkLst>
      </pc:sldChg>
      <pc:sldChg chg="add del">
        <pc:chgData name="Dimitar Zahariev" userId="b84e4ebc77879e88" providerId="LiveId" clId="{D9979CB8-4E98-416B-91D2-94FA1C17E3EA}" dt="2021-01-28T08:54:40.997" v="164"/>
        <pc:sldMkLst>
          <pc:docMk/>
          <pc:sldMk cId="209857233" sldId="705"/>
        </pc:sldMkLst>
      </pc:sldChg>
      <pc:sldChg chg="modSp add del">
        <pc:chgData name="Dimitar Zahariev" userId="b84e4ebc77879e88" providerId="LiveId" clId="{D9979CB8-4E98-416B-91D2-94FA1C17E3EA}" dt="2021-01-28T08:54:40.997" v="164"/>
        <pc:sldMkLst>
          <pc:docMk/>
          <pc:sldMk cId="3704767587" sldId="706"/>
        </pc:sldMkLst>
        <pc:spChg chg="mod">
          <ac:chgData name="Dimitar Zahariev" userId="b84e4ebc77879e88" providerId="LiveId" clId="{D9979CB8-4E98-416B-91D2-94FA1C17E3EA}" dt="2021-01-28T08:54:38.376" v="162"/>
          <ac:spMkLst>
            <pc:docMk/>
            <pc:sldMk cId="3704767587" sldId="706"/>
            <ac:spMk id="16" creationId="{1DA59687-2AA3-446B-9C8E-9FD7874E63E1}"/>
          </ac:spMkLst>
        </pc:spChg>
      </pc:sldChg>
      <pc:sldChg chg="del">
        <pc:chgData name="Dimitar Zahariev" userId="b84e4ebc77879e88" providerId="LiveId" clId="{D9979CB8-4E98-416B-91D2-94FA1C17E3EA}" dt="2021-01-28T08:51:09.775" v="103" actId="47"/>
        <pc:sldMkLst>
          <pc:docMk/>
          <pc:sldMk cId="1792130294" sldId="707"/>
        </pc:sldMkLst>
      </pc:sldChg>
      <pc:sldChg chg="add">
        <pc:chgData name="Dimitar Zahariev" userId="b84e4ebc77879e88" providerId="LiveId" clId="{D9979CB8-4E98-416B-91D2-94FA1C17E3EA}" dt="2021-01-28T08:50:50.215" v="100"/>
        <pc:sldMkLst>
          <pc:docMk/>
          <pc:sldMk cId="2030539100" sldId="708"/>
        </pc:sldMkLst>
      </pc:sldChg>
      <pc:sldChg chg="del">
        <pc:chgData name="Dimitar Zahariev" userId="b84e4ebc77879e88" providerId="LiveId" clId="{D9979CB8-4E98-416B-91D2-94FA1C17E3EA}" dt="2021-01-28T08:50:43.281" v="99" actId="2696"/>
        <pc:sldMkLst>
          <pc:docMk/>
          <pc:sldMk cId="2914857172" sldId="708"/>
        </pc:sldMkLst>
      </pc:sldChg>
      <pc:sldChg chg="add del">
        <pc:chgData name="Dimitar Zahariev" userId="b84e4ebc77879e88" providerId="LiveId" clId="{D9979CB8-4E98-416B-91D2-94FA1C17E3EA}" dt="2021-01-28T08:54:40.997" v="164"/>
        <pc:sldMkLst>
          <pc:docMk/>
          <pc:sldMk cId="1004756778" sldId="709"/>
        </pc:sldMkLst>
      </pc:sldChg>
      <pc:sldChg chg="del">
        <pc:chgData name="Dimitar Zahariev" userId="b84e4ebc77879e88" providerId="LiveId" clId="{D9979CB8-4E98-416B-91D2-94FA1C17E3EA}" dt="2021-01-28T08:50:43.281" v="99" actId="2696"/>
        <pc:sldMkLst>
          <pc:docMk/>
          <pc:sldMk cId="1177571149" sldId="714"/>
        </pc:sldMkLst>
      </pc:sldChg>
      <pc:sldChg chg="add">
        <pc:chgData name="Dimitar Zahariev" userId="b84e4ebc77879e88" providerId="LiveId" clId="{D9979CB8-4E98-416B-91D2-94FA1C17E3EA}" dt="2021-01-28T08:50:50.215" v="100"/>
        <pc:sldMkLst>
          <pc:docMk/>
          <pc:sldMk cId="2025546405" sldId="714"/>
        </pc:sldMkLst>
      </pc:sldChg>
      <pc:sldChg chg="del">
        <pc:chgData name="Dimitar Zahariev" userId="b84e4ebc77879e88" providerId="LiveId" clId="{D9979CB8-4E98-416B-91D2-94FA1C17E3EA}" dt="2021-01-28T08:54:48.583" v="165" actId="47"/>
        <pc:sldMkLst>
          <pc:docMk/>
          <pc:sldMk cId="477584483" sldId="752"/>
        </pc:sldMkLst>
      </pc:sldChg>
      <pc:sldChg chg="del">
        <pc:chgData name="Dimitar Zahariev" userId="b84e4ebc77879e88" providerId="LiveId" clId="{D9979CB8-4E98-416B-91D2-94FA1C17E3EA}" dt="2021-01-28T08:54:48.583" v="165" actId="47"/>
        <pc:sldMkLst>
          <pc:docMk/>
          <pc:sldMk cId="502996606" sldId="753"/>
        </pc:sldMkLst>
      </pc:sldChg>
      <pc:sldChg chg="add del">
        <pc:chgData name="Dimitar Zahariev" userId="b84e4ebc77879e88" providerId="LiveId" clId="{D9979CB8-4E98-416B-91D2-94FA1C17E3EA}" dt="2021-01-28T08:51:56.589" v="106"/>
        <pc:sldMkLst>
          <pc:docMk/>
          <pc:sldMk cId="197140790" sldId="779"/>
        </pc:sldMkLst>
      </pc:sldChg>
      <pc:sldChg chg="add del">
        <pc:chgData name="Dimitar Zahariev" userId="b84e4ebc77879e88" providerId="LiveId" clId="{D9979CB8-4E98-416B-91D2-94FA1C17E3EA}" dt="2021-01-28T08:51:56.589" v="106"/>
        <pc:sldMkLst>
          <pc:docMk/>
          <pc:sldMk cId="394595170" sldId="797"/>
        </pc:sldMkLst>
      </pc:sldChg>
      <pc:sldChg chg="modSp add del">
        <pc:chgData name="Dimitar Zahariev" userId="b84e4ebc77879e88" providerId="LiveId" clId="{D9979CB8-4E98-416B-91D2-94FA1C17E3EA}" dt="2021-01-28T08:54:40.997" v="164"/>
        <pc:sldMkLst>
          <pc:docMk/>
          <pc:sldMk cId="816857529" sldId="798"/>
        </pc:sldMkLst>
        <pc:spChg chg="mod">
          <ac:chgData name="Dimitar Zahariev" userId="b84e4ebc77879e88" providerId="LiveId" clId="{D9979CB8-4E98-416B-91D2-94FA1C17E3EA}" dt="2021-01-28T08:54:38.376" v="162"/>
          <ac:spMkLst>
            <pc:docMk/>
            <pc:sldMk cId="816857529" sldId="798"/>
            <ac:spMk id="10" creationId="{DF5E34AF-7064-4957-9286-B7A58DFE74CC}"/>
          </ac:spMkLst>
        </pc:spChg>
      </pc:sldChg>
      <pc:sldChg chg="modSp add del">
        <pc:chgData name="Dimitar Zahariev" userId="b84e4ebc77879e88" providerId="LiveId" clId="{D9979CB8-4E98-416B-91D2-94FA1C17E3EA}" dt="2021-01-28T08:54:40.997" v="164"/>
        <pc:sldMkLst>
          <pc:docMk/>
          <pc:sldMk cId="2072082387" sldId="799"/>
        </pc:sldMkLst>
        <pc:spChg chg="mod">
          <ac:chgData name="Dimitar Zahariev" userId="b84e4ebc77879e88" providerId="LiveId" clId="{D9979CB8-4E98-416B-91D2-94FA1C17E3EA}" dt="2021-01-28T08:54:38.376" v="162"/>
          <ac:spMkLst>
            <pc:docMk/>
            <pc:sldMk cId="2072082387" sldId="799"/>
            <ac:spMk id="5" creationId="{F48C3C93-90A1-4D31-BEA6-B54D1106CE31}"/>
          </ac:spMkLst>
        </pc:spChg>
      </pc:sldChg>
      <pc:sldChg chg="del">
        <pc:chgData name="Dimitar Zahariev" userId="b84e4ebc77879e88" providerId="LiveId" clId="{D9979CB8-4E98-416B-91D2-94FA1C17E3EA}" dt="2021-01-28T08:53:26.754" v="138" actId="47"/>
        <pc:sldMkLst>
          <pc:docMk/>
          <pc:sldMk cId="2506175793" sldId="895"/>
        </pc:sldMkLst>
      </pc:sldChg>
      <pc:sldChg chg="del">
        <pc:chgData name="Dimitar Zahariev" userId="b84e4ebc77879e88" providerId="LiveId" clId="{D9979CB8-4E98-416B-91D2-94FA1C17E3EA}" dt="2021-01-28T08:53:26.754" v="138" actId="47"/>
        <pc:sldMkLst>
          <pc:docMk/>
          <pc:sldMk cId="4224565661" sldId="946"/>
        </pc:sldMkLst>
      </pc:sldChg>
      <pc:sldChg chg="del">
        <pc:chgData name="Dimitar Zahariev" userId="b84e4ebc77879e88" providerId="LiveId" clId="{D9979CB8-4E98-416B-91D2-94FA1C17E3EA}" dt="2021-01-28T08:53:26.754" v="138" actId="47"/>
        <pc:sldMkLst>
          <pc:docMk/>
          <pc:sldMk cId="1862218309" sldId="947"/>
        </pc:sldMkLst>
      </pc:sldChg>
      <pc:sldChg chg="addSp delSp modSp del mod modAnim chgLayout">
        <pc:chgData name="Dimitar Zahariev" userId="b84e4ebc77879e88" providerId="LiveId" clId="{D9979CB8-4E98-416B-91D2-94FA1C17E3EA}" dt="2021-01-28T08:54:16.223" v="161" actId="47"/>
        <pc:sldMkLst>
          <pc:docMk/>
          <pc:sldMk cId="886958805" sldId="948"/>
        </pc:sldMkLst>
        <pc:spChg chg="mod ord">
          <ac:chgData name="Dimitar Zahariev" userId="b84e4ebc77879e88" providerId="LiveId" clId="{D9979CB8-4E98-416B-91D2-94FA1C17E3EA}" dt="2021-01-28T08:53:45.970" v="139" actId="6264"/>
          <ac:spMkLst>
            <pc:docMk/>
            <pc:sldMk cId="886958805" sldId="948"/>
            <ac:spMk id="2" creationId="{00000000-0000-0000-0000-000000000000}"/>
          </ac:spMkLst>
        </pc:spChg>
        <pc:spChg chg="add del mod">
          <ac:chgData name="Dimitar Zahariev" userId="b84e4ebc77879e88" providerId="LiveId" clId="{D9979CB8-4E98-416B-91D2-94FA1C17E3EA}" dt="2021-01-28T08:53:45.970" v="139" actId="6264"/>
          <ac:spMkLst>
            <pc:docMk/>
            <pc:sldMk cId="886958805" sldId="948"/>
            <ac:spMk id="3" creationId="{7E25BDAC-6095-4412-B54A-FEE3EAD0C8EE}"/>
          </ac:spMkLst>
        </pc:spChg>
        <pc:spChg chg="add del mod">
          <ac:chgData name="Dimitar Zahariev" userId="b84e4ebc77879e88" providerId="LiveId" clId="{D9979CB8-4E98-416B-91D2-94FA1C17E3EA}" dt="2021-01-28T08:53:45.970" v="139" actId="6264"/>
          <ac:spMkLst>
            <pc:docMk/>
            <pc:sldMk cId="886958805" sldId="948"/>
            <ac:spMk id="4" creationId="{8DA07B66-AC48-4B38-9436-8EDD3AE84E7A}"/>
          </ac:spMkLst>
        </pc:spChg>
        <pc:spChg chg="add del mod">
          <ac:chgData name="Dimitar Zahariev" userId="b84e4ebc77879e88" providerId="LiveId" clId="{D9979CB8-4E98-416B-91D2-94FA1C17E3EA}" dt="2021-01-28T08:53:45.970" v="139" actId="6264"/>
          <ac:spMkLst>
            <pc:docMk/>
            <pc:sldMk cId="886958805" sldId="948"/>
            <ac:spMk id="5" creationId="{8507310B-EA60-4834-A7A2-3691B7D35920}"/>
          </ac:spMkLst>
        </pc:spChg>
        <pc:spChg chg="mod ord">
          <ac:chgData name="Dimitar Zahariev" userId="b84e4ebc77879e88" providerId="LiveId" clId="{D9979CB8-4E98-416B-91D2-94FA1C17E3EA}" dt="2021-01-28T08:53:45.970" v="139" actId="6264"/>
          <ac:spMkLst>
            <pc:docMk/>
            <pc:sldMk cId="886958805" sldId="948"/>
            <ac:spMk id="444418" creationId="{00000000-0000-0000-0000-000000000000}"/>
          </ac:spMkLst>
        </pc:spChg>
        <pc:spChg chg="mod ord">
          <ac:chgData name="Dimitar Zahariev" userId="b84e4ebc77879e88" providerId="LiveId" clId="{D9979CB8-4E98-416B-91D2-94FA1C17E3EA}" dt="2021-01-28T08:53:45.970" v="139" actId="6264"/>
          <ac:spMkLst>
            <pc:docMk/>
            <pc:sldMk cId="886958805" sldId="948"/>
            <ac:spMk id="444419" creationId="{00000000-0000-0000-0000-000000000000}"/>
          </ac:spMkLst>
        </pc:spChg>
      </pc:sldChg>
      <pc:sldChg chg="del">
        <pc:chgData name="Dimitar Zahariev" userId="b84e4ebc77879e88" providerId="LiveId" clId="{D9979CB8-4E98-416B-91D2-94FA1C17E3EA}" dt="2021-01-28T08:51:09.775" v="103" actId="47"/>
        <pc:sldMkLst>
          <pc:docMk/>
          <pc:sldMk cId="2841646583" sldId="1056"/>
        </pc:sldMkLst>
      </pc:sldChg>
      <pc:sldChg chg="modSp add mod modClrScheme chgLayout">
        <pc:chgData name="Dimitar Zahariev" userId="b84e4ebc77879e88" providerId="LiveId" clId="{D9979CB8-4E98-416B-91D2-94FA1C17E3EA}" dt="2021-01-28T09:34:01.373" v="252" actId="700"/>
        <pc:sldMkLst>
          <pc:docMk/>
          <pc:sldMk cId="3435060455" sldId="1059"/>
        </pc:sldMkLst>
        <pc:spChg chg="mod ord">
          <ac:chgData name="Dimitar Zahariev" userId="b84e4ebc77879e88" providerId="LiveId" clId="{D9979CB8-4E98-416B-91D2-94FA1C17E3EA}" dt="2021-01-28T09:34:01.373" v="252" actId="700"/>
          <ac:spMkLst>
            <pc:docMk/>
            <pc:sldMk cId="3435060455" sldId="1059"/>
            <ac:spMk id="4" creationId="{D7702113-46B5-44FF-AE34-AED42A801FFF}"/>
          </ac:spMkLst>
        </pc:spChg>
        <pc:spChg chg="mod ord">
          <ac:chgData name="Dimitar Zahariev" userId="b84e4ebc77879e88" providerId="LiveId" clId="{D9979CB8-4E98-416B-91D2-94FA1C17E3EA}" dt="2021-01-28T09:34:01.373" v="252" actId="700"/>
          <ac:spMkLst>
            <pc:docMk/>
            <pc:sldMk cId="3435060455" sldId="1059"/>
            <ac:spMk id="5" creationId="{25D4DC16-7C8F-4647-B097-E39063E1F4FD}"/>
          </ac:spMkLst>
        </pc:spChg>
      </pc:sldChg>
      <pc:sldChg chg="del">
        <pc:chgData name="Dimitar Zahariev" userId="b84e4ebc77879e88" providerId="LiveId" clId="{D9979CB8-4E98-416B-91D2-94FA1C17E3EA}" dt="2021-01-28T08:50:43.281" v="99" actId="2696"/>
        <pc:sldMkLst>
          <pc:docMk/>
          <pc:sldMk cId="3961552937" sldId="1059"/>
        </pc:sldMkLst>
      </pc:sldChg>
      <pc:sldChg chg="del">
        <pc:chgData name="Dimitar Zahariev" userId="b84e4ebc77879e88" providerId="LiveId" clId="{D9979CB8-4E98-416B-91D2-94FA1C17E3EA}" dt="2021-01-28T08:51:05.248" v="102" actId="47"/>
        <pc:sldMkLst>
          <pc:docMk/>
          <pc:sldMk cId="3967858471" sldId="1060"/>
        </pc:sldMkLst>
      </pc:sldChg>
      <pc:sldChg chg="del">
        <pc:chgData name="Dimitar Zahariev" userId="b84e4ebc77879e88" providerId="LiveId" clId="{D9979CB8-4E98-416B-91D2-94FA1C17E3EA}" dt="2021-01-28T08:50:43.281" v="99" actId="2696"/>
        <pc:sldMkLst>
          <pc:docMk/>
          <pc:sldMk cId="520687370" sldId="1061"/>
        </pc:sldMkLst>
      </pc:sldChg>
      <pc:sldChg chg="modSp add mod modClrScheme chgLayout">
        <pc:chgData name="Dimitar Zahariev" userId="b84e4ebc77879e88" providerId="LiveId" clId="{D9979CB8-4E98-416B-91D2-94FA1C17E3EA}" dt="2021-01-28T09:34:11.929" v="254" actId="27636"/>
        <pc:sldMkLst>
          <pc:docMk/>
          <pc:sldMk cId="2959991590" sldId="1061"/>
        </pc:sldMkLst>
        <pc:spChg chg="mod ord">
          <ac:chgData name="Dimitar Zahariev" userId="b84e4ebc77879e88" providerId="LiveId" clId="{D9979CB8-4E98-416B-91D2-94FA1C17E3EA}" dt="2021-01-28T09:34:11.891" v="253" actId="700"/>
          <ac:spMkLst>
            <pc:docMk/>
            <pc:sldMk cId="2959991590" sldId="1061"/>
            <ac:spMk id="4" creationId="{D7702113-46B5-44FF-AE34-AED42A801FFF}"/>
          </ac:spMkLst>
        </pc:spChg>
        <pc:spChg chg="mod ord">
          <ac:chgData name="Dimitar Zahariev" userId="b84e4ebc77879e88" providerId="LiveId" clId="{D9979CB8-4E98-416B-91D2-94FA1C17E3EA}" dt="2021-01-28T09:34:11.929" v="254" actId="27636"/>
          <ac:spMkLst>
            <pc:docMk/>
            <pc:sldMk cId="2959991590" sldId="1061"/>
            <ac:spMk id="5" creationId="{25D4DC16-7C8F-4647-B097-E39063E1F4FD}"/>
          </ac:spMkLst>
        </pc:spChg>
      </pc:sldChg>
      <pc:sldChg chg="modSp add mod modClrScheme chgLayout">
        <pc:chgData name="Dimitar Zahariev" userId="b84e4ebc77879e88" providerId="LiveId" clId="{D9979CB8-4E98-416B-91D2-94FA1C17E3EA}" dt="2021-01-28T09:34:18.920" v="255" actId="700"/>
        <pc:sldMkLst>
          <pc:docMk/>
          <pc:sldMk cId="1664446553" sldId="1062"/>
        </pc:sldMkLst>
        <pc:spChg chg="mod ord">
          <ac:chgData name="Dimitar Zahariev" userId="b84e4ebc77879e88" providerId="LiveId" clId="{D9979CB8-4E98-416B-91D2-94FA1C17E3EA}" dt="2021-01-28T09:34:18.920" v="255" actId="700"/>
          <ac:spMkLst>
            <pc:docMk/>
            <pc:sldMk cId="1664446553" sldId="1062"/>
            <ac:spMk id="4" creationId="{D7702113-46B5-44FF-AE34-AED42A801FFF}"/>
          </ac:spMkLst>
        </pc:spChg>
        <pc:spChg chg="mod ord">
          <ac:chgData name="Dimitar Zahariev" userId="b84e4ebc77879e88" providerId="LiveId" clId="{D9979CB8-4E98-416B-91D2-94FA1C17E3EA}" dt="2021-01-28T09:34:18.920" v="255" actId="700"/>
          <ac:spMkLst>
            <pc:docMk/>
            <pc:sldMk cId="1664446553" sldId="1062"/>
            <ac:spMk id="5" creationId="{25D4DC16-7C8F-4647-B097-E39063E1F4FD}"/>
          </ac:spMkLst>
        </pc:spChg>
      </pc:sldChg>
      <pc:sldChg chg="del">
        <pc:chgData name="Dimitar Zahariev" userId="b84e4ebc77879e88" providerId="LiveId" clId="{D9979CB8-4E98-416B-91D2-94FA1C17E3EA}" dt="2021-01-28T08:50:43.281" v="99" actId="2696"/>
        <pc:sldMkLst>
          <pc:docMk/>
          <pc:sldMk cId="4214063338" sldId="1062"/>
        </pc:sldMkLst>
      </pc:sldChg>
      <pc:sldChg chg="modSp add mod modClrScheme chgLayout">
        <pc:chgData name="Dimitar Zahariev" userId="b84e4ebc77879e88" providerId="LiveId" clId="{D9979CB8-4E98-416B-91D2-94FA1C17E3EA}" dt="2021-01-28T09:34:34.711" v="257" actId="700"/>
        <pc:sldMkLst>
          <pc:docMk/>
          <pc:sldMk cId="2374514280" sldId="1063"/>
        </pc:sldMkLst>
        <pc:spChg chg="mod ord">
          <ac:chgData name="Dimitar Zahariev" userId="b84e4ebc77879e88" providerId="LiveId" clId="{D9979CB8-4E98-416B-91D2-94FA1C17E3EA}" dt="2021-01-28T09:34:34.711" v="257" actId="700"/>
          <ac:spMkLst>
            <pc:docMk/>
            <pc:sldMk cId="2374514280" sldId="1063"/>
            <ac:spMk id="4" creationId="{D7702113-46B5-44FF-AE34-AED42A801FFF}"/>
          </ac:spMkLst>
        </pc:spChg>
        <pc:spChg chg="mod ord">
          <ac:chgData name="Dimitar Zahariev" userId="b84e4ebc77879e88" providerId="LiveId" clId="{D9979CB8-4E98-416B-91D2-94FA1C17E3EA}" dt="2021-01-28T09:34:34.711" v="257" actId="700"/>
          <ac:spMkLst>
            <pc:docMk/>
            <pc:sldMk cId="2374514280" sldId="1063"/>
            <ac:spMk id="5" creationId="{25D4DC16-7C8F-4647-B097-E39063E1F4FD}"/>
          </ac:spMkLst>
        </pc:spChg>
      </pc:sldChg>
      <pc:sldChg chg="del">
        <pc:chgData name="Dimitar Zahariev" userId="b84e4ebc77879e88" providerId="LiveId" clId="{D9979CB8-4E98-416B-91D2-94FA1C17E3EA}" dt="2021-01-28T08:50:43.281" v="99" actId="2696"/>
        <pc:sldMkLst>
          <pc:docMk/>
          <pc:sldMk cId="3502255597" sldId="1063"/>
        </pc:sldMkLst>
      </pc:sldChg>
      <pc:sldChg chg="del">
        <pc:chgData name="Dimitar Zahariev" userId="b84e4ebc77879e88" providerId="LiveId" clId="{D9979CB8-4E98-416B-91D2-94FA1C17E3EA}" dt="2021-01-28T08:50:43.281" v="99" actId="2696"/>
        <pc:sldMkLst>
          <pc:docMk/>
          <pc:sldMk cId="1846803570" sldId="1064"/>
        </pc:sldMkLst>
      </pc:sldChg>
      <pc:sldChg chg="modSp add mod modClrScheme chgLayout">
        <pc:chgData name="Dimitar Zahariev" userId="b84e4ebc77879e88" providerId="LiveId" clId="{D9979CB8-4E98-416B-91D2-94FA1C17E3EA}" dt="2021-01-28T09:34:26.390" v="256" actId="700"/>
        <pc:sldMkLst>
          <pc:docMk/>
          <pc:sldMk cId="2570486606" sldId="1064"/>
        </pc:sldMkLst>
        <pc:spChg chg="mod ord">
          <ac:chgData name="Dimitar Zahariev" userId="b84e4ebc77879e88" providerId="LiveId" clId="{D9979CB8-4E98-416B-91D2-94FA1C17E3EA}" dt="2021-01-28T09:34:26.390" v="256" actId="700"/>
          <ac:spMkLst>
            <pc:docMk/>
            <pc:sldMk cId="2570486606" sldId="1064"/>
            <ac:spMk id="4" creationId="{D7702113-46B5-44FF-AE34-AED42A801FFF}"/>
          </ac:spMkLst>
        </pc:spChg>
        <pc:spChg chg="mod ord">
          <ac:chgData name="Dimitar Zahariev" userId="b84e4ebc77879e88" providerId="LiveId" clId="{D9979CB8-4E98-416B-91D2-94FA1C17E3EA}" dt="2021-01-28T09:34:26.390" v="256" actId="700"/>
          <ac:spMkLst>
            <pc:docMk/>
            <pc:sldMk cId="2570486606" sldId="1064"/>
            <ac:spMk id="5" creationId="{25D4DC16-7C8F-4647-B097-E39063E1F4FD}"/>
          </ac:spMkLst>
        </pc:spChg>
      </pc:sldChg>
      <pc:sldChg chg="del">
        <pc:chgData name="Dimitar Zahariev" userId="b84e4ebc77879e88" providerId="LiveId" clId="{D9979CB8-4E98-416B-91D2-94FA1C17E3EA}" dt="2021-01-28T08:51:09.775" v="103" actId="47"/>
        <pc:sldMkLst>
          <pc:docMk/>
          <pc:sldMk cId="3253652914" sldId="1065"/>
        </pc:sldMkLst>
      </pc:sldChg>
      <pc:sldChg chg="del">
        <pc:chgData name="Dimitar Zahariev" userId="b84e4ebc77879e88" providerId="LiveId" clId="{D9979CB8-4E98-416B-91D2-94FA1C17E3EA}" dt="2021-01-28T08:51:09.775" v="103" actId="47"/>
        <pc:sldMkLst>
          <pc:docMk/>
          <pc:sldMk cId="2947229535" sldId="1066"/>
        </pc:sldMkLst>
      </pc:sldChg>
      <pc:sldChg chg="del">
        <pc:chgData name="Dimitar Zahariev" userId="b84e4ebc77879e88" providerId="LiveId" clId="{D9979CB8-4E98-416B-91D2-94FA1C17E3EA}" dt="2021-01-28T08:51:05.248" v="102" actId="47"/>
        <pc:sldMkLst>
          <pc:docMk/>
          <pc:sldMk cId="1823937976" sldId="1069"/>
        </pc:sldMkLst>
      </pc:sldChg>
      <pc:sldChg chg="del">
        <pc:chgData name="Dimitar Zahariev" userId="b84e4ebc77879e88" providerId="LiveId" clId="{D9979CB8-4E98-416B-91D2-94FA1C17E3EA}" dt="2021-01-28T08:51:05.248" v="102" actId="47"/>
        <pc:sldMkLst>
          <pc:docMk/>
          <pc:sldMk cId="193877656" sldId="1070"/>
        </pc:sldMkLst>
      </pc:sldChg>
      <pc:sldChg chg="del">
        <pc:chgData name="Dimitar Zahariev" userId="b84e4ebc77879e88" providerId="LiveId" clId="{D9979CB8-4E98-416B-91D2-94FA1C17E3EA}" dt="2021-01-28T08:51:05.248" v="102" actId="47"/>
        <pc:sldMkLst>
          <pc:docMk/>
          <pc:sldMk cId="2088264808" sldId="1071"/>
        </pc:sldMkLst>
      </pc:sldChg>
      <pc:sldChg chg="del">
        <pc:chgData name="Dimitar Zahariev" userId="b84e4ebc77879e88" providerId="LiveId" clId="{D9979CB8-4E98-416B-91D2-94FA1C17E3EA}" dt="2021-01-28T08:51:05.248" v="102" actId="47"/>
        <pc:sldMkLst>
          <pc:docMk/>
          <pc:sldMk cId="3192454266" sldId="1072"/>
        </pc:sldMkLst>
      </pc:sldChg>
      <pc:sldChg chg="del">
        <pc:chgData name="Dimitar Zahariev" userId="b84e4ebc77879e88" providerId="LiveId" clId="{D9979CB8-4E98-416B-91D2-94FA1C17E3EA}" dt="2021-01-28T08:51:05.248" v="102" actId="47"/>
        <pc:sldMkLst>
          <pc:docMk/>
          <pc:sldMk cId="2911093215" sldId="1073"/>
        </pc:sldMkLst>
      </pc:sldChg>
      <pc:sldChg chg="del">
        <pc:chgData name="Dimitar Zahariev" userId="b84e4ebc77879e88" providerId="LiveId" clId="{D9979CB8-4E98-416B-91D2-94FA1C17E3EA}" dt="2021-01-28T08:51:09.775" v="103" actId="47"/>
        <pc:sldMkLst>
          <pc:docMk/>
          <pc:sldMk cId="1612847469" sldId="1074"/>
        </pc:sldMkLst>
      </pc:sldChg>
      <pc:sldChg chg="modSp add del mod">
        <pc:chgData name="Dimitar Zahariev" userId="b84e4ebc77879e88" providerId="LiveId" clId="{D9979CB8-4E98-416B-91D2-94FA1C17E3EA}" dt="2021-01-28T08:53:08.709" v="135" actId="20577"/>
        <pc:sldMkLst>
          <pc:docMk/>
          <pc:sldMk cId="2259901995" sldId="1086"/>
        </pc:sldMkLst>
        <pc:spChg chg="mod">
          <ac:chgData name="Dimitar Zahariev" userId="b84e4ebc77879e88" providerId="LiveId" clId="{D9979CB8-4E98-416B-91D2-94FA1C17E3EA}" dt="2021-01-28T08:53:08.709" v="135" actId="20577"/>
          <ac:spMkLst>
            <pc:docMk/>
            <pc:sldMk cId="2259901995" sldId="1086"/>
            <ac:spMk id="6" creationId="{D329B28C-47EF-4462-BD8A-25349090958E}"/>
          </ac:spMkLst>
        </pc:spChg>
      </pc:sldChg>
      <pc:sldChg chg="modSp add del modAnim">
        <pc:chgData name="Dimitar Zahariev" userId="b84e4ebc77879e88" providerId="LiveId" clId="{D9979CB8-4E98-416B-91D2-94FA1C17E3EA}" dt="2021-01-28T08:55:19.434" v="172" actId="20577"/>
        <pc:sldMkLst>
          <pc:docMk/>
          <pc:sldMk cId="1071163612" sldId="1087"/>
        </pc:sldMkLst>
        <pc:spChg chg="mod">
          <ac:chgData name="Dimitar Zahariev" userId="b84e4ebc77879e88" providerId="LiveId" clId="{D9979CB8-4E98-416B-91D2-94FA1C17E3EA}" dt="2021-01-28T08:51:54.120" v="104"/>
          <ac:spMkLst>
            <pc:docMk/>
            <pc:sldMk cId="1071163612" sldId="1087"/>
            <ac:spMk id="2" creationId="{0EC3D611-83A9-4DFF-BD0D-AE6061924E88}"/>
          </ac:spMkLst>
        </pc:spChg>
        <pc:spChg chg="mod">
          <ac:chgData name="Dimitar Zahariev" userId="b84e4ebc77879e88" providerId="LiveId" clId="{D9979CB8-4E98-416B-91D2-94FA1C17E3EA}" dt="2021-01-28T08:55:19.434" v="172" actId="20577"/>
          <ac:spMkLst>
            <pc:docMk/>
            <pc:sldMk cId="1071163612" sldId="1087"/>
            <ac:spMk id="3" creationId="{CCBBA88C-C72C-46FC-B1CD-F9B946D90BB3}"/>
          </ac:spMkLst>
        </pc:spChg>
      </pc:sldChg>
      <pc:sldChg chg="modSp add del mod">
        <pc:chgData name="Dimitar Zahariev" userId="b84e4ebc77879e88" providerId="LiveId" clId="{D9979CB8-4E98-416B-91D2-94FA1C17E3EA}" dt="2021-01-28T08:53:14.972" v="137" actId="20577"/>
        <pc:sldMkLst>
          <pc:docMk/>
          <pc:sldMk cId="3033245575" sldId="1088"/>
        </pc:sldMkLst>
        <pc:spChg chg="mod">
          <ac:chgData name="Dimitar Zahariev" userId="b84e4ebc77879e88" providerId="LiveId" clId="{D9979CB8-4E98-416B-91D2-94FA1C17E3EA}" dt="2021-01-28T08:53:14.972" v="137" actId="20577"/>
          <ac:spMkLst>
            <pc:docMk/>
            <pc:sldMk cId="3033245575" sldId="1088"/>
            <ac:spMk id="4" creationId="{BEB5BB41-09D4-4E9F-8C80-EE8709171CB3}"/>
          </ac:spMkLst>
        </pc:spChg>
      </pc:sldChg>
      <pc:sldChg chg="modSp add mod modAnim">
        <pc:chgData name="Dimitar Zahariev" userId="b84e4ebc77879e88" providerId="LiveId" clId="{D9979CB8-4E98-416B-91D2-94FA1C17E3EA}" dt="2021-01-28T08:54:14.403" v="160"/>
        <pc:sldMkLst>
          <pc:docMk/>
          <pc:sldMk cId="1312699104" sldId="1089"/>
        </pc:sldMkLst>
        <pc:spChg chg="mod">
          <ac:chgData name="Dimitar Zahariev" userId="b84e4ebc77879e88" providerId="LiveId" clId="{D9979CB8-4E98-416B-91D2-94FA1C17E3EA}" dt="2021-01-28T08:54:14.403" v="160"/>
          <ac:spMkLst>
            <pc:docMk/>
            <pc:sldMk cId="1312699104" sldId="1089"/>
            <ac:spMk id="3" creationId="{CCBBA88C-C72C-46FC-B1CD-F9B946D90BB3}"/>
          </ac:spMkLst>
        </pc:spChg>
        <pc:spChg chg="mod">
          <ac:chgData name="Dimitar Zahariev" userId="b84e4ebc77879e88" providerId="LiveId" clId="{D9979CB8-4E98-416B-91D2-94FA1C17E3EA}" dt="2021-01-28T08:54:08.521" v="159" actId="20577"/>
          <ac:spMkLst>
            <pc:docMk/>
            <pc:sldMk cId="1312699104" sldId="1089"/>
            <ac:spMk id="4" creationId="{0141AF62-65D2-47C8-ACCC-4D20F874D323}"/>
          </ac:spMkLst>
        </pc:spChg>
      </pc:sldChg>
      <pc:sldChg chg="modSp add del">
        <pc:chgData name="Dimitar Zahariev" userId="b84e4ebc77879e88" providerId="LiveId" clId="{D9979CB8-4E98-416B-91D2-94FA1C17E3EA}" dt="2021-01-28T08:53:57.143" v="141"/>
        <pc:sldMkLst>
          <pc:docMk/>
          <pc:sldMk cId="1898462929" sldId="1089"/>
        </pc:sldMkLst>
        <pc:spChg chg="mod">
          <ac:chgData name="Dimitar Zahariev" userId="b84e4ebc77879e88" providerId="LiveId" clId="{D9979CB8-4E98-416B-91D2-94FA1C17E3EA}" dt="2021-01-28T08:53:54.003" v="140"/>
          <ac:spMkLst>
            <pc:docMk/>
            <pc:sldMk cId="1898462929" sldId="1089"/>
            <ac:spMk id="2" creationId="{0EC3D611-83A9-4DFF-BD0D-AE6061924E88}"/>
          </ac:spMkLst>
        </pc:spChg>
      </pc:sldChg>
      <pc:sldChg chg="delSp modSp add mod">
        <pc:chgData name="Dimitar Zahariev" userId="b84e4ebc77879e88" providerId="LiveId" clId="{D9979CB8-4E98-416B-91D2-94FA1C17E3EA}" dt="2021-01-28T09:07:56.811" v="247" actId="1038"/>
        <pc:sldMkLst>
          <pc:docMk/>
          <pc:sldMk cId="221004240" sldId="1122"/>
        </pc:sldMkLst>
        <pc:spChg chg="mod">
          <ac:chgData name="Dimitar Zahariev" userId="b84e4ebc77879e88" providerId="LiveId" clId="{D9979CB8-4E98-416B-91D2-94FA1C17E3EA}" dt="2021-01-28T09:05:50.845" v="187" actId="20577"/>
          <ac:spMkLst>
            <pc:docMk/>
            <pc:sldMk cId="221004240" sldId="1122"/>
            <ac:spMk id="5" creationId="{3956FDEE-1D80-49DE-A2F5-CD056AC675E8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22" creationId="{6D41306B-1BD9-476F-A84E-C6A218BDC444}"/>
          </ac:spMkLst>
        </pc:spChg>
        <pc:spChg chg="del">
          <ac:chgData name="Dimitar Zahariev" userId="b84e4ebc77879e88" providerId="LiveId" clId="{D9979CB8-4E98-416B-91D2-94FA1C17E3EA}" dt="2021-01-28T09:07:13.195" v="188" actId="478"/>
          <ac:spMkLst>
            <pc:docMk/>
            <pc:sldMk cId="221004240" sldId="1122"/>
            <ac:spMk id="23" creationId="{4191A382-C271-49B4-BBC5-91DBB4A5BC21}"/>
          </ac:spMkLst>
        </pc:spChg>
        <pc:spChg chg="del">
          <ac:chgData name="Dimitar Zahariev" userId="b84e4ebc77879e88" providerId="LiveId" clId="{D9979CB8-4E98-416B-91D2-94FA1C17E3EA}" dt="2021-01-28T09:07:13.195" v="188" actId="478"/>
          <ac:spMkLst>
            <pc:docMk/>
            <pc:sldMk cId="221004240" sldId="1122"/>
            <ac:spMk id="24" creationId="{8E8F1DF5-4602-4A0E-ADFD-D5DCA4828EEE}"/>
          </ac:spMkLst>
        </pc:spChg>
        <pc:spChg chg="del">
          <ac:chgData name="Dimitar Zahariev" userId="b84e4ebc77879e88" providerId="LiveId" clId="{D9979CB8-4E98-416B-91D2-94FA1C17E3EA}" dt="2021-01-28T09:07:13.195" v="188" actId="478"/>
          <ac:spMkLst>
            <pc:docMk/>
            <pc:sldMk cId="221004240" sldId="1122"/>
            <ac:spMk id="27" creationId="{C1ED8A90-B16A-439E-9552-1389538239EE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44" creationId="{C4571D7F-1D7B-43B7-BD3E-A51264C1D241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45" creationId="{E92F53EC-6472-4237-A161-4B05C822DB92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46" creationId="{414396D3-0FBD-4523-9B8A-16654D8E8346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47" creationId="{AECA0A0A-18D8-4AE1-BBDF-2930F12E9B94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52" creationId="{FD4C7365-4599-4964-948D-C22114596564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53" creationId="{ADB7CD6F-569A-481A-900E-6E280A7B2E31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54" creationId="{5BD9C9F9-6C2F-4867-B4DB-CED8D4196D27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56" creationId="{2E85FB65-C118-4229-8CE0-850567157041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57" creationId="{901B7E41-C464-4C6F-AC86-FC0B76E5D746}"/>
          </ac:spMkLst>
        </pc:spChg>
        <pc:spChg chg="mod">
          <ac:chgData name="Dimitar Zahariev" userId="b84e4ebc77879e88" providerId="LiveId" clId="{D9979CB8-4E98-416B-91D2-94FA1C17E3EA}" dt="2021-01-28T09:07:56.811" v="247" actId="1038"/>
          <ac:spMkLst>
            <pc:docMk/>
            <pc:sldMk cId="221004240" sldId="1122"/>
            <ac:spMk id="60" creationId="{A5C76D9B-70F3-4172-A774-67AFBE505C93}"/>
          </ac:spMkLst>
        </pc:spChg>
        <pc:cxnChg chg="del mod">
          <ac:chgData name="Dimitar Zahariev" userId="b84e4ebc77879e88" providerId="LiveId" clId="{D9979CB8-4E98-416B-91D2-94FA1C17E3EA}" dt="2021-01-28T09:07:13.195" v="188" actId="478"/>
          <ac:cxnSpMkLst>
            <pc:docMk/>
            <pc:sldMk cId="221004240" sldId="1122"/>
            <ac:cxnSpMk id="25" creationId="{68CBCC79-9983-49C4-88EF-9781F250A6B1}"/>
          </ac:cxnSpMkLst>
        </pc:cxnChg>
        <pc:cxnChg chg="del">
          <ac:chgData name="Dimitar Zahariev" userId="b84e4ebc77879e88" providerId="LiveId" clId="{D9979CB8-4E98-416B-91D2-94FA1C17E3EA}" dt="2021-01-28T09:07:13.195" v="188" actId="478"/>
          <ac:cxnSpMkLst>
            <pc:docMk/>
            <pc:sldMk cId="221004240" sldId="1122"/>
            <ac:cxnSpMk id="26" creationId="{BFCFBE51-4984-4FCD-9D1F-F5A090456EC6}"/>
          </ac:cxnSpMkLst>
        </pc:cxnChg>
        <pc:cxnChg chg="mod">
          <ac:chgData name="Dimitar Zahariev" userId="b84e4ebc77879e88" providerId="LiveId" clId="{D9979CB8-4E98-416B-91D2-94FA1C17E3EA}" dt="2021-01-28T09:07:56.811" v="247" actId="1038"/>
          <ac:cxnSpMkLst>
            <pc:docMk/>
            <pc:sldMk cId="221004240" sldId="1122"/>
            <ac:cxnSpMk id="43" creationId="{ED6F3B6C-EBFA-4A79-8F68-80161D361C86}"/>
          </ac:cxnSpMkLst>
        </pc:cxnChg>
        <pc:cxnChg chg="mod">
          <ac:chgData name="Dimitar Zahariev" userId="b84e4ebc77879e88" providerId="LiveId" clId="{D9979CB8-4E98-416B-91D2-94FA1C17E3EA}" dt="2021-01-28T09:07:56.811" v="247" actId="1038"/>
          <ac:cxnSpMkLst>
            <pc:docMk/>
            <pc:sldMk cId="221004240" sldId="1122"/>
            <ac:cxnSpMk id="48" creationId="{3899B3D9-18F6-47C8-A28F-1E181637B77F}"/>
          </ac:cxnSpMkLst>
        </pc:cxnChg>
        <pc:cxnChg chg="mod">
          <ac:chgData name="Dimitar Zahariev" userId="b84e4ebc77879e88" providerId="LiveId" clId="{D9979CB8-4E98-416B-91D2-94FA1C17E3EA}" dt="2021-01-28T09:07:56.811" v="247" actId="1038"/>
          <ac:cxnSpMkLst>
            <pc:docMk/>
            <pc:sldMk cId="221004240" sldId="1122"/>
            <ac:cxnSpMk id="49" creationId="{B97F008A-9DF4-4898-9623-BB78BD40206C}"/>
          </ac:cxnSpMkLst>
        </pc:cxnChg>
        <pc:cxnChg chg="mod">
          <ac:chgData name="Dimitar Zahariev" userId="b84e4ebc77879e88" providerId="LiveId" clId="{D9979CB8-4E98-416B-91D2-94FA1C17E3EA}" dt="2021-01-28T09:07:56.811" v="247" actId="1038"/>
          <ac:cxnSpMkLst>
            <pc:docMk/>
            <pc:sldMk cId="221004240" sldId="1122"/>
            <ac:cxnSpMk id="50" creationId="{BA4CF71D-45F2-4B2E-9268-5A9186CF8F93}"/>
          </ac:cxnSpMkLst>
        </pc:cxnChg>
        <pc:cxnChg chg="mod">
          <ac:chgData name="Dimitar Zahariev" userId="b84e4ebc77879e88" providerId="LiveId" clId="{D9979CB8-4E98-416B-91D2-94FA1C17E3EA}" dt="2021-01-28T09:07:56.811" v="247" actId="1038"/>
          <ac:cxnSpMkLst>
            <pc:docMk/>
            <pc:sldMk cId="221004240" sldId="1122"/>
            <ac:cxnSpMk id="51" creationId="{F97800D3-CD75-459B-9930-E764399C2EC6}"/>
          </ac:cxnSpMkLst>
        </pc:cxnChg>
        <pc:cxnChg chg="mod">
          <ac:chgData name="Dimitar Zahariev" userId="b84e4ebc77879e88" providerId="LiveId" clId="{D9979CB8-4E98-416B-91D2-94FA1C17E3EA}" dt="2021-01-28T09:07:56.811" v="247" actId="1038"/>
          <ac:cxnSpMkLst>
            <pc:docMk/>
            <pc:sldMk cId="221004240" sldId="1122"/>
            <ac:cxnSpMk id="58" creationId="{7FEC5FF5-8FA6-4F92-93B4-9C61410039FA}"/>
          </ac:cxnSpMkLst>
        </pc:cxnChg>
        <pc:cxnChg chg="mod">
          <ac:chgData name="Dimitar Zahariev" userId="b84e4ebc77879e88" providerId="LiveId" clId="{D9979CB8-4E98-416B-91D2-94FA1C17E3EA}" dt="2021-01-28T09:07:56.811" v="247" actId="1038"/>
          <ac:cxnSpMkLst>
            <pc:docMk/>
            <pc:sldMk cId="221004240" sldId="1122"/>
            <ac:cxnSpMk id="59" creationId="{2ABAA49D-1D39-4D53-8641-C12B82A9E033}"/>
          </ac:cxnSpMkLst>
        </pc:cxnChg>
      </pc:sldChg>
      <pc:sldChg chg="addSp delSp modSp new del mod modClrScheme chgLayout">
        <pc:chgData name="Dimitar Zahariev" userId="b84e4ebc77879e88" providerId="LiveId" clId="{D9979CB8-4E98-416B-91D2-94FA1C17E3EA}" dt="2021-01-28T09:33:42.107" v="251" actId="47"/>
        <pc:sldMkLst>
          <pc:docMk/>
          <pc:sldMk cId="2177455576" sldId="1123"/>
        </pc:sldMkLst>
        <pc:spChg chg="mod ord">
          <ac:chgData name="Dimitar Zahariev" userId="b84e4ebc77879e88" providerId="LiveId" clId="{D9979CB8-4E98-416B-91D2-94FA1C17E3EA}" dt="2021-01-28T09:32:14.750" v="249" actId="700"/>
          <ac:spMkLst>
            <pc:docMk/>
            <pc:sldMk cId="2177455576" sldId="1123"/>
            <ac:spMk id="2" creationId="{5790FD23-C3CD-4426-A4BA-3992B5CDC7B9}"/>
          </ac:spMkLst>
        </pc:spChg>
        <pc:spChg chg="del">
          <ac:chgData name="Dimitar Zahariev" userId="b84e4ebc77879e88" providerId="LiveId" clId="{D9979CB8-4E98-416B-91D2-94FA1C17E3EA}" dt="2021-01-28T09:32:14.750" v="249" actId="700"/>
          <ac:spMkLst>
            <pc:docMk/>
            <pc:sldMk cId="2177455576" sldId="1123"/>
            <ac:spMk id="3" creationId="{954900B0-F173-43AC-AB4F-49F171CBBC6A}"/>
          </ac:spMkLst>
        </pc:spChg>
        <pc:spChg chg="del">
          <ac:chgData name="Dimitar Zahariev" userId="b84e4ebc77879e88" providerId="LiveId" clId="{D9979CB8-4E98-416B-91D2-94FA1C17E3EA}" dt="2021-01-28T09:32:14.750" v="249" actId="700"/>
          <ac:spMkLst>
            <pc:docMk/>
            <pc:sldMk cId="2177455576" sldId="1123"/>
            <ac:spMk id="4" creationId="{9AA94935-F39B-4064-8541-94CBE2011002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6" creationId="{25232323-61AC-4C02-AC87-758F31C07493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7" creationId="{4A28EE52-CDA9-47B5-8709-DD51C87AF64B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8" creationId="{DE9DBFE2-42BB-44EB-80CB-648C5A6495E9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9" creationId="{3D1FF5C0-D884-4EEE-98E1-836D35722647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14" creationId="{172F418D-188F-4B3D-AA3B-D5124980C32E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15" creationId="{7382AB67-29CB-4FD5-AA5C-EFC35692BF3B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16" creationId="{099144A1-1250-4D5F-A964-E4AB24FC8A0A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17" creationId="{296B8218-6F25-4AA5-9127-6FCA0E4C77BB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18" creationId="{D03BF538-17BB-4718-BCED-09395D6AD955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21" creationId="{10DFC5D9-9837-4AB4-BA8A-E40A3BDDEC79}"/>
          </ac:spMkLst>
        </pc:spChg>
        <pc:spChg chg="add mod">
          <ac:chgData name="Dimitar Zahariev" userId="b84e4ebc77879e88" providerId="LiveId" clId="{D9979CB8-4E98-416B-91D2-94FA1C17E3EA}" dt="2021-01-28T09:32:21.150" v="250"/>
          <ac:spMkLst>
            <pc:docMk/>
            <pc:sldMk cId="2177455576" sldId="1123"/>
            <ac:spMk id="22" creationId="{F626DD54-D7D0-47ED-8D56-E72709856812}"/>
          </ac:spMkLst>
        </pc:spChg>
        <pc:cxnChg chg="add mod">
          <ac:chgData name="Dimitar Zahariev" userId="b84e4ebc77879e88" providerId="LiveId" clId="{D9979CB8-4E98-416B-91D2-94FA1C17E3EA}" dt="2021-01-28T09:32:21.150" v="250"/>
          <ac:cxnSpMkLst>
            <pc:docMk/>
            <pc:sldMk cId="2177455576" sldId="1123"/>
            <ac:cxnSpMk id="5" creationId="{88F540C3-5434-4852-AACA-5B2726A3FA4E}"/>
          </ac:cxnSpMkLst>
        </pc:cxnChg>
        <pc:cxnChg chg="add mod">
          <ac:chgData name="Dimitar Zahariev" userId="b84e4ebc77879e88" providerId="LiveId" clId="{D9979CB8-4E98-416B-91D2-94FA1C17E3EA}" dt="2021-01-28T09:32:21.150" v="250"/>
          <ac:cxnSpMkLst>
            <pc:docMk/>
            <pc:sldMk cId="2177455576" sldId="1123"/>
            <ac:cxnSpMk id="10" creationId="{3064E74A-F317-4AE6-989D-B1C998C53512}"/>
          </ac:cxnSpMkLst>
        </pc:cxnChg>
        <pc:cxnChg chg="add mod">
          <ac:chgData name="Dimitar Zahariev" userId="b84e4ebc77879e88" providerId="LiveId" clId="{D9979CB8-4E98-416B-91D2-94FA1C17E3EA}" dt="2021-01-28T09:32:21.150" v="250"/>
          <ac:cxnSpMkLst>
            <pc:docMk/>
            <pc:sldMk cId="2177455576" sldId="1123"/>
            <ac:cxnSpMk id="11" creationId="{554B1D75-DFF4-4FD7-852D-3BD863FB515D}"/>
          </ac:cxnSpMkLst>
        </pc:cxnChg>
        <pc:cxnChg chg="add mod">
          <ac:chgData name="Dimitar Zahariev" userId="b84e4ebc77879e88" providerId="LiveId" clId="{D9979CB8-4E98-416B-91D2-94FA1C17E3EA}" dt="2021-01-28T09:32:21.150" v="250"/>
          <ac:cxnSpMkLst>
            <pc:docMk/>
            <pc:sldMk cId="2177455576" sldId="1123"/>
            <ac:cxnSpMk id="12" creationId="{BB1A3AC5-1BF2-4EB8-889C-41FCFBBBD404}"/>
          </ac:cxnSpMkLst>
        </pc:cxnChg>
        <pc:cxnChg chg="add mod">
          <ac:chgData name="Dimitar Zahariev" userId="b84e4ebc77879e88" providerId="LiveId" clId="{D9979CB8-4E98-416B-91D2-94FA1C17E3EA}" dt="2021-01-28T09:32:21.150" v="250"/>
          <ac:cxnSpMkLst>
            <pc:docMk/>
            <pc:sldMk cId="2177455576" sldId="1123"/>
            <ac:cxnSpMk id="13" creationId="{F73379A8-84DA-4155-9E5F-6C54FF8DC016}"/>
          </ac:cxnSpMkLst>
        </pc:cxnChg>
        <pc:cxnChg chg="add mod">
          <ac:chgData name="Dimitar Zahariev" userId="b84e4ebc77879e88" providerId="LiveId" clId="{D9979CB8-4E98-416B-91D2-94FA1C17E3EA}" dt="2021-01-28T09:32:21.150" v="250"/>
          <ac:cxnSpMkLst>
            <pc:docMk/>
            <pc:sldMk cId="2177455576" sldId="1123"/>
            <ac:cxnSpMk id="19" creationId="{B0B970E1-1EB0-4F26-B2B3-2653B3BABA15}"/>
          </ac:cxnSpMkLst>
        </pc:cxnChg>
        <pc:cxnChg chg="add mod">
          <ac:chgData name="Dimitar Zahariev" userId="b84e4ebc77879e88" providerId="LiveId" clId="{D9979CB8-4E98-416B-91D2-94FA1C17E3EA}" dt="2021-01-28T09:32:21.150" v="250"/>
          <ac:cxnSpMkLst>
            <pc:docMk/>
            <pc:sldMk cId="2177455576" sldId="1123"/>
            <ac:cxnSpMk id="20" creationId="{F0BDD68C-9CCA-4082-9544-4BF354977036}"/>
          </ac:cxnSpMkLst>
        </pc:cxnChg>
      </pc:sldChg>
      <pc:sldChg chg="modSp add mod">
        <pc:chgData name="Dimitar Zahariev" userId="b84e4ebc77879e88" providerId="LiveId" clId="{D9979CB8-4E98-416B-91D2-94FA1C17E3EA}" dt="2021-01-28T15:12:07.948" v="322" actId="20577"/>
        <pc:sldMkLst>
          <pc:docMk/>
          <pc:sldMk cId="3601236841" sldId="1123"/>
        </pc:sldMkLst>
        <pc:spChg chg="mod">
          <ac:chgData name="Dimitar Zahariev" userId="b84e4ebc77879e88" providerId="LiveId" clId="{D9979CB8-4E98-416B-91D2-94FA1C17E3EA}" dt="2021-01-28T15:11:33.780" v="274" actId="20577"/>
          <ac:spMkLst>
            <pc:docMk/>
            <pc:sldMk cId="3601236841" sldId="1123"/>
            <ac:spMk id="4" creationId="{BEB5BB41-09D4-4E9F-8C80-EE8709171CB3}"/>
          </ac:spMkLst>
        </pc:spChg>
        <pc:spChg chg="mod">
          <ac:chgData name="Dimitar Zahariev" userId="b84e4ebc77879e88" providerId="LiveId" clId="{D9979CB8-4E98-416B-91D2-94FA1C17E3EA}" dt="2021-01-28T15:12:07.948" v="322" actId="20577"/>
          <ac:spMkLst>
            <pc:docMk/>
            <pc:sldMk cId="3601236841" sldId="1123"/>
            <ac:spMk id="5" creationId="{11A1BDA3-1568-4FA9-867E-D3CB207F2824}"/>
          </ac:spMkLst>
        </pc:spChg>
      </pc:sldChg>
    </pc:docChg>
  </pc:docChgLst>
  <pc:docChgLst>
    <pc:chgData name="Dimitar Zahariev" userId="b84e4ebc77879e88" providerId="LiveId" clId="{8B0867ED-CF52-4791-910A-476A5002EBB6}"/>
    <pc:docChg chg="undo redo custSel addSld delSld modSld sldOrd modSection">
      <pc:chgData name="Dimitar Zahariev" userId="b84e4ebc77879e88" providerId="LiveId" clId="{8B0867ED-CF52-4791-910A-476A5002EBB6}" dt="2020-03-05T14:47:16.307" v="17796"/>
      <pc:docMkLst>
        <pc:docMk/>
      </pc:docMkLst>
      <pc:sldChg chg="modSp">
        <pc:chgData name="Dimitar Zahariev" userId="b84e4ebc77879e88" providerId="LiveId" clId="{8B0867ED-CF52-4791-910A-476A5002EBB6}" dt="2020-03-03T16:12:16.536" v="58" actId="20577"/>
        <pc:sldMkLst>
          <pc:docMk/>
          <pc:sldMk cId="3215379390" sldId="274"/>
        </pc:sldMkLst>
        <pc:spChg chg="mod">
          <ac:chgData name="Dimitar Zahariev" userId="b84e4ebc77879e88" providerId="LiveId" clId="{8B0867ED-CF52-4791-910A-476A5002EBB6}" dt="2020-03-03T16:12:06.291" v="2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8B0867ED-CF52-4791-910A-476A5002EBB6}" dt="2020-03-03T16:12:16.536" v="5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8B0867ED-CF52-4791-910A-476A5002EBB6}" dt="2020-03-03T16:44:48.109" v="706" actId="20577"/>
        <pc:sldMkLst>
          <pc:docMk/>
          <pc:sldMk cId="882194472" sldId="353"/>
        </pc:sldMkLst>
        <pc:spChg chg="mod">
          <ac:chgData name="Dimitar Zahariev" userId="b84e4ebc77879e88" providerId="LiveId" clId="{8B0867ED-CF52-4791-910A-476A5002EBB6}" dt="2020-03-03T16:44:48.109" v="706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43:25.133" v="633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 modAnim">
        <pc:chgData name="Dimitar Zahariev" userId="b84e4ebc77879e88" providerId="LiveId" clId="{8B0867ED-CF52-4791-910A-476A5002EBB6}" dt="2020-03-05T14:47:16.307" v="17796"/>
        <pc:sldMkLst>
          <pc:docMk/>
          <pc:sldMk cId="1909796700" sldId="402"/>
        </pc:sldMkLst>
        <pc:spChg chg="add mod">
          <ac:chgData name="Dimitar Zahariev" userId="b84e4ebc77879e88" providerId="LiveId" clId="{8B0867ED-CF52-4791-910A-476A5002EBB6}" dt="2020-03-05T14:47:08.141" v="17794" actId="113"/>
          <ac:spMkLst>
            <pc:docMk/>
            <pc:sldMk cId="1909796700" sldId="402"/>
            <ac:spMk id="5" creationId="{110C3188-AB1F-4ECD-9FC9-5114F8A8025B}"/>
          </ac:spMkLst>
        </pc:spChg>
        <pc:picChg chg="add mod">
          <ac:chgData name="Dimitar Zahariev" userId="b84e4ebc77879e88" providerId="LiveId" clId="{8B0867ED-CF52-4791-910A-476A5002EBB6}" dt="2020-03-05T14:44:41.335" v="17691" actId="1076"/>
          <ac:picMkLst>
            <pc:docMk/>
            <pc:sldMk cId="1909796700" sldId="402"/>
            <ac:picMk id="3" creationId="{7FDD7854-2F84-4D45-A6EB-F53355B1A6C6}"/>
          </ac:picMkLst>
        </pc:picChg>
        <pc:picChg chg="del">
          <ac:chgData name="Dimitar Zahariev" userId="b84e4ebc77879e88" providerId="LiveId" clId="{8B0867ED-CF52-4791-910A-476A5002EBB6}" dt="2020-03-05T14:44:25.513" v="17686" actId="478"/>
          <ac:picMkLst>
            <pc:docMk/>
            <pc:sldMk cId="1909796700" sldId="402"/>
            <ac:picMk id="6" creationId="{FA224F91-CB71-4AF4-B915-73DFE639B9F7}"/>
          </ac:picMkLst>
        </pc:picChg>
      </pc:sldChg>
      <pc:sldChg chg="modSp">
        <pc:chgData name="Dimitar Zahariev" userId="b84e4ebc77879e88" providerId="LiveId" clId="{8B0867ED-CF52-4791-910A-476A5002EBB6}" dt="2020-03-03T16:17:47.315" v="346" actId="20577"/>
        <pc:sldMkLst>
          <pc:docMk/>
          <pc:sldMk cId="3602216718" sldId="699"/>
        </pc:sldMkLst>
        <pc:spChg chg="mod">
          <ac:chgData name="Dimitar Zahariev" userId="b84e4ebc77879e88" providerId="LiveId" clId="{8B0867ED-CF52-4791-910A-476A5002EBB6}" dt="2020-03-03T16:17:22.649" v="308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17:47.315" v="346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5T11:00:46.982" v="10210" actId="20577"/>
        <pc:sldMkLst>
          <pc:docMk/>
          <pc:sldMk cId="3208377020" sldId="701"/>
        </pc:sldMkLst>
        <pc:spChg chg="mod">
          <ac:chgData name="Dimitar Zahariev" userId="b84e4ebc77879e88" providerId="LiveId" clId="{8B0867ED-CF52-4791-910A-476A5002EBB6}" dt="2020-03-03T16:18:20.645" v="371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5T11:00:46.982" v="10210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3T16:20:22.835" v="482" actId="20577"/>
        <pc:sldMkLst>
          <pc:docMk/>
          <pc:sldMk cId="1792130294" sldId="707"/>
        </pc:sldMkLst>
        <pc:spChg chg="mod">
          <ac:chgData name="Dimitar Zahariev" userId="b84e4ebc77879e88" providerId="LiveId" clId="{8B0867ED-CF52-4791-910A-476A5002EBB6}" dt="2020-03-03T16:20:07.860" v="466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20:22.835" v="48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5T11:04:48.699" v="10297" actId="20577"/>
        <pc:sldMkLst>
          <pc:docMk/>
          <pc:sldMk cId="2914857172" sldId="708"/>
        </pc:sldMkLst>
        <pc:spChg chg="mod">
          <ac:chgData name="Dimitar Zahariev" userId="b84e4ebc77879e88" providerId="LiveId" clId="{8B0867ED-CF52-4791-910A-476A5002EBB6}" dt="2020-03-03T16:20:37.758" v="50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5T11:04:48.699" v="10297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5T11:04:58.187" v="10314" actId="20577"/>
        <pc:sldMkLst>
          <pc:docMk/>
          <pc:sldMk cId="1177571149" sldId="714"/>
        </pc:sldMkLst>
        <pc:spChg chg="mod">
          <ac:chgData name="Dimitar Zahariev" userId="b84e4ebc77879e88" providerId="LiveId" clId="{8B0867ED-CF52-4791-910A-476A5002EBB6}" dt="2020-03-03T16:21:18.727" v="55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5T11:04:58.187" v="10314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">
        <pc:chgData name="Dimitar Zahariev" userId="b84e4ebc77879e88" providerId="LiveId" clId="{8B0867ED-CF52-4791-910A-476A5002EBB6}" dt="2020-03-03T16:12:37.402" v="62" actId="20577"/>
        <pc:sldMkLst>
          <pc:docMk/>
          <pc:sldMk cId="2506175793" sldId="895"/>
        </pc:sldMkLst>
        <pc:spChg chg="mod">
          <ac:chgData name="Dimitar Zahariev" userId="b84e4ebc77879e88" providerId="LiveId" clId="{8B0867ED-CF52-4791-910A-476A5002EBB6}" dt="2020-03-03T16:12:37.402" v="62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8B0867ED-CF52-4791-910A-476A5002EBB6}" dt="2020-03-03T16:12:32.861" v="60" actId="20577"/>
        <pc:sldMkLst>
          <pc:docMk/>
          <pc:sldMk cId="4224565661" sldId="946"/>
        </pc:sldMkLst>
        <pc:spChg chg="mod">
          <ac:chgData name="Dimitar Zahariev" userId="b84e4ebc77879e88" providerId="LiveId" clId="{8B0867ED-CF52-4791-910A-476A5002EBB6}" dt="2020-03-03T16:12:32.861" v="60" actId="20577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8B0867ED-CF52-4791-910A-476A5002EBB6}" dt="2020-03-03T16:12:42.461" v="64" actId="20577"/>
        <pc:sldMkLst>
          <pc:docMk/>
          <pc:sldMk cId="1862218309" sldId="947"/>
        </pc:sldMkLst>
        <pc:spChg chg="mod">
          <ac:chgData name="Dimitar Zahariev" userId="b84e4ebc77879e88" providerId="LiveId" clId="{8B0867ED-CF52-4791-910A-476A5002EBB6}" dt="2020-03-03T16:12:42.461" v="64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8B0867ED-CF52-4791-910A-476A5002EBB6}" dt="2020-03-03T16:22:07.723" v="619" actId="20577"/>
        <pc:sldMkLst>
          <pc:docMk/>
          <pc:sldMk cId="886958805" sldId="948"/>
        </pc:sldMkLst>
        <pc:spChg chg="mod">
          <ac:chgData name="Dimitar Zahariev" userId="b84e4ebc77879e88" providerId="LiveId" clId="{8B0867ED-CF52-4791-910A-476A5002EBB6}" dt="2020-03-03T16:22:07.723" v="619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addSp delSp modSp delAnim modAnim">
        <pc:chgData name="Dimitar Zahariev" userId="b84e4ebc77879e88" providerId="LiveId" clId="{8B0867ED-CF52-4791-910A-476A5002EBB6}" dt="2020-03-05T14:24:32.718" v="17454"/>
        <pc:sldMkLst>
          <pc:docMk/>
          <pc:sldMk cId="3026177906" sldId="954"/>
        </pc:sldMkLst>
        <pc:spChg chg="mod">
          <ac:chgData name="Dimitar Zahariev" userId="b84e4ebc77879e88" providerId="LiveId" clId="{8B0867ED-CF52-4791-910A-476A5002EBB6}" dt="2020-03-03T16:43:34.875" v="649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05:58.246" v="1992" actId="113"/>
          <ac:spMkLst>
            <pc:docMk/>
            <pc:sldMk cId="3026177906" sldId="954"/>
            <ac:spMk id="5" creationId="{25D4DC16-7C8F-4647-B097-E39063E1F4FD}"/>
          </ac:spMkLst>
        </pc:spChg>
        <pc:spChg chg="add del mod">
          <ac:chgData name="Dimitar Zahariev" userId="b84e4ebc77879e88" providerId="LiveId" clId="{8B0867ED-CF52-4791-910A-476A5002EBB6}" dt="2020-03-05T14:24:19.613" v="17449" actId="478"/>
          <ac:spMkLst>
            <pc:docMk/>
            <pc:sldMk cId="3026177906" sldId="954"/>
            <ac:spMk id="6" creationId="{49633FEB-F484-4FE0-A13D-3EEBF363AADE}"/>
          </ac:spMkLst>
        </pc:spChg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527355410" sldId="991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4150317858" sldId="1026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381136331" sldId="1027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1387283524" sldId="1028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3115963797" sldId="1029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892628841" sldId="1030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902148930" sldId="1031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64100727" sldId="1032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3507720419" sldId="1033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546424267" sldId="1034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2906529359" sldId="1035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369602466" sldId="1036"/>
        </pc:sldMkLst>
      </pc:sldChg>
      <pc:sldChg chg="del">
        <pc:chgData name="Dimitar Zahariev" userId="b84e4ebc77879e88" providerId="LiveId" clId="{8B0867ED-CF52-4791-910A-476A5002EBB6}" dt="2020-03-03T16:17:10.255" v="282" actId="47"/>
        <pc:sldMkLst>
          <pc:docMk/>
          <pc:sldMk cId="994232774" sldId="1037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3281577789" sldId="1038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1646071450" sldId="1039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1638063300" sldId="1040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4189197724" sldId="1041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1614373742" sldId="1042"/>
        </pc:sldMkLst>
      </pc:sldChg>
      <pc:sldChg chg="del">
        <pc:chgData name="Dimitar Zahariev" userId="b84e4ebc77879e88" providerId="LiveId" clId="{8B0867ED-CF52-4791-910A-476A5002EBB6}" dt="2020-03-03T16:19:53.953" v="442" actId="47"/>
        <pc:sldMkLst>
          <pc:docMk/>
          <pc:sldMk cId="2960859958" sldId="1043"/>
        </pc:sldMkLst>
      </pc:sldChg>
      <pc:sldChg chg="del">
        <pc:chgData name="Dimitar Zahariev" userId="b84e4ebc77879e88" providerId="LiveId" clId="{8B0867ED-CF52-4791-910A-476A5002EBB6}" dt="2020-03-03T16:19:53.953" v="442" actId="47"/>
        <pc:sldMkLst>
          <pc:docMk/>
          <pc:sldMk cId="1306271852" sldId="1045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3624791336" sldId="1046"/>
        </pc:sldMkLst>
      </pc:sldChg>
      <pc:sldChg chg="del">
        <pc:chgData name="Dimitar Zahariev" userId="b84e4ebc77879e88" providerId="LiveId" clId="{8B0867ED-CF52-4791-910A-476A5002EBB6}" dt="2020-03-03T16:19:53.953" v="442" actId="47"/>
        <pc:sldMkLst>
          <pc:docMk/>
          <pc:sldMk cId="2335301092" sldId="1047"/>
        </pc:sldMkLst>
      </pc:sldChg>
      <pc:sldChg chg="del">
        <pc:chgData name="Dimitar Zahariev" userId="b84e4ebc77879e88" providerId="LiveId" clId="{8B0867ED-CF52-4791-910A-476A5002EBB6}" dt="2020-03-03T16:19:31.451" v="417" actId="47"/>
        <pc:sldMkLst>
          <pc:docMk/>
          <pc:sldMk cId="687827958" sldId="1048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967350370" sldId="1049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1065566587" sldId="1050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1133749475" sldId="1051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559564678" sldId="1052"/>
        </pc:sldMkLst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3100717042" sldId="1053"/>
        </pc:sldMkLst>
      </pc:sldChg>
      <pc:sldChg chg="modSp del">
        <pc:chgData name="Dimitar Zahariev" userId="b84e4ebc77879e88" providerId="LiveId" clId="{8B0867ED-CF52-4791-910A-476A5002EBB6}" dt="2020-03-03T16:19:53.953" v="442" actId="47"/>
        <pc:sldMkLst>
          <pc:docMk/>
          <pc:sldMk cId="3614888229" sldId="1054"/>
        </pc:sldMkLst>
        <pc:spChg chg="mod">
          <ac:chgData name="Dimitar Zahariev" userId="b84e4ebc77879e88" providerId="LiveId" clId="{8B0867ED-CF52-4791-910A-476A5002EBB6}" dt="2020-03-03T16:19:41.488" v="441" actId="20577"/>
          <ac:spMkLst>
            <pc:docMk/>
            <pc:sldMk cId="3614888229" sldId="1054"/>
            <ac:spMk id="4" creationId="{BEB5BB41-09D4-4E9F-8C80-EE8709171CB3}"/>
          </ac:spMkLst>
        </pc:spChg>
      </pc:sldChg>
      <pc:sldChg chg="del">
        <pc:chgData name="Dimitar Zahariev" userId="b84e4ebc77879e88" providerId="LiveId" clId="{8B0867ED-CF52-4791-910A-476A5002EBB6}" dt="2020-03-03T16:21:09.260" v="529" actId="47"/>
        <pc:sldMkLst>
          <pc:docMk/>
          <pc:sldMk cId="2424866066" sldId="1055"/>
        </pc:sldMkLst>
      </pc:sldChg>
      <pc:sldChg chg="modSp add modAnim">
        <pc:chgData name="Dimitar Zahariev" userId="b84e4ebc77879e88" providerId="LiveId" clId="{8B0867ED-CF52-4791-910A-476A5002EBB6}" dt="2020-03-05T14:31:50.820" v="17596"/>
        <pc:sldMkLst>
          <pc:docMk/>
          <pc:sldMk cId="2841646583" sldId="1056"/>
        </pc:sldMkLst>
        <pc:spChg chg="mod">
          <ac:chgData name="Dimitar Zahariev" userId="b84e4ebc77879e88" providerId="LiveId" clId="{8B0867ED-CF52-4791-910A-476A5002EBB6}" dt="2020-03-05T11:00:36.179" v="10193" actId="20577"/>
          <ac:spMkLst>
            <pc:docMk/>
            <pc:sldMk cId="2841646583" sldId="1056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0:23:49.102" v="8360" actId="113"/>
          <ac:spMkLst>
            <pc:docMk/>
            <pc:sldMk cId="2841646583" sldId="1056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1:00:20.966" v="10152"/>
          <ac:spMkLst>
            <pc:docMk/>
            <pc:sldMk cId="2841646583" sldId="1056"/>
            <ac:spMk id="6" creationId="{49633FEB-F484-4FE0-A13D-3EEBF363AADE}"/>
          </ac:spMkLst>
        </pc:spChg>
      </pc:sldChg>
      <pc:sldChg chg="modSp add">
        <pc:chgData name="Dimitar Zahariev" userId="b84e4ebc77879e88" providerId="LiveId" clId="{8B0867ED-CF52-4791-910A-476A5002EBB6}" dt="2020-03-05T11:00:57.415" v="10227" actId="20577"/>
        <pc:sldMkLst>
          <pc:docMk/>
          <pc:sldMk cId="3587453012" sldId="1057"/>
        </pc:sldMkLst>
        <pc:spChg chg="mod">
          <ac:chgData name="Dimitar Zahariev" userId="b84e4ebc77879e88" providerId="LiveId" clId="{8B0867ED-CF52-4791-910A-476A5002EBB6}" dt="2020-03-05T11:00:57.415" v="10227" actId="20577"/>
          <ac:spMkLst>
            <pc:docMk/>
            <pc:sldMk cId="3587453012" sldId="1057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8B0867ED-CF52-4791-910A-476A5002EBB6}" dt="2020-03-05T14:33:28.192" v="17616"/>
        <pc:sldMkLst>
          <pc:docMk/>
          <pc:sldMk cId="1819997435" sldId="1058"/>
        </pc:sldMkLst>
        <pc:spChg chg="mod">
          <ac:chgData name="Dimitar Zahariev" userId="b84e4ebc77879e88" providerId="LiveId" clId="{8B0867ED-CF52-4791-910A-476A5002EBB6}" dt="2020-03-05T11:12:27.686" v="10403" actId="20577"/>
          <ac:spMkLst>
            <pc:docMk/>
            <pc:sldMk cId="1819997435" sldId="1058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1:29:31.978" v="11071" actId="20577"/>
          <ac:spMkLst>
            <pc:docMk/>
            <pc:sldMk cId="1819997435" sldId="1058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1:03:18.703" v="10232"/>
          <ac:spMkLst>
            <pc:docMk/>
            <pc:sldMk cId="1819997435" sldId="1058"/>
            <ac:spMk id="6" creationId="{49633FEB-F484-4FE0-A13D-3EEBF363AADE}"/>
          </ac:spMkLst>
        </pc:spChg>
      </pc:sldChg>
      <pc:sldChg chg="modSp add modAnim">
        <pc:chgData name="Dimitar Zahariev" userId="b84e4ebc77879e88" providerId="LiveId" clId="{8B0867ED-CF52-4791-910A-476A5002EBB6}" dt="2020-03-05T14:34:42.066" v="17629"/>
        <pc:sldMkLst>
          <pc:docMk/>
          <pc:sldMk cId="3961552937" sldId="1059"/>
        </pc:sldMkLst>
        <pc:spChg chg="mod">
          <ac:chgData name="Dimitar Zahariev" userId="b84e4ebc77879e88" providerId="LiveId" clId="{8B0867ED-CF52-4791-910A-476A5002EBB6}" dt="2020-03-05T11:04:40.542" v="10278" actId="20577"/>
          <ac:spMkLst>
            <pc:docMk/>
            <pc:sldMk cId="3961552937" sldId="1059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36:40.571" v="12005" actId="20577"/>
          <ac:spMkLst>
            <pc:docMk/>
            <pc:sldMk cId="3961552937" sldId="1059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1:04:26.624" v="10233"/>
          <ac:spMkLst>
            <pc:docMk/>
            <pc:sldMk cId="3961552937" sldId="1059"/>
            <ac:spMk id="6" creationId="{49633FEB-F484-4FE0-A13D-3EEBF363AADE}"/>
          </ac:spMkLst>
        </pc:spChg>
      </pc:sldChg>
      <pc:sldChg chg="addSp modSp add ord modAnim">
        <pc:chgData name="Dimitar Zahariev" userId="b84e4ebc77879e88" providerId="LiveId" clId="{8B0867ED-CF52-4791-910A-476A5002EBB6}" dt="2020-03-05T14:26:28.623" v="17492"/>
        <pc:sldMkLst>
          <pc:docMk/>
          <pc:sldMk cId="3967858471" sldId="1060"/>
        </pc:sldMkLst>
        <pc:spChg chg="mod">
          <ac:chgData name="Dimitar Zahariev" userId="b84e4ebc77879e88" providerId="LiveId" clId="{8B0867ED-CF52-4791-910A-476A5002EBB6}" dt="2020-03-03T16:43:54.512" v="677" actId="20577"/>
          <ac:spMkLst>
            <pc:docMk/>
            <pc:sldMk cId="3967858471" sldId="1060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50:38.728" v="4454" actId="20577"/>
          <ac:spMkLst>
            <pc:docMk/>
            <pc:sldMk cId="3967858471" sldId="1060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08:35:16.839" v="3791"/>
          <ac:spMkLst>
            <pc:docMk/>
            <pc:sldMk cId="3967858471" sldId="1060"/>
            <ac:spMk id="6" creationId="{49633FEB-F484-4FE0-A13D-3EEBF363AADE}"/>
          </ac:spMkLst>
        </pc:spChg>
        <pc:spChg chg="add mod">
          <ac:chgData name="Dimitar Zahariev" userId="b84e4ebc77879e88" providerId="LiveId" clId="{8B0867ED-CF52-4791-910A-476A5002EBB6}" dt="2020-03-05T08:49:22.005" v="4397" actId="20577"/>
          <ac:spMkLst>
            <pc:docMk/>
            <pc:sldMk cId="3967858471" sldId="1060"/>
            <ac:spMk id="7" creationId="{BCA81B7F-C817-41CD-A095-5ACBA86EAE1B}"/>
          </ac:spMkLst>
        </pc:spChg>
      </pc:sldChg>
      <pc:sldChg chg="addSp modSp add ord modAnim">
        <pc:chgData name="Dimitar Zahariev" userId="b84e4ebc77879e88" providerId="LiveId" clId="{8B0867ED-CF52-4791-910A-476A5002EBB6}" dt="2020-03-05T14:26:13.563" v="17485"/>
        <pc:sldMkLst>
          <pc:docMk/>
          <pc:sldMk cId="3866852825" sldId="1061"/>
        </pc:sldMkLst>
        <pc:spChg chg="add mod">
          <ac:chgData name="Dimitar Zahariev" userId="b84e4ebc77879e88" providerId="LiveId" clId="{8B0867ED-CF52-4791-910A-476A5002EBB6}" dt="2020-03-05T08:32:33.656" v="3744" actId="1035"/>
          <ac:spMkLst>
            <pc:docMk/>
            <pc:sldMk cId="3866852825" sldId="1061"/>
            <ac:spMk id="2" creationId="{907BCED4-1A82-4F18-8252-D3AFDBC2F069}"/>
          </ac:spMkLst>
        </pc:spChg>
        <pc:spChg chg="mod">
          <ac:chgData name="Dimitar Zahariev" userId="b84e4ebc77879e88" providerId="LiveId" clId="{8B0867ED-CF52-4791-910A-476A5002EBB6}" dt="2020-03-05T08:25:37.112" v="3174" actId="20577"/>
          <ac:spMkLst>
            <pc:docMk/>
            <pc:sldMk cId="3866852825" sldId="1061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33:03.411" v="3790" actId="20577"/>
          <ac:spMkLst>
            <pc:docMk/>
            <pc:sldMk cId="3866852825" sldId="1061"/>
            <ac:spMk id="5" creationId="{25D4DC16-7C8F-4647-B097-E39063E1F4FD}"/>
          </ac:spMkLst>
        </pc:spChg>
        <pc:spChg chg="mod">
          <ac:chgData name="Dimitar Zahariev" userId="b84e4ebc77879e88" providerId="LiveId" clId="{8B0867ED-CF52-4791-910A-476A5002EBB6}" dt="2020-03-05T14:25:36.032" v="17475" actId="1035"/>
          <ac:spMkLst>
            <pc:docMk/>
            <pc:sldMk cId="3866852825" sldId="1061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5:17.452" v="17464" actId="478"/>
        <pc:sldMkLst>
          <pc:docMk/>
          <pc:sldMk cId="3519367160" sldId="1062"/>
        </pc:sldMkLst>
        <pc:spChg chg="mod">
          <ac:chgData name="Dimitar Zahariev" userId="b84e4ebc77879e88" providerId="LiveId" clId="{8B0867ED-CF52-4791-910A-476A5002EBB6}" dt="2020-03-03T16:44:25.212" v="703" actId="20577"/>
          <ac:spMkLst>
            <pc:docMk/>
            <pc:sldMk cId="3519367160" sldId="1062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7:56:16.675" v="1210" actId="113"/>
          <ac:spMkLst>
            <pc:docMk/>
            <pc:sldMk cId="3519367160" sldId="1062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5:17.452" v="17464" actId="478"/>
          <ac:spMkLst>
            <pc:docMk/>
            <pc:sldMk cId="3519367160" sldId="1062"/>
            <ac:spMk id="6" creationId="{49633FEB-F484-4FE0-A13D-3EEBF363AADE}"/>
          </ac:spMkLst>
        </pc:spChg>
      </pc:sldChg>
      <pc:sldChg chg="modSp add">
        <pc:chgData name="Dimitar Zahariev" userId="b84e4ebc77879e88" providerId="LiveId" clId="{8B0867ED-CF52-4791-910A-476A5002EBB6}" dt="2020-03-03T16:45:40.305" v="746" actId="20577"/>
        <pc:sldMkLst>
          <pc:docMk/>
          <pc:sldMk cId="1475506667" sldId="1063"/>
        </pc:sldMkLst>
        <pc:spChg chg="mod">
          <ac:chgData name="Dimitar Zahariev" userId="b84e4ebc77879e88" providerId="LiveId" clId="{8B0867ED-CF52-4791-910A-476A5002EBB6}" dt="2020-03-03T16:44:42.755" v="705" actId="20577"/>
          <ac:spMkLst>
            <pc:docMk/>
            <pc:sldMk cId="1475506667" sldId="1063"/>
            <ac:spMk id="4" creationId="{BEB5BB41-09D4-4E9F-8C80-EE8709171CB3}"/>
          </ac:spMkLst>
        </pc:spChg>
        <pc:spChg chg="mod">
          <ac:chgData name="Dimitar Zahariev" userId="b84e4ebc77879e88" providerId="LiveId" clId="{8B0867ED-CF52-4791-910A-476A5002EBB6}" dt="2020-03-03T16:45:40.305" v="746" actId="20577"/>
          <ac:spMkLst>
            <pc:docMk/>
            <pc:sldMk cId="1475506667" sldId="1063"/>
            <ac:spMk id="5" creationId="{11A1BDA3-1568-4FA9-867E-D3CB207F2824}"/>
          </ac:spMkLst>
        </pc:spChg>
      </pc:sldChg>
      <pc:sldChg chg="delSp modSp add delAnim modAnim">
        <pc:chgData name="Dimitar Zahariev" userId="b84e4ebc77879e88" providerId="LiveId" clId="{8B0867ED-CF52-4791-910A-476A5002EBB6}" dt="2020-03-05T14:26:36.893" v="17493" actId="478"/>
        <pc:sldMkLst>
          <pc:docMk/>
          <pc:sldMk cId="2916820872" sldId="1064"/>
        </pc:sldMkLst>
        <pc:spChg chg="mod">
          <ac:chgData name="Dimitar Zahariev" userId="b84e4ebc77879e88" providerId="LiveId" clId="{8B0867ED-CF52-4791-910A-476A5002EBB6}" dt="2020-03-05T08:52:16.070" v="4466" actId="20577"/>
          <ac:spMkLst>
            <pc:docMk/>
            <pc:sldMk cId="2916820872" sldId="1064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9:01:24.441" v="4997" actId="20577"/>
          <ac:spMkLst>
            <pc:docMk/>
            <pc:sldMk cId="2916820872" sldId="1064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6:36.893" v="17493" actId="478"/>
          <ac:spMkLst>
            <pc:docMk/>
            <pc:sldMk cId="2916820872" sldId="1064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6:46.625" v="17494" actId="478"/>
        <pc:sldMkLst>
          <pc:docMk/>
          <pc:sldMk cId="2410507063" sldId="1065"/>
        </pc:sldMkLst>
        <pc:spChg chg="mod">
          <ac:chgData name="Dimitar Zahariev" userId="b84e4ebc77879e88" providerId="LiveId" clId="{8B0867ED-CF52-4791-910A-476A5002EBB6}" dt="2020-03-05T09:06:34.607" v="5379" actId="20577"/>
          <ac:spMkLst>
            <pc:docMk/>
            <pc:sldMk cId="2410507063" sldId="1065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9:06:25.150" v="5363" actId="6549"/>
          <ac:spMkLst>
            <pc:docMk/>
            <pc:sldMk cId="2410507063" sldId="1065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6:46.625" v="17494" actId="478"/>
          <ac:spMkLst>
            <pc:docMk/>
            <pc:sldMk cId="2410507063" sldId="1065"/>
            <ac:spMk id="6" creationId="{49633FEB-F484-4FE0-A13D-3EEBF363AADE}"/>
          </ac:spMkLst>
        </pc:spChg>
      </pc:sldChg>
      <pc:sldChg chg="modSp add">
        <pc:chgData name="Dimitar Zahariev" userId="b84e4ebc77879e88" providerId="LiveId" clId="{8B0867ED-CF52-4791-910A-476A5002EBB6}" dt="2020-03-03T16:46:12.955" v="772" actId="20577"/>
        <pc:sldMkLst>
          <pc:docMk/>
          <pc:sldMk cId="980383146" sldId="1066"/>
        </pc:sldMkLst>
        <pc:spChg chg="mod">
          <ac:chgData name="Dimitar Zahariev" userId="b84e4ebc77879e88" providerId="LiveId" clId="{8B0867ED-CF52-4791-910A-476A5002EBB6}" dt="2020-03-03T16:46:12.955" v="772" actId="20577"/>
          <ac:spMkLst>
            <pc:docMk/>
            <pc:sldMk cId="980383146" sldId="1066"/>
            <ac:spMk id="5" creationId="{11A1BDA3-1568-4FA9-867E-D3CB207F2824}"/>
          </ac:spMkLst>
        </pc:spChg>
      </pc:sldChg>
      <pc:sldChg chg="addSp delSp modSp add delAnim modAnim">
        <pc:chgData name="Dimitar Zahariev" userId="b84e4ebc77879e88" providerId="LiveId" clId="{8B0867ED-CF52-4791-910A-476A5002EBB6}" dt="2020-03-05T14:30:54.490" v="17572" actId="1076"/>
        <pc:sldMkLst>
          <pc:docMk/>
          <pc:sldMk cId="3250254953" sldId="1067"/>
        </pc:sldMkLst>
        <pc:spChg chg="add mod">
          <ac:chgData name="Dimitar Zahariev" userId="b84e4ebc77879e88" providerId="LiveId" clId="{8B0867ED-CF52-4791-910A-476A5002EBB6}" dt="2020-03-05T14:30:54.490" v="17572" actId="1076"/>
          <ac:spMkLst>
            <pc:docMk/>
            <pc:sldMk cId="3250254953" sldId="1067"/>
            <ac:spMk id="2" creationId="{8947911A-1D28-460A-9DC7-B5DBF93FD34B}"/>
          </ac:spMkLst>
        </pc:spChg>
        <pc:spChg chg="add mod">
          <ac:chgData name="Dimitar Zahariev" userId="b84e4ebc77879e88" providerId="LiveId" clId="{8B0867ED-CF52-4791-910A-476A5002EBB6}" dt="2020-03-05T14:30:00.636" v="17551" actId="1582"/>
          <ac:spMkLst>
            <pc:docMk/>
            <pc:sldMk cId="3250254953" sldId="1067"/>
            <ac:spMk id="3" creationId="{AE24E391-A433-4075-B253-563E983BD35D}"/>
          </ac:spMkLst>
        </pc:spChg>
        <pc:spChg chg="mod">
          <ac:chgData name="Dimitar Zahariev" userId="b84e4ebc77879e88" providerId="LiveId" clId="{8B0867ED-CF52-4791-910A-476A5002EBB6}" dt="2020-03-05T09:54:59.150" v="6225" actId="20577"/>
          <ac:spMkLst>
            <pc:docMk/>
            <pc:sldMk cId="3250254953" sldId="1067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4:28:53.797" v="17543" actId="20577"/>
          <ac:spMkLst>
            <pc:docMk/>
            <pc:sldMk cId="3250254953" sldId="1067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8:07.824" v="17514" actId="478"/>
          <ac:spMkLst>
            <pc:docMk/>
            <pc:sldMk cId="3250254953" sldId="1067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0:43.803" v="17570" actId="478"/>
        <pc:sldMkLst>
          <pc:docMk/>
          <pc:sldMk cId="2790893967" sldId="1068"/>
        </pc:sldMkLst>
        <pc:spChg chg="mod">
          <ac:chgData name="Dimitar Zahariev" userId="b84e4ebc77879e88" providerId="LiveId" clId="{8B0867ED-CF52-4791-910A-476A5002EBB6}" dt="2020-03-05T10:12:58.344" v="7499" actId="20577"/>
          <ac:spMkLst>
            <pc:docMk/>
            <pc:sldMk cId="2790893967" sldId="1068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0:13:47.512" v="7532" actId="113"/>
          <ac:spMkLst>
            <pc:docMk/>
            <pc:sldMk cId="2790893967" sldId="1068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30:43.803" v="17570" actId="478"/>
          <ac:spMkLst>
            <pc:docMk/>
            <pc:sldMk cId="2790893967" sldId="1068"/>
            <ac:spMk id="6" creationId="{49633FEB-F484-4FE0-A13D-3EEBF363AADE}"/>
          </ac:spMkLst>
        </pc:spChg>
      </pc:sldChg>
      <pc:sldChg chg="add del">
        <pc:chgData name="Dimitar Zahariev" userId="b84e4ebc77879e88" providerId="LiveId" clId="{8B0867ED-CF52-4791-910A-476A5002EBB6}" dt="2020-03-05T10:14:09.099" v="7533" actId="47"/>
        <pc:sldMkLst>
          <pc:docMk/>
          <pc:sldMk cId="2196149233" sldId="1069"/>
        </pc:sldMkLst>
      </pc:sldChg>
      <pc:sldChg chg="add del">
        <pc:chgData name="Dimitar Zahariev" userId="b84e4ebc77879e88" providerId="LiveId" clId="{8B0867ED-CF52-4791-910A-476A5002EBB6}" dt="2020-03-05T10:14:09.739" v="7534" actId="47"/>
        <pc:sldMkLst>
          <pc:docMk/>
          <pc:sldMk cId="2329839285" sldId="1070"/>
        </pc:sldMkLst>
      </pc:sldChg>
      <pc:sldChg chg="delSp modSp add delAnim modAnim">
        <pc:chgData name="Dimitar Zahariev" userId="b84e4ebc77879e88" providerId="LiveId" clId="{8B0867ED-CF52-4791-910A-476A5002EBB6}" dt="2020-03-05T14:27:57.843" v="17513"/>
        <pc:sldMkLst>
          <pc:docMk/>
          <pc:sldMk cId="2731298393" sldId="1071"/>
        </pc:sldMkLst>
        <pc:spChg chg="mod">
          <ac:chgData name="Dimitar Zahariev" userId="b84e4ebc77879e88" providerId="LiveId" clId="{8B0867ED-CF52-4791-910A-476A5002EBB6}" dt="2020-03-05T09:03:47.872" v="5150" actId="20577"/>
          <ac:spMkLst>
            <pc:docMk/>
            <pc:sldMk cId="2731298393" sldId="1071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9:15:20.376" v="6197" actId="20577"/>
          <ac:spMkLst>
            <pc:docMk/>
            <pc:sldMk cId="2731298393" sldId="1071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6:57.995" v="17496" actId="478"/>
          <ac:spMkLst>
            <pc:docMk/>
            <pc:sldMk cId="2731298393" sldId="1071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4:45.060" v="17455" actId="478"/>
        <pc:sldMkLst>
          <pc:docMk/>
          <pc:sldMk cId="3727888507" sldId="1072"/>
        </pc:sldMkLst>
        <pc:spChg chg="mod">
          <ac:chgData name="Dimitar Zahariev" userId="b84e4ebc77879e88" providerId="LiveId" clId="{8B0867ED-CF52-4791-910A-476A5002EBB6}" dt="2020-03-05T08:08:10.136" v="2098" actId="20577"/>
          <ac:spMkLst>
            <pc:docMk/>
            <pc:sldMk cId="3727888507" sldId="1072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23:22.316" v="3129" actId="20577"/>
          <ac:spMkLst>
            <pc:docMk/>
            <pc:sldMk cId="3727888507" sldId="1072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4:45.060" v="17455" actId="478"/>
          <ac:spMkLst>
            <pc:docMk/>
            <pc:sldMk cId="3727888507" sldId="1072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25:12.550" v="17463"/>
        <pc:sldMkLst>
          <pc:docMk/>
          <pc:sldMk cId="3908226939" sldId="1073"/>
        </pc:sldMkLst>
        <pc:spChg chg="mod">
          <ac:chgData name="Dimitar Zahariev" userId="b84e4ebc77879e88" providerId="LiveId" clId="{8B0867ED-CF52-4791-910A-476A5002EBB6}" dt="2020-03-05T08:08:01.279" v="2091" actId="20577"/>
          <ac:spMkLst>
            <pc:docMk/>
            <pc:sldMk cId="3908226939" sldId="1073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08:20:25.390" v="3089" actId="20577"/>
          <ac:spMkLst>
            <pc:docMk/>
            <pc:sldMk cId="3908226939" sldId="1073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4:24:56.885" v="17456" actId="478"/>
          <ac:spMkLst>
            <pc:docMk/>
            <pc:sldMk cId="3908226939" sldId="1073"/>
            <ac:spMk id="6" creationId="{49633FEB-F484-4FE0-A13D-3EEBF363AADE}"/>
          </ac:spMkLst>
        </pc:spChg>
      </pc:sldChg>
      <pc:sldChg chg="modSp add del">
        <pc:chgData name="Dimitar Zahariev" userId="b84e4ebc77879e88" providerId="LiveId" clId="{8B0867ED-CF52-4791-910A-476A5002EBB6}" dt="2020-03-05T11:11:03.119" v="10315" actId="47"/>
        <pc:sldMkLst>
          <pc:docMk/>
          <pc:sldMk cId="3036640357" sldId="1074"/>
        </pc:sldMkLst>
        <pc:spChg chg="mod">
          <ac:chgData name="Dimitar Zahariev" userId="b84e4ebc77879e88" providerId="LiveId" clId="{8B0867ED-CF52-4791-910A-476A5002EBB6}" dt="2020-03-05T10:26:12.341" v="8380" actId="20577"/>
          <ac:spMkLst>
            <pc:docMk/>
            <pc:sldMk cId="3036640357" sldId="1074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8B0867ED-CF52-4791-910A-476A5002EBB6}" dt="2020-03-05T11:11:25.560" v="10319" actId="20577"/>
        <pc:sldMkLst>
          <pc:docMk/>
          <pc:sldMk cId="1823418354" sldId="1075"/>
        </pc:sldMkLst>
        <pc:spChg chg="mod">
          <ac:chgData name="Dimitar Zahariev" userId="b84e4ebc77879e88" providerId="LiveId" clId="{8B0867ED-CF52-4791-910A-476A5002EBB6}" dt="2020-03-05T10:26:29.550" v="8394" actId="20577"/>
          <ac:spMkLst>
            <pc:docMk/>
            <pc:sldMk cId="1823418354" sldId="1075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1:11:22.797" v="10318" actId="20577"/>
          <ac:spMkLst>
            <pc:docMk/>
            <pc:sldMk cId="1823418354" sldId="1075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1:11:11.592" v="10316" actId="478"/>
          <ac:spMkLst>
            <pc:docMk/>
            <pc:sldMk cId="1823418354" sldId="1075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2:50.980" v="17606"/>
        <pc:sldMkLst>
          <pc:docMk/>
          <pc:sldMk cId="280687395" sldId="1076"/>
        </pc:sldMkLst>
        <pc:spChg chg="mod">
          <ac:chgData name="Dimitar Zahariev" userId="b84e4ebc77879e88" providerId="LiveId" clId="{8B0867ED-CF52-4791-910A-476A5002EBB6}" dt="2020-03-05T10:36:44.767" v="9428" actId="20577"/>
          <ac:spMkLst>
            <pc:docMk/>
            <pc:sldMk cId="280687395" sldId="1076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0:56:19.086" v="10151" actId="20577"/>
          <ac:spMkLst>
            <pc:docMk/>
            <pc:sldMk cId="280687395" sldId="1076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2:28:32.789" v="11532" actId="478"/>
          <ac:spMkLst>
            <pc:docMk/>
            <pc:sldMk cId="280687395" sldId="1076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2:28:26.730" v="11531" actId="478"/>
        <pc:sldMkLst>
          <pc:docMk/>
          <pc:sldMk cId="1492569158" sldId="1077"/>
        </pc:sldMkLst>
        <pc:spChg chg="mod">
          <ac:chgData name="Dimitar Zahariev" userId="b84e4ebc77879e88" providerId="LiveId" clId="{8B0867ED-CF52-4791-910A-476A5002EBB6}" dt="2020-03-05T11:38:23.408" v="11078" actId="20577"/>
          <ac:spMkLst>
            <pc:docMk/>
            <pc:sldMk cId="1492569158" sldId="1077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28:15.393" v="11530" actId="20577"/>
          <ac:spMkLst>
            <pc:docMk/>
            <pc:sldMk cId="1492569158" sldId="1077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2:28:26.730" v="11531" actId="478"/>
          <ac:spMkLst>
            <pc:docMk/>
            <pc:sldMk cId="1492569158" sldId="1077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41:56.329" v="15336" actId="478"/>
        <pc:sldMkLst>
          <pc:docMk/>
          <pc:sldMk cId="263900875" sldId="1078"/>
        </pc:sldMkLst>
        <pc:spChg chg="mod">
          <ac:chgData name="Dimitar Zahariev" userId="b84e4ebc77879e88" providerId="LiveId" clId="{8B0867ED-CF52-4791-910A-476A5002EBB6}" dt="2020-03-05T12:44:24.742" v="12609" actId="20577"/>
          <ac:spMkLst>
            <pc:docMk/>
            <pc:sldMk cId="263900875" sldId="1078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44:03.688" v="12600" actId="20577"/>
          <ac:spMkLst>
            <pc:docMk/>
            <pc:sldMk cId="263900875" sldId="1078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41:56.329" v="15336" actId="478"/>
          <ac:spMkLst>
            <pc:docMk/>
            <pc:sldMk cId="263900875" sldId="1078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6:32.049" v="17666"/>
        <pc:sldMkLst>
          <pc:docMk/>
          <pc:sldMk cId="3725222610" sldId="1079"/>
        </pc:sldMkLst>
        <pc:spChg chg="mod">
          <ac:chgData name="Dimitar Zahariev" userId="b84e4ebc77879e88" providerId="LiveId" clId="{8B0867ED-CF52-4791-910A-476A5002EBB6}" dt="2020-03-05T12:51:22.136" v="13314" actId="20577"/>
          <ac:spMkLst>
            <pc:docMk/>
            <pc:sldMk cId="3725222610" sldId="1079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06:58.106" v="14149" actId="20577"/>
          <ac:spMkLst>
            <pc:docMk/>
            <pc:sldMk cId="3725222610" sldId="1079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42:06.569" v="15338" actId="478"/>
          <ac:spMkLst>
            <pc:docMk/>
            <pc:sldMk cId="3725222610" sldId="1079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50:45.561" v="15713" actId="478"/>
        <pc:sldMkLst>
          <pc:docMk/>
          <pc:sldMk cId="1675886644" sldId="1080"/>
        </pc:sldMkLst>
        <pc:spChg chg="mod">
          <ac:chgData name="Dimitar Zahariev" userId="b84e4ebc77879e88" providerId="LiveId" clId="{8B0867ED-CF52-4791-910A-476A5002EBB6}" dt="2020-03-05T13:07:08.947" v="14168" actId="20577"/>
          <ac:spMkLst>
            <pc:docMk/>
            <pc:sldMk cId="1675886644" sldId="1080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08:32.085" v="14326" actId="113"/>
          <ac:spMkLst>
            <pc:docMk/>
            <pc:sldMk cId="1675886644" sldId="1080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0:45.561" v="15713" actId="478"/>
          <ac:spMkLst>
            <pc:docMk/>
            <pc:sldMk cId="1675886644" sldId="1080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42:02.153" v="15337" actId="478"/>
        <pc:sldMkLst>
          <pc:docMk/>
          <pc:sldMk cId="1845402651" sldId="1081"/>
        </pc:sldMkLst>
        <pc:spChg chg="mod">
          <ac:chgData name="Dimitar Zahariev" userId="b84e4ebc77879e88" providerId="LiveId" clId="{8B0867ED-CF52-4791-910A-476A5002EBB6}" dt="2020-03-05T12:44:29.613" v="12611" actId="20577"/>
          <ac:spMkLst>
            <pc:docMk/>
            <pc:sldMk cId="1845402651" sldId="1081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2:51:00.776" v="13296" actId="20577"/>
          <ac:spMkLst>
            <pc:docMk/>
            <pc:sldMk cId="1845402651" sldId="1081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42:02.153" v="15337" actId="478"/>
          <ac:spMkLst>
            <pc:docMk/>
            <pc:sldMk cId="1845402651" sldId="1081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37:27.262" v="17685"/>
        <pc:sldMkLst>
          <pc:docMk/>
          <pc:sldMk cId="3983266953" sldId="1082"/>
        </pc:sldMkLst>
        <pc:spChg chg="mod">
          <ac:chgData name="Dimitar Zahariev" userId="b84e4ebc77879e88" providerId="LiveId" clId="{8B0867ED-CF52-4791-910A-476A5002EBB6}" dt="2020-03-05T13:13:03.612" v="14395" actId="20577"/>
          <ac:spMkLst>
            <pc:docMk/>
            <pc:sldMk cId="3983266953" sldId="1082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27:16.518" v="15335" actId="20577"/>
          <ac:spMkLst>
            <pc:docMk/>
            <pc:sldMk cId="3983266953" sldId="1082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0:50.380" v="15714" actId="478"/>
          <ac:spMkLst>
            <pc:docMk/>
            <pc:sldMk cId="3983266953" sldId="1082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3:53:34.089" v="15900" actId="478"/>
        <pc:sldMkLst>
          <pc:docMk/>
          <pc:sldMk cId="1988055357" sldId="1083"/>
        </pc:sldMkLst>
        <pc:spChg chg="mod">
          <ac:chgData name="Dimitar Zahariev" userId="b84e4ebc77879e88" providerId="LiveId" clId="{8B0867ED-CF52-4791-910A-476A5002EBB6}" dt="2020-03-05T13:42:23.742" v="15355" actId="20577"/>
          <ac:spMkLst>
            <pc:docMk/>
            <pc:sldMk cId="1988055357" sldId="1083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3:52:47.084" v="15899" actId="20577"/>
          <ac:spMkLst>
            <pc:docMk/>
            <pc:sldMk cId="1988055357" sldId="1083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3:34.089" v="15900" actId="478"/>
          <ac:spMkLst>
            <pc:docMk/>
            <pc:sldMk cId="1988055357" sldId="1083"/>
            <ac:spMk id="6" creationId="{49633FEB-F484-4FE0-A13D-3EEBF363AADE}"/>
          </ac:spMkLst>
        </pc:spChg>
      </pc:sldChg>
      <pc:sldChg chg="delSp modSp add delAnim modAnim">
        <pc:chgData name="Dimitar Zahariev" userId="b84e4ebc77879e88" providerId="LiveId" clId="{8B0867ED-CF52-4791-910A-476A5002EBB6}" dt="2020-03-05T14:17:48.542" v="16688" actId="20577"/>
        <pc:sldMkLst>
          <pc:docMk/>
          <pc:sldMk cId="1587835871" sldId="1084"/>
        </pc:sldMkLst>
        <pc:spChg chg="mod">
          <ac:chgData name="Dimitar Zahariev" userId="b84e4ebc77879e88" providerId="LiveId" clId="{8B0867ED-CF52-4791-910A-476A5002EBB6}" dt="2020-03-05T13:50:35.951" v="15708" actId="20577"/>
          <ac:spMkLst>
            <pc:docMk/>
            <pc:sldMk cId="1587835871" sldId="1084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4:17:48.542" v="16688" actId="20577"/>
          <ac:spMkLst>
            <pc:docMk/>
            <pc:sldMk cId="1587835871" sldId="1084"/>
            <ac:spMk id="5" creationId="{25D4DC16-7C8F-4647-B097-E39063E1F4FD}"/>
          </ac:spMkLst>
        </pc:spChg>
        <pc:spChg chg="del">
          <ac:chgData name="Dimitar Zahariev" userId="b84e4ebc77879e88" providerId="LiveId" clId="{8B0867ED-CF52-4791-910A-476A5002EBB6}" dt="2020-03-05T13:58:35.489" v="15901" actId="478"/>
          <ac:spMkLst>
            <pc:docMk/>
            <pc:sldMk cId="1587835871" sldId="1084"/>
            <ac:spMk id="6" creationId="{49633FEB-F484-4FE0-A13D-3EEBF363AADE}"/>
          </ac:spMkLst>
        </pc:spChg>
      </pc:sldChg>
      <pc:sldChg chg="modSp add modAnim">
        <pc:chgData name="Dimitar Zahariev" userId="b84e4ebc77879e88" providerId="LiveId" clId="{8B0867ED-CF52-4791-910A-476A5002EBB6}" dt="2020-03-05T14:23:29.012" v="17441" actId="113"/>
        <pc:sldMkLst>
          <pc:docMk/>
          <pc:sldMk cId="1623109612" sldId="1085"/>
        </pc:sldMkLst>
        <pc:spChg chg="mod">
          <ac:chgData name="Dimitar Zahariev" userId="b84e4ebc77879e88" providerId="LiveId" clId="{8B0867ED-CF52-4791-910A-476A5002EBB6}" dt="2020-03-05T14:18:17.231" v="16701" actId="20577"/>
          <ac:spMkLst>
            <pc:docMk/>
            <pc:sldMk cId="1623109612" sldId="1085"/>
            <ac:spMk id="4" creationId="{D7702113-46B5-44FF-AE34-AED42A801FFF}"/>
          </ac:spMkLst>
        </pc:spChg>
        <pc:spChg chg="mod">
          <ac:chgData name="Dimitar Zahariev" userId="b84e4ebc77879e88" providerId="LiveId" clId="{8B0867ED-CF52-4791-910A-476A5002EBB6}" dt="2020-03-05T14:23:29.012" v="17441" actId="113"/>
          <ac:spMkLst>
            <pc:docMk/>
            <pc:sldMk cId="1623109612" sldId="1085"/>
            <ac:spMk id="5" creationId="{25D4DC16-7C8F-4647-B097-E39063E1F4FD}"/>
          </ac:spMkLst>
        </pc:spChg>
      </pc:sldChg>
    </pc:docChg>
  </pc:docChgLst>
  <pc:docChgLst>
    <pc:chgData name="Dimitar Zahariev" userId="b84e4ebc77879e88" providerId="LiveId" clId="{6DFF1614-D017-47D0-8BD1-DF958131BAFA}"/>
    <pc:docChg chg="undo custSel addSld delSld modSld sldOrd modMainMaster modSection">
      <pc:chgData name="Dimitar Zahariev" userId="b84e4ebc77879e88" providerId="LiveId" clId="{6DFF1614-D017-47D0-8BD1-DF958131BAFA}" dt="2020-02-06T15:05:34.460" v="23810" actId="47"/>
      <pc:docMkLst>
        <pc:docMk/>
      </pc:docMkLst>
      <pc:sldChg chg="addSp delSp modSp">
        <pc:chgData name="Dimitar Zahariev" userId="b84e4ebc77879e88" providerId="LiveId" clId="{6DFF1614-D017-47D0-8BD1-DF958131BAFA}" dt="2020-02-04T21:54:51.968" v="85" actId="478"/>
        <pc:sldMkLst>
          <pc:docMk/>
          <pc:sldMk cId="3215379390" sldId="274"/>
        </pc:sldMkLst>
        <pc:spChg chg="mod">
          <ac:chgData name="Dimitar Zahariev" userId="b84e4ebc77879e88" providerId="LiveId" clId="{6DFF1614-D017-47D0-8BD1-DF958131BAFA}" dt="2020-02-04T21:54:00.126" v="37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6DFF1614-D017-47D0-8BD1-DF958131BAFA}" dt="2020-02-04T21:54:21.006" v="83" actId="20577"/>
          <ac:spMkLst>
            <pc:docMk/>
            <pc:sldMk cId="3215379390" sldId="274"/>
            <ac:spMk id="3" creationId="{A004DC04-DA2A-41C0-8578-4B8D2F08EA7D}"/>
          </ac:spMkLst>
        </pc:spChg>
        <pc:spChg chg="del">
          <ac:chgData name="Dimitar Zahariev" userId="b84e4ebc77879e88" providerId="LiveId" clId="{6DFF1614-D017-47D0-8BD1-DF958131BAFA}" dt="2020-02-04T21:53:09.520" v="0" actId="478"/>
          <ac:spMkLst>
            <pc:docMk/>
            <pc:sldMk cId="3215379390" sldId="274"/>
            <ac:spMk id="4" creationId="{6E923F80-32EB-4952-B194-02CAE13020AC}"/>
          </ac:spMkLst>
        </pc:spChg>
        <pc:spChg chg="add del">
          <ac:chgData name="Dimitar Zahariev" userId="b84e4ebc77879e88" providerId="LiveId" clId="{6DFF1614-D017-47D0-8BD1-DF958131BAFA}" dt="2020-02-04T21:54:51.968" v="85" actId="478"/>
          <ac:spMkLst>
            <pc:docMk/>
            <pc:sldMk cId="3215379390" sldId="274"/>
            <ac:spMk id="13" creationId="{A05CF886-17BD-48AE-B271-FA6EB5A4EDB3}"/>
          </ac:spMkLst>
        </pc:spChg>
      </pc:sldChg>
      <pc:sldChg chg="modSp modAnim">
        <pc:chgData name="Dimitar Zahariev" userId="b84e4ebc77879e88" providerId="LiveId" clId="{6DFF1614-D017-47D0-8BD1-DF958131BAFA}" dt="2020-02-05T09:59:13.355" v="375" actId="6549"/>
        <pc:sldMkLst>
          <pc:docMk/>
          <pc:sldMk cId="1646986932" sldId="276"/>
        </pc:sldMkLst>
        <pc:spChg chg="mod">
          <ac:chgData name="Dimitar Zahariev" userId="b84e4ebc77879e88" providerId="LiveId" clId="{6DFF1614-D017-47D0-8BD1-DF958131BAFA}" dt="2020-02-05T09:59:13.355" v="37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 modAnim">
        <pc:chgData name="Dimitar Zahariev" userId="b84e4ebc77879e88" providerId="LiveId" clId="{6DFF1614-D017-47D0-8BD1-DF958131BAFA}" dt="2020-02-06T14:52:49.467" v="23764" actId="47"/>
        <pc:sldMkLst>
          <pc:docMk/>
          <pc:sldMk cId="2087190546" sldId="349"/>
        </pc:sldMkLst>
        <pc:spChg chg="mod">
          <ac:chgData name="Dimitar Zahariev" userId="b84e4ebc77879e88" providerId="LiveId" clId="{6DFF1614-D017-47D0-8BD1-DF958131BAFA}" dt="2020-02-06T14:52:41.036" v="23763" actId="20577"/>
          <ac:spMkLst>
            <pc:docMk/>
            <pc:sldMk cId="2087190546" sldId="349"/>
            <ac:spMk id="14" creationId="{0E49D336-45B6-44D3-97C4-E28F8DEA2022}"/>
          </ac:spMkLst>
        </pc:spChg>
      </pc:sldChg>
      <pc:sldChg chg="modSp">
        <pc:chgData name="Dimitar Zahariev" userId="b84e4ebc77879e88" providerId="LiveId" clId="{6DFF1614-D017-47D0-8BD1-DF958131BAFA}" dt="2020-02-06T14:37:48.637" v="23440" actId="20577"/>
        <pc:sldMkLst>
          <pc:docMk/>
          <pc:sldMk cId="882194472" sldId="353"/>
        </pc:sldMkLst>
        <pc:spChg chg="mod">
          <ac:chgData name="Dimitar Zahariev" userId="b84e4ebc77879e88" providerId="LiveId" clId="{6DFF1614-D017-47D0-8BD1-DF958131BAFA}" dt="2020-02-04T21:58:46.631" v="13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48.637" v="23440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1:57:57.341" v="113" actId="47"/>
        <pc:sldMkLst>
          <pc:docMk/>
          <pc:sldMk cId="582614691" sldId="490"/>
        </pc:sldMkLst>
      </pc:sldChg>
      <pc:sldChg chg="del">
        <pc:chgData name="Dimitar Zahariev" userId="b84e4ebc77879e88" providerId="LiveId" clId="{6DFF1614-D017-47D0-8BD1-DF958131BAFA}" dt="2020-02-04T21:57:57.341" v="113" actId="47"/>
        <pc:sldMkLst>
          <pc:docMk/>
          <pc:sldMk cId="1293583112" sldId="491"/>
        </pc:sldMkLst>
      </pc:sldChg>
      <pc:sldChg chg="modSp add">
        <pc:chgData name="Dimitar Zahariev" userId="b84e4ebc77879e88" providerId="LiveId" clId="{6DFF1614-D017-47D0-8BD1-DF958131BAFA}" dt="2020-02-06T01:05:33.963" v="21367" actId="113"/>
        <pc:sldMkLst>
          <pc:docMk/>
          <pc:sldMk cId="351170972" sldId="566"/>
        </pc:sldMkLst>
        <pc:spChg chg="mod">
          <ac:chgData name="Dimitar Zahariev" userId="b84e4ebc77879e88" providerId="LiveId" clId="{6DFF1614-D017-47D0-8BD1-DF958131BAFA}" dt="2020-02-06T01:05:33.963" v="21367" actId="113"/>
          <ac:spMkLst>
            <pc:docMk/>
            <pc:sldMk cId="351170972" sldId="566"/>
            <ac:spMk id="3" creationId="{00000000-0000-0000-0000-000000000000}"/>
          </ac:spMkLst>
        </pc:spChg>
        <pc:spChg chg="mod">
          <ac:chgData name="Dimitar Zahariev" userId="b84e4ebc77879e88" providerId="LiveId" clId="{6DFF1614-D017-47D0-8BD1-DF958131BAFA}" dt="2020-02-06T01:05:19.878" v="21362" actId="20577"/>
          <ac:spMkLst>
            <pc:docMk/>
            <pc:sldMk cId="351170972" sldId="566"/>
            <ac:spMk id="5" creationId="{777FCD28-2B8B-4CAD-BC6B-9C24475ABCA6}"/>
          </ac:spMkLst>
        </pc:spChg>
        <pc:spChg chg="mod">
          <ac:chgData name="Dimitar Zahariev" userId="b84e4ebc77879e88" providerId="LiveId" clId="{6DFF1614-D017-47D0-8BD1-DF958131BAFA}" dt="2020-02-06T01:05:24.851" v="21365" actId="20577"/>
          <ac:spMkLst>
            <pc:docMk/>
            <pc:sldMk cId="351170972" sldId="566"/>
            <ac:spMk id="6" creationId="{9AF9B02B-703A-4845-A6A5-899AE572556A}"/>
          </ac:spMkLst>
        </pc:spChg>
      </pc:sldChg>
      <pc:sldChg chg="addSp delSp modSp delAnim modAnim">
        <pc:chgData name="Dimitar Zahariev" userId="b84e4ebc77879e88" providerId="LiveId" clId="{6DFF1614-D017-47D0-8BD1-DF958131BAFA}" dt="2020-02-05T09:50:48.528" v="309" actId="6549"/>
        <pc:sldMkLst>
          <pc:docMk/>
          <pc:sldMk cId="1022073263" sldId="698"/>
        </pc:sldMkLst>
        <pc:spChg chg="mod">
          <ac:chgData name="Dimitar Zahariev" userId="b84e4ebc77879e88" providerId="LiveId" clId="{6DFF1614-D017-47D0-8BD1-DF958131BAFA}" dt="2020-02-05T09:50:48.528" v="309" actId="6549"/>
          <ac:spMkLst>
            <pc:docMk/>
            <pc:sldMk cId="1022073263" sldId="698"/>
            <ac:spMk id="4" creationId="{0141AF62-65D2-47C8-ACCC-4D20F874D323}"/>
          </ac:spMkLst>
        </pc:spChg>
        <pc:spChg chg="del">
          <ac:chgData name="Dimitar Zahariev" userId="b84e4ebc77879e88" providerId="LiveId" clId="{6DFF1614-D017-47D0-8BD1-DF958131BAFA}" dt="2020-02-04T21:55:10.685" v="86" actId="478"/>
          <ac:spMkLst>
            <pc:docMk/>
            <pc:sldMk cId="1022073263" sldId="698"/>
            <ac:spMk id="7" creationId="{F6F1EF36-6894-4DF5-88AE-7CAB1EB19FFC}"/>
          </ac:spMkLst>
        </pc:spChg>
        <pc:spChg chg="add">
          <ac:chgData name="Dimitar Zahariev" userId="b84e4ebc77879e88" providerId="LiveId" clId="{6DFF1614-D017-47D0-8BD1-DF958131BAFA}" dt="2020-02-04T21:55:11.101" v="87"/>
          <ac:spMkLst>
            <pc:docMk/>
            <pc:sldMk cId="1022073263" sldId="698"/>
            <ac:spMk id="8" creationId="{5114C19C-218D-48FF-87B3-1B101538BA08}"/>
          </ac:spMkLst>
        </pc:spChg>
        <pc:spChg chg="mod">
          <ac:chgData name="Dimitar Zahariev" userId="b84e4ebc77879e88" providerId="LiveId" clId="{6DFF1614-D017-47D0-8BD1-DF958131BAFA}" dt="2020-02-05T09:50:37.362" v="308"/>
          <ac:spMkLst>
            <pc:docMk/>
            <pc:sldMk cId="1022073263" sldId="698"/>
            <ac:spMk id="10" creationId="{00000000-0000-0000-0000-000000000000}"/>
          </ac:spMkLst>
        </pc:spChg>
      </pc:sldChg>
      <pc:sldChg chg="modSp">
        <pc:chgData name="Dimitar Zahariev" userId="b84e4ebc77879e88" providerId="LiveId" clId="{6DFF1614-D017-47D0-8BD1-DF958131BAFA}" dt="2020-02-06T14:37:40.657" v="23437" actId="20577"/>
        <pc:sldMkLst>
          <pc:docMk/>
          <pc:sldMk cId="3602216718" sldId="699"/>
        </pc:sldMkLst>
        <pc:spChg chg="mod">
          <ac:chgData name="Dimitar Zahariev" userId="b84e4ebc77879e88" providerId="LiveId" clId="{6DFF1614-D017-47D0-8BD1-DF958131BAFA}" dt="2020-02-04T21:59:22.980" v="161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40.657" v="2343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82294416" sldId="700"/>
        </pc:sldMkLst>
      </pc:sldChg>
      <pc:sldChg chg="modSp">
        <pc:chgData name="Dimitar Zahariev" userId="b84e4ebc77879e88" providerId="LiveId" clId="{6DFF1614-D017-47D0-8BD1-DF958131BAFA}" dt="2020-02-06T14:37:55.377" v="23443" actId="20577"/>
        <pc:sldMkLst>
          <pc:docMk/>
          <pc:sldMk cId="3208377020" sldId="701"/>
        </pc:sldMkLst>
        <pc:spChg chg="mod">
          <ac:chgData name="Dimitar Zahariev" userId="b84e4ebc77879e88" providerId="LiveId" clId="{6DFF1614-D017-47D0-8BD1-DF958131BAFA}" dt="2020-02-04T21:59:53.412" v="19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37:55.377" v="23443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Sp modSp delAnim modAnim">
        <pc:chgData name="Dimitar Zahariev" userId="b84e4ebc77879e88" providerId="LiveId" clId="{6DFF1614-D017-47D0-8BD1-DF958131BAFA}" dt="2020-02-06T14:40:52.983" v="23537"/>
        <pc:sldMkLst>
          <pc:docMk/>
          <pc:sldMk cId="3317344958" sldId="702"/>
        </pc:sldMkLst>
        <pc:spChg chg="mod">
          <ac:chgData name="Dimitar Zahariev" userId="b84e4ebc77879e88" providerId="LiveId" clId="{6DFF1614-D017-47D0-8BD1-DF958131BAFA}" dt="2020-02-05T21:53:46.753" v="1214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0:26.042" v="23522" actId="113"/>
          <ac:spMkLst>
            <pc:docMk/>
            <pc:sldMk cId="3317344958" sldId="702"/>
            <ac:spMk id="5" creationId="{25D4DC16-7C8F-4647-B097-E39063E1F4FD}"/>
          </ac:spMkLst>
        </pc:spChg>
        <pc:spChg chg="del mod">
          <ac:chgData name="Dimitar Zahariev" userId="b84e4ebc77879e88" providerId="LiveId" clId="{6DFF1614-D017-47D0-8BD1-DF958131BAFA}" dt="2020-02-06T14:40:03.834" v="23516" actId="478"/>
          <ac:spMkLst>
            <pc:docMk/>
            <pc:sldMk cId="3317344958" sldId="702"/>
            <ac:spMk id="6" creationId="{D4096F37-F8A8-4BDF-B72C-7D68CB815E26}"/>
          </ac:spMkLst>
        </pc:spChg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373911128" sldId="703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1474218019" sldId="704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168640342" sldId="705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2942871613" sldId="706"/>
        </pc:sldMkLst>
      </pc:sldChg>
      <pc:sldChg chg="modSp">
        <pc:chgData name="Dimitar Zahariev" userId="b84e4ebc77879e88" providerId="LiveId" clId="{6DFF1614-D017-47D0-8BD1-DF958131BAFA}" dt="2020-02-04T22:00:32.330" v="244" actId="20577"/>
        <pc:sldMkLst>
          <pc:docMk/>
          <pc:sldMk cId="1792130294" sldId="707"/>
        </pc:sldMkLst>
        <pc:spChg chg="mod">
          <ac:chgData name="Dimitar Zahariev" userId="b84e4ebc77879e88" providerId="LiveId" clId="{6DFF1614-D017-47D0-8BD1-DF958131BAFA}" dt="2020-02-04T22:00:27.963" v="23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4T22:00:32.330" v="24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6DFF1614-D017-47D0-8BD1-DF958131BAFA}" dt="2020-02-05T23:46:00.290" v="18116" actId="20577"/>
        <pc:sldMkLst>
          <pc:docMk/>
          <pc:sldMk cId="2914857172" sldId="708"/>
        </pc:sldMkLst>
        <pc:spChg chg="mod">
          <ac:chgData name="Dimitar Zahariev" userId="b84e4ebc77879e88" providerId="LiveId" clId="{6DFF1614-D017-47D0-8BD1-DF958131BAFA}" dt="2020-02-04T22:00:53.310" v="26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5T23:46:00.290" v="18116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2:01:00.645" v="274" actId="47"/>
        <pc:sldMkLst>
          <pc:docMk/>
          <pc:sldMk cId="124392679" sldId="709"/>
        </pc:sldMkLst>
      </pc:sldChg>
      <pc:sldChg chg="modSp del modAnim">
        <pc:chgData name="Dimitar Zahariev" userId="b84e4ebc77879e88" providerId="LiveId" clId="{6DFF1614-D017-47D0-8BD1-DF958131BAFA}" dt="2020-02-05T23:49:10.673" v="18194" actId="47"/>
        <pc:sldMkLst>
          <pc:docMk/>
          <pc:sldMk cId="2881568439" sldId="710"/>
        </pc:sldMkLst>
        <pc:spChg chg="mod">
          <ac:chgData name="Dimitar Zahariev" userId="b84e4ebc77879e88" providerId="LiveId" clId="{6DFF1614-D017-47D0-8BD1-DF958131BAFA}" dt="2020-02-05T12:39:36.602" v="750" actId="20577"/>
          <ac:spMkLst>
            <pc:docMk/>
            <pc:sldMk cId="2881568439" sldId="71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4T22:01:07.312" v="282" actId="5793"/>
          <ac:spMkLst>
            <pc:docMk/>
            <pc:sldMk cId="2881568439" sldId="710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4T22:01:10.008" v="286" actId="5793"/>
          <ac:spMkLst>
            <pc:docMk/>
            <pc:sldMk cId="2881568439" sldId="710"/>
            <ac:spMk id="6" creationId="{BA4A7289-76C1-442E-ADC1-6856D9F4C3F2}"/>
          </ac:spMkLst>
        </pc:spChg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19216020" sldId="711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793222823" sldId="712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1900185108" sldId="713"/>
        </pc:sldMkLst>
      </pc:sldChg>
      <pc:sldChg chg="modSp">
        <pc:chgData name="Dimitar Zahariev" userId="b84e4ebc77879e88" providerId="LiveId" clId="{6DFF1614-D017-47D0-8BD1-DF958131BAFA}" dt="2020-02-06T14:53:18.215" v="23809" actId="313"/>
        <pc:sldMkLst>
          <pc:docMk/>
          <pc:sldMk cId="1177571149" sldId="714"/>
        </pc:sldMkLst>
        <pc:spChg chg="mod">
          <ac:chgData name="Dimitar Zahariev" userId="b84e4ebc77879e88" providerId="LiveId" clId="{6DFF1614-D017-47D0-8BD1-DF958131BAFA}" dt="2020-02-04T22:01:24.197" v="30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6DFF1614-D017-47D0-8BD1-DF958131BAFA}" dt="2020-02-06T14:53:18.215" v="23809" actId="313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311176215" sldId="715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52777691" sldId="716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3930653115" sldId="717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4241398349" sldId="719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714116626" sldId="720"/>
        </pc:sldMkLst>
      </pc:sldChg>
      <pc:sldChg chg="del">
        <pc:chgData name="Dimitar Zahariev" userId="b84e4ebc77879e88" providerId="LiveId" clId="{6DFF1614-D017-47D0-8BD1-DF958131BAFA}" dt="2020-02-04T22:01:15.864" v="287" actId="47"/>
        <pc:sldMkLst>
          <pc:docMk/>
          <pc:sldMk cId="2476974398" sldId="721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867363491" sldId="72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17662865" sldId="72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500513785" sldId="72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877116737" sldId="72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690613444" sldId="726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786897904" sldId="727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965342604" sldId="728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897861" sldId="729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71730899" sldId="730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484844565" sldId="731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380381746" sldId="73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54956375" sldId="73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974465492" sldId="73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01414503" sldId="73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323397672" sldId="736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596737647" sldId="737"/>
        </pc:sldMkLst>
      </pc:sldChg>
      <pc:sldChg chg="addSp delSp modSp delAnim modAnim">
        <pc:chgData name="Dimitar Zahariev" userId="b84e4ebc77879e88" providerId="LiveId" clId="{6DFF1614-D017-47D0-8BD1-DF958131BAFA}" dt="2020-02-05T14:17:25.408" v="2635"/>
        <pc:sldMkLst>
          <pc:docMk/>
          <pc:sldMk cId="3811251410" sldId="738"/>
        </pc:sldMkLst>
        <pc:spChg chg="add mod">
          <ac:chgData name="Dimitar Zahariev" userId="b84e4ebc77879e88" providerId="LiveId" clId="{6DFF1614-D017-47D0-8BD1-DF958131BAFA}" dt="2020-02-05T14:10:43.203" v="2630" actId="404"/>
          <ac:spMkLst>
            <pc:docMk/>
            <pc:sldMk cId="3811251410" sldId="738"/>
            <ac:spMk id="2" creationId="{2585B22A-F2C6-43CD-9B15-2E1E34995932}"/>
          </ac:spMkLst>
        </pc:spChg>
        <pc:spChg chg="mod">
          <ac:chgData name="Dimitar Zahariev" userId="b84e4ebc77879e88" providerId="LiveId" clId="{6DFF1614-D017-47D0-8BD1-DF958131BAFA}" dt="2020-02-05T09:59:27.645" v="404" actId="20577"/>
          <ac:spMkLst>
            <pc:docMk/>
            <pc:sldMk cId="3811251410" sldId="738"/>
            <ac:spMk id="4" creationId="{D7702113-46B5-44FF-AE34-AED42A801FFF}"/>
          </ac:spMkLst>
        </pc:spChg>
        <pc:spChg chg="del mod">
          <ac:chgData name="Dimitar Zahariev" userId="b84e4ebc77879e88" providerId="LiveId" clId="{6DFF1614-D017-47D0-8BD1-DF958131BAFA}" dt="2020-02-05T14:03:45.273" v="2599" actId="478"/>
          <ac:spMkLst>
            <pc:docMk/>
            <pc:sldMk cId="3811251410" sldId="738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4:03:47.843" v="2600" actId="478"/>
          <ac:spMkLst>
            <pc:docMk/>
            <pc:sldMk cId="3811251410" sldId="738"/>
            <ac:spMk id="6" creationId="{A2A369AC-235E-4F51-B642-B2B6E91909E2}"/>
          </ac:spMkLst>
        </pc:spChg>
        <pc:spChg chg="add mod">
          <ac:chgData name="Dimitar Zahariev" userId="b84e4ebc77879e88" providerId="LiveId" clId="{6DFF1614-D017-47D0-8BD1-DF958131BAFA}" dt="2020-02-05T14:10:48.364" v="2631" actId="1076"/>
          <ac:spMkLst>
            <pc:docMk/>
            <pc:sldMk cId="3811251410" sldId="738"/>
            <ac:spMk id="7" creationId="{A5D5BF16-B3AE-488E-8325-937F53F55200}"/>
          </ac:spMkLst>
        </pc:spChg>
        <pc:spChg chg="add mod">
          <ac:chgData name="Dimitar Zahariev" userId="b84e4ebc77879e88" providerId="LiveId" clId="{6DFF1614-D017-47D0-8BD1-DF958131BAFA}" dt="2020-02-05T14:11:01.652" v="2633" actId="1076"/>
          <ac:spMkLst>
            <pc:docMk/>
            <pc:sldMk cId="3811251410" sldId="738"/>
            <ac:spMk id="8" creationId="{2B376B22-A3D0-4C4F-9657-390E39A6A181}"/>
          </ac:spMkLst>
        </pc:spChg>
        <pc:spChg chg="add mod">
          <ac:chgData name="Dimitar Zahariev" userId="b84e4ebc77879e88" providerId="LiveId" clId="{6DFF1614-D017-47D0-8BD1-DF958131BAFA}" dt="2020-02-05T14:17:25.408" v="2635"/>
          <ac:spMkLst>
            <pc:docMk/>
            <pc:sldMk cId="3811251410" sldId="738"/>
            <ac:spMk id="9" creationId="{CCA1DBD0-1B67-4A4A-AEA7-8F7B423B2B10}"/>
          </ac:spMkLst>
        </pc:spChg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4435920" sldId="740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281249806" sldId="741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177129517" sldId="742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418328832" sldId="743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3843151059" sldId="744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138456623" sldId="745"/>
        </pc:sldMkLst>
      </pc:sldChg>
      <pc:sldChg chg="del">
        <pc:chgData name="Dimitar Zahariev" userId="b84e4ebc77879e88" providerId="LiveId" clId="{6DFF1614-D017-47D0-8BD1-DF958131BAFA}" dt="2020-02-04T21:59:11.328" v="147" actId="47"/>
        <pc:sldMkLst>
          <pc:docMk/>
          <pc:sldMk cId="2235007403" sldId="746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3071864637" sldId="747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633730192" sldId="748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2762354524" sldId="749"/>
        </pc:sldMkLst>
      </pc:sldChg>
      <pc:sldChg chg="del">
        <pc:chgData name="Dimitar Zahariev" userId="b84e4ebc77879e88" providerId="LiveId" clId="{6DFF1614-D017-47D0-8BD1-DF958131BAFA}" dt="2020-02-04T22:00:20.026" v="217" actId="47"/>
        <pc:sldMkLst>
          <pc:docMk/>
          <pc:sldMk cId="4271314413" sldId="750"/>
        </pc:sldMkLst>
      </pc:sldChg>
      <pc:sldChg chg="modSp del modAnim">
        <pc:chgData name="Dimitar Zahariev" userId="b84e4ebc77879e88" providerId="LiveId" clId="{6DFF1614-D017-47D0-8BD1-DF958131BAFA}" dt="2020-02-06T14:52:49.467" v="23764" actId="47"/>
        <pc:sldMkLst>
          <pc:docMk/>
          <pc:sldMk cId="2373257029" sldId="751"/>
        </pc:sldMkLst>
        <pc:spChg chg="mod">
          <ac:chgData name="Dimitar Zahariev" userId="b84e4ebc77879e88" providerId="LiveId" clId="{6DFF1614-D017-47D0-8BD1-DF958131BAFA}" dt="2020-02-04T21:58:06.209" v="117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add">
        <pc:chgData name="Dimitar Zahariev" userId="b84e4ebc77879e88" providerId="LiveId" clId="{6DFF1614-D017-47D0-8BD1-DF958131BAFA}" dt="2020-02-04T21:57:52.019" v="112"/>
        <pc:sldMkLst>
          <pc:docMk/>
          <pc:sldMk cId="477584483" sldId="752"/>
        </pc:sldMkLst>
      </pc:sldChg>
      <pc:sldChg chg="add">
        <pc:chgData name="Dimitar Zahariev" userId="b84e4ebc77879e88" providerId="LiveId" clId="{6DFF1614-D017-47D0-8BD1-DF958131BAFA}" dt="2020-02-04T21:57:52.019" v="112"/>
        <pc:sldMkLst>
          <pc:docMk/>
          <pc:sldMk cId="502996606" sldId="753"/>
        </pc:sldMkLst>
      </pc:sldChg>
      <pc:sldChg chg="addSp delSp modSp add ord delAnim modAnim">
        <pc:chgData name="Dimitar Zahariev" userId="b84e4ebc77879e88" providerId="LiveId" clId="{6DFF1614-D017-47D0-8BD1-DF958131BAFA}" dt="2020-02-06T14:24:01.467" v="23159"/>
        <pc:sldMkLst>
          <pc:docMk/>
          <pc:sldMk cId="2048724385" sldId="754"/>
        </pc:sldMkLst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" creationId="{E9E182F9-6BD4-4F90-B709-E735797415BA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3" creationId="{0B997DE8-131F-4FA3-9436-C14C397D23F8}"/>
          </ac:spMkLst>
        </pc:spChg>
        <pc:spChg chg="mod">
          <ac:chgData name="Dimitar Zahariev" userId="b84e4ebc77879e88" providerId="LiveId" clId="{6DFF1614-D017-47D0-8BD1-DF958131BAFA}" dt="2020-02-05T09:59:45.245" v="442" actId="20577"/>
          <ac:spMkLst>
            <pc:docMk/>
            <pc:sldMk cId="2048724385" sldId="754"/>
            <ac:spMk id="4" creationId="{D7702113-46B5-44FF-AE34-AED42A801FFF}"/>
          </ac:spMkLst>
        </pc:spChg>
        <pc:spChg chg="del">
          <ac:chgData name="Dimitar Zahariev" userId="b84e4ebc77879e88" providerId="LiveId" clId="{6DFF1614-D017-47D0-8BD1-DF958131BAFA}" dt="2020-02-05T15:10:54.439" v="2767" actId="478"/>
          <ac:spMkLst>
            <pc:docMk/>
            <pc:sldMk cId="2048724385" sldId="754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5:07:52.902" v="2672" actId="478"/>
          <ac:spMkLst>
            <pc:docMk/>
            <pc:sldMk cId="2048724385" sldId="754"/>
            <ac:spMk id="6" creationId="{2392E881-39CD-4345-A747-698730A20891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7" creationId="{DAB1D35D-53AC-46A3-ACA0-B51C3A0A22BE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8" creationId="{D44C1ADB-C459-4ACC-813F-8787402A7C86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9" creationId="{68689B76-DAE9-4EBA-936C-D3ACCFEE9CCE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0" creationId="{9C25F3FE-286B-44D5-AB04-06B239962AA2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1" creationId="{7844FAF5-F9FB-49B0-B816-B35EE75666B1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2" creationId="{B8CA480C-5E14-4962-80FC-C68D163D9A97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13" creationId="{E1EFA49F-51DA-466D-A81F-9CC9DD7ED67B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4" creationId="{6DABDA84-9C66-4475-995D-1A3D7FA7F77F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5" creationId="{5FFD52AE-1250-4125-B141-F25123F90BDF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6" creationId="{0688B0AB-7E29-4217-9DFD-A24E4221DF02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7" creationId="{97CBA9DD-916B-4523-B464-53BA1D7AD108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8" creationId="{F49C9561-3744-4726-8E83-0DA3F6C9FD8D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19" creationId="{0FE9C9F0-9F4B-4BC0-A61F-77A7AF994365}"/>
          </ac:spMkLst>
        </pc:spChg>
        <pc:spChg chg="add mod">
          <ac:chgData name="Dimitar Zahariev" userId="b84e4ebc77879e88" providerId="LiveId" clId="{6DFF1614-D017-47D0-8BD1-DF958131BAFA}" dt="2020-02-06T14:23:08.738" v="23140" actId="1076"/>
          <ac:spMkLst>
            <pc:docMk/>
            <pc:sldMk cId="2048724385" sldId="754"/>
            <ac:spMk id="20" creationId="{D75EB433-CA74-4262-BF50-D7456DBC1999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1" creationId="{03DEA460-36CD-44E1-911C-D5E3F5C250AC}"/>
          </ac:spMkLst>
        </pc:spChg>
        <pc:spChg chg="add mod">
          <ac:chgData name="Dimitar Zahariev" userId="b84e4ebc77879e88" providerId="LiveId" clId="{6DFF1614-D017-47D0-8BD1-DF958131BAFA}" dt="2020-02-06T14:23:03.232" v="23139" actId="1076"/>
          <ac:spMkLst>
            <pc:docMk/>
            <pc:sldMk cId="2048724385" sldId="754"/>
            <ac:spMk id="22" creationId="{AC0FAA49-1E69-49F1-A860-D9BDB612A464}"/>
          </ac:spMkLst>
        </pc:spChg>
        <pc:spChg chg="add del mod">
          <ac:chgData name="Dimitar Zahariev" userId="b84e4ebc77879e88" providerId="LiveId" clId="{6DFF1614-D017-47D0-8BD1-DF958131BAFA}" dt="2020-02-05T15:10:56.755" v="2768" actId="478"/>
          <ac:spMkLst>
            <pc:docMk/>
            <pc:sldMk cId="2048724385" sldId="754"/>
            <ac:spMk id="24" creationId="{52E0661B-9597-4606-BA87-D7109A2364CD}"/>
          </ac:spMkLst>
        </pc:spChg>
        <pc:spChg chg="add mod">
          <ac:chgData name="Dimitar Zahariev" userId="b84e4ebc77879e88" providerId="LiveId" clId="{6DFF1614-D017-47D0-8BD1-DF958131BAFA}" dt="2020-02-06T14:23:14.335" v="23141" actId="1076"/>
          <ac:spMkLst>
            <pc:docMk/>
            <pc:sldMk cId="2048724385" sldId="754"/>
            <ac:spMk id="25" creationId="{3AF6E174-350E-49D9-BB8B-2463C7DA572B}"/>
          </ac:spMkLst>
        </pc:spChg>
        <pc:spChg chg="add mod">
          <ac:chgData name="Dimitar Zahariev" userId="b84e4ebc77879e88" providerId="LiveId" clId="{6DFF1614-D017-47D0-8BD1-DF958131BAFA}" dt="2020-02-06T14:23:20.334" v="23142" actId="1076"/>
          <ac:spMkLst>
            <pc:docMk/>
            <pc:sldMk cId="2048724385" sldId="754"/>
            <ac:spMk id="26" creationId="{EF5B124C-5B60-4DA0-8843-CD814F12832C}"/>
          </ac:spMkLst>
        </pc:spChg>
      </pc:sldChg>
      <pc:sldChg chg="addSp modSp add modAnim">
        <pc:chgData name="Dimitar Zahariev" userId="b84e4ebc77879e88" providerId="LiveId" clId="{6DFF1614-D017-47D0-8BD1-DF958131BAFA}" dt="2020-02-06T14:30:11.252" v="23256" actId="113"/>
        <pc:sldMkLst>
          <pc:docMk/>
          <pc:sldMk cId="3983174900" sldId="755"/>
        </pc:sldMkLst>
        <pc:spChg chg="mod">
          <ac:chgData name="Dimitar Zahariev" userId="b84e4ebc77879e88" providerId="LiveId" clId="{6DFF1614-D017-47D0-8BD1-DF958131BAFA}" dt="2020-02-05T10:00:01.226" v="469" actId="27636"/>
          <ac:spMkLst>
            <pc:docMk/>
            <pc:sldMk cId="3983174900" sldId="75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0:11.252" v="23256" actId="113"/>
          <ac:spMkLst>
            <pc:docMk/>
            <pc:sldMk cId="3983174900" sldId="755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2:57:05.261" v="1061" actId="404"/>
          <ac:spMkLst>
            <pc:docMk/>
            <pc:sldMk cId="3983174900" sldId="755"/>
            <ac:spMk id="6" creationId="{391F2308-E957-40BB-A6ED-5D70B38DD10A}"/>
          </ac:spMkLst>
        </pc:spChg>
      </pc:sldChg>
      <pc:sldChg chg="addSp delSp modSp add modAnim">
        <pc:chgData name="Dimitar Zahariev" userId="b84e4ebc77879e88" providerId="LiveId" clId="{6DFF1614-D017-47D0-8BD1-DF958131BAFA}" dt="2020-02-06T14:31:26.299" v="23286"/>
        <pc:sldMkLst>
          <pc:docMk/>
          <pc:sldMk cId="1771951066" sldId="756"/>
        </pc:sldMkLst>
        <pc:spChg chg="add del">
          <ac:chgData name="Dimitar Zahariev" userId="b84e4ebc77879e88" providerId="LiveId" clId="{6DFF1614-D017-47D0-8BD1-DF958131BAFA}" dt="2020-02-05T16:38:47.980" v="5136"/>
          <ac:spMkLst>
            <pc:docMk/>
            <pc:sldMk cId="1771951066" sldId="756"/>
            <ac:spMk id="2" creationId="{DE11C162-97DC-471E-99D6-CDCFD48E41ED}"/>
          </ac:spMkLst>
        </pc:spChg>
        <pc:spChg chg="add del">
          <ac:chgData name="Dimitar Zahariev" userId="b84e4ebc77879e88" providerId="LiveId" clId="{6DFF1614-D017-47D0-8BD1-DF958131BAFA}" dt="2020-02-05T16:39:04.070" v="5139"/>
          <ac:spMkLst>
            <pc:docMk/>
            <pc:sldMk cId="1771951066" sldId="756"/>
            <ac:spMk id="3" creationId="{1ACD8A11-6F98-45A5-98D5-B21606273A0B}"/>
          </ac:spMkLst>
        </pc:spChg>
        <pc:spChg chg="mod">
          <ac:chgData name="Dimitar Zahariev" userId="b84e4ebc77879e88" providerId="LiveId" clId="{6DFF1614-D017-47D0-8BD1-DF958131BAFA}" dt="2020-02-05T12:23:04.919" v="482" actId="20577"/>
          <ac:spMkLst>
            <pc:docMk/>
            <pc:sldMk cId="1771951066" sldId="75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47:50.820" v="5379" actId="20577"/>
          <ac:spMkLst>
            <pc:docMk/>
            <pc:sldMk cId="1771951066" sldId="756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6:45:50.260" v="5334" actId="1076"/>
          <ac:spMkLst>
            <pc:docMk/>
            <pc:sldMk cId="1771951066" sldId="756"/>
            <ac:spMk id="6" creationId="{8B2D7CDF-D472-4E99-9359-F2E7BCB77EEA}"/>
          </ac:spMkLst>
        </pc:spChg>
        <pc:spChg chg="add mod">
          <ac:chgData name="Dimitar Zahariev" userId="b84e4ebc77879e88" providerId="LiveId" clId="{6DFF1614-D017-47D0-8BD1-DF958131BAFA}" dt="2020-02-05T16:45:54.632" v="5335" actId="1076"/>
          <ac:spMkLst>
            <pc:docMk/>
            <pc:sldMk cId="1771951066" sldId="756"/>
            <ac:spMk id="7" creationId="{C6403390-503B-45F6-A688-20BC38F6FC8A}"/>
          </ac:spMkLst>
        </pc:spChg>
        <pc:spChg chg="add mod">
          <ac:chgData name="Dimitar Zahariev" userId="b84e4ebc77879e88" providerId="LiveId" clId="{6DFF1614-D017-47D0-8BD1-DF958131BAFA}" dt="2020-02-05T16:45:58.020" v="5336" actId="1076"/>
          <ac:spMkLst>
            <pc:docMk/>
            <pc:sldMk cId="1771951066" sldId="756"/>
            <ac:spMk id="8" creationId="{9496C567-AC51-475A-BA77-27E25C2C2CB2}"/>
          </ac:spMkLst>
        </pc:spChg>
      </pc:sldChg>
      <pc:sldChg chg="modSp add ord modAnim">
        <pc:chgData name="Dimitar Zahariev" userId="b84e4ebc77879e88" providerId="LiveId" clId="{6DFF1614-D017-47D0-8BD1-DF958131BAFA}" dt="2020-02-06T14:31:04.310" v="23281"/>
        <pc:sldMkLst>
          <pc:docMk/>
          <pc:sldMk cId="2502894898" sldId="757"/>
        </pc:sldMkLst>
        <pc:spChg chg="mod">
          <ac:chgData name="Dimitar Zahariev" userId="b84e4ebc77879e88" providerId="LiveId" clId="{6DFF1614-D017-47D0-8BD1-DF958131BAFA}" dt="2020-02-05T13:29:30.054" v="2095" actId="20577"/>
          <ac:spMkLst>
            <pc:docMk/>
            <pc:sldMk cId="2502894898" sldId="75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0:25.067" v="23257" actId="20577"/>
          <ac:spMkLst>
            <pc:docMk/>
            <pc:sldMk cId="2502894898" sldId="757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4:10.379" v="23365"/>
        <pc:sldMkLst>
          <pc:docMk/>
          <pc:sldMk cId="480002717" sldId="758"/>
        </pc:sldMkLst>
        <pc:spChg chg="mod">
          <ac:chgData name="Dimitar Zahariev" userId="b84e4ebc77879e88" providerId="LiveId" clId="{6DFF1614-D017-47D0-8BD1-DF958131BAFA}" dt="2020-02-05T19:33:32.945" v="7034" actId="20577"/>
          <ac:spMkLst>
            <pc:docMk/>
            <pc:sldMk cId="480002717" sldId="75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3:37.018" v="23341" actId="113"/>
          <ac:spMkLst>
            <pc:docMk/>
            <pc:sldMk cId="480002717" sldId="758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9:49:31.681" v="7948" actId="14100"/>
          <ac:spMkLst>
            <pc:docMk/>
            <pc:sldMk cId="480002717" sldId="758"/>
            <ac:spMk id="6" creationId="{3D3FB2D1-E0C3-46F0-82CE-51FC8B376668}"/>
          </ac:spMkLst>
        </pc:spChg>
      </pc:sldChg>
      <pc:sldChg chg="addSp modSp add ord modAnim">
        <pc:chgData name="Dimitar Zahariev" userId="b84e4ebc77879e88" providerId="LiveId" clId="{6DFF1614-D017-47D0-8BD1-DF958131BAFA}" dt="2020-02-06T14:32:54.661" v="23335"/>
        <pc:sldMkLst>
          <pc:docMk/>
          <pc:sldMk cId="3673212385" sldId="759"/>
        </pc:sldMkLst>
        <pc:spChg chg="mod">
          <ac:chgData name="Dimitar Zahariev" userId="b84e4ebc77879e88" providerId="LiveId" clId="{6DFF1614-D017-47D0-8BD1-DF958131BAFA}" dt="2020-02-05T17:00:53.981" v="6116" actId="20577"/>
          <ac:spMkLst>
            <pc:docMk/>
            <pc:sldMk cId="3673212385" sldId="75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7:07:15.673" v="6665" actId="404"/>
          <ac:spMkLst>
            <pc:docMk/>
            <pc:sldMk cId="3673212385" sldId="759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7:02:58.443" v="6327" actId="20577"/>
          <ac:spMkLst>
            <pc:docMk/>
            <pc:sldMk cId="3673212385" sldId="759"/>
            <ac:spMk id="6" creationId="{3F6EF140-7F75-48E8-B1DD-8444AC52481C}"/>
          </ac:spMkLst>
        </pc:spChg>
        <pc:spChg chg="add mod">
          <ac:chgData name="Dimitar Zahariev" userId="b84e4ebc77879e88" providerId="LiveId" clId="{6DFF1614-D017-47D0-8BD1-DF958131BAFA}" dt="2020-02-05T17:07:19.693" v="6666" actId="1076"/>
          <ac:spMkLst>
            <pc:docMk/>
            <pc:sldMk cId="3673212385" sldId="759"/>
            <ac:spMk id="7" creationId="{719073D7-B1CA-4EBF-85CA-21B5C455F349}"/>
          </ac:spMkLst>
        </pc:spChg>
        <pc:spChg chg="add mod">
          <ac:chgData name="Dimitar Zahariev" userId="b84e4ebc77879e88" providerId="LiveId" clId="{6DFF1614-D017-47D0-8BD1-DF958131BAFA}" dt="2020-02-05T17:07:23.123" v="6667" actId="1076"/>
          <ac:spMkLst>
            <pc:docMk/>
            <pc:sldMk cId="3673212385" sldId="759"/>
            <ac:spMk id="8" creationId="{0F3000D6-22A4-40FF-A3F4-27B6D73D4267}"/>
          </ac:spMkLst>
        </pc:spChg>
        <pc:spChg chg="add mod">
          <ac:chgData name="Dimitar Zahariev" userId="b84e4ebc77879e88" providerId="LiveId" clId="{6DFF1614-D017-47D0-8BD1-DF958131BAFA}" dt="2020-02-05T17:08:31.849" v="6780" actId="313"/>
          <ac:spMkLst>
            <pc:docMk/>
            <pc:sldMk cId="3673212385" sldId="759"/>
            <ac:spMk id="9" creationId="{A1B7A125-F81C-45FD-B6D8-181320E3666D}"/>
          </ac:spMkLst>
        </pc:spChg>
        <pc:spChg chg="add mod">
          <ac:chgData name="Dimitar Zahariev" userId="b84e4ebc77879e88" providerId="LiveId" clId="{6DFF1614-D017-47D0-8BD1-DF958131BAFA}" dt="2020-02-05T17:09:23.632" v="6863" actId="313"/>
          <ac:spMkLst>
            <pc:docMk/>
            <pc:sldMk cId="3673212385" sldId="759"/>
            <ac:spMk id="10" creationId="{F551EE37-C8DC-483C-A17F-92FD1D49042E}"/>
          </ac:spMkLst>
        </pc:spChg>
      </pc:sldChg>
      <pc:sldChg chg="add modAnim">
        <pc:chgData name="Dimitar Zahariev" userId="b84e4ebc77879e88" providerId="LiveId" clId="{6DFF1614-D017-47D0-8BD1-DF958131BAFA}" dt="2020-02-06T14:38:33.902" v="23455"/>
        <pc:sldMkLst>
          <pc:docMk/>
          <pc:sldMk cId="352851639" sldId="760"/>
        </pc:sldMkLst>
      </pc:sldChg>
      <pc:sldChg chg="addSp modSp add del modAnim">
        <pc:chgData name="Dimitar Zahariev" userId="b84e4ebc77879e88" providerId="LiveId" clId="{6DFF1614-D017-47D0-8BD1-DF958131BAFA}" dt="2020-02-06T09:08:57.852" v="23099" actId="2696"/>
        <pc:sldMkLst>
          <pc:docMk/>
          <pc:sldMk cId="1244288710" sldId="760"/>
        </pc:sldMkLst>
        <pc:spChg chg="mod">
          <ac:chgData name="Dimitar Zahariev" userId="b84e4ebc77879e88" providerId="LiveId" clId="{6DFF1614-D017-47D0-8BD1-DF958131BAFA}" dt="2020-02-05T20:15:49.415" v="8650" actId="20577"/>
          <ac:spMkLst>
            <pc:docMk/>
            <pc:sldMk cId="1244288710" sldId="76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22:42.392" v="8973" actId="20577"/>
          <ac:spMkLst>
            <pc:docMk/>
            <pc:sldMk cId="1244288710" sldId="760"/>
            <ac:spMk id="5" creationId="{25D4DC16-7C8F-4647-B097-E39063E1F4FD}"/>
          </ac:spMkLst>
        </pc:spChg>
        <pc:spChg chg="add">
          <ac:chgData name="Dimitar Zahariev" userId="b84e4ebc77879e88" providerId="LiveId" clId="{6DFF1614-D017-47D0-8BD1-DF958131BAFA}" dt="2020-02-05T20:16:12.813" v="8655"/>
          <ac:spMkLst>
            <pc:docMk/>
            <pc:sldMk cId="1244288710" sldId="760"/>
            <ac:spMk id="6" creationId="{958DE0A6-C7EA-4BDE-A3BC-A53CA31C4F2D}"/>
          </ac:spMkLst>
        </pc:spChg>
        <pc:spChg chg="add mod">
          <ac:chgData name="Dimitar Zahariev" userId="b84e4ebc77879e88" providerId="LiveId" clId="{6DFF1614-D017-47D0-8BD1-DF958131BAFA}" dt="2020-02-05T20:23:47.123" v="9052" actId="20577"/>
          <ac:spMkLst>
            <pc:docMk/>
            <pc:sldMk cId="1244288710" sldId="760"/>
            <ac:spMk id="7" creationId="{74830C84-5CD6-43D8-859B-6ED31645F432}"/>
          </ac:spMkLst>
        </pc:spChg>
        <pc:spChg chg="add mod">
          <ac:chgData name="Dimitar Zahariev" userId="b84e4ebc77879e88" providerId="LiveId" clId="{6DFF1614-D017-47D0-8BD1-DF958131BAFA}" dt="2020-02-05T20:24:29.077" v="9121" actId="20577"/>
          <ac:spMkLst>
            <pc:docMk/>
            <pc:sldMk cId="1244288710" sldId="760"/>
            <ac:spMk id="8" creationId="{F2F02238-BC30-4F40-96F6-91F4F25268F2}"/>
          </ac:spMkLst>
        </pc:spChg>
        <pc:spChg chg="add mod">
          <ac:chgData name="Dimitar Zahariev" userId="b84e4ebc77879e88" providerId="LiveId" clId="{6DFF1614-D017-47D0-8BD1-DF958131BAFA}" dt="2020-02-05T20:25:45.848" v="9219" actId="20577"/>
          <ac:spMkLst>
            <pc:docMk/>
            <pc:sldMk cId="1244288710" sldId="760"/>
            <ac:spMk id="9" creationId="{E0711C5F-A271-4773-B801-5346EF9B2855}"/>
          </ac:spMkLst>
        </pc:spChg>
      </pc:sldChg>
      <pc:sldChg chg="modSp add ord modAnim">
        <pc:chgData name="Dimitar Zahariev" userId="b84e4ebc77879e88" providerId="LiveId" clId="{6DFF1614-D017-47D0-8BD1-DF958131BAFA}" dt="2020-02-06T14:45:22.111" v="23598" actId="20577"/>
        <pc:sldMkLst>
          <pc:docMk/>
          <pc:sldMk cId="2237726109" sldId="761"/>
        </pc:sldMkLst>
        <pc:spChg chg="mod">
          <ac:chgData name="Dimitar Zahariev" userId="b84e4ebc77879e88" providerId="LiveId" clId="{6DFF1614-D017-47D0-8BD1-DF958131BAFA}" dt="2020-02-05T12:28:14.884" v="558" actId="20577"/>
          <ac:spMkLst>
            <pc:docMk/>
            <pc:sldMk cId="2237726109" sldId="76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5:22.111" v="23598" actId="20577"/>
          <ac:spMkLst>
            <pc:docMk/>
            <pc:sldMk cId="2237726109" sldId="761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7:30.528" v="23435"/>
        <pc:sldMkLst>
          <pc:docMk/>
          <pc:sldMk cId="4284513354" sldId="762"/>
        </pc:sldMkLst>
        <pc:spChg chg="mod">
          <ac:chgData name="Dimitar Zahariev" userId="b84e4ebc77879e88" providerId="LiveId" clId="{6DFF1614-D017-47D0-8BD1-DF958131BAFA}" dt="2020-02-05T21:13:24.582" v="10775" actId="6549"/>
          <ac:spMkLst>
            <pc:docMk/>
            <pc:sldMk cId="4284513354" sldId="76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1:21:21.785" v="11404" actId="113"/>
          <ac:spMkLst>
            <pc:docMk/>
            <pc:sldMk cId="4284513354" sldId="762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1:22:03.049" v="11449" actId="14100"/>
          <ac:spMkLst>
            <pc:docMk/>
            <pc:sldMk cId="4284513354" sldId="762"/>
            <ac:spMk id="6" creationId="{F4F14F80-97F5-4612-8CBB-F7216BA42906}"/>
          </ac:spMkLst>
        </pc:spChg>
      </pc:sldChg>
      <pc:sldChg chg="add modAnim">
        <pc:chgData name="Dimitar Zahariev" userId="b84e4ebc77879e88" providerId="LiveId" clId="{6DFF1614-D017-47D0-8BD1-DF958131BAFA}" dt="2020-02-06T14:38:19.028" v="23449"/>
        <pc:sldMkLst>
          <pc:docMk/>
          <pc:sldMk cId="3243065401" sldId="763"/>
        </pc:sldMkLst>
      </pc:sldChg>
      <pc:sldChg chg="addSp modSp add del modAnim">
        <pc:chgData name="Dimitar Zahariev" userId="b84e4ebc77879e88" providerId="LiveId" clId="{6DFF1614-D017-47D0-8BD1-DF958131BAFA}" dt="2020-02-06T09:08:57.852" v="23099" actId="2696"/>
        <pc:sldMkLst>
          <pc:docMk/>
          <pc:sldMk cId="3931425031" sldId="763"/>
        </pc:sldMkLst>
        <pc:spChg chg="mod">
          <ac:chgData name="Dimitar Zahariev" userId="b84e4ebc77879e88" providerId="LiveId" clId="{6DFF1614-D017-47D0-8BD1-DF958131BAFA}" dt="2020-02-05T20:15:53.834" v="8654" actId="20577"/>
          <ac:spMkLst>
            <pc:docMk/>
            <pc:sldMk cId="3931425031" sldId="76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11:56.243" v="8588" actId="20577"/>
          <ac:spMkLst>
            <pc:docMk/>
            <pc:sldMk cId="3931425031" sldId="763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0:12:19.081" v="8590"/>
          <ac:spMkLst>
            <pc:docMk/>
            <pc:sldMk cId="3931425031" sldId="763"/>
            <ac:spMk id="6" creationId="{B0C2E08D-6FDB-4E68-B0F7-7ACB4F60DB43}"/>
          </ac:spMkLst>
        </pc:spChg>
        <pc:picChg chg="add mod">
          <ac:chgData name="Dimitar Zahariev" userId="b84e4ebc77879e88" providerId="LiveId" clId="{6DFF1614-D017-47D0-8BD1-DF958131BAFA}" dt="2020-02-05T20:14:53.479" v="8602" actId="1076"/>
          <ac:picMkLst>
            <pc:docMk/>
            <pc:sldMk cId="3931425031" sldId="763"/>
            <ac:picMk id="3" creationId="{684B8899-0465-41EF-8228-E6F619FA75B6}"/>
          </ac:picMkLst>
        </pc:picChg>
        <pc:picChg chg="add mod">
          <ac:chgData name="Dimitar Zahariev" userId="b84e4ebc77879e88" providerId="LiveId" clId="{6DFF1614-D017-47D0-8BD1-DF958131BAFA}" dt="2020-02-05T20:15:14.369" v="8605" actId="1076"/>
          <ac:picMkLst>
            <pc:docMk/>
            <pc:sldMk cId="3931425031" sldId="763"/>
            <ac:picMk id="8" creationId="{A0F5E550-87CD-4560-82C9-C3645B7F742F}"/>
          </ac:picMkLst>
        </pc:picChg>
      </pc:sldChg>
      <pc:sldChg chg="addSp delSp modSp add delAnim modAnim">
        <pc:chgData name="Dimitar Zahariev" userId="b84e4ebc77879e88" providerId="LiveId" clId="{6DFF1614-D017-47D0-8BD1-DF958131BAFA}" dt="2020-02-06T14:41:33.791" v="23550"/>
        <pc:sldMkLst>
          <pc:docMk/>
          <pc:sldMk cId="2964688222" sldId="764"/>
        </pc:sldMkLst>
        <pc:spChg chg="mod">
          <ac:chgData name="Dimitar Zahariev" userId="b84e4ebc77879e88" providerId="LiveId" clId="{6DFF1614-D017-47D0-8BD1-DF958131BAFA}" dt="2020-02-05T12:36:06.195" v="649" actId="20577"/>
          <ac:spMkLst>
            <pc:docMk/>
            <pc:sldMk cId="2964688222" sldId="76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07:33.259" v="13340" actId="113"/>
          <ac:spMkLst>
            <pc:docMk/>
            <pc:sldMk cId="2964688222" sldId="764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2:07:25.121" v="13338" actId="478"/>
          <ac:spMkLst>
            <pc:docMk/>
            <pc:sldMk cId="2964688222" sldId="764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2:07:18.539" v="13337" actId="20577"/>
          <ac:spMkLst>
            <pc:docMk/>
            <pc:sldMk cId="2964688222" sldId="764"/>
            <ac:spMk id="7" creationId="{AB7E4AD4-BA8D-4012-B4B9-C5725015A28F}"/>
          </ac:spMkLst>
        </pc:spChg>
      </pc:sldChg>
      <pc:sldChg chg="modSp add del">
        <pc:chgData name="Dimitar Zahariev" userId="b84e4ebc77879e88" providerId="LiveId" clId="{6DFF1614-D017-47D0-8BD1-DF958131BAFA}" dt="2020-02-05T22:07:43.447" v="13343" actId="47"/>
        <pc:sldMkLst>
          <pc:docMk/>
          <pc:sldMk cId="303194057" sldId="765"/>
        </pc:sldMkLst>
        <pc:spChg chg="mod">
          <ac:chgData name="Dimitar Zahariev" userId="b84e4ebc77879e88" providerId="LiveId" clId="{6DFF1614-D017-47D0-8BD1-DF958131BAFA}" dt="2020-02-05T12:36:19.527" v="657" actId="20577"/>
          <ac:spMkLst>
            <pc:docMk/>
            <pc:sldMk cId="303194057" sldId="765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6DFF1614-D017-47D0-8BD1-DF958131BAFA}" dt="2020-02-06T14:42:36.018" v="23572" actId="478"/>
        <pc:sldMkLst>
          <pc:docMk/>
          <pc:sldMk cId="3006524077" sldId="766"/>
        </pc:sldMkLst>
        <pc:spChg chg="mod">
          <ac:chgData name="Dimitar Zahariev" userId="b84e4ebc77879e88" providerId="LiveId" clId="{6DFF1614-D017-47D0-8BD1-DF958131BAFA}" dt="2020-02-05T12:36:44.644" v="671" actId="20577"/>
          <ac:spMkLst>
            <pc:docMk/>
            <pc:sldMk cId="3006524077" sldId="76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27:12.719" v="17337" actId="403"/>
          <ac:spMkLst>
            <pc:docMk/>
            <pc:sldMk cId="3006524077" sldId="766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14:42:36.018" v="23572" actId="478"/>
          <ac:spMkLst>
            <pc:docMk/>
            <pc:sldMk cId="3006524077" sldId="766"/>
            <ac:spMk id="6" creationId="{D4096F37-F8A8-4BDF-B72C-7D68CB815E26}"/>
          </ac:spMkLst>
        </pc:spChg>
      </pc:sldChg>
      <pc:sldChg chg="modSp add del">
        <pc:chgData name="Dimitar Zahariev" userId="b84e4ebc77879e88" providerId="LiveId" clId="{6DFF1614-D017-47D0-8BD1-DF958131BAFA}" dt="2020-02-05T22:12:33.606" v="13531" actId="47"/>
        <pc:sldMkLst>
          <pc:docMk/>
          <pc:sldMk cId="2693015376" sldId="767"/>
        </pc:sldMkLst>
        <pc:spChg chg="mod">
          <ac:chgData name="Dimitar Zahariev" userId="b84e4ebc77879e88" providerId="LiveId" clId="{6DFF1614-D017-47D0-8BD1-DF958131BAFA}" dt="2020-02-05T12:37:02.386" v="686" actId="20577"/>
          <ac:spMkLst>
            <pc:docMk/>
            <pc:sldMk cId="2693015376" sldId="767"/>
            <ac:spMk id="4" creationId="{D7702113-46B5-44FF-AE34-AED42A801FFF}"/>
          </ac:spMkLst>
        </pc:spChg>
      </pc:sldChg>
      <pc:sldChg chg="addSp delSp modSp add ord delAnim modAnim">
        <pc:chgData name="Dimitar Zahariev" userId="b84e4ebc77879e88" providerId="LiveId" clId="{6DFF1614-D017-47D0-8BD1-DF958131BAFA}" dt="2020-02-06T14:43:23.759" v="23586"/>
        <pc:sldMkLst>
          <pc:docMk/>
          <pc:sldMk cId="236759615" sldId="768"/>
        </pc:sldMkLst>
        <pc:spChg chg="mod">
          <ac:chgData name="Dimitar Zahariev" userId="b84e4ebc77879e88" providerId="LiveId" clId="{6DFF1614-D017-47D0-8BD1-DF958131BAFA}" dt="2020-02-05T12:37:39.760" v="714" actId="20577"/>
          <ac:spMkLst>
            <pc:docMk/>
            <pc:sldMk cId="236759615" sldId="76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42:02.218" v="15005" actId="20577"/>
          <ac:spMkLst>
            <pc:docMk/>
            <pc:sldMk cId="236759615" sldId="768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2:43:23.905" v="15053" actId="478"/>
          <ac:spMkLst>
            <pc:docMk/>
            <pc:sldMk cId="236759615" sldId="768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2:41:55.069" v="15003" actId="1076"/>
          <ac:spMkLst>
            <pc:docMk/>
            <pc:sldMk cId="236759615" sldId="768"/>
            <ac:spMk id="7" creationId="{3695F54D-CE82-4F15-8DFC-FA2852F8D0C2}"/>
          </ac:spMkLst>
        </pc:spChg>
        <pc:spChg chg="add mod">
          <ac:chgData name="Dimitar Zahariev" userId="b84e4ebc77879e88" providerId="LiveId" clId="{6DFF1614-D017-47D0-8BD1-DF958131BAFA}" dt="2020-02-05T22:42:00.524" v="15004" actId="1076"/>
          <ac:spMkLst>
            <pc:docMk/>
            <pc:sldMk cId="236759615" sldId="768"/>
            <ac:spMk id="8" creationId="{A2737970-B25F-4916-B3E2-8959E5361300}"/>
          </ac:spMkLst>
        </pc:spChg>
        <pc:spChg chg="add mod">
          <ac:chgData name="Dimitar Zahariev" userId="b84e4ebc77879e88" providerId="LiveId" clId="{6DFF1614-D017-47D0-8BD1-DF958131BAFA}" dt="2020-02-05T22:43:04.258" v="15052" actId="20577"/>
          <ac:spMkLst>
            <pc:docMk/>
            <pc:sldMk cId="236759615" sldId="768"/>
            <ac:spMk id="9" creationId="{BDAF9B92-4849-421E-B454-5BA6165DB6B0}"/>
          </ac:spMkLst>
        </pc:spChg>
        <pc:spChg chg="add mod">
          <ac:chgData name="Dimitar Zahariev" userId="b84e4ebc77879e88" providerId="LiveId" clId="{6DFF1614-D017-47D0-8BD1-DF958131BAFA}" dt="2020-02-05T22:44:03.625" v="15120" actId="20577"/>
          <ac:spMkLst>
            <pc:docMk/>
            <pc:sldMk cId="236759615" sldId="768"/>
            <ac:spMk id="10" creationId="{93C7E02A-FC20-43C4-A9EA-F94C7D13698F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5:42.050" v="23605"/>
        <pc:sldMkLst>
          <pc:docMk/>
          <pc:sldMk cId="4048332883" sldId="769"/>
        </pc:sldMkLst>
        <pc:spChg chg="mod">
          <ac:chgData name="Dimitar Zahariev" userId="b84e4ebc77879e88" providerId="LiveId" clId="{6DFF1614-D017-47D0-8BD1-DF958131BAFA}" dt="2020-02-05T12:37:55.906" v="725" actId="20577"/>
          <ac:spMkLst>
            <pc:docMk/>
            <pc:sldMk cId="4048332883" sldId="76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1:12.088" v="17604" actId="20577"/>
          <ac:spMkLst>
            <pc:docMk/>
            <pc:sldMk cId="4048332883" sldId="769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28:34.201" v="17366" actId="478"/>
          <ac:spMkLst>
            <pc:docMk/>
            <pc:sldMk cId="4048332883" sldId="769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31:17.045" v="17605" actId="1076"/>
          <ac:spMkLst>
            <pc:docMk/>
            <pc:sldMk cId="4048332883" sldId="769"/>
            <ac:spMk id="7" creationId="{8E1E4B44-D2CF-4C84-B3E8-4E4FFAD296F4}"/>
          </ac:spMkLst>
        </pc:spChg>
        <pc:spChg chg="add mod">
          <ac:chgData name="Dimitar Zahariev" userId="b84e4ebc77879e88" providerId="LiveId" clId="{6DFF1614-D017-47D0-8BD1-DF958131BAFA}" dt="2020-02-05T23:31:34.173" v="17644" actId="20577"/>
          <ac:spMkLst>
            <pc:docMk/>
            <pc:sldMk cId="4048332883" sldId="769"/>
            <ac:spMk id="8" creationId="{6425FE19-533B-41B5-AB2C-7320589362DC}"/>
          </ac:spMkLst>
        </pc:spChg>
      </pc:sldChg>
      <pc:sldChg chg="addSp delSp modSp add delAnim modAnim">
        <pc:chgData name="Dimitar Zahariev" userId="b84e4ebc77879e88" providerId="LiveId" clId="{6DFF1614-D017-47D0-8BD1-DF958131BAFA}" dt="2020-02-05T23:17:26.620" v="16822" actId="1036"/>
        <pc:sldMkLst>
          <pc:docMk/>
          <pc:sldMk cId="1174585664" sldId="770"/>
        </pc:sldMkLst>
        <pc:spChg chg="mod">
          <ac:chgData name="Dimitar Zahariev" userId="b84e4ebc77879e88" providerId="LiveId" clId="{6DFF1614-D017-47D0-8BD1-DF958131BAFA}" dt="2020-02-05T12:38:17.155" v="734" actId="20577"/>
          <ac:spMkLst>
            <pc:docMk/>
            <pc:sldMk cId="1174585664" sldId="77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17:20.749" v="16816" actId="20577"/>
          <ac:spMkLst>
            <pc:docMk/>
            <pc:sldMk cId="1174585664" sldId="770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12:22.760" v="16629" actId="478"/>
          <ac:spMkLst>
            <pc:docMk/>
            <pc:sldMk cId="1174585664" sldId="770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17:26.620" v="16822" actId="1036"/>
          <ac:spMkLst>
            <pc:docMk/>
            <pc:sldMk cId="1174585664" sldId="770"/>
            <ac:spMk id="7" creationId="{147FA24A-2BF3-4632-918D-B06429E2F132}"/>
          </ac:spMkLst>
        </pc:spChg>
      </pc:sldChg>
      <pc:sldChg chg="modSp add modAnim">
        <pc:chgData name="Dimitar Zahariev" userId="b84e4ebc77879e88" providerId="LiveId" clId="{6DFF1614-D017-47D0-8BD1-DF958131BAFA}" dt="2020-02-06T00:24:30.289" v="19608" actId="403"/>
        <pc:sldMkLst>
          <pc:docMk/>
          <pc:sldMk cId="2999030687" sldId="771"/>
        </pc:sldMkLst>
        <pc:spChg chg="mod">
          <ac:chgData name="Dimitar Zahariev" userId="b84e4ebc77879e88" providerId="LiveId" clId="{6DFF1614-D017-47D0-8BD1-DF958131BAFA}" dt="2020-02-05T12:39:46.501" v="772" actId="20577"/>
          <ac:spMkLst>
            <pc:docMk/>
            <pc:sldMk cId="2999030687" sldId="77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24:30.289" v="19608" actId="403"/>
          <ac:spMkLst>
            <pc:docMk/>
            <pc:sldMk cId="2999030687" sldId="771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6T00:13:47.970" v="19327" actId="20577"/>
          <ac:spMkLst>
            <pc:docMk/>
            <pc:sldMk cId="2999030687" sldId="771"/>
            <ac:spMk id="6" creationId="{BA4A7289-76C1-442E-ADC1-6856D9F4C3F2}"/>
          </ac:spMkLst>
        </pc:spChg>
      </pc:sldChg>
      <pc:sldChg chg="delSp modSp add delAnim modAnim">
        <pc:chgData name="Dimitar Zahariev" userId="b84e4ebc77879e88" providerId="LiveId" clId="{6DFF1614-D017-47D0-8BD1-DF958131BAFA}" dt="2020-02-06T14:48:08.346" v="23647"/>
        <pc:sldMkLst>
          <pc:docMk/>
          <pc:sldMk cId="288568412" sldId="772"/>
        </pc:sldMkLst>
        <pc:spChg chg="mod">
          <ac:chgData name="Dimitar Zahariev" userId="b84e4ebc77879e88" providerId="LiveId" clId="{6DFF1614-D017-47D0-8BD1-DF958131BAFA}" dt="2020-02-05T12:39:58.796" v="779" actId="20577"/>
          <ac:spMkLst>
            <pc:docMk/>
            <pc:sldMk cId="288568412" sldId="77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46:14.434" v="20749" actId="113"/>
          <ac:spMkLst>
            <pc:docMk/>
            <pc:sldMk cId="288568412" sldId="772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46:05.332" v="20745" actId="478"/>
          <ac:spMkLst>
            <pc:docMk/>
            <pc:sldMk cId="288568412" sldId="772"/>
            <ac:spMk id="6" creationId="{BA4A7289-76C1-442E-ADC1-6856D9F4C3F2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8:51.267" v="23669"/>
        <pc:sldMkLst>
          <pc:docMk/>
          <pc:sldMk cId="4269005249" sldId="773"/>
        </pc:sldMkLst>
        <pc:spChg chg="mod">
          <ac:chgData name="Dimitar Zahariev" userId="b84e4ebc77879e88" providerId="LiveId" clId="{6DFF1614-D017-47D0-8BD1-DF958131BAFA}" dt="2020-02-05T12:40:27.471" v="791" actId="20577"/>
          <ac:spMkLst>
            <pc:docMk/>
            <pc:sldMk cId="4269005249" sldId="77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8:13.852" v="23648" actId="113"/>
          <ac:spMkLst>
            <pc:docMk/>
            <pc:sldMk cId="4269005249" sldId="773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49:42.296" v="21000" actId="478"/>
          <ac:spMkLst>
            <pc:docMk/>
            <pc:sldMk cId="4269005249" sldId="773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12:16:10.213" v="23125"/>
          <ac:spMkLst>
            <pc:docMk/>
            <pc:sldMk cId="4269005249" sldId="773"/>
            <ac:spMk id="6" creationId="{EE08C299-2E2C-487E-90FE-23B8FA19E619}"/>
          </ac:spMkLst>
        </pc:spChg>
        <pc:spChg chg="add mod">
          <ac:chgData name="Dimitar Zahariev" userId="b84e4ebc77879e88" providerId="LiveId" clId="{6DFF1614-D017-47D0-8BD1-DF958131BAFA}" dt="2020-02-06T00:48:39.646" v="20914" actId="14100"/>
          <ac:spMkLst>
            <pc:docMk/>
            <pc:sldMk cId="4269005249" sldId="773"/>
            <ac:spMk id="7" creationId="{8EA9D030-B315-4FC5-A552-5616EAA6E776}"/>
          </ac:spMkLst>
        </pc:spChg>
        <pc:spChg chg="add mod">
          <ac:chgData name="Dimitar Zahariev" userId="b84e4ebc77879e88" providerId="LiveId" clId="{6DFF1614-D017-47D0-8BD1-DF958131BAFA}" dt="2020-02-06T00:49:27.332" v="20999" actId="20577"/>
          <ac:spMkLst>
            <pc:docMk/>
            <pc:sldMk cId="4269005249" sldId="773"/>
            <ac:spMk id="8" creationId="{A87F9C18-2D6E-4DDC-96D4-636028D1C56A}"/>
          </ac:spMkLst>
        </pc:spChg>
      </pc:sldChg>
      <pc:sldChg chg="modSp add modAnim">
        <pc:chgData name="Dimitar Zahariev" userId="b84e4ebc77879e88" providerId="LiveId" clId="{6DFF1614-D017-47D0-8BD1-DF958131BAFA}" dt="2020-02-06T00:40:36.986" v="20379" actId="113"/>
        <pc:sldMkLst>
          <pc:docMk/>
          <pc:sldMk cId="2522984265" sldId="774"/>
        </pc:sldMkLst>
        <pc:spChg chg="mod">
          <ac:chgData name="Dimitar Zahariev" userId="b84e4ebc77879e88" providerId="LiveId" clId="{6DFF1614-D017-47D0-8BD1-DF958131BAFA}" dt="2020-02-05T12:40:36.126" v="803" actId="20577"/>
          <ac:spMkLst>
            <pc:docMk/>
            <pc:sldMk cId="2522984265" sldId="77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40:36.986" v="20379" actId="113"/>
          <ac:spMkLst>
            <pc:docMk/>
            <pc:sldMk cId="2522984265" sldId="774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6T00:33:07.518" v="19814"/>
          <ac:spMkLst>
            <pc:docMk/>
            <pc:sldMk cId="2522984265" sldId="774"/>
            <ac:spMk id="6" creationId="{BA4A7289-76C1-442E-ADC1-6856D9F4C3F2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46:08.092" v="23613"/>
        <pc:sldMkLst>
          <pc:docMk/>
          <pc:sldMk cId="3358448763" sldId="775"/>
        </pc:sldMkLst>
        <pc:spChg chg="mod">
          <ac:chgData name="Dimitar Zahariev" userId="b84e4ebc77879e88" providerId="LiveId" clId="{6DFF1614-D017-47D0-8BD1-DF958131BAFA}" dt="2020-02-05T12:41:11.743" v="824" actId="20577"/>
          <ac:spMkLst>
            <pc:docMk/>
            <pc:sldMk cId="3358448763" sldId="77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7:22.632" v="18015" actId="20577"/>
          <ac:spMkLst>
            <pc:docMk/>
            <pc:sldMk cId="3358448763" sldId="775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5T23:38:55.082" v="18089" actId="478"/>
          <ac:spMkLst>
            <pc:docMk/>
            <pc:sldMk cId="3358448763" sldId="775"/>
            <ac:spMk id="6" creationId="{D4096F37-F8A8-4BDF-B72C-7D68CB815E26}"/>
          </ac:spMkLst>
        </pc:spChg>
        <pc:spChg chg="add mod">
          <ac:chgData name="Dimitar Zahariev" userId="b84e4ebc77879e88" providerId="LiveId" clId="{6DFF1614-D017-47D0-8BD1-DF958131BAFA}" dt="2020-02-05T23:38:01.240" v="18066" actId="20577"/>
          <ac:spMkLst>
            <pc:docMk/>
            <pc:sldMk cId="3358448763" sldId="775"/>
            <ac:spMk id="7" creationId="{134E69A1-DA7D-4F75-90A5-14C05CCA2253}"/>
          </ac:spMkLst>
        </pc:spChg>
        <pc:spChg chg="add mod">
          <ac:chgData name="Dimitar Zahariev" userId="b84e4ebc77879e88" providerId="LiveId" clId="{6DFF1614-D017-47D0-8BD1-DF958131BAFA}" dt="2020-02-05T23:38:22.736" v="18080" actId="20577"/>
          <ac:spMkLst>
            <pc:docMk/>
            <pc:sldMk cId="3358448763" sldId="775"/>
            <ac:spMk id="8" creationId="{5F2AB854-D55B-4935-AE75-1D0643691C7E}"/>
          </ac:spMkLst>
        </pc:spChg>
        <pc:spChg chg="add mod">
          <ac:chgData name="Dimitar Zahariev" userId="b84e4ebc77879e88" providerId="LiveId" clId="{6DFF1614-D017-47D0-8BD1-DF958131BAFA}" dt="2020-02-05T23:38:45.167" v="18087" actId="20577"/>
          <ac:spMkLst>
            <pc:docMk/>
            <pc:sldMk cId="3358448763" sldId="775"/>
            <ac:spMk id="9" creationId="{8118F076-DFF3-4377-A7AC-6C7CF5B99B05}"/>
          </ac:spMkLst>
        </pc:spChg>
        <pc:spChg chg="add mod">
          <ac:chgData name="Dimitar Zahariev" userId="b84e4ebc77879e88" providerId="LiveId" clId="{6DFF1614-D017-47D0-8BD1-DF958131BAFA}" dt="2020-02-05T23:39:09.852" v="18102" actId="20577"/>
          <ac:spMkLst>
            <pc:docMk/>
            <pc:sldMk cId="3358448763" sldId="775"/>
            <ac:spMk id="10" creationId="{AA77347F-BF5F-489D-A11E-AEED86430C23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0:44.342" v="23725" actId="207"/>
        <pc:sldMkLst>
          <pc:docMk/>
          <pc:sldMk cId="739991955" sldId="776"/>
        </pc:sldMkLst>
        <pc:spChg chg="add del mod">
          <ac:chgData name="Dimitar Zahariev" userId="b84e4ebc77879e88" providerId="LiveId" clId="{6DFF1614-D017-47D0-8BD1-DF958131BAFA}" dt="2020-02-06T05:16:31.116" v="22782" actId="478"/>
          <ac:spMkLst>
            <pc:docMk/>
            <pc:sldMk cId="739991955" sldId="776"/>
            <ac:spMk id="3" creationId="{6F013ECA-5C3C-475F-B9A9-3AB32470CE94}"/>
          </ac:spMkLst>
        </pc:spChg>
        <pc:spChg chg="mod">
          <ac:chgData name="Dimitar Zahariev" userId="b84e4ebc77879e88" providerId="LiveId" clId="{6DFF1614-D017-47D0-8BD1-DF958131BAFA}" dt="2020-02-06T05:16:25.716" v="22780" actId="20577"/>
          <ac:spMkLst>
            <pc:docMk/>
            <pc:sldMk cId="739991955" sldId="776"/>
            <ac:spMk id="4" creationId="{D7702113-46B5-44FF-AE34-AED42A801FFF}"/>
          </ac:spMkLst>
        </pc:spChg>
        <pc:spChg chg="del mod">
          <ac:chgData name="Dimitar Zahariev" userId="b84e4ebc77879e88" providerId="LiveId" clId="{6DFF1614-D017-47D0-8BD1-DF958131BAFA}" dt="2020-02-06T05:16:29.204" v="22781" actId="478"/>
          <ac:spMkLst>
            <pc:docMk/>
            <pc:sldMk cId="739991955" sldId="776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7:41:36.881" v="23092" actId="478"/>
          <ac:spMkLst>
            <pc:docMk/>
            <pc:sldMk cId="739991955" sldId="776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14:49:39.937" v="23687" actId="207"/>
          <ac:spMkLst>
            <pc:docMk/>
            <pc:sldMk cId="739991955" sldId="776"/>
            <ac:spMk id="7" creationId="{286DA782-23D3-4479-A0D6-E81AB532AE65}"/>
          </ac:spMkLst>
        </pc:spChg>
        <pc:spChg chg="add del mod">
          <ac:chgData name="Dimitar Zahariev" userId="b84e4ebc77879e88" providerId="LiveId" clId="{6DFF1614-D017-47D0-8BD1-DF958131BAFA}" dt="2020-02-06T01:06:19.490" v="21369" actId="478"/>
          <ac:spMkLst>
            <pc:docMk/>
            <pc:sldMk cId="739991955" sldId="776"/>
            <ac:spMk id="7" creationId="{FE89A9E0-42CF-41E6-A7CD-B5860683FB38}"/>
          </ac:spMkLst>
        </pc:spChg>
        <pc:spChg chg="add mod">
          <ac:chgData name="Dimitar Zahariev" userId="b84e4ebc77879e88" providerId="LiveId" clId="{6DFF1614-D017-47D0-8BD1-DF958131BAFA}" dt="2020-02-06T07:41:44.352" v="23093" actId="1076"/>
          <ac:spMkLst>
            <pc:docMk/>
            <pc:sldMk cId="739991955" sldId="776"/>
            <ac:spMk id="8" creationId="{7DC6C894-60A9-4ABD-AD60-1812BEBE1990}"/>
          </ac:spMkLst>
        </pc:spChg>
        <pc:spChg chg="add mod">
          <ac:chgData name="Dimitar Zahariev" userId="b84e4ebc77879e88" providerId="LiveId" clId="{6DFF1614-D017-47D0-8BD1-DF958131BAFA}" dt="2020-02-06T14:50:23.954" v="23713" actId="207"/>
          <ac:spMkLst>
            <pc:docMk/>
            <pc:sldMk cId="739991955" sldId="776"/>
            <ac:spMk id="9" creationId="{92730FD2-AFF1-464D-A439-14D76E521274}"/>
          </ac:spMkLst>
        </pc:spChg>
        <pc:spChg chg="add mod">
          <ac:chgData name="Dimitar Zahariev" userId="b84e4ebc77879e88" providerId="LiveId" clId="{6DFF1614-D017-47D0-8BD1-DF958131BAFA}" dt="2020-02-06T14:49:32.804" v="23683" actId="207"/>
          <ac:spMkLst>
            <pc:docMk/>
            <pc:sldMk cId="739991955" sldId="776"/>
            <ac:spMk id="10" creationId="{7901F531-7A73-4D03-ADED-548F09767295}"/>
          </ac:spMkLst>
        </pc:spChg>
        <pc:spChg chg="add mod">
          <ac:chgData name="Dimitar Zahariev" userId="b84e4ebc77879e88" providerId="LiveId" clId="{6DFF1614-D017-47D0-8BD1-DF958131BAFA}" dt="2020-02-06T14:50:03.667" v="23701" actId="207"/>
          <ac:spMkLst>
            <pc:docMk/>
            <pc:sldMk cId="739991955" sldId="776"/>
            <ac:spMk id="11" creationId="{58155E33-D7CF-4C84-B819-3F78899FEC90}"/>
          </ac:spMkLst>
        </pc:spChg>
        <pc:spChg chg="add mod">
          <ac:chgData name="Dimitar Zahariev" userId="b84e4ebc77879e88" providerId="LiveId" clId="{6DFF1614-D017-47D0-8BD1-DF958131BAFA}" dt="2020-02-06T14:50:16.304" v="23709" actId="207"/>
          <ac:spMkLst>
            <pc:docMk/>
            <pc:sldMk cId="739991955" sldId="776"/>
            <ac:spMk id="12" creationId="{11F75B8D-74FF-470E-B03E-CE07F8D495E1}"/>
          </ac:spMkLst>
        </pc:spChg>
        <pc:spChg chg="add mod">
          <ac:chgData name="Dimitar Zahariev" userId="b84e4ebc77879e88" providerId="LiveId" clId="{6DFF1614-D017-47D0-8BD1-DF958131BAFA}" dt="2020-02-06T14:50:30.943" v="23717" actId="207"/>
          <ac:spMkLst>
            <pc:docMk/>
            <pc:sldMk cId="739991955" sldId="776"/>
            <ac:spMk id="13" creationId="{DEDA0ABD-C53C-48C9-9021-9A705F2A4DEF}"/>
          </ac:spMkLst>
        </pc:spChg>
        <pc:spChg chg="add mod">
          <ac:chgData name="Dimitar Zahariev" userId="b84e4ebc77879e88" providerId="LiveId" clId="{6DFF1614-D017-47D0-8BD1-DF958131BAFA}" dt="2020-02-06T14:50:10.230" v="23705" actId="207"/>
          <ac:spMkLst>
            <pc:docMk/>
            <pc:sldMk cId="739991955" sldId="776"/>
            <ac:spMk id="14" creationId="{C5D37B47-C33E-40B0-80B7-DA542D5D8F86}"/>
          </ac:spMkLst>
        </pc:spChg>
        <pc:spChg chg="add mod">
          <ac:chgData name="Dimitar Zahariev" userId="b84e4ebc77879e88" providerId="LiveId" clId="{6DFF1614-D017-47D0-8BD1-DF958131BAFA}" dt="2020-02-06T14:50:44.342" v="23725" actId="207"/>
          <ac:spMkLst>
            <pc:docMk/>
            <pc:sldMk cId="739991955" sldId="776"/>
            <ac:spMk id="15" creationId="{53A9CDA3-1202-43D3-A639-2BAB117B060F}"/>
          </ac:spMkLst>
        </pc:spChg>
        <pc:spChg chg="add mod">
          <ac:chgData name="Dimitar Zahariev" userId="b84e4ebc77879e88" providerId="LiveId" clId="{6DFF1614-D017-47D0-8BD1-DF958131BAFA}" dt="2020-02-06T14:50:38.263" v="23721" actId="207"/>
          <ac:spMkLst>
            <pc:docMk/>
            <pc:sldMk cId="739991955" sldId="776"/>
            <ac:spMk id="16" creationId="{12DBBA6D-BF54-4289-AE54-FE832F151A8A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1:24.408" v="23738"/>
        <pc:sldMkLst>
          <pc:docMk/>
          <pc:sldMk cId="3303753961" sldId="777"/>
        </pc:sldMkLst>
        <pc:spChg chg="mod">
          <ac:chgData name="Dimitar Zahariev" userId="b84e4ebc77879e88" providerId="LiveId" clId="{6DFF1614-D017-47D0-8BD1-DF958131BAFA}" dt="2020-02-05T12:45:25.276" v="886" actId="20577"/>
          <ac:spMkLst>
            <pc:docMk/>
            <pc:sldMk cId="3303753961" sldId="77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3:39:07.838" v="23126" actId="113"/>
          <ac:spMkLst>
            <pc:docMk/>
            <pc:sldMk cId="3303753961" sldId="777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25:23.925" v="22091" actId="478"/>
          <ac:spMkLst>
            <pc:docMk/>
            <pc:sldMk cId="3303753961" sldId="777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24:31.303" v="22044" actId="1076"/>
          <ac:spMkLst>
            <pc:docMk/>
            <pc:sldMk cId="3303753961" sldId="777"/>
            <ac:spMk id="7" creationId="{DB328ADC-7580-4719-9DD2-7C8097807085}"/>
          </ac:spMkLst>
        </pc:spChg>
        <pc:spChg chg="add mod">
          <ac:chgData name="Dimitar Zahariev" userId="b84e4ebc77879e88" providerId="LiveId" clId="{6DFF1614-D017-47D0-8BD1-DF958131BAFA}" dt="2020-02-06T01:24:36.850" v="22045" actId="1076"/>
          <ac:spMkLst>
            <pc:docMk/>
            <pc:sldMk cId="3303753961" sldId="777"/>
            <ac:spMk id="8" creationId="{F2E06B8F-2D45-4818-A98F-1588E72F5F4F}"/>
          </ac:spMkLst>
        </pc:spChg>
        <pc:spChg chg="add mod">
          <ac:chgData name="Dimitar Zahariev" userId="b84e4ebc77879e88" providerId="LiveId" clId="{6DFF1614-D017-47D0-8BD1-DF958131BAFA}" dt="2020-02-06T01:26:35.819" v="22207" actId="20577"/>
          <ac:spMkLst>
            <pc:docMk/>
            <pc:sldMk cId="3303753961" sldId="777"/>
            <ac:spMk id="9" creationId="{5810AFA8-7051-4443-BB6B-79366CE4083A}"/>
          </ac:spMkLst>
        </pc:spChg>
        <pc:spChg chg="add mod">
          <ac:chgData name="Dimitar Zahariev" userId="b84e4ebc77879e88" providerId="LiveId" clId="{6DFF1614-D017-47D0-8BD1-DF958131BAFA}" dt="2020-02-06T01:26:54.084" v="22249" actId="20577"/>
          <ac:spMkLst>
            <pc:docMk/>
            <pc:sldMk cId="3303753961" sldId="777"/>
            <ac:spMk id="10" creationId="{133468E4-8723-46E8-81F1-EBF079EEF691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1:55.352" v="23743"/>
        <pc:sldMkLst>
          <pc:docMk/>
          <pc:sldMk cId="1201238121" sldId="778"/>
        </pc:sldMkLst>
        <pc:spChg chg="mod">
          <ac:chgData name="Dimitar Zahariev" userId="b84e4ebc77879e88" providerId="LiveId" clId="{6DFF1614-D017-47D0-8BD1-DF958131BAFA}" dt="2020-02-05T12:46:23.514" v="961" actId="313"/>
          <ac:spMkLst>
            <pc:docMk/>
            <pc:sldMk cId="1201238121" sldId="77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3:39:14.635" v="23127" actId="113"/>
          <ac:spMkLst>
            <pc:docMk/>
            <pc:sldMk cId="1201238121" sldId="778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32:45.801" v="22585" actId="478"/>
          <ac:spMkLst>
            <pc:docMk/>
            <pc:sldMk cId="1201238121" sldId="778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32:23.736" v="22579" actId="20577"/>
          <ac:spMkLst>
            <pc:docMk/>
            <pc:sldMk cId="1201238121" sldId="778"/>
            <ac:spMk id="7" creationId="{A92D7CDF-1922-46C8-BAFD-33A97456129C}"/>
          </ac:spMkLst>
        </pc:spChg>
        <pc:spChg chg="add mod">
          <ac:chgData name="Dimitar Zahariev" userId="b84e4ebc77879e88" providerId="LiveId" clId="{6DFF1614-D017-47D0-8BD1-DF958131BAFA}" dt="2020-02-06T01:32:42.154" v="22584" actId="20577"/>
          <ac:spMkLst>
            <pc:docMk/>
            <pc:sldMk cId="1201238121" sldId="778"/>
            <ac:spMk id="8" creationId="{6492B282-D661-4DF9-817B-7B3384B417EC}"/>
          </ac:spMkLst>
        </pc:spChg>
        <pc:spChg chg="add mod">
          <ac:chgData name="Dimitar Zahariev" userId="b84e4ebc77879e88" providerId="LiveId" clId="{6DFF1614-D017-47D0-8BD1-DF958131BAFA}" dt="2020-02-06T01:33:17.902" v="22601" actId="20577"/>
          <ac:spMkLst>
            <pc:docMk/>
            <pc:sldMk cId="1201238121" sldId="778"/>
            <ac:spMk id="9" creationId="{B916E056-EF55-41D9-B0D9-2E617335EE21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2:06.283" v="23746"/>
        <pc:sldMkLst>
          <pc:docMk/>
          <pc:sldMk cId="796399548" sldId="779"/>
        </pc:sldMkLst>
        <pc:spChg chg="mod">
          <ac:chgData name="Dimitar Zahariev" userId="b84e4ebc77879e88" providerId="LiveId" clId="{6DFF1614-D017-47D0-8BD1-DF958131BAFA}" dt="2020-02-05T12:46:42.196" v="987" actId="20577"/>
          <ac:spMkLst>
            <pc:docMk/>
            <pc:sldMk cId="796399548" sldId="77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1:40:21.633" v="22757" actId="20577"/>
          <ac:spMkLst>
            <pc:docMk/>
            <pc:sldMk cId="796399548" sldId="779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35:43.357" v="22626" actId="478"/>
          <ac:spMkLst>
            <pc:docMk/>
            <pc:sldMk cId="796399548" sldId="779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36:47.866" v="22726" actId="20577"/>
          <ac:spMkLst>
            <pc:docMk/>
            <pc:sldMk cId="796399548" sldId="779"/>
            <ac:spMk id="7" creationId="{82AF5BB7-1A9C-4227-BB1A-C88CC7469382}"/>
          </ac:spMkLst>
        </pc:spChg>
        <pc:spChg chg="add mod">
          <ac:chgData name="Dimitar Zahariev" userId="b84e4ebc77879e88" providerId="LiveId" clId="{6DFF1614-D017-47D0-8BD1-DF958131BAFA}" dt="2020-02-06T01:40:07.838" v="22750" actId="20577"/>
          <ac:spMkLst>
            <pc:docMk/>
            <pc:sldMk cId="796399548" sldId="779"/>
            <ac:spMk id="8" creationId="{A09F3531-998B-423D-9E76-7EDE729051D5}"/>
          </ac:spMkLst>
        </pc:spChg>
        <pc:spChg chg="add mod">
          <ac:chgData name="Dimitar Zahariev" userId="b84e4ebc77879e88" providerId="LiveId" clId="{6DFF1614-D017-47D0-8BD1-DF958131BAFA}" dt="2020-02-06T01:41:23.053" v="22775" actId="20577"/>
          <ac:spMkLst>
            <pc:docMk/>
            <pc:sldMk cId="796399548" sldId="779"/>
            <ac:spMk id="9" creationId="{65347B25-8D45-402C-81C2-969A5A3335E3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52:27.250" v="23751"/>
        <pc:sldMkLst>
          <pc:docMk/>
          <pc:sldMk cId="1438852178" sldId="780"/>
        </pc:sldMkLst>
        <pc:spChg chg="mod">
          <ac:chgData name="Dimitar Zahariev" userId="b84e4ebc77879e88" providerId="LiveId" clId="{6DFF1614-D017-47D0-8BD1-DF958131BAFA}" dt="2020-02-05T12:47:11.951" v="1028" actId="20577"/>
          <ac:spMkLst>
            <pc:docMk/>
            <pc:sldMk cId="1438852178" sldId="78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1:14:17.589" v="21652" actId="20577"/>
          <ac:spMkLst>
            <pc:docMk/>
            <pc:sldMk cId="1438852178" sldId="780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1:15:52.147" v="21751" actId="478"/>
          <ac:spMkLst>
            <pc:docMk/>
            <pc:sldMk cId="1438852178" sldId="780"/>
            <ac:spMk id="6" creationId="{BA4A7289-76C1-442E-ADC1-6856D9F4C3F2}"/>
          </ac:spMkLst>
        </pc:spChg>
        <pc:spChg chg="add mod">
          <ac:chgData name="Dimitar Zahariev" userId="b84e4ebc77879e88" providerId="LiveId" clId="{6DFF1614-D017-47D0-8BD1-DF958131BAFA}" dt="2020-02-06T01:15:48.643" v="21750" actId="20577"/>
          <ac:spMkLst>
            <pc:docMk/>
            <pc:sldMk cId="1438852178" sldId="780"/>
            <ac:spMk id="7" creationId="{24E4013A-A1B9-40DD-99BD-7F91DEE04DCC}"/>
          </ac:spMkLst>
        </pc:spChg>
        <pc:spChg chg="add mod">
          <ac:chgData name="Dimitar Zahariev" userId="b84e4ebc77879e88" providerId="LiveId" clId="{6DFF1614-D017-47D0-8BD1-DF958131BAFA}" dt="2020-02-06T01:15:45.443" v="21746" actId="20577"/>
          <ac:spMkLst>
            <pc:docMk/>
            <pc:sldMk cId="1438852178" sldId="780"/>
            <ac:spMk id="8" creationId="{B48AAABC-B252-4B5C-8BE4-C22EB1D2D860}"/>
          </ac:spMkLst>
        </pc:spChg>
        <pc:spChg chg="add mod">
          <ac:chgData name="Dimitar Zahariev" userId="b84e4ebc77879e88" providerId="LiveId" clId="{6DFF1614-D017-47D0-8BD1-DF958131BAFA}" dt="2020-02-06T01:15:37.295" v="21742" actId="20577"/>
          <ac:spMkLst>
            <pc:docMk/>
            <pc:sldMk cId="1438852178" sldId="780"/>
            <ac:spMk id="9" creationId="{CBD21203-2DE9-4308-8CB2-FBCF1EE47758}"/>
          </ac:spMkLst>
        </pc:spChg>
        <pc:spChg chg="add mod">
          <ac:chgData name="Dimitar Zahariev" userId="b84e4ebc77879e88" providerId="LiveId" clId="{6DFF1614-D017-47D0-8BD1-DF958131BAFA}" dt="2020-02-06T01:16:03.850" v="21758" actId="20577"/>
          <ac:spMkLst>
            <pc:docMk/>
            <pc:sldMk cId="1438852178" sldId="780"/>
            <ac:spMk id="10" creationId="{8C44ABCA-8968-484F-B9A1-0335702D004D}"/>
          </ac:spMkLst>
        </pc:spChg>
      </pc:sldChg>
      <pc:sldChg chg="addSp delSp modSp add delAnim modAnim">
        <pc:chgData name="Dimitar Zahariev" userId="b84e4ebc77879e88" providerId="LiveId" clId="{6DFF1614-D017-47D0-8BD1-DF958131BAFA}" dt="2020-02-06T14:29:23.983" v="23247"/>
        <pc:sldMkLst>
          <pc:docMk/>
          <pc:sldMk cId="4128315626" sldId="781"/>
        </pc:sldMkLst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2" creationId="{3C870EEE-4EDC-493E-AEEC-68CDCBEF396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" creationId="{8EE2C789-BC3C-4D24-B76D-B997A9AF72DE}"/>
          </ac:spMkLst>
        </pc:spChg>
        <pc:spChg chg="mod">
          <ac:chgData name="Dimitar Zahariev" userId="b84e4ebc77879e88" providerId="LiveId" clId="{6DFF1614-D017-47D0-8BD1-DF958131BAFA}" dt="2020-02-05T15:20:54.698" v="3060" actId="20577"/>
          <ac:spMkLst>
            <pc:docMk/>
            <pc:sldMk cId="4128315626" sldId="78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12:52.090" v="4420" actId="113"/>
          <ac:spMkLst>
            <pc:docMk/>
            <pc:sldMk cId="4128315626" sldId="781"/>
            <ac:spMk id="5" creationId="{25D4DC16-7C8F-4647-B097-E39063E1F4FD}"/>
          </ac:spMkLst>
        </pc:spChg>
        <pc:spChg chg="add del mod">
          <ac:chgData name="Dimitar Zahariev" userId="b84e4ebc77879e88" providerId="LiveId" clId="{6DFF1614-D017-47D0-8BD1-DF958131BAFA}" dt="2020-02-05T15:20:33.034" v="3041" actId="478"/>
          <ac:spMkLst>
            <pc:docMk/>
            <pc:sldMk cId="4128315626" sldId="781"/>
            <ac:spMk id="6" creationId="{CA82A8D2-81E1-4639-8F53-F1CDD10541B3}"/>
          </ac:spMkLst>
        </pc:spChg>
        <pc:spChg chg="add mod">
          <ac:chgData name="Dimitar Zahariev" userId="b84e4ebc77879e88" providerId="LiveId" clId="{6DFF1614-D017-47D0-8BD1-DF958131BAFA}" dt="2020-02-05T15:20:43.787" v="3043"/>
          <ac:spMkLst>
            <pc:docMk/>
            <pc:sldMk cId="4128315626" sldId="781"/>
            <ac:spMk id="7" creationId="{A1ABBB80-E239-4A30-8453-37D215FBCCEB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8" creationId="{F9078074-3B1C-418A-A504-76E5F55FB63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9" creationId="{CE6E7735-ABD5-4F10-94A7-8FD3FA966EA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0" creationId="{3101D195-3DB8-4520-A93F-C9885194FA16}"/>
          </ac:spMkLst>
        </pc:spChg>
        <pc:spChg chg="add del mod">
          <ac:chgData name="Dimitar Zahariev" userId="b84e4ebc77879e88" providerId="LiveId" clId="{6DFF1614-D017-47D0-8BD1-DF958131BAFA}" dt="2020-02-05T15:36:30.227" v="3423" actId="478"/>
          <ac:spMkLst>
            <pc:docMk/>
            <pc:sldMk cId="4128315626" sldId="781"/>
            <ac:spMk id="11" creationId="{13D7BDBC-8D47-4305-BF9A-D2A1E459C390}"/>
          </ac:spMkLst>
        </pc:spChg>
        <pc:spChg chg="add del mod">
          <ac:chgData name="Dimitar Zahariev" userId="b84e4ebc77879e88" providerId="LiveId" clId="{6DFF1614-D017-47D0-8BD1-DF958131BAFA}" dt="2020-02-05T15:36:32.402" v="3424" actId="478"/>
          <ac:spMkLst>
            <pc:docMk/>
            <pc:sldMk cId="4128315626" sldId="781"/>
            <ac:spMk id="12" creationId="{022FB401-2C7A-4F81-A392-E47A648DEF58}"/>
          </ac:spMkLst>
        </pc:spChg>
        <pc:spChg chg="add del mod">
          <ac:chgData name="Dimitar Zahariev" userId="b84e4ebc77879e88" providerId="LiveId" clId="{6DFF1614-D017-47D0-8BD1-DF958131BAFA}" dt="2020-02-05T15:34:54.874" v="3357" actId="478"/>
          <ac:spMkLst>
            <pc:docMk/>
            <pc:sldMk cId="4128315626" sldId="781"/>
            <ac:spMk id="13" creationId="{10DE6BBC-A37C-46DA-9DE9-515F2EC89DFA}"/>
          </ac:spMkLst>
        </pc:spChg>
        <pc:spChg chg="add del mod">
          <ac:chgData name="Dimitar Zahariev" userId="b84e4ebc77879e88" providerId="LiveId" clId="{6DFF1614-D017-47D0-8BD1-DF958131BAFA}" dt="2020-02-05T15:34:57.645" v="3359" actId="478"/>
          <ac:spMkLst>
            <pc:docMk/>
            <pc:sldMk cId="4128315626" sldId="781"/>
            <ac:spMk id="14" creationId="{7E50D898-F19D-40AD-BCC0-8B9E644EF296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5" creationId="{1328EE2E-D124-4068-821A-95AC6F8A1F43}"/>
          </ac:spMkLst>
        </pc:spChg>
        <pc:spChg chg="add del mod">
          <ac:chgData name="Dimitar Zahariev" userId="b84e4ebc77879e88" providerId="LiveId" clId="{6DFF1614-D017-47D0-8BD1-DF958131BAFA}" dt="2020-02-05T15:36:46.974" v="3428" actId="478"/>
          <ac:spMkLst>
            <pc:docMk/>
            <pc:sldMk cId="4128315626" sldId="781"/>
            <ac:spMk id="16" creationId="{2BB36440-A5D5-4E2C-9F91-787830F1028C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17" creationId="{E7AF368C-23EE-478E-AAA1-E2E8D833BCBB}"/>
          </ac:spMkLst>
        </pc:spChg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18" creationId="{4F23C8D8-3682-48DD-A307-2C365142A118}"/>
          </ac:spMkLst>
        </pc:spChg>
        <pc:spChg chg="add mod">
          <ac:chgData name="Dimitar Zahariev" userId="b84e4ebc77879e88" providerId="LiveId" clId="{6DFF1614-D017-47D0-8BD1-DF958131BAFA}" dt="2020-02-06T14:24:59.865" v="23164" actId="207"/>
          <ac:spMkLst>
            <pc:docMk/>
            <pc:sldMk cId="4128315626" sldId="781"/>
            <ac:spMk id="19" creationId="{44B6890A-9D8C-4CDB-86AF-47AC403AD03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0" creationId="{4D90663C-4DE2-4F93-984D-6D8872E975FF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1" creationId="{0990CD31-16AB-4A33-AB54-87025D81BC31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2" creationId="{25EB9244-ABB7-429B-9689-3DD14F1E836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3" creationId="{0A4EB071-07F4-4143-96A9-D14690B8C4C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4" creationId="{F17AB8B1-44F0-4CAD-86A9-A8CEA9E0C246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5" creationId="{81C152DE-09A2-4E9F-9D5A-C7A4816DE6C3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6" creationId="{C60EC25C-C87C-4646-8FCB-81C9E8832C8D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7" creationId="{5B211D82-AF9A-47E4-8DF3-22E174C9424B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8" creationId="{03746850-0492-4A83-AF2B-FDC9DA117C62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29" creationId="{143A40BD-271C-4EAB-BEA8-61A3EBB11238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0" creationId="{DD578B38-479E-495A-AA0A-5D13C12ACC90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1" creationId="{59CC7A27-0040-47CC-9086-C24D38FAD0A3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2" creationId="{62235FED-6175-4966-9383-12C1D28DA7BA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3" creationId="{0ECFD8B4-3E8B-4881-8EF0-6D92569C6015}"/>
          </ac:spMkLst>
        </pc:spChg>
        <pc:spChg chg="add mod">
          <ac:chgData name="Dimitar Zahariev" userId="b84e4ebc77879e88" providerId="LiveId" clId="{6DFF1614-D017-47D0-8BD1-DF958131BAFA}" dt="2020-02-05T16:01:05.327" v="3700" actId="1076"/>
          <ac:spMkLst>
            <pc:docMk/>
            <pc:sldMk cId="4128315626" sldId="781"/>
            <ac:spMk id="34" creationId="{7435F9BC-F80D-412D-8479-88C540BBA8E8}"/>
          </ac:spMkLst>
        </pc:spChg>
        <pc:spChg chg="add mod">
          <ac:chgData name="Dimitar Zahariev" userId="b84e4ebc77879e88" providerId="LiveId" clId="{6DFF1614-D017-47D0-8BD1-DF958131BAFA}" dt="2020-02-05T16:14:44.209" v="4442" actId="1076"/>
          <ac:spMkLst>
            <pc:docMk/>
            <pc:sldMk cId="4128315626" sldId="781"/>
            <ac:spMk id="57" creationId="{59F6DC5F-7D76-4DF5-821D-153B6F47D45A}"/>
          </ac:spMkLst>
        </pc:spChg>
        <pc:spChg chg="add mod">
          <ac:chgData name="Dimitar Zahariev" userId="b84e4ebc77879e88" providerId="LiveId" clId="{6DFF1614-D017-47D0-8BD1-DF958131BAFA}" dt="2020-02-05T16:14:57.742" v="4450" actId="20577"/>
          <ac:spMkLst>
            <pc:docMk/>
            <pc:sldMk cId="4128315626" sldId="781"/>
            <ac:spMk id="58" creationId="{7C026DCF-6817-444C-8A69-F8882770FE9D}"/>
          </ac:spMkLst>
        </pc:spChg>
        <pc:spChg chg="add mod">
          <ac:chgData name="Dimitar Zahariev" userId="b84e4ebc77879e88" providerId="LiveId" clId="{6DFF1614-D017-47D0-8BD1-DF958131BAFA}" dt="2020-02-05T16:15:21.736" v="4464" actId="1076"/>
          <ac:spMkLst>
            <pc:docMk/>
            <pc:sldMk cId="4128315626" sldId="781"/>
            <ac:spMk id="59" creationId="{1BB54C5B-5787-48BF-A949-F25485C56F24}"/>
          </ac:spMkLst>
        </pc:sp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36" creationId="{5251AEEF-71DA-41C2-820B-61595AE8E455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38" creationId="{6E40B7E5-F34F-4F79-AA67-87ECD080B127}"/>
          </ac:cxnSpMkLst>
        </pc:cxnChg>
        <pc:cxnChg chg="add del mod">
          <ac:chgData name="Dimitar Zahariev" userId="b84e4ebc77879e88" providerId="LiveId" clId="{6DFF1614-D017-47D0-8BD1-DF958131BAFA}" dt="2020-02-05T15:56:26.985" v="3676" actId="478"/>
          <ac:cxnSpMkLst>
            <pc:docMk/>
            <pc:sldMk cId="4128315626" sldId="781"/>
            <ac:cxnSpMk id="40" creationId="{EA41CEA2-9F24-4A56-A019-54E18616257A}"/>
          </ac:cxnSpMkLst>
        </pc:cxnChg>
        <pc:cxnChg chg="add del mod">
          <ac:chgData name="Dimitar Zahariev" userId="b84e4ebc77879e88" providerId="LiveId" clId="{6DFF1614-D017-47D0-8BD1-DF958131BAFA}" dt="2020-02-05T15:57:05.390" v="3678" actId="478"/>
          <ac:cxnSpMkLst>
            <pc:docMk/>
            <pc:sldMk cId="4128315626" sldId="781"/>
            <ac:cxnSpMk id="42" creationId="{25BEFF80-F155-4FA0-8D27-C6371DAA1B9A}"/>
          </ac:cxnSpMkLst>
        </pc:cxnChg>
        <pc:cxnChg chg="add del mod">
          <ac:chgData name="Dimitar Zahariev" userId="b84e4ebc77879e88" providerId="LiveId" clId="{6DFF1614-D017-47D0-8BD1-DF958131BAFA}" dt="2020-02-05T15:57:25.123" v="3680" actId="478"/>
          <ac:cxnSpMkLst>
            <pc:docMk/>
            <pc:sldMk cId="4128315626" sldId="781"/>
            <ac:cxnSpMk id="44" creationId="{7184BF24-BE7F-464D-B631-17BD501FAABD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46" creationId="{9D428115-A97E-4807-9BB1-5860C9DB4F30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48" creationId="{6E173CD7-F8F2-4A2A-A200-8C6623601CBE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51" creationId="{F328277C-E541-44B9-A4EF-6A29D557969B}"/>
          </ac:cxnSpMkLst>
        </pc:cxnChg>
        <pc:cxnChg chg="add mod">
          <ac:chgData name="Dimitar Zahariev" userId="b84e4ebc77879e88" providerId="LiveId" clId="{6DFF1614-D017-47D0-8BD1-DF958131BAFA}" dt="2020-02-05T16:01:05.327" v="3700" actId="1076"/>
          <ac:cxnSpMkLst>
            <pc:docMk/>
            <pc:sldMk cId="4128315626" sldId="781"/>
            <ac:cxnSpMk id="53" creationId="{5B3874EE-255E-49BF-BF01-841333E98E00}"/>
          </ac:cxnSpMkLst>
        </pc:cxnChg>
        <pc:cxnChg chg="add mod">
          <ac:chgData name="Dimitar Zahariev" userId="b84e4ebc77879e88" providerId="LiveId" clId="{6DFF1614-D017-47D0-8BD1-DF958131BAFA}" dt="2020-02-05T16:13:48.297" v="4423" actId="693"/>
          <ac:cxnSpMkLst>
            <pc:docMk/>
            <pc:sldMk cId="4128315626" sldId="781"/>
            <ac:cxnSpMk id="55" creationId="{053C279A-6D64-424D-91C2-A4AF45BB21D9}"/>
          </ac:cxnSpMkLst>
        </pc:cxnChg>
        <pc:cxnChg chg="add mod">
          <ac:chgData name="Dimitar Zahariev" userId="b84e4ebc77879e88" providerId="LiveId" clId="{6DFF1614-D017-47D0-8BD1-DF958131BAFA}" dt="2020-02-05T16:14:07.787" v="4427" actId="1035"/>
          <ac:cxnSpMkLst>
            <pc:docMk/>
            <pc:sldMk cId="4128315626" sldId="781"/>
            <ac:cxnSpMk id="56" creationId="{3BA1E338-9AFF-4ACD-A019-30C906093B4B}"/>
          </ac:cxnSpMkLst>
        </pc:cxnChg>
      </pc:sldChg>
      <pc:sldChg chg="modSp add modAnim">
        <pc:chgData name="Dimitar Zahariev" userId="b84e4ebc77879e88" providerId="LiveId" clId="{6DFF1614-D017-47D0-8BD1-DF958131BAFA}" dt="2020-02-05T16:30:39.275" v="5062" actId="20577"/>
        <pc:sldMkLst>
          <pc:docMk/>
          <pc:sldMk cId="311008798" sldId="782"/>
        </pc:sldMkLst>
        <pc:spChg chg="mod">
          <ac:chgData name="Dimitar Zahariev" userId="b84e4ebc77879e88" providerId="LiveId" clId="{6DFF1614-D017-47D0-8BD1-DF958131BAFA}" dt="2020-02-05T16:25:13.623" v="4841" actId="20577"/>
          <ac:spMkLst>
            <pc:docMk/>
            <pc:sldMk cId="311008798" sldId="78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30:39.275" v="5062" actId="20577"/>
          <ac:spMkLst>
            <pc:docMk/>
            <pc:sldMk cId="311008798" sldId="782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5T15:28:21.395" v="3268" actId="113"/>
        <pc:sldMkLst>
          <pc:docMk/>
          <pc:sldMk cId="3047820217" sldId="783"/>
        </pc:sldMkLst>
        <pc:spChg chg="mod">
          <ac:chgData name="Dimitar Zahariev" userId="b84e4ebc77879e88" providerId="LiveId" clId="{6DFF1614-D017-47D0-8BD1-DF958131BAFA}" dt="2020-02-05T15:19:23.255" v="3037" actId="20577"/>
          <ac:spMkLst>
            <pc:docMk/>
            <pc:sldMk cId="3047820217" sldId="78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5:28:21.395" v="3268" actId="113"/>
          <ac:spMkLst>
            <pc:docMk/>
            <pc:sldMk cId="3047820217" sldId="783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5:19:59.275" v="3039"/>
          <ac:spMkLst>
            <pc:docMk/>
            <pc:sldMk cId="3047820217" sldId="783"/>
            <ac:spMk id="6" creationId="{86AC4210-6C8E-4AD6-A7EB-8B2C2E69B5FA}"/>
          </ac:spMkLst>
        </pc:spChg>
      </pc:sldChg>
      <pc:sldChg chg="addSp modSp add modAnim">
        <pc:chgData name="Dimitar Zahariev" userId="b84e4ebc77879e88" providerId="LiveId" clId="{6DFF1614-D017-47D0-8BD1-DF958131BAFA}" dt="2020-02-06T14:31:45.673" v="23289"/>
        <pc:sldMkLst>
          <pc:docMk/>
          <pc:sldMk cId="237279103" sldId="784"/>
        </pc:sldMkLst>
        <pc:spChg chg="mod">
          <ac:chgData name="Dimitar Zahariev" userId="b84e4ebc77879e88" providerId="LiveId" clId="{6DFF1614-D017-47D0-8BD1-DF958131BAFA}" dt="2020-02-05T16:26:11.710" v="4866" actId="20577"/>
          <ac:spMkLst>
            <pc:docMk/>
            <pc:sldMk cId="237279103" sldId="78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6:55:13.242" v="5843" actId="20577"/>
          <ac:spMkLst>
            <pc:docMk/>
            <pc:sldMk cId="237279103" sldId="784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6:55:55.311" v="5897" actId="20577"/>
          <ac:spMkLst>
            <pc:docMk/>
            <pc:sldMk cId="237279103" sldId="784"/>
            <ac:spMk id="6" creationId="{4A2C4134-5DAA-4D6E-96EA-DC2B0B43E47D}"/>
          </ac:spMkLst>
        </pc:spChg>
        <pc:spChg chg="add mod">
          <ac:chgData name="Dimitar Zahariev" userId="b84e4ebc77879e88" providerId="LiveId" clId="{6DFF1614-D017-47D0-8BD1-DF958131BAFA}" dt="2020-02-05T16:56:16.538" v="5917" actId="20577"/>
          <ac:spMkLst>
            <pc:docMk/>
            <pc:sldMk cId="237279103" sldId="784"/>
            <ac:spMk id="7" creationId="{CCDFFE28-E6B5-462A-BF23-4420929853A4}"/>
          </ac:spMkLst>
        </pc:spChg>
        <pc:spChg chg="add mod">
          <ac:chgData name="Dimitar Zahariev" userId="b84e4ebc77879e88" providerId="LiveId" clId="{6DFF1614-D017-47D0-8BD1-DF958131BAFA}" dt="2020-02-05T16:56:37.528" v="5950" actId="20577"/>
          <ac:spMkLst>
            <pc:docMk/>
            <pc:sldMk cId="237279103" sldId="784"/>
            <ac:spMk id="8" creationId="{BBE18044-AFD6-4B0A-B06A-211F553922FB}"/>
          </ac:spMkLst>
        </pc:spChg>
      </pc:sldChg>
      <pc:sldChg chg="modSp add modAnim">
        <pc:chgData name="Dimitar Zahariev" userId="b84e4ebc77879e88" providerId="LiveId" clId="{6DFF1614-D017-47D0-8BD1-DF958131BAFA}" dt="2020-02-06T14:35:08.695" v="23375" actId="113"/>
        <pc:sldMkLst>
          <pc:docMk/>
          <pc:sldMk cId="3203890568" sldId="785"/>
        </pc:sldMkLst>
        <pc:spChg chg="mod">
          <ac:chgData name="Dimitar Zahariev" userId="b84e4ebc77879e88" providerId="LiveId" clId="{6DFF1614-D017-47D0-8BD1-DF958131BAFA}" dt="2020-02-05T17:10:20.990" v="6871" actId="20577"/>
          <ac:spMkLst>
            <pc:docMk/>
            <pc:sldMk cId="3203890568" sldId="78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5:08.695" v="23375" actId="113"/>
          <ac:spMkLst>
            <pc:docMk/>
            <pc:sldMk cId="3203890568" sldId="78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6DFF1614-D017-47D0-8BD1-DF958131BAFA}" dt="2020-02-05T21:02:03.675" v="10418" actId="5793"/>
        <pc:sldMkLst>
          <pc:docMk/>
          <pc:sldMk cId="589227786" sldId="786"/>
        </pc:sldMkLst>
        <pc:spChg chg="mod">
          <ac:chgData name="Dimitar Zahariev" userId="b84e4ebc77879e88" providerId="LiveId" clId="{6DFF1614-D017-47D0-8BD1-DF958131BAFA}" dt="2020-02-05T21:02:03.675" v="10418" actId="5793"/>
          <ac:spMkLst>
            <pc:docMk/>
            <pc:sldMk cId="589227786" sldId="786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6DFF1614-D017-47D0-8BD1-DF958131BAFA}" dt="2020-02-06T14:33:23.549" v="23338"/>
        <pc:sldMkLst>
          <pc:docMk/>
          <pc:sldMk cId="2804682371" sldId="787"/>
        </pc:sldMkLst>
        <pc:spChg chg="mod">
          <ac:chgData name="Dimitar Zahariev" userId="b84e4ebc77879e88" providerId="LiveId" clId="{6DFF1614-D017-47D0-8BD1-DF958131BAFA}" dt="2020-02-05T19:34:02.713" v="7111" actId="20577"/>
          <ac:spMkLst>
            <pc:docMk/>
            <pc:sldMk cId="2804682371" sldId="787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19:39:39.552" v="7499" actId="20577"/>
          <ac:spMkLst>
            <pc:docMk/>
            <pc:sldMk cId="2804682371" sldId="787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19:38:02.954" v="7433" actId="20577"/>
          <ac:spMkLst>
            <pc:docMk/>
            <pc:sldMk cId="2804682371" sldId="787"/>
            <ac:spMk id="6" creationId="{A7931B0A-456B-44C7-ADA7-363DA00985C0}"/>
          </ac:spMkLst>
        </pc:spChg>
        <pc:spChg chg="add mod">
          <ac:chgData name="Dimitar Zahariev" userId="b84e4ebc77879e88" providerId="LiveId" clId="{6DFF1614-D017-47D0-8BD1-DF958131BAFA}" dt="2020-02-05T19:39:22.969" v="7496" actId="1076"/>
          <ac:spMkLst>
            <pc:docMk/>
            <pc:sldMk cId="2804682371" sldId="787"/>
            <ac:spMk id="7" creationId="{ED90AD62-7876-4FAD-9589-B703F9E203DB}"/>
          </ac:spMkLst>
        </pc:spChg>
        <pc:spChg chg="add mod">
          <ac:chgData name="Dimitar Zahariev" userId="b84e4ebc77879e88" providerId="LiveId" clId="{6DFF1614-D017-47D0-8BD1-DF958131BAFA}" dt="2020-02-05T19:39:25.599" v="7497" actId="1076"/>
          <ac:spMkLst>
            <pc:docMk/>
            <pc:sldMk cId="2804682371" sldId="787"/>
            <ac:spMk id="8" creationId="{5DEBF256-D5DB-4CAD-9198-8E0B132C08F6}"/>
          </ac:spMkLst>
        </pc:spChg>
      </pc:sldChg>
      <pc:sldChg chg="addSp modSp add modAnim">
        <pc:chgData name="Dimitar Zahariev" userId="b84e4ebc77879e88" providerId="LiveId" clId="{6DFF1614-D017-47D0-8BD1-DF958131BAFA}" dt="2020-02-06T14:36:48.167" v="23410"/>
        <pc:sldMkLst>
          <pc:docMk/>
          <pc:sldMk cId="1951752076" sldId="788"/>
        </pc:sldMkLst>
        <pc:spChg chg="add mod">
          <ac:chgData name="Dimitar Zahariev" userId="b84e4ebc77879e88" providerId="LiveId" clId="{6DFF1614-D017-47D0-8BD1-DF958131BAFA}" dt="2020-02-05T21:10:19.562" v="10723" actId="1582"/>
          <ac:spMkLst>
            <pc:docMk/>
            <pc:sldMk cId="1951752076" sldId="788"/>
            <ac:spMk id="2" creationId="{544F17A5-3C4E-4AC3-A436-1262EBDF1A22}"/>
          </ac:spMkLst>
        </pc:spChg>
        <pc:spChg chg="add mod">
          <ac:chgData name="Dimitar Zahariev" userId="b84e4ebc77879e88" providerId="LiveId" clId="{6DFF1614-D017-47D0-8BD1-DF958131BAFA}" dt="2020-02-05T21:10:43.331" v="10746" actId="1076"/>
          <ac:spMkLst>
            <pc:docMk/>
            <pc:sldMk cId="1951752076" sldId="788"/>
            <ac:spMk id="3" creationId="{11607406-30AD-4F79-A2C3-FD7DCDFF9CDF}"/>
          </ac:spMkLst>
        </pc:spChg>
        <pc:spChg chg="mod">
          <ac:chgData name="Dimitar Zahariev" userId="b84e4ebc77879e88" providerId="LiveId" clId="{6DFF1614-D017-47D0-8BD1-DF958131BAFA}" dt="2020-02-05T21:04:44.894" v="10438" actId="20577"/>
          <ac:spMkLst>
            <pc:docMk/>
            <pc:sldMk cId="1951752076" sldId="788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1:11:06.854" v="10747" actId="20577"/>
          <ac:spMkLst>
            <pc:docMk/>
            <pc:sldMk cId="1951752076" sldId="788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5T21:09:51.327" v="10721"/>
          <ac:spMkLst>
            <pc:docMk/>
            <pc:sldMk cId="1951752076" sldId="788"/>
            <ac:spMk id="6" creationId="{F7B6A8BC-421A-4EC2-B9FC-E597D73D39F4}"/>
          </ac:spMkLst>
        </pc:spChg>
      </pc:sldChg>
      <pc:sldChg chg="addSp modSp add ord modAnim">
        <pc:chgData name="Dimitar Zahariev" userId="b84e4ebc77879e88" providerId="LiveId" clId="{6DFF1614-D017-47D0-8BD1-DF958131BAFA}" dt="2020-02-06T14:37:03.466" v="23424"/>
        <pc:sldMkLst>
          <pc:docMk/>
          <pc:sldMk cId="684491892" sldId="789"/>
        </pc:sldMkLst>
        <pc:spChg chg="mod">
          <ac:chgData name="Dimitar Zahariev" userId="b84e4ebc77879e88" providerId="LiveId" clId="{6DFF1614-D017-47D0-8BD1-DF958131BAFA}" dt="2020-02-05T20:31:27.718" v="9249" actId="20577"/>
          <ac:spMkLst>
            <pc:docMk/>
            <pc:sldMk cId="684491892" sldId="789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0:42:48.344" v="9612" actId="20577"/>
          <ac:spMkLst>
            <pc:docMk/>
            <pc:sldMk cId="684491892" sldId="789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6T08:16:17.987" v="23098" actId="14100"/>
          <ac:spMkLst>
            <pc:docMk/>
            <pc:sldMk cId="684491892" sldId="789"/>
            <ac:spMk id="6" creationId="{E92B0CAE-05B0-4E71-8D21-AABCD7FD0E03}"/>
          </ac:spMkLst>
        </pc:spChg>
      </pc:sldChg>
      <pc:sldChg chg="addSp modSp add modAnim">
        <pc:chgData name="Dimitar Zahariev" userId="b84e4ebc77879e88" providerId="LiveId" clId="{6DFF1614-D017-47D0-8BD1-DF958131BAFA}" dt="2020-02-06T14:39:55.605" v="23515"/>
        <pc:sldMkLst>
          <pc:docMk/>
          <pc:sldMk cId="2692976803" sldId="790"/>
        </pc:sldMkLst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2" creationId="{E6374188-FE39-4C6B-89E9-9B2B33BABEC3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3" creationId="{87F54A50-691A-4388-9681-23C1B5C83949}"/>
          </ac:spMkLst>
        </pc:spChg>
        <pc:spChg chg="mod">
          <ac:chgData name="Dimitar Zahariev" userId="b84e4ebc77879e88" providerId="LiveId" clId="{6DFF1614-D017-47D0-8BD1-DF958131BAFA}" dt="2020-02-05T20:33:22.021" v="9293" actId="5793"/>
          <ac:spMkLst>
            <pc:docMk/>
            <pc:sldMk cId="2692976803" sldId="790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39:28.522" v="23501" actId="20577"/>
          <ac:spMkLst>
            <pc:docMk/>
            <pc:sldMk cId="2692976803" sldId="790"/>
            <ac:spMk id="5" creationId="{25D4DC16-7C8F-4647-B097-E39063E1F4FD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6" creationId="{C4430D1D-27AC-407D-8A2B-4800BDC615DD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7" creationId="{DF4E6054-C023-499A-B60D-EF6FABA8412A}"/>
          </ac:spMkLst>
        </pc:spChg>
        <pc:spChg chg="add mod">
          <ac:chgData name="Dimitar Zahariev" userId="b84e4ebc77879e88" providerId="LiveId" clId="{6DFF1614-D017-47D0-8BD1-DF958131BAFA}" dt="2020-02-06T10:45:08.327" v="23123" actId="122"/>
          <ac:spMkLst>
            <pc:docMk/>
            <pc:sldMk cId="2692976803" sldId="790"/>
            <ac:spMk id="8" creationId="{972C182E-5ABD-42DB-991C-EAB2C559C4D4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9" creationId="{7D16612B-907D-4159-B1FC-1CE9321422F9}"/>
          </ac:spMkLst>
        </pc:spChg>
        <pc:spChg chg="add mod">
          <ac:chgData name="Dimitar Zahariev" userId="b84e4ebc77879e88" providerId="LiveId" clId="{6DFF1614-D017-47D0-8BD1-DF958131BAFA}" dt="2020-02-06T10:45:04.068" v="23122" actId="1076"/>
          <ac:spMkLst>
            <pc:docMk/>
            <pc:sldMk cId="2692976803" sldId="790"/>
            <ac:spMk id="10" creationId="{DCCF941A-E0D2-4E98-BAAB-5B79A07F95DF}"/>
          </ac:spMkLst>
        </pc:spChg>
      </pc:sldChg>
      <pc:sldChg chg="modSp add del ord modAnim">
        <pc:chgData name="Dimitar Zahariev" userId="b84e4ebc77879e88" providerId="LiveId" clId="{6DFF1614-D017-47D0-8BD1-DF958131BAFA}" dt="2020-02-06T15:05:34.460" v="23810" actId="47"/>
        <pc:sldMkLst>
          <pc:docMk/>
          <pc:sldMk cId="3075301527" sldId="791"/>
        </pc:sldMkLst>
        <pc:spChg chg="mod">
          <ac:chgData name="Dimitar Zahariev" userId="b84e4ebc77879e88" providerId="LiveId" clId="{6DFF1614-D017-47D0-8BD1-DF958131BAFA}" dt="2020-02-05T21:23:47.320" v="11481" actId="20577"/>
          <ac:spMkLst>
            <pc:docMk/>
            <pc:sldMk cId="3075301527" sldId="791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39:19.074" v="18103" actId="13926"/>
          <ac:spMkLst>
            <pc:docMk/>
            <pc:sldMk cId="3075301527" sldId="791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6DFF1614-D017-47D0-8BD1-DF958131BAFA}" dt="2020-02-06T14:42:16.930" v="23571"/>
        <pc:sldMkLst>
          <pc:docMk/>
          <pc:sldMk cId="430942288" sldId="792"/>
        </pc:sldMkLst>
        <pc:spChg chg="mod">
          <ac:chgData name="Dimitar Zahariev" userId="b84e4ebc77879e88" providerId="LiveId" clId="{6DFF1614-D017-47D0-8BD1-DF958131BAFA}" dt="2020-02-05T22:07:41.467" v="13342"/>
          <ac:spMkLst>
            <pc:docMk/>
            <pc:sldMk cId="430942288" sldId="792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20:50.547" v="13846" actId="20577"/>
          <ac:spMkLst>
            <pc:docMk/>
            <pc:sldMk cId="430942288" sldId="792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5T22:20:55.230" v="13853" actId="1036"/>
          <ac:spMkLst>
            <pc:docMk/>
            <pc:sldMk cId="430942288" sldId="792"/>
            <ac:spMk id="7" creationId="{AB7E4AD4-BA8D-4012-B4B9-C5725015A28F}"/>
          </ac:spMkLst>
        </pc:spChg>
      </pc:sldChg>
      <pc:sldChg chg="modSp add modAnim">
        <pc:chgData name="Dimitar Zahariev" userId="b84e4ebc77879e88" providerId="LiveId" clId="{6DFF1614-D017-47D0-8BD1-DF958131BAFA}" dt="2020-02-05T22:24:20.324" v="14071" actId="1036"/>
        <pc:sldMkLst>
          <pc:docMk/>
          <pc:sldMk cId="266890923" sldId="793"/>
        </pc:sldMkLst>
        <pc:spChg chg="mod">
          <ac:chgData name="Dimitar Zahariev" userId="b84e4ebc77879e88" providerId="LiveId" clId="{6DFF1614-D017-47D0-8BD1-DF958131BAFA}" dt="2020-02-05T22:12:37.335" v="13532"/>
          <ac:spMkLst>
            <pc:docMk/>
            <pc:sldMk cId="266890923" sldId="793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2:24:16.108" v="14063" actId="20577"/>
          <ac:spMkLst>
            <pc:docMk/>
            <pc:sldMk cId="266890923" sldId="793"/>
            <ac:spMk id="5" creationId="{25D4DC16-7C8F-4647-B097-E39063E1F4FD}"/>
          </ac:spMkLst>
        </pc:spChg>
        <pc:spChg chg="mod">
          <ac:chgData name="Dimitar Zahariev" userId="b84e4ebc77879e88" providerId="LiveId" clId="{6DFF1614-D017-47D0-8BD1-DF958131BAFA}" dt="2020-02-05T22:24:20.324" v="14071" actId="1036"/>
          <ac:spMkLst>
            <pc:docMk/>
            <pc:sldMk cId="266890923" sldId="793"/>
            <ac:spMk id="7" creationId="{AB7E4AD4-BA8D-4012-B4B9-C5725015A28F}"/>
          </ac:spMkLst>
        </pc:spChg>
      </pc:sldChg>
      <pc:sldChg chg="modSp add">
        <pc:chgData name="Dimitar Zahariev" userId="b84e4ebc77879e88" providerId="LiveId" clId="{6DFF1614-D017-47D0-8BD1-DF958131BAFA}" dt="2020-02-05T23:49:02.693" v="18193" actId="6549"/>
        <pc:sldMkLst>
          <pc:docMk/>
          <pc:sldMk cId="1349719697" sldId="794"/>
        </pc:sldMkLst>
        <pc:spChg chg="mod">
          <ac:chgData name="Dimitar Zahariev" userId="b84e4ebc77879e88" providerId="LiveId" clId="{6DFF1614-D017-47D0-8BD1-DF958131BAFA}" dt="2020-02-05T23:46:12.491" v="18133" actId="20577"/>
          <ac:spMkLst>
            <pc:docMk/>
            <pc:sldMk cId="1349719697" sldId="794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5T23:49:02.693" v="18193" actId="6549"/>
          <ac:spMkLst>
            <pc:docMk/>
            <pc:sldMk cId="1349719697" sldId="794"/>
            <ac:spMk id="7" creationId="{A5D5BF16-B3AE-488E-8325-937F53F55200}"/>
          </ac:spMkLst>
        </pc:spChg>
        <pc:spChg chg="mod">
          <ac:chgData name="Dimitar Zahariev" userId="b84e4ebc77879e88" providerId="LiveId" clId="{6DFF1614-D017-47D0-8BD1-DF958131BAFA}" dt="2020-02-05T23:48:42.950" v="18190"/>
          <ac:spMkLst>
            <pc:docMk/>
            <pc:sldMk cId="1349719697" sldId="794"/>
            <ac:spMk id="9" creationId="{CCA1DBD0-1B67-4A4A-AEA7-8F7B423B2B10}"/>
          </ac:spMkLst>
        </pc:spChg>
      </pc:sldChg>
      <pc:sldChg chg="delSp modSp add ord delAnim modAnim">
        <pc:chgData name="Dimitar Zahariev" userId="b84e4ebc77879e88" providerId="LiveId" clId="{6DFF1614-D017-47D0-8BD1-DF958131BAFA}" dt="2020-02-06T00:13:59.623" v="19328" actId="478"/>
        <pc:sldMkLst>
          <pc:docMk/>
          <pc:sldMk cId="2250947689" sldId="795"/>
        </pc:sldMkLst>
        <pc:spChg chg="mod">
          <ac:chgData name="Dimitar Zahariev" userId="b84e4ebc77879e88" providerId="LiveId" clId="{6DFF1614-D017-47D0-8BD1-DF958131BAFA}" dt="2020-02-05T23:54:33.643" v="18207" actId="20577"/>
          <ac:spMkLst>
            <pc:docMk/>
            <pc:sldMk cId="2250947689" sldId="795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00:04:43.242" v="18652" actId="113"/>
          <ac:spMkLst>
            <pc:docMk/>
            <pc:sldMk cId="2250947689" sldId="795"/>
            <ac:spMk id="5" creationId="{25D4DC16-7C8F-4647-B097-E39063E1F4FD}"/>
          </ac:spMkLst>
        </pc:spChg>
        <pc:spChg chg="del">
          <ac:chgData name="Dimitar Zahariev" userId="b84e4ebc77879e88" providerId="LiveId" clId="{6DFF1614-D017-47D0-8BD1-DF958131BAFA}" dt="2020-02-06T00:13:59.623" v="19328" actId="478"/>
          <ac:spMkLst>
            <pc:docMk/>
            <pc:sldMk cId="2250947689" sldId="795"/>
            <ac:spMk id="6" creationId="{BA4A7289-76C1-442E-ADC1-6856D9F4C3F2}"/>
          </ac:spMkLst>
        </pc:spChg>
      </pc:sldChg>
      <pc:sldChg chg="modSp add modAnim">
        <pc:chgData name="Dimitar Zahariev" userId="b84e4ebc77879e88" providerId="LiveId" clId="{6DFF1614-D017-47D0-8BD1-DF958131BAFA}" dt="2020-02-06T14:47:29.265" v="23632"/>
        <pc:sldMkLst>
          <pc:docMk/>
          <pc:sldMk cId="697039922" sldId="796"/>
        </pc:sldMkLst>
        <pc:spChg chg="mod">
          <ac:chgData name="Dimitar Zahariev" userId="b84e4ebc77879e88" providerId="LiveId" clId="{6DFF1614-D017-47D0-8BD1-DF958131BAFA}" dt="2020-02-06T00:24:56.625" v="19609" actId="20577"/>
          <ac:spMkLst>
            <pc:docMk/>
            <pc:sldMk cId="697039922" sldId="796"/>
            <ac:spMk id="4" creationId="{D7702113-46B5-44FF-AE34-AED42A801FFF}"/>
          </ac:spMkLst>
        </pc:spChg>
        <pc:spChg chg="mod">
          <ac:chgData name="Dimitar Zahariev" userId="b84e4ebc77879e88" providerId="LiveId" clId="{6DFF1614-D017-47D0-8BD1-DF958131BAFA}" dt="2020-02-06T14:47:01.425" v="23618" actId="20577"/>
          <ac:spMkLst>
            <pc:docMk/>
            <pc:sldMk cId="697039922" sldId="796"/>
            <ac:spMk id="5" creationId="{25D4DC16-7C8F-4647-B097-E39063E1F4FD}"/>
          </ac:spMkLst>
        </pc:spChg>
      </pc:sldChg>
      <pc:sldChg chg="add del">
        <pc:chgData name="Dimitar Zahariev" userId="b84e4ebc77879e88" providerId="LiveId" clId="{6DFF1614-D017-47D0-8BD1-DF958131BAFA}" dt="2020-02-06T05:16:21.144" v="22776" actId="47"/>
        <pc:sldMkLst>
          <pc:docMk/>
          <pc:sldMk cId="504013724" sldId="797"/>
        </pc:sldMkLst>
      </pc:sldChg>
      <pc:sldChg chg="modSp add del ord">
        <pc:chgData name="Dimitar Zahariev" userId="b84e4ebc77879e88" providerId="LiveId" clId="{6DFF1614-D017-47D0-8BD1-DF958131BAFA}" dt="2020-02-06T14:52:30.404" v="23752" actId="47"/>
        <pc:sldMkLst>
          <pc:docMk/>
          <pc:sldMk cId="2340974611" sldId="798"/>
        </pc:sldMkLst>
        <pc:spChg chg="mod">
          <ac:chgData name="Dimitar Zahariev" userId="b84e4ebc77879e88" providerId="LiveId" clId="{6DFF1614-D017-47D0-8BD1-DF958131BAFA}" dt="2020-02-06T01:35:36.449" v="22625" actId="20577"/>
          <ac:spMkLst>
            <pc:docMk/>
            <pc:sldMk cId="2340974611" sldId="798"/>
            <ac:spMk id="4" creationId="{D7702113-46B5-44FF-AE34-AED42A801FFF}"/>
          </ac:spMkLst>
        </pc:spChg>
      </pc:sldChg>
      <pc:sldMasterChg chg="modSldLayout">
        <pc:chgData name="Dimitar Zahariev" userId="b84e4ebc77879e88" providerId="LiveId" clId="{6DFF1614-D017-47D0-8BD1-DF958131BAFA}" dt="2020-02-04T21:57:27.185" v="111" actId="1037"/>
        <pc:sldMasterMkLst>
          <pc:docMk/>
          <pc:sldMasterMk cId="156789181" sldId="2147483675"/>
        </pc:sldMasterMkLst>
        <pc:sldLayoutChg chg="addSp delSp">
          <pc:chgData name="Dimitar Zahariev" userId="b84e4ebc77879e88" providerId="LiveId" clId="{6DFF1614-D017-47D0-8BD1-DF958131BAFA}" dt="2020-02-04T21:53:38.841" v="2"/>
          <pc:sldLayoutMkLst>
            <pc:docMk/>
            <pc:sldMasterMk cId="156789181" sldId="2147483675"/>
            <pc:sldLayoutMk cId="970179299" sldId="2147483676"/>
          </pc:sldLayoutMkLst>
          <pc:picChg chg="del">
            <ac:chgData name="Dimitar Zahariev" userId="b84e4ebc77879e88" providerId="LiveId" clId="{6DFF1614-D017-47D0-8BD1-DF958131BAFA}" dt="2020-02-04T21:53:38.467" v="1" actId="478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  <pc:picChg chg="add">
            <ac:chgData name="Dimitar Zahariev" userId="b84e4ebc77879e88" providerId="LiveId" clId="{6DFF1614-D017-47D0-8BD1-DF958131BAFA}" dt="2020-02-04T21:53:38.841" v="2"/>
            <ac:picMkLst>
              <pc:docMk/>
              <pc:sldMasterMk cId="156789181" sldId="2147483675"/>
              <pc:sldLayoutMk cId="970179299" sldId="2147483676"/>
              <ac:picMk id="21" creationId="{D5B0F25F-E6AD-49C5-86D7-45FB6EEA3F68}"/>
            </ac:picMkLst>
          </pc:picChg>
        </pc:sldLayoutChg>
        <pc:sldLayoutChg chg="addSp delSp modSp">
          <pc:chgData name="Dimitar Zahariev" userId="b84e4ebc77879e88" providerId="LiveId" clId="{6DFF1614-D017-47D0-8BD1-DF958131BAFA}" dt="2020-02-04T21:57:27.185" v="111" actId="1037"/>
          <pc:sldLayoutMkLst>
            <pc:docMk/>
            <pc:sldMasterMk cId="156789181" sldId="2147483675"/>
            <pc:sldLayoutMk cId="218654515" sldId="2147483678"/>
          </pc:sldLayoutMkLst>
          <pc:picChg chg="del">
            <ac:chgData name="Dimitar Zahariev" userId="b84e4ebc77879e88" providerId="LiveId" clId="{6DFF1614-D017-47D0-8BD1-DF958131BAFA}" dt="2020-02-04T21:56:56.773" v="105" actId="478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  <pc:picChg chg="add mod">
            <ac:chgData name="Dimitar Zahariev" userId="b84e4ebc77879e88" providerId="LiveId" clId="{6DFF1614-D017-47D0-8BD1-DF958131BAFA}" dt="2020-02-04T21:57:27.185" v="111" actId="1037"/>
            <ac:picMkLst>
              <pc:docMk/>
              <pc:sldMasterMk cId="156789181" sldId="2147483675"/>
              <pc:sldLayoutMk cId="218654515" sldId="2147483678"/>
              <ac:picMk id="8" creationId="{9FA635B5-00A8-44DD-ABAA-A2984B8B577A}"/>
            </ac:picMkLst>
          </pc:picChg>
        </pc:sldLayoutChg>
      </pc:sldMasterChg>
    </pc:docChg>
  </pc:docChgLst>
  <pc:docChgLst>
    <pc:chgData name="Dimitar Zahariev" userId="b84e4ebc77879e88" providerId="LiveId" clId="{51012982-5FBF-4856-9E4C-1ECE78385AF4}"/>
    <pc:docChg chg="undo custSel addSld delSld modSld sldOrd addSection delSection modSection">
      <pc:chgData name="Dimitar Zahariev" userId="b84e4ebc77879e88" providerId="LiveId" clId="{51012982-5FBF-4856-9E4C-1ECE78385AF4}" dt="2020-02-27T14:47:41.720" v="15073" actId="20577"/>
      <pc:docMkLst>
        <pc:docMk/>
      </pc:docMkLst>
      <pc:sldChg chg="modSp">
        <pc:chgData name="Dimitar Zahariev" userId="b84e4ebc77879e88" providerId="LiveId" clId="{51012982-5FBF-4856-9E4C-1ECE78385AF4}" dt="2020-02-27T07:11:21.073" v="358" actId="20577"/>
        <pc:sldMkLst>
          <pc:docMk/>
          <pc:sldMk cId="3215379390" sldId="274"/>
        </pc:sldMkLst>
        <pc:spChg chg="mod">
          <ac:chgData name="Dimitar Zahariev" userId="b84e4ebc77879e88" providerId="LiveId" clId="{51012982-5FBF-4856-9E4C-1ECE78385AF4}" dt="2020-02-27T05:32:47.773" v="5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51012982-5FBF-4856-9E4C-1ECE78385AF4}" dt="2020-02-27T07:11:21.073" v="35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51012982-5FBF-4856-9E4C-1ECE78385AF4}" dt="2020-02-27T07:19:07.002" v="371"/>
        <pc:sldMkLst>
          <pc:docMk/>
          <pc:sldMk cId="882194472" sldId="353"/>
        </pc:sldMkLst>
        <pc:spChg chg="mod">
          <ac:chgData name="Dimitar Zahariev" userId="b84e4ebc77879e88" providerId="LiveId" clId="{51012982-5FBF-4856-9E4C-1ECE78385AF4}" dt="2020-02-27T05:35:16.507" v="254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07:19:07.002" v="371"/>
          <ac:spMkLst>
            <pc:docMk/>
            <pc:sldMk cId="882194472" sldId="353"/>
            <ac:spMk id="5" creationId="{11A1BDA3-1568-4FA9-867E-D3CB207F2824}"/>
          </ac:spMkLst>
        </pc:spChg>
      </pc:sldChg>
      <pc:sldChg chg="addSp delSp modSp">
        <pc:chgData name="Dimitar Zahariev" userId="b84e4ebc77879e88" providerId="LiveId" clId="{51012982-5FBF-4856-9E4C-1ECE78385AF4}" dt="2020-02-27T14:19:56.748" v="15061" actId="1076"/>
        <pc:sldMkLst>
          <pc:docMk/>
          <pc:sldMk cId="1909796700" sldId="402"/>
        </pc:sldMkLst>
        <pc:picChg chg="del">
          <ac:chgData name="Dimitar Zahariev" userId="b84e4ebc77879e88" providerId="LiveId" clId="{51012982-5FBF-4856-9E4C-1ECE78385AF4}" dt="2020-02-27T14:19:31.516" v="15055" actId="478"/>
          <ac:picMkLst>
            <pc:docMk/>
            <pc:sldMk cId="1909796700" sldId="402"/>
            <ac:picMk id="5" creationId="{055CA958-B38D-47A0-ABA0-B7847C668D29}"/>
          </ac:picMkLst>
        </pc:picChg>
        <pc:picChg chg="add mod">
          <ac:chgData name="Dimitar Zahariev" userId="b84e4ebc77879e88" providerId="LiveId" clId="{51012982-5FBF-4856-9E4C-1ECE78385AF4}" dt="2020-02-27T14:19:56.748" v="15061" actId="1076"/>
          <ac:picMkLst>
            <pc:docMk/>
            <pc:sldMk cId="1909796700" sldId="402"/>
            <ac:picMk id="6" creationId="{FA224F91-CB71-4AF4-B915-73DFE639B9F7}"/>
          </ac:picMkLst>
        </pc:picChg>
      </pc:sldChg>
      <pc:sldChg chg="modSp">
        <pc:chgData name="Dimitar Zahariev" userId="b84e4ebc77879e88" providerId="LiveId" clId="{51012982-5FBF-4856-9E4C-1ECE78385AF4}" dt="2020-02-27T10:38:12.753" v="6036"/>
        <pc:sldMkLst>
          <pc:docMk/>
          <pc:sldMk cId="3602216718" sldId="699"/>
        </pc:sldMkLst>
        <pc:spChg chg="mod">
          <ac:chgData name="Dimitar Zahariev" userId="b84e4ebc77879e88" providerId="LiveId" clId="{51012982-5FBF-4856-9E4C-1ECE78385AF4}" dt="2020-02-27T05:35:58.798" v="283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0:38:12.753" v="6036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4:40:27.863" v="15062" actId="20577"/>
        <pc:sldMkLst>
          <pc:docMk/>
          <pc:sldMk cId="3208377020" sldId="701"/>
        </pc:sldMkLst>
        <pc:spChg chg="mod">
          <ac:chgData name="Dimitar Zahariev" userId="b84e4ebc77879e88" providerId="LiveId" clId="{51012982-5FBF-4856-9E4C-1ECE78385AF4}" dt="2020-02-27T05:36:12.786" v="300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4:40:27.863" v="15062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0:39:17.866" v="6058" actId="20577"/>
        <pc:sldMkLst>
          <pc:docMk/>
          <pc:sldMk cId="1792130294" sldId="707"/>
        </pc:sldMkLst>
        <pc:spChg chg="mod">
          <ac:chgData name="Dimitar Zahariev" userId="b84e4ebc77879e88" providerId="LiveId" clId="{51012982-5FBF-4856-9E4C-1ECE78385AF4}" dt="2020-02-27T05:36:35.552" v="315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0:39:17.866" v="6058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4:41:16.580" v="15068" actId="20577"/>
        <pc:sldMkLst>
          <pc:docMk/>
          <pc:sldMk cId="2914857172" sldId="708"/>
        </pc:sldMkLst>
        <pc:spChg chg="mod">
          <ac:chgData name="Dimitar Zahariev" userId="b84e4ebc77879e88" providerId="LiveId" clId="{51012982-5FBF-4856-9E4C-1ECE78385AF4}" dt="2020-02-27T05:36:44.380" v="32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4:41:16.580" v="15068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13:56:04.957" v="14823"/>
        <pc:sldMkLst>
          <pc:docMk/>
          <pc:sldMk cId="1177571149" sldId="714"/>
        </pc:sldMkLst>
        <pc:spChg chg="mod">
          <ac:chgData name="Dimitar Zahariev" userId="b84e4ebc77879e88" providerId="LiveId" clId="{51012982-5FBF-4856-9E4C-1ECE78385AF4}" dt="2020-02-27T05:37:14.044" v="346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51012982-5FBF-4856-9E4C-1ECE78385AF4}" dt="2020-02-27T13:56:04.957" v="14823"/>
          <ac:spMkLst>
            <pc:docMk/>
            <pc:sldMk cId="1177571149" sldId="714"/>
            <ac:spMk id="5" creationId="{11A1BDA3-1568-4FA9-867E-D3CB207F2824}"/>
          </ac:spMkLst>
        </pc:spChg>
      </pc:sldChg>
      <pc:sldChg chg="modSp">
        <pc:chgData name="Dimitar Zahariev" userId="b84e4ebc77879e88" providerId="LiveId" clId="{51012982-5FBF-4856-9E4C-1ECE78385AF4}" dt="2020-02-27T05:33:48.675" v="115" actId="20577"/>
        <pc:sldMkLst>
          <pc:docMk/>
          <pc:sldMk cId="2506175793" sldId="895"/>
        </pc:sldMkLst>
        <pc:spChg chg="mod">
          <ac:chgData name="Dimitar Zahariev" userId="b84e4ebc77879e88" providerId="LiveId" clId="{51012982-5FBF-4856-9E4C-1ECE78385AF4}" dt="2020-02-27T05:33:48.675" v="115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51012982-5FBF-4856-9E4C-1ECE78385AF4}" dt="2020-02-27T05:34:00.073" v="116"/>
        <pc:sldMkLst>
          <pc:docMk/>
          <pc:sldMk cId="4224565661" sldId="946"/>
        </pc:sldMkLst>
        <pc:spChg chg="mod">
          <ac:chgData name="Dimitar Zahariev" userId="b84e4ebc77879e88" providerId="LiveId" clId="{51012982-5FBF-4856-9E4C-1ECE78385AF4}" dt="2020-02-27T05:34:00.073" v="116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51012982-5FBF-4856-9E4C-1ECE78385AF4}" dt="2020-02-27T05:34:05.031" v="118" actId="20577"/>
        <pc:sldMkLst>
          <pc:docMk/>
          <pc:sldMk cId="1862218309" sldId="947"/>
        </pc:sldMkLst>
        <pc:spChg chg="mod">
          <ac:chgData name="Dimitar Zahariev" userId="b84e4ebc77879e88" providerId="LiveId" clId="{51012982-5FBF-4856-9E4C-1ECE78385AF4}" dt="2020-02-27T05:34:05.031" v="118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51012982-5FBF-4856-9E4C-1ECE78385AF4}" dt="2020-02-27T13:56:32.638" v="14825" actId="20577"/>
        <pc:sldMkLst>
          <pc:docMk/>
          <pc:sldMk cId="886958805" sldId="948"/>
        </pc:sldMkLst>
        <pc:spChg chg="mod">
          <ac:chgData name="Dimitar Zahariev" userId="b84e4ebc77879e88" providerId="LiveId" clId="{51012982-5FBF-4856-9E4C-1ECE78385AF4}" dt="2020-02-27T13:56:32.638" v="14825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51012982-5FBF-4856-9E4C-1ECE78385AF4}" dt="2020-02-27T13:57:37.831" v="14846" actId="478"/>
        <pc:sldMkLst>
          <pc:docMk/>
          <pc:sldMk cId="3026177906" sldId="954"/>
        </pc:sldMkLst>
        <pc:spChg chg="mod">
          <ac:chgData name="Dimitar Zahariev" userId="b84e4ebc77879e88" providerId="LiveId" clId="{51012982-5FBF-4856-9E4C-1ECE78385AF4}" dt="2020-02-27T07:18:58.871" v="363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7:23:24.855" v="759" actId="20577"/>
          <ac:spMkLst>
            <pc:docMk/>
            <pc:sldMk cId="3026177906" sldId="954"/>
            <ac:spMk id="5" creationId="{25D4DC16-7C8F-4647-B097-E39063E1F4FD}"/>
          </ac:spMkLst>
        </pc:spChg>
        <pc:spChg chg="del mod">
          <ac:chgData name="Dimitar Zahariev" userId="b84e4ebc77879e88" providerId="LiveId" clId="{51012982-5FBF-4856-9E4C-1ECE78385AF4}" dt="2020-02-27T13:57:37.831" v="14846" actId="478"/>
          <ac:spMkLst>
            <pc:docMk/>
            <pc:sldMk cId="3026177906" sldId="954"/>
            <ac:spMk id="6" creationId="{391F2308-E957-40BB-A6ED-5D70B38DD10A}"/>
          </ac:spMkLst>
        </pc:spChg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195158143" sldId="985"/>
        </pc:sldMkLst>
      </pc:sldChg>
      <pc:sldChg chg="del">
        <pc:chgData name="Dimitar Zahariev" userId="b84e4ebc77879e88" providerId="LiveId" clId="{51012982-5FBF-4856-9E4C-1ECE78385AF4}" dt="2020-02-27T05:36:52.202" v="335" actId="47"/>
        <pc:sldMkLst>
          <pc:docMk/>
          <pc:sldMk cId="2341876505" sldId="986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3754496505" sldId="987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1589426019" sldId="988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712831939" sldId="989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1544278581" sldId="990"/>
        </pc:sldMkLst>
      </pc:sldChg>
      <pc:sldChg chg="modSp add del">
        <pc:chgData name="Dimitar Zahariev" userId="b84e4ebc77879e88" providerId="LiveId" clId="{51012982-5FBF-4856-9E4C-1ECE78385AF4}" dt="2020-02-27T10:41:55.026" v="6103" actId="20577"/>
        <pc:sldMkLst>
          <pc:docMk/>
          <pc:sldMk cId="2527355410" sldId="991"/>
        </pc:sldMkLst>
        <pc:spChg chg="mod">
          <ac:chgData name="Dimitar Zahariev" userId="b84e4ebc77879e88" providerId="LiveId" clId="{51012982-5FBF-4856-9E4C-1ECE78385AF4}" dt="2020-02-27T10:41:55.026" v="6103" actId="20577"/>
          <ac:spMkLst>
            <pc:docMk/>
            <pc:sldMk cId="2527355410" sldId="99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37:58.491" v="6035" actId="13926"/>
          <ac:spMkLst>
            <pc:docMk/>
            <pc:sldMk cId="2527355410" sldId="991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07:17:41.947" v="360"/>
          <ac:spMkLst>
            <pc:docMk/>
            <pc:sldMk cId="2527355410" sldId="991"/>
            <ac:spMk id="6" creationId="{391F2308-E957-40BB-A6ED-5D70B38DD10A}"/>
          </ac:spMkLst>
        </pc:spChg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717957376" sldId="996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2673621195" sldId="998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835375487" sldId="999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863470671" sldId="1000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2737380296" sldId="1001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136535592" sldId="1002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438378753" sldId="1003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1749984639" sldId="1004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713739616" sldId="1005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4209338122" sldId="1006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98957579" sldId="1007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2118623647" sldId="1008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558118975" sldId="1009"/>
        </pc:sldMkLst>
      </pc:sldChg>
      <pc:sldChg chg="del">
        <pc:chgData name="Dimitar Zahariev" userId="b84e4ebc77879e88" providerId="LiveId" clId="{51012982-5FBF-4856-9E4C-1ECE78385AF4}" dt="2020-02-27T05:37:06.354" v="336" actId="47"/>
        <pc:sldMkLst>
          <pc:docMk/>
          <pc:sldMk cId="1050271438" sldId="1010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2189974343" sldId="1014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311493823" sldId="1015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237908530" sldId="1016"/>
        </pc:sldMkLst>
      </pc:sldChg>
      <pc:sldChg chg="del">
        <pc:chgData name="Dimitar Zahariev" userId="b84e4ebc77879e88" providerId="LiveId" clId="{51012982-5FBF-4856-9E4C-1ECE78385AF4}" dt="2020-02-27T05:35:51.941" v="271" actId="47"/>
        <pc:sldMkLst>
          <pc:docMk/>
          <pc:sldMk cId="1590467828" sldId="1017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201517313" sldId="1018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3290501182" sldId="1019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595251433" sldId="1020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19551920" sldId="1021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467964777" sldId="1022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2688506318" sldId="1023"/>
        </pc:sldMkLst>
      </pc:sldChg>
      <pc:sldChg chg="del">
        <pc:chgData name="Dimitar Zahariev" userId="b84e4ebc77879e88" providerId="LiveId" clId="{51012982-5FBF-4856-9E4C-1ECE78385AF4}" dt="2020-02-27T05:36:29.665" v="305" actId="47"/>
        <pc:sldMkLst>
          <pc:docMk/>
          <pc:sldMk cId="1368865806" sldId="1025"/>
        </pc:sldMkLst>
      </pc:sldChg>
      <pc:sldChg chg="delSp modSp add delAnim modAnim">
        <pc:chgData name="Dimitar Zahariev" userId="b84e4ebc77879e88" providerId="LiveId" clId="{51012982-5FBF-4856-9E4C-1ECE78385AF4}" dt="2020-02-27T14:01:14.471" v="14917"/>
        <pc:sldMkLst>
          <pc:docMk/>
          <pc:sldMk cId="4150317858" sldId="1026"/>
        </pc:sldMkLst>
        <pc:spChg chg="mod">
          <ac:chgData name="Dimitar Zahariev" userId="b84e4ebc77879e88" providerId="LiveId" clId="{51012982-5FBF-4856-9E4C-1ECE78385AF4}" dt="2020-02-27T10:39:46.256" v="6070" actId="20577"/>
          <ac:spMkLst>
            <pc:docMk/>
            <pc:sldMk cId="4150317858" sldId="1026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53:33.012" v="6617" actId="20577"/>
          <ac:spMkLst>
            <pc:docMk/>
            <pc:sldMk cId="4150317858" sldId="1026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1:03.528" v="14905" actId="478"/>
          <ac:spMkLst>
            <pc:docMk/>
            <pc:sldMk cId="4150317858" sldId="1026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3:05:36.958" v="12964" actId="6549"/>
        <pc:sldMkLst>
          <pc:docMk/>
          <pc:sldMk cId="3381136331" sldId="1027"/>
        </pc:sldMkLst>
        <pc:spChg chg="mod">
          <ac:chgData name="Dimitar Zahariev" userId="b84e4ebc77879e88" providerId="LiveId" clId="{51012982-5FBF-4856-9E4C-1ECE78385AF4}" dt="2020-02-27T12:32:53.679" v="11430" actId="20577"/>
          <ac:spMkLst>
            <pc:docMk/>
            <pc:sldMk cId="3381136331" sldId="1027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05:36.958" v="12964" actId="6549"/>
          <ac:spMkLst>
            <pc:docMk/>
            <pc:sldMk cId="3381136331" sldId="1027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51012982-5FBF-4856-9E4C-1ECE78385AF4}" dt="2020-02-27T13:57:32.167" v="14845" actId="478"/>
        <pc:sldMkLst>
          <pc:docMk/>
          <pc:sldMk cId="1387283524" sldId="1028"/>
        </pc:sldMkLst>
        <pc:spChg chg="mod">
          <ac:chgData name="Dimitar Zahariev" userId="b84e4ebc77879e88" providerId="LiveId" clId="{51012982-5FBF-4856-9E4C-1ECE78385AF4}" dt="2020-02-27T07:23:44.669" v="773" actId="20577"/>
          <ac:spMkLst>
            <pc:docMk/>
            <pc:sldMk cId="1387283524" sldId="1028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7:05.789" v="14827" actId="20578"/>
          <ac:spMkLst>
            <pc:docMk/>
            <pc:sldMk cId="1387283524" sldId="1028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7:32.167" v="14845" actId="478"/>
          <ac:spMkLst>
            <pc:docMk/>
            <pc:sldMk cId="1387283524" sldId="102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8:23.787" v="14869"/>
        <pc:sldMkLst>
          <pc:docMk/>
          <pc:sldMk cId="3115963797" sldId="1029"/>
        </pc:sldMkLst>
        <pc:spChg chg="mod">
          <ac:chgData name="Dimitar Zahariev" userId="b84e4ebc77879e88" providerId="LiveId" clId="{51012982-5FBF-4856-9E4C-1ECE78385AF4}" dt="2020-02-27T07:29:08.404" v="1022" actId="20577"/>
          <ac:spMkLst>
            <pc:docMk/>
            <pc:sldMk cId="3115963797" sldId="1029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8:01.757" v="14858" actId="20577"/>
          <ac:spMkLst>
            <pc:docMk/>
            <pc:sldMk cId="3115963797" sldId="1029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20.957" v="14866" actId="478"/>
          <ac:spMkLst>
            <pc:docMk/>
            <pc:sldMk cId="3115963797" sldId="102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8:28.884" v="14870" actId="478"/>
        <pc:sldMkLst>
          <pc:docMk/>
          <pc:sldMk cId="892628841" sldId="1030"/>
        </pc:sldMkLst>
        <pc:spChg chg="mod">
          <ac:chgData name="Dimitar Zahariev" userId="b84e4ebc77879e88" providerId="LiveId" clId="{51012982-5FBF-4856-9E4C-1ECE78385AF4}" dt="2020-02-27T07:30:48.996" v="1064" actId="20577"/>
          <ac:spMkLst>
            <pc:docMk/>
            <pc:sldMk cId="892628841" sldId="1030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7:53:51.615" v="2410" actId="113"/>
          <ac:spMkLst>
            <pc:docMk/>
            <pc:sldMk cId="892628841" sldId="1030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28.884" v="14870" actId="478"/>
          <ac:spMkLst>
            <pc:docMk/>
            <pc:sldMk cId="892628841" sldId="103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8:33.945" v="14871" actId="478"/>
        <pc:sldMkLst>
          <pc:docMk/>
          <pc:sldMk cId="2902148930" sldId="1031"/>
        </pc:sldMkLst>
        <pc:spChg chg="mod">
          <ac:chgData name="Dimitar Zahariev" userId="b84e4ebc77879e88" providerId="LiveId" clId="{51012982-5FBF-4856-9E4C-1ECE78385AF4}" dt="2020-02-27T07:31:01.202" v="1087" actId="20577"/>
          <ac:spMkLst>
            <pc:docMk/>
            <pc:sldMk cId="2902148930" sldId="103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8:03:44.100" v="2861" actId="313"/>
          <ac:spMkLst>
            <pc:docMk/>
            <pc:sldMk cId="2902148930" sldId="1031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33.945" v="14871" actId="478"/>
          <ac:spMkLst>
            <pc:docMk/>
            <pc:sldMk cId="2902148930" sldId="1031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51012982-5FBF-4856-9E4C-1ECE78385AF4}" dt="2020-02-27T13:58:38.453" v="14872" actId="478"/>
        <pc:sldMkLst>
          <pc:docMk/>
          <pc:sldMk cId="264100727" sldId="1032"/>
        </pc:sldMkLst>
        <pc:spChg chg="mod">
          <ac:chgData name="Dimitar Zahariev" userId="b84e4ebc77879e88" providerId="LiveId" clId="{51012982-5FBF-4856-9E4C-1ECE78385AF4}" dt="2020-02-27T08:06:37.441" v="2902" actId="20577"/>
          <ac:spMkLst>
            <pc:docMk/>
            <pc:sldMk cId="264100727" sldId="1032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9:52:23.447" v="4589" actId="20577"/>
          <ac:spMkLst>
            <pc:docMk/>
            <pc:sldMk cId="264100727" sldId="1032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38.453" v="14872" actId="478"/>
          <ac:spMkLst>
            <pc:docMk/>
            <pc:sldMk cId="264100727" sldId="103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9:47.694" v="14880" actId="478"/>
        <pc:sldMkLst>
          <pc:docMk/>
          <pc:sldMk cId="3507720419" sldId="1033"/>
        </pc:sldMkLst>
        <pc:spChg chg="mod">
          <ac:chgData name="Dimitar Zahariev" userId="b84e4ebc77879e88" providerId="LiveId" clId="{51012982-5FBF-4856-9E4C-1ECE78385AF4}" dt="2020-02-27T07:31:18.548" v="1099" actId="20577"/>
          <ac:spMkLst>
            <pc:docMk/>
            <pc:sldMk cId="3507720419" sldId="1033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9:39:46.850" v="3752" actId="20577"/>
          <ac:spMkLst>
            <pc:docMk/>
            <pc:sldMk cId="3507720419" sldId="1033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9:47.694" v="14880" actId="478"/>
          <ac:spMkLst>
            <pc:docMk/>
            <pc:sldMk cId="3507720419" sldId="1033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9:56.531" v="14881" actId="478"/>
        <pc:sldMkLst>
          <pc:docMk/>
          <pc:sldMk cId="546424267" sldId="1034"/>
        </pc:sldMkLst>
        <pc:spChg chg="mod">
          <ac:chgData name="Dimitar Zahariev" userId="b84e4ebc77879e88" providerId="LiveId" clId="{51012982-5FBF-4856-9E4C-1ECE78385AF4}" dt="2020-02-27T07:31:50.518" v="1121" actId="20577"/>
          <ac:spMkLst>
            <pc:docMk/>
            <pc:sldMk cId="546424267" sldId="1034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09:43:30.864" v="4028" actId="20577"/>
          <ac:spMkLst>
            <pc:docMk/>
            <pc:sldMk cId="546424267" sldId="1034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9:56.531" v="14881" actId="478"/>
          <ac:spMkLst>
            <pc:docMk/>
            <pc:sldMk cId="546424267" sldId="103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9:34.402" v="14879" actId="113"/>
        <pc:sldMkLst>
          <pc:docMk/>
          <pc:sldMk cId="2906529359" sldId="1035"/>
        </pc:sldMkLst>
        <pc:spChg chg="mod">
          <ac:chgData name="Dimitar Zahariev" userId="b84e4ebc77879e88" providerId="LiveId" clId="{51012982-5FBF-4856-9E4C-1ECE78385AF4}" dt="2020-02-27T08:04:32.949" v="2886" actId="313"/>
          <ac:spMkLst>
            <pc:docMk/>
            <pc:sldMk cId="2906529359" sldId="1035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9:34.402" v="14879" actId="113"/>
          <ac:spMkLst>
            <pc:docMk/>
            <pc:sldMk cId="2906529359" sldId="1035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8:42.775" v="14873" actId="478"/>
          <ac:spMkLst>
            <pc:docMk/>
            <pc:sldMk cId="2906529359" sldId="103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0:01.222" v="14882" actId="478"/>
        <pc:sldMkLst>
          <pc:docMk/>
          <pc:sldMk cId="369602466" sldId="1036"/>
        </pc:sldMkLst>
        <pc:spChg chg="mod">
          <ac:chgData name="Dimitar Zahariev" userId="b84e4ebc77879e88" providerId="LiveId" clId="{51012982-5FBF-4856-9E4C-1ECE78385AF4}" dt="2020-02-27T08:07:28.366" v="2920" actId="20577"/>
          <ac:spMkLst>
            <pc:docMk/>
            <pc:sldMk cId="369602466" sldId="1036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09:27.208" v="5148" actId="20577"/>
          <ac:spMkLst>
            <pc:docMk/>
            <pc:sldMk cId="369602466" sldId="1036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0:01.222" v="14882" actId="478"/>
          <ac:spMkLst>
            <pc:docMk/>
            <pc:sldMk cId="369602466" sldId="103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0:24.181" v="14893"/>
        <pc:sldMkLst>
          <pc:docMk/>
          <pc:sldMk cId="994232774" sldId="1037"/>
        </pc:sldMkLst>
        <pc:spChg chg="mod">
          <ac:chgData name="Dimitar Zahariev" userId="b84e4ebc77879e88" providerId="LiveId" clId="{51012982-5FBF-4856-9E4C-1ECE78385AF4}" dt="2020-02-27T10:10:05.934" v="5190" actId="20577"/>
          <ac:spMkLst>
            <pc:docMk/>
            <pc:sldMk cId="994232774" sldId="1037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0:17:08.866" v="5782" actId="20577"/>
          <ac:spMkLst>
            <pc:docMk/>
            <pc:sldMk cId="994232774" sldId="1037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0:20.238" v="14890" actId="478"/>
          <ac:spMkLst>
            <pc:docMk/>
            <pc:sldMk cId="994232774" sldId="1037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51012982-5FBF-4856-9E4C-1ECE78385AF4}" dt="2020-02-27T10:31:45.338" v="5783" actId="47"/>
        <pc:sldMkLst>
          <pc:docMk/>
          <pc:sldMk cId="216121052" sldId="1038"/>
        </pc:sldMkLst>
        <pc:spChg chg="mod">
          <ac:chgData name="Dimitar Zahariev" userId="b84e4ebc77879e88" providerId="LiveId" clId="{51012982-5FBF-4856-9E4C-1ECE78385AF4}" dt="2020-02-27T10:11:16.329" v="5197" actId="20577"/>
          <ac:spMkLst>
            <pc:docMk/>
            <pc:sldMk cId="216121052" sldId="1038"/>
            <ac:spMk id="5" creationId="{25D4DC16-7C8F-4647-B097-E39063E1F4FD}"/>
          </ac:spMkLst>
        </pc:spChg>
      </pc:sldChg>
      <pc:sldChg chg="delSp modSp add delAnim modAnim addCm delCm">
        <pc:chgData name="Dimitar Zahariev" userId="b84e4ebc77879e88" providerId="LiveId" clId="{51012982-5FBF-4856-9E4C-1ECE78385AF4}" dt="2020-02-27T14:02:21.606" v="14937"/>
        <pc:sldMkLst>
          <pc:docMk/>
          <pc:sldMk cId="3281577789" sldId="1038"/>
        </pc:sldMkLst>
        <pc:spChg chg="mod">
          <ac:chgData name="Dimitar Zahariev" userId="b84e4ebc77879e88" providerId="LiveId" clId="{51012982-5FBF-4856-9E4C-1ECE78385AF4}" dt="2020-02-27T10:44:45.285" v="6130" actId="20577"/>
          <ac:spMkLst>
            <pc:docMk/>
            <pc:sldMk cId="3281577789" sldId="1038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02:05.539" v="14929" actId="113"/>
          <ac:spMkLst>
            <pc:docMk/>
            <pc:sldMk cId="3281577789" sldId="1038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1:19.922" v="14918" actId="478"/>
          <ac:spMkLst>
            <pc:docMk/>
            <pc:sldMk cId="3281577789" sldId="103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2:56.491" v="14951"/>
        <pc:sldMkLst>
          <pc:docMk/>
          <pc:sldMk cId="1646071450" sldId="1039"/>
        </pc:sldMkLst>
        <pc:spChg chg="mod">
          <ac:chgData name="Dimitar Zahariev" userId="b84e4ebc77879e88" providerId="LiveId" clId="{51012982-5FBF-4856-9E4C-1ECE78385AF4}" dt="2020-02-27T10:45:04.497" v="6168" actId="20577"/>
          <ac:spMkLst>
            <pc:docMk/>
            <pc:sldMk cId="1646071450" sldId="1039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09:17.142" v="7716" actId="20577"/>
          <ac:spMkLst>
            <pc:docMk/>
            <pc:sldMk cId="1646071450" sldId="1039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2:29.389" v="14938" actId="478"/>
          <ac:spMkLst>
            <pc:docMk/>
            <pc:sldMk cId="1646071450" sldId="1039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1:29:28.995" v="8676" actId="20577"/>
        <pc:sldMkLst>
          <pc:docMk/>
          <pc:sldMk cId="1638063300" sldId="1040"/>
        </pc:sldMkLst>
        <pc:spChg chg="mod">
          <ac:chgData name="Dimitar Zahariev" userId="b84e4ebc77879e88" providerId="LiveId" clId="{51012982-5FBF-4856-9E4C-1ECE78385AF4}" dt="2020-02-27T11:23:46.578" v="8283" actId="20577"/>
          <ac:spMkLst>
            <pc:docMk/>
            <pc:sldMk cId="1638063300" sldId="1040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29:28.995" v="8676" actId="20577"/>
          <ac:spMkLst>
            <pc:docMk/>
            <pc:sldMk cId="1638063300" sldId="1040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51012982-5FBF-4856-9E4C-1ECE78385AF4}" dt="2020-02-27T14:03:09.459" v="14952" actId="478"/>
        <pc:sldMkLst>
          <pc:docMk/>
          <pc:sldMk cId="4189197724" sldId="1041"/>
        </pc:sldMkLst>
        <pc:spChg chg="mod">
          <ac:chgData name="Dimitar Zahariev" userId="b84e4ebc77879e88" providerId="LiveId" clId="{51012982-5FBF-4856-9E4C-1ECE78385AF4}" dt="2020-02-27T11:08:06.232" v="7586" actId="20577"/>
          <ac:spMkLst>
            <pc:docMk/>
            <pc:sldMk cId="4189197724" sldId="104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33:16.800" v="8931" actId="20577"/>
          <ac:spMkLst>
            <pc:docMk/>
            <pc:sldMk cId="4189197724" sldId="1041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09.459" v="14952" actId="478"/>
          <ac:spMkLst>
            <pc:docMk/>
            <pc:sldMk cId="4189197724" sldId="1041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47:41.720" v="15073" actId="20577"/>
        <pc:sldMkLst>
          <pc:docMk/>
          <pc:sldMk cId="1614373742" sldId="1042"/>
        </pc:sldMkLst>
        <pc:spChg chg="mod">
          <ac:chgData name="Dimitar Zahariev" userId="b84e4ebc77879e88" providerId="LiveId" clId="{51012982-5FBF-4856-9E4C-1ECE78385AF4}" dt="2020-02-27T11:33:55.616" v="8944" actId="20577"/>
          <ac:spMkLst>
            <pc:docMk/>
            <pc:sldMk cId="1614373742" sldId="1042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47:41.720" v="15073" actId="20577"/>
          <ac:spMkLst>
            <pc:docMk/>
            <pc:sldMk cId="1614373742" sldId="1042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15.430" v="14953" actId="478"/>
          <ac:spMkLst>
            <pc:docMk/>
            <pc:sldMk cId="1614373742" sldId="104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4:29.121" v="14969" actId="313"/>
        <pc:sldMkLst>
          <pc:docMk/>
          <pc:sldMk cId="2960859958" sldId="1043"/>
        </pc:sldMkLst>
        <pc:spChg chg="mod">
          <ac:chgData name="Dimitar Zahariev" userId="b84e4ebc77879e88" providerId="LiveId" clId="{51012982-5FBF-4856-9E4C-1ECE78385AF4}" dt="2020-02-27T10:40:06.870" v="6074" actId="27636"/>
          <ac:spMkLst>
            <pc:docMk/>
            <pc:sldMk cId="2960859958" sldId="1043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04:29.121" v="14969" actId="313"/>
          <ac:spMkLst>
            <pc:docMk/>
            <pc:sldMk cId="2960859958" sldId="1043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30.310" v="14955" actId="478"/>
          <ac:spMkLst>
            <pc:docMk/>
            <pc:sldMk cId="2960859958" sldId="1043"/>
            <ac:spMk id="6" creationId="{391F2308-E957-40BB-A6ED-5D70B38DD10A}"/>
          </ac:spMkLst>
        </pc:spChg>
      </pc:sldChg>
      <pc:sldChg chg="modSp add del">
        <pc:chgData name="Dimitar Zahariev" userId="b84e4ebc77879e88" providerId="LiveId" clId="{51012982-5FBF-4856-9E4C-1ECE78385AF4}" dt="2020-02-27T12:26:14.228" v="11370" actId="47"/>
        <pc:sldMkLst>
          <pc:docMk/>
          <pc:sldMk cId="347445177" sldId="1044"/>
        </pc:sldMkLst>
        <pc:spChg chg="mod">
          <ac:chgData name="Dimitar Zahariev" userId="b84e4ebc77879e88" providerId="LiveId" clId="{51012982-5FBF-4856-9E4C-1ECE78385AF4}" dt="2020-02-27T12:01:24.245" v="10595" actId="20577"/>
          <ac:spMkLst>
            <pc:docMk/>
            <pc:sldMk cId="347445177" sldId="1044"/>
            <ac:spMk id="4" creationId="{D7702113-46B5-44FF-AE34-AED42A801FFF}"/>
          </ac:spMkLst>
        </pc:spChg>
      </pc:sldChg>
      <pc:sldChg chg="delSp modSp add delAnim modAnim">
        <pc:chgData name="Dimitar Zahariev" userId="b84e4ebc77879e88" providerId="LiveId" clId="{51012982-5FBF-4856-9E4C-1ECE78385AF4}" dt="2020-02-27T14:03:34.716" v="14956" actId="478"/>
        <pc:sldMkLst>
          <pc:docMk/>
          <pc:sldMk cId="1306271852" sldId="1045"/>
        </pc:sldMkLst>
        <pc:spChg chg="mod">
          <ac:chgData name="Dimitar Zahariev" userId="b84e4ebc77879e88" providerId="LiveId" clId="{51012982-5FBF-4856-9E4C-1ECE78385AF4}" dt="2020-02-27T11:55:03.278" v="10161" actId="20577"/>
          <ac:spMkLst>
            <pc:docMk/>
            <pc:sldMk cId="1306271852" sldId="1045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2:21:33.756" v="11169" actId="313"/>
          <ac:spMkLst>
            <pc:docMk/>
            <pc:sldMk cId="1306271852" sldId="1045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34.716" v="14956" actId="478"/>
          <ac:spMkLst>
            <pc:docMk/>
            <pc:sldMk cId="1306271852" sldId="1045"/>
            <ac:spMk id="6" creationId="{391F2308-E957-40BB-A6ED-5D70B38DD10A}"/>
          </ac:spMkLst>
        </pc:spChg>
      </pc:sldChg>
      <pc:sldChg chg="add del">
        <pc:chgData name="Dimitar Zahariev" userId="b84e4ebc77879e88" providerId="LiveId" clId="{51012982-5FBF-4856-9E4C-1ECE78385AF4}" dt="2020-02-27T10:40:52.409" v="6076"/>
        <pc:sldMkLst>
          <pc:docMk/>
          <pc:sldMk cId="1215279916" sldId="1046"/>
        </pc:sldMkLst>
      </pc:sldChg>
      <pc:sldChg chg="modSp add modAnim">
        <pc:chgData name="Dimitar Zahariev" userId="b84e4ebc77879e88" providerId="LiveId" clId="{51012982-5FBF-4856-9E4C-1ECE78385AF4}" dt="2020-02-27T11:54:36.401" v="10140" actId="13926"/>
        <pc:sldMkLst>
          <pc:docMk/>
          <pc:sldMk cId="3624791336" sldId="1046"/>
        </pc:sldMkLst>
        <pc:spChg chg="mod">
          <ac:chgData name="Dimitar Zahariev" userId="b84e4ebc77879e88" providerId="LiveId" clId="{51012982-5FBF-4856-9E4C-1ECE78385AF4}" dt="2020-02-27T10:41:43.089" v="6094" actId="20577"/>
          <ac:spMkLst>
            <pc:docMk/>
            <pc:sldMk cId="3624791336" sldId="1046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54:36.401" v="10140" actId="13926"/>
          <ac:spMkLst>
            <pc:docMk/>
            <pc:sldMk cId="3624791336" sldId="1046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0:41:29.230" v="6088"/>
          <ac:spMkLst>
            <pc:docMk/>
            <pc:sldMk cId="3624791336" sldId="1046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4:12:08.433" v="15054" actId="13926"/>
        <pc:sldMkLst>
          <pc:docMk/>
          <pc:sldMk cId="2335301092" sldId="1047"/>
        </pc:sldMkLst>
        <pc:spChg chg="mod">
          <ac:chgData name="Dimitar Zahariev" userId="b84e4ebc77879e88" providerId="LiveId" clId="{51012982-5FBF-4856-9E4C-1ECE78385AF4}" dt="2020-02-27T10:41:48.490" v="6099" actId="20577"/>
          <ac:spMkLst>
            <pc:docMk/>
            <pc:sldMk cId="2335301092" sldId="1047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4:12:08.433" v="15054" actId="13926"/>
          <ac:spMkLst>
            <pc:docMk/>
            <pc:sldMk cId="2335301092" sldId="1047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0:42:35.399" v="6104"/>
          <ac:spMkLst>
            <pc:docMk/>
            <pc:sldMk cId="2335301092" sldId="1047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4:03:21.078" v="14954" actId="478"/>
        <pc:sldMkLst>
          <pc:docMk/>
          <pc:sldMk cId="687827958" sldId="1048"/>
        </pc:sldMkLst>
        <pc:spChg chg="mod">
          <ac:chgData name="Dimitar Zahariev" userId="b84e4ebc77879e88" providerId="LiveId" clId="{51012982-5FBF-4856-9E4C-1ECE78385AF4}" dt="2020-02-27T11:34:18.779" v="8965" actId="20577"/>
          <ac:spMkLst>
            <pc:docMk/>
            <pc:sldMk cId="687827958" sldId="1048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1:48:48.679" v="9857" actId="20577"/>
          <ac:spMkLst>
            <pc:docMk/>
            <pc:sldMk cId="687827958" sldId="1048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4:03:21.078" v="14954" actId="478"/>
          <ac:spMkLst>
            <pc:docMk/>
            <pc:sldMk cId="687827958" sldId="1048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51012982-5FBF-4856-9E4C-1ECE78385AF4}" dt="2020-02-27T12:58:29.861" v="12824" actId="113"/>
        <pc:sldMkLst>
          <pc:docMk/>
          <pc:sldMk cId="3967350370" sldId="1049"/>
        </pc:sldMkLst>
        <pc:spChg chg="mod">
          <ac:chgData name="Dimitar Zahariev" userId="b84e4ebc77879e88" providerId="LiveId" clId="{51012982-5FBF-4856-9E4C-1ECE78385AF4}" dt="2020-02-27T12:44:08.779" v="12147" actId="20577"/>
          <ac:spMkLst>
            <pc:docMk/>
            <pc:sldMk cId="3967350370" sldId="1049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2:58:29.861" v="12824" actId="113"/>
          <ac:spMkLst>
            <pc:docMk/>
            <pc:sldMk cId="3967350370" sldId="10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51012982-5FBF-4856-9E4C-1ECE78385AF4}" dt="2020-02-27T13:27:44.446" v="13425"/>
        <pc:sldMkLst>
          <pc:docMk/>
          <pc:sldMk cId="1065566587" sldId="1050"/>
        </pc:sldMkLst>
        <pc:spChg chg="mod">
          <ac:chgData name="Dimitar Zahariev" userId="b84e4ebc77879e88" providerId="LiveId" clId="{51012982-5FBF-4856-9E4C-1ECE78385AF4}" dt="2020-02-27T13:20:50.300" v="12970" actId="20577"/>
          <ac:spMkLst>
            <pc:docMk/>
            <pc:sldMk cId="1065566587" sldId="1050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27:24.166" v="13424" actId="113"/>
          <ac:spMkLst>
            <pc:docMk/>
            <pc:sldMk cId="1065566587" sldId="1050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3:27:44.446" v="13425"/>
          <ac:spMkLst>
            <pc:docMk/>
            <pc:sldMk cId="1065566587" sldId="1050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45:21.300" v="14282" actId="478"/>
        <pc:sldMkLst>
          <pc:docMk/>
          <pc:sldMk cId="1133749475" sldId="1051"/>
        </pc:sldMkLst>
        <pc:spChg chg="mod">
          <ac:chgData name="Dimitar Zahariev" userId="b84e4ebc77879e88" providerId="LiveId" clId="{51012982-5FBF-4856-9E4C-1ECE78385AF4}" dt="2020-02-27T13:04:33.134" v="12870" actId="20577"/>
          <ac:spMkLst>
            <pc:docMk/>
            <pc:sldMk cId="1133749475" sldId="1051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44:56.245" v="14281" actId="20577"/>
          <ac:spMkLst>
            <pc:docMk/>
            <pc:sldMk cId="1133749475" sldId="1051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45:21.300" v="14282" actId="478"/>
          <ac:spMkLst>
            <pc:docMk/>
            <pc:sldMk cId="1133749475" sldId="1051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51012982-5FBF-4856-9E4C-1ECE78385AF4}" dt="2020-02-27T13:52:06.131" v="14822" actId="478"/>
        <pc:sldMkLst>
          <pc:docMk/>
          <pc:sldMk cId="3559564678" sldId="1052"/>
        </pc:sldMkLst>
        <pc:spChg chg="mod">
          <ac:chgData name="Dimitar Zahariev" userId="b84e4ebc77879e88" providerId="LiveId" clId="{51012982-5FBF-4856-9E4C-1ECE78385AF4}" dt="2020-02-27T13:04:40.465" v="12879" actId="20577"/>
          <ac:spMkLst>
            <pc:docMk/>
            <pc:sldMk cId="3559564678" sldId="1052"/>
            <ac:spMk id="4" creationId="{D7702113-46B5-44FF-AE34-AED42A801FFF}"/>
          </ac:spMkLst>
        </pc:spChg>
        <pc:spChg chg="mod">
          <ac:chgData name="Dimitar Zahariev" userId="b84e4ebc77879e88" providerId="LiveId" clId="{51012982-5FBF-4856-9E4C-1ECE78385AF4}" dt="2020-02-27T13:52:00.809" v="14821" actId="20577"/>
          <ac:spMkLst>
            <pc:docMk/>
            <pc:sldMk cId="3559564678" sldId="1052"/>
            <ac:spMk id="5" creationId="{25D4DC16-7C8F-4647-B097-E39063E1F4FD}"/>
          </ac:spMkLst>
        </pc:spChg>
        <pc:spChg chg="del">
          <ac:chgData name="Dimitar Zahariev" userId="b84e4ebc77879e88" providerId="LiveId" clId="{51012982-5FBF-4856-9E4C-1ECE78385AF4}" dt="2020-02-27T13:52:06.131" v="14822" actId="478"/>
          <ac:spMkLst>
            <pc:docMk/>
            <pc:sldMk cId="3559564678" sldId="1052"/>
            <ac:spMk id="6" creationId="{391F2308-E957-40BB-A6ED-5D70B38DD10A}"/>
          </ac:spMkLst>
        </pc:spChg>
      </pc:sldChg>
      <pc:sldChg chg="addSp delSp modSp add ord delAnim modAnim">
        <pc:chgData name="Dimitar Zahariev" userId="b84e4ebc77879e88" providerId="LiveId" clId="{51012982-5FBF-4856-9E4C-1ECE78385AF4}" dt="2020-02-27T13:38:23.983" v="13539"/>
        <pc:sldMkLst>
          <pc:docMk/>
          <pc:sldMk cId="3100717042" sldId="1053"/>
        </pc:sldMkLst>
        <pc:spChg chg="mod">
          <ac:chgData name="Dimitar Zahariev" userId="b84e4ebc77879e88" providerId="LiveId" clId="{51012982-5FBF-4856-9E4C-1ECE78385AF4}" dt="2020-02-27T13:36:35.190" v="13492" actId="20577"/>
          <ac:spMkLst>
            <pc:docMk/>
            <pc:sldMk cId="3100717042" sldId="1053"/>
            <ac:spMk id="4" creationId="{D7702113-46B5-44FF-AE34-AED42A801FFF}"/>
          </ac:spMkLst>
        </pc:spChg>
        <pc:spChg chg="del">
          <ac:chgData name="Dimitar Zahariev" userId="b84e4ebc77879e88" providerId="LiveId" clId="{51012982-5FBF-4856-9E4C-1ECE78385AF4}" dt="2020-02-27T13:36:38.851" v="13493" actId="478"/>
          <ac:spMkLst>
            <pc:docMk/>
            <pc:sldMk cId="3100717042" sldId="1053"/>
            <ac:spMk id="5" creationId="{25D4DC16-7C8F-4647-B097-E39063E1F4FD}"/>
          </ac:spMkLst>
        </pc:spChg>
        <pc:spChg chg="mod">
          <ac:chgData name="Dimitar Zahariev" userId="b84e4ebc77879e88" providerId="LiveId" clId="{51012982-5FBF-4856-9E4C-1ECE78385AF4}" dt="2020-02-27T13:36:51.449" v="13495"/>
          <ac:spMkLst>
            <pc:docMk/>
            <pc:sldMk cId="3100717042" sldId="1053"/>
            <ac:spMk id="6" creationId="{391F2308-E957-40BB-A6ED-5D70B38DD10A}"/>
          </ac:spMkLst>
        </pc:spChg>
        <pc:spChg chg="add del mod">
          <ac:chgData name="Dimitar Zahariev" userId="b84e4ebc77879e88" providerId="LiveId" clId="{51012982-5FBF-4856-9E4C-1ECE78385AF4}" dt="2020-02-27T13:36:40.880" v="13494" actId="478"/>
          <ac:spMkLst>
            <pc:docMk/>
            <pc:sldMk cId="3100717042" sldId="1053"/>
            <ac:spMk id="9" creationId="{2D269D1C-F9D4-4863-AD63-6910A82D3514}"/>
          </ac:spMkLst>
        </pc:spChg>
        <pc:spChg chg="add mod">
          <ac:chgData name="Dimitar Zahariev" userId="b84e4ebc77879e88" providerId="LiveId" clId="{51012982-5FBF-4856-9E4C-1ECE78385AF4}" dt="2020-02-27T13:37:43.718" v="13521" actId="207"/>
          <ac:spMkLst>
            <pc:docMk/>
            <pc:sldMk cId="3100717042" sldId="1053"/>
            <ac:spMk id="10" creationId="{405A87F7-07A2-4BC1-9E2B-A1AC73D01000}"/>
          </ac:spMkLst>
        </pc:spChg>
        <pc:spChg chg="add mod">
          <ac:chgData name="Dimitar Zahariev" userId="b84e4ebc77879e88" providerId="LiveId" clId="{51012982-5FBF-4856-9E4C-1ECE78385AF4}" dt="2020-02-27T13:38:02.525" v="13529" actId="1076"/>
          <ac:spMkLst>
            <pc:docMk/>
            <pc:sldMk cId="3100717042" sldId="1053"/>
            <ac:spMk id="11" creationId="{FD48496A-FFC2-40DA-AED6-F523A21D3138}"/>
          </ac:spMkLst>
        </pc:spChg>
        <pc:picChg chg="add mod">
          <ac:chgData name="Dimitar Zahariev" userId="b84e4ebc77879e88" providerId="LiveId" clId="{51012982-5FBF-4856-9E4C-1ECE78385AF4}" dt="2020-02-27T13:36:06.407" v="13474" actId="1076"/>
          <ac:picMkLst>
            <pc:docMk/>
            <pc:sldMk cId="3100717042" sldId="1053"/>
            <ac:picMk id="3" creationId="{EFCC3F54-C2B2-4508-9DB0-7AA28DF9D421}"/>
          </ac:picMkLst>
        </pc:picChg>
        <pc:picChg chg="add mod">
          <ac:chgData name="Dimitar Zahariev" userId="b84e4ebc77879e88" providerId="LiveId" clId="{51012982-5FBF-4856-9E4C-1ECE78385AF4}" dt="2020-02-27T13:36:01.267" v="13473" actId="1076"/>
          <ac:picMkLst>
            <pc:docMk/>
            <pc:sldMk cId="3100717042" sldId="1053"/>
            <ac:picMk id="7" creationId="{72B7C3B5-1DA1-4317-B396-DE51FC4DEAE8}"/>
          </ac:picMkLst>
        </pc:picChg>
      </pc:sldChg>
      <pc:sldChg chg="modSp add">
        <pc:chgData name="Dimitar Zahariev" userId="b84e4ebc77879e88" providerId="LiveId" clId="{51012982-5FBF-4856-9E4C-1ECE78385AF4}" dt="2020-02-27T14:40:40.378" v="15067" actId="20577"/>
        <pc:sldMkLst>
          <pc:docMk/>
          <pc:sldMk cId="3614888229" sldId="1054"/>
        </pc:sldMkLst>
        <pc:spChg chg="mod">
          <ac:chgData name="Dimitar Zahariev" userId="b84e4ebc77879e88" providerId="LiveId" clId="{51012982-5FBF-4856-9E4C-1ECE78385AF4}" dt="2020-02-27T14:40:40.378" v="15067" actId="20577"/>
          <ac:spMkLst>
            <pc:docMk/>
            <pc:sldMk cId="3614888229" sldId="105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51012982-5FBF-4856-9E4C-1ECE78385AF4}" dt="2020-02-27T14:42:01.563" v="15072" actId="20577"/>
        <pc:sldMkLst>
          <pc:docMk/>
          <pc:sldMk cId="2424866066" sldId="1055"/>
        </pc:sldMkLst>
        <pc:spChg chg="mod">
          <ac:chgData name="Dimitar Zahariev" userId="b84e4ebc77879e88" providerId="LiveId" clId="{51012982-5FBF-4856-9E4C-1ECE78385AF4}" dt="2020-02-27T14:42:01.563" v="15072" actId="20577"/>
          <ac:spMkLst>
            <pc:docMk/>
            <pc:sldMk cId="2424866066" sldId="1055"/>
            <ac:spMk id="5" creationId="{11A1BDA3-1568-4FA9-867E-D3CB207F2824}"/>
          </ac:spMkLst>
        </pc:spChg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  <pc:docChgLst>
    <pc:chgData name="Dimitar Zahariev" userId="b84e4ebc77879e88" providerId="LiveId" clId="{B64634A8-BBD7-4624-8218-0EC097D8DDA6}"/>
    <pc:docChg chg="undo custSel addSld delSld modSld sldOrd modSection">
      <pc:chgData name="Dimitar Zahariev" userId="b84e4ebc77879e88" providerId="LiveId" clId="{B64634A8-BBD7-4624-8218-0EC097D8DDA6}" dt="2020-02-13T14:14:37.221" v="9733" actId="20577"/>
      <pc:docMkLst>
        <pc:docMk/>
      </pc:docMkLst>
      <pc:sldChg chg="modSp">
        <pc:chgData name="Dimitar Zahariev" userId="b84e4ebc77879e88" providerId="LiveId" clId="{B64634A8-BBD7-4624-8218-0EC097D8DDA6}" dt="2020-02-11T22:10:35.430" v="362" actId="20577"/>
        <pc:sldMkLst>
          <pc:docMk/>
          <pc:sldMk cId="3215379390" sldId="274"/>
        </pc:sldMkLst>
        <pc:spChg chg="mod">
          <ac:chgData name="Dimitar Zahariev" userId="b84e4ebc77879e88" providerId="LiveId" clId="{B64634A8-BBD7-4624-8218-0EC097D8DDA6}" dt="2020-02-11T22:10:35.430" v="36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">
        <pc:chgData name="Dimitar Zahariev" userId="b84e4ebc77879e88" providerId="LiveId" clId="{B64634A8-BBD7-4624-8218-0EC097D8DDA6}" dt="2020-02-11T22:07:00.227" v="145" actId="20577"/>
        <pc:sldMkLst>
          <pc:docMk/>
          <pc:sldMk cId="882194472" sldId="353"/>
        </pc:sldMkLst>
        <pc:spChg chg="mod">
          <ac:chgData name="Dimitar Zahariev" userId="b84e4ebc77879e88" providerId="LiveId" clId="{B64634A8-BBD7-4624-8218-0EC097D8DDA6}" dt="2020-02-11T22:05:58.147" v="56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7:00.227" v="14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B64634A8-BBD7-4624-8218-0EC097D8DDA6}" dt="2020-02-13T14:14:37.221" v="9733" actId="20577"/>
        <pc:sldMkLst>
          <pc:docMk/>
          <pc:sldMk cId="1909796700" sldId="402"/>
        </pc:sldMkLst>
        <pc:spChg chg="mod">
          <ac:chgData name="Dimitar Zahariev" userId="b84e4ebc77879e88" providerId="LiveId" clId="{B64634A8-BBD7-4624-8218-0EC097D8DDA6}" dt="2020-02-13T14:14:37.221" v="9733" actId="20577"/>
          <ac:spMkLst>
            <pc:docMk/>
            <pc:sldMk cId="1909796700" sldId="402"/>
            <ac:spMk id="9" creationId="{00000000-0000-0000-0000-000000000000}"/>
          </ac:spMkLst>
        </pc:spChg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351170972" sldId="566"/>
        </pc:sldMkLst>
      </pc:sldChg>
      <pc:sldChg chg="modSp">
        <pc:chgData name="Dimitar Zahariev" userId="b84e4ebc77879e88" providerId="LiveId" clId="{B64634A8-BBD7-4624-8218-0EC097D8DDA6}" dt="2020-02-11T22:09:26.918" v="266" actId="20577"/>
        <pc:sldMkLst>
          <pc:docMk/>
          <pc:sldMk cId="3602216718" sldId="699"/>
        </pc:sldMkLst>
        <pc:spChg chg="mod">
          <ac:chgData name="Dimitar Zahariev" userId="b84e4ebc77879e88" providerId="LiveId" clId="{B64634A8-BBD7-4624-8218-0EC097D8DDA6}" dt="2020-02-11T22:09:15.331" v="228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26.918" v="266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08:40.071" v="197" actId="20577"/>
        <pc:sldMkLst>
          <pc:docMk/>
          <pc:sldMk cId="3208377020" sldId="701"/>
        </pc:sldMkLst>
        <pc:spChg chg="mod">
          <ac:chgData name="Dimitar Zahariev" userId="b84e4ebc77879e88" providerId="LiveId" clId="{B64634A8-BBD7-4624-8218-0EC097D8DDA6}" dt="2020-02-11T22:08:31.063" v="18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8:40.071" v="197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317344958" sldId="702"/>
        </pc:sldMkLst>
      </pc:sldChg>
      <pc:sldChg chg="modSp">
        <pc:chgData name="Dimitar Zahariev" userId="b84e4ebc77879e88" providerId="LiveId" clId="{B64634A8-BBD7-4624-8218-0EC097D8DDA6}" dt="2020-02-11T22:09:07.831" v="224" actId="20577"/>
        <pc:sldMkLst>
          <pc:docMk/>
          <pc:sldMk cId="1792130294" sldId="707"/>
        </pc:sldMkLst>
        <pc:spChg chg="mod">
          <ac:chgData name="Dimitar Zahariev" userId="b84e4ebc77879e88" providerId="LiveId" clId="{B64634A8-BBD7-4624-8218-0EC097D8DDA6}" dt="2020-02-11T22:09:02.936" v="210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07.831" v="22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09:54.153" v="316" actId="20577"/>
        <pc:sldMkLst>
          <pc:docMk/>
          <pc:sldMk cId="2914857172" sldId="708"/>
        </pc:sldMkLst>
        <pc:spChg chg="mod">
          <ac:chgData name="Dimitar Zahariev" userId="b84e4ebc77879e88" providerId="LiveId" clId="{B64634A8-BBD7-4624-8218-0EC097D8DDA6}" dt="2020-02-11T22:09:36.868" v="279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9:54.153" v="316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B64634A8-BBD7-4624-8218-0EC097D8DDA6}" dt="2020-02-11T22:10:08.213" v="354" actId="20577"/>
        <pc:sldMkLst>
          <pc:docMk/>
          <pc:sldMk cId="1177571149" sldId="714"/>
        </pc:sldMkLst>
        <pc:spChg chg="mod">
          <ac:chgData name="Dimitar Zahariev" userId="b84e4ebc77879e88" providerId="LiveId" clId="{B64634A8-BBD7-4624-8218-0EC097D8DDA6}" dt="2020-02-11T22:10:00.298" v="327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10:08.213" v="354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addSp delSp modSp delAnim modAnim">
        <pc:chgData name="Dimitar Zahariev" userId="b84e4ebc77879e88" providerId="LiveId" clId="{B64634A8-BBD7-4624-8218-0EC097D8DDA6}" dt="2020-02-13T13:56:35.453" v="9529" actId="113"/>
        <pc:sldMkLst>
          <pc:docMk/>
          <pc:sldMk cId="3983174900" sldId="755"/>
        </pc:sldMkLst>
        <pc:spChg chg="add mod">
          <ac:chgData name="Dimitar Zahariev" userId="b84e4ebc77879e88" providerId="LiveId" clId="{B64634A8-BBD7-4624-8218-0EC097D8DDA6}" dt="2020-02-13T13:54:58.087" v="9490" actId="1076"/>
          <ac:spMkLst>
            <pc:docMk/>
            <pc:sldMk cId="3983174900" sldId="755"/>
            <ac:spMk id="2" creationId="{CDAEB37C-C4EF-4985-9BEC-290288ED855F}"/>
          </ac:spMkLst>
        </pc:spChg>
        <pc:spChg chg="add mod">
          <ac:chgData name="Dimitar Zahariev" userId="b84e4ebc77879e88" providerId="LiveId" clId="{B64634A8-BBD7-4624-8218-0EC097D8DDA6}" dt="2020-02-13T13:56:29.837" v="9525" actId="113"/>
          <ac:spMkLst>
            <pc:docMk/>
            <pc:sldMk cId="3983174900" sldId="755"/>
            <ac:spMk id="3" creationId="{2F4D1BB7-FD13-4C6B-B8E5-746B37792668}"/>
          </ac:spMkLst>
        </pc:spChg>
        <pc:spChg chg="mod">
          <ac:chgData name="Dimitar Zahariev" userId="b84e4ebc77879e88" providerId="LiveId" clId="{B64634A8-BBD7-4624-8218-0EC097D8DDA6}" dt="2020-02-12T06:08:12.442" v="406" actId="20577"/>
          <ac:spMkLst>
            <pc:docMk/>
            <pc:sldMk cId="3983174900" sldId="75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6:35.453" v="9529" actId="113"/>
          <ac:spMkLst>
            <pc:docMk/>
            <pc:sldMk cId="3983174900" sldId="75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3:55:56.266" v="9507" actId="478"/>
          <ac:spMkLst>
            <pc:docMk/>
            <pc:sldMk cId="3983174900" sldId="755"/>
            <ac:spMk id="6" creationId="{391F2308-E957-40BB-A6ED-5D70B38DD10A}"/>
          </ac:spMkLst>
        </pc:spChg>
        <pc:spChg chg="add mod">
          <ac:chgData name="Dimitar Zahariev" userId="b84e4ebc77879e88" providerId="LiveId" clId="{B64634A8-BBD7-4624-8218-0EC097D8DDA6}" dt="2020-02-13T13:55:19.316" v="9502" actId="1076"/>
          <ac:spMkLst>
            <pc:docMk/>
            <pc:sldMk cId="3983174900" sldId="755"/>
            <ac:spMk id="7" creationId="{BEF5E644-07D3-40B3-A247-17458CBB7307}"/>
          </ac:spMkLst>
        </pc:spChg>
        <pc:spChg chg="add mod">
          <ac:chgData name="Dimitar Zahariev" userId="b84e4ebc77879e88" providerId="LiveId" clId="{B64634A8-BBD7-4624-8218-0EC097D8DDA6}" dt="2020-02-13T13:55:42.602" v="9505" actId="1076"/>
          <ac:spMkLst>
            <pc:docMk/>
            <pc:sldMk cId="3983174900" sldId="755"/>
            <ac:spMk id="8" creationId="{14B689F0-F875-4D75-B5BE-6057CAE2A371}"/>
          </ac:spMkLst>
        </pc:spChg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52851639" sldId="76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237726109" sldId="761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243065401" sldId="763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964688222" sldId="764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006524077" sldId="766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36759615" sldId="768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4048332883" sldId="769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1174585664" sldId="770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999030687" sldId="771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88568412" sldId="772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4269005249" sldId="773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522984265" sldId="774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3358448763" sldId="775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739991955" sldId="776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3303753961" sldId="777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201238121" sldId="778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796399548" sldId="779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438852178" sldId="78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692976803" sldId="790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430942288" sldId="792"/>
        </pc:sldMkLst>
      </pc:sldChg>
      <pc:sldChg chg="del">
        <pc:chgData name="Dimitar Zahariev" userId="b84e4ebc77879e88" providerId="LiveId" clId="{B64634A8-BBD7-4624-8218-0EC097D8DDA6}" dt="2020-02-11T22:08:12.850" v="168" actId="47"/>
        <pc:sldMkLst>
          <pc:docMk/>
          <pc:sldMk cId="266890923" sldId="793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1349719697" sldId="794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2250947689" sldId="795"/>
        </pc:sldMkLst>
      </pc:sldChg>
      <pc:sldChg chg="del">
        <pc:chgData name="Dimitar Zahariev" userId="b84e4ebc77879e88" providerId="LiveId" clId="{B64634A8-BBD7-4624-8218-0EC097D8DDA6}" dt="2020-02-11T22:08:03.244" v="167" actId="47"/>
        <pc:sldMkLst>
          <pc:docMk/>
          <pc:sldMk cId="697039922" sldId="796"/>
        </pc:sldMkLst>
      </pc:sldChg>
      <pc:sldChg chg="modSp modAnim">
        <pc:chgData name="Dimitar Zahariev" userId="b84e4ebc77879e88" providerId="LiveId" clId="{B64634A8-BBD7-4624-8218-0EC097D8DDA6}" dt="2020-02-12T06:07:49.482" v="390" actId="20577"/>
        <pc:sldMkLst>
          <pc:docMk/>
          <pc:sldMk cId="886958805" sldId="948"/>
        </pc:sldMkLst>
        <pc:spChg chg="mod">
          <ac:chgData name="Dimitar Zahariev" userId="b84e4ebc77879e88" providerId="LiveId" clId="{B64634A8-BBD7-4624-8218-0EC097D8DDA6}" dt="2020-02-12T06:07:49.482" v="390" actId="20577"/>
          <ac:spMkLst>
            <pc:docMk/>
            <pc:sldMk cId="886958805" sldId="948"/>
            <ac:spMk id="444419" creationId="{00000000-0000-0000-0000-000000000000}"/>
          </ac:spMkLst>
        </pc:spChg>
      </pc:sldChg>
      <pc:sldChg chg="modSp add">
        <pc:chgData name="Dimitar Zahariev" userId="b84e4ebc77879e88" providerId="LiveId" clId="{B64634A8-BBD7-4624-8218-0EC097D8DDA6}" dt="2020-02-11T22:07:13.323" v="159" actId="20577"/>
        <pc:sldMkLst>
          <pc:docMk/>
          <pc:sldMk cId="795649551" sldId="949"/>
        </pc:sldMkLst>
        <pc:spChg chg="mod">
          <ac:chgData name="Dimitar Zahariev" userId="b84e4ebc77879e88" providerId="LiveId" clId="{B64634A8-BBD7-4624-8218-0EC097D8DDA6}" dt="2020-02-11T22:06:35.061" v="106" actId="20577"/>
          <ac:spMkLst>
            <pc:docMk/>
            <pc:sldMk cId="795649551" sldId="949"/>
            <ac:spMk id="4" creationId="{BEB5BB41-09D4-4E9F-8C80-EE8709171CB3}"/>
          </ac:spMkLst>
        </pc:spChg>
        <pc:spChg chg="mod">
          <ac:chgData name="Dimitar Zahariev" userId="b84e4ebc77879e88" providerId="LiveId" clId="{B64634A8-BBD7-4624-8218-0EC097D8DDA6}" dt="2020-02-11T22:07:13.323" v="159" actId="20577"/>
          <ac:spMkLst>
            <pc:docMk/>
            <pc:sldMk cId="795649551" sldId="949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B64634A8-BBD7-4624-8218-0EC097D8DDA6}" dt="2020-02-12T12:30:29.535" v="2788" actId="20577"/>
        <pc:sldMkLst>
          <pc:docMk/>
          <pc:sldMk cId="1083749923" sldId="950"/>
        </pc:sldMkLst>
        <pc:spChg chg="mod">
          <ac:chgData name="Dimitar Zahariev" userId="b84e4ebc77879e88" providerId="LiveId" clId="{B64634A8-BBD7-4624-8218-0EC097D8DDA6}" dt="2020-02-12T06:08:57.408" v="464" actId="20577"/>
          <ac:spMkLst>
            <pc:docMk/>
            <pc:sldMk cId="1083749923" sldId="950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2:30:29.535" v="2788" actId="20577"/>
          <ac:spMkLst>
            <pc:docMk/>
            <pc:sldMk cId="1083749923" sldId="950"/>
            <ac:spMk id="5" creationId="{25D4DC16-7C8F-4647-B097-E39063E1F4FD}"/>
          </ac:spMkLst>
        </pc:spChg>
      </pc:sldChg>
      <pc:sldChg chg="delSp modSp add delAnim modAnim">
        <pc:chgData name="Dimitar Zahariev" userId="b84e4ebc77879e88" providerId="LiveId" clId="{B64634A8-BBD7-4624-8218-0EC097D8DDA6}" dt="2020-02-13T14:01:57.941" v="9624" actId="478"/>
        <pc:sldMkLst>
          <pc:docMk/>
          <pc:sldMk cId="2826422501" sldId="951"/>
        </pc:sldMkLst>
        <pc:spChg chg="mod">
          <ac:chgData name="Dimitar Zahariev" userId="b84e4ebc77879e88" providerId="LiveId" clId="{B64634A8-BBD7-4624-8218-0EC097D8DDA6}" dt="2020-02-12T14:36:32.798" v="7969" actId="20577"/>
          <ac:spMkLst>
            <pc:docMk/>
            <pc:sldMk cId="2826422501" sldId="951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4:58:47.005" v="8441" actId="20577"/>
          <ac:spMkLst>
            <pc:docMk/>
            <pc:sldMk cId="2826422501" sldId="951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1:57.941" v="9624" actId="478"/>
          <ac:spMkLst>
            <pc:docMk/>
            <pc:sldMk cId="2826422501" sldId="951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5:18.261" v="9703" actId="478"/>
        <pc:sldMkLst>
          <pc:docMk/>
          <pc:sldMk cId="3935165990" sldId="952"/>
        </pc:sldMkLst>
        <pc:spChg chg="del">
          <ac:chgData name="Dimitar Zahariev" userId="b84e4ebc77879e88" providerId="LiveId" clId="{B64634A8-BBD7-4624-8218-0EC097D8DDA6}" dt="2020-02-13T14:05:18.261" v="9703" actId="478"/>
          <ac:spMkLst>
            <pc:docMk/>
            <pc:sldMk cId="3935165990" sldId="95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08:53:18.905" v="1365"/>
        <pc:sldMkLst>
          <pc:docMk/>
          <pc:sldMk cId="1563744364" sldId="953"/>
        </pc:sldMkLst>
        <pc:spChg chg="mod">
          <ac:chgData name="Dimitar Zahariev" userId="b84e4ebc77879e88" providerId="LiveId" clId="{B64634A8-BBD7-4624-8218-0EC097D8DDA6}" dt="2020-02-12T08:43:21.909" v="915" actId="20577"/>
          <ac:spMkLst>
            <pc:docMk/>
            <pc:sldMk cId="1563744364" sldId="95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8:52:36.660" v="1348" actId="113"/>
          <ac:spMkLst>
            <pc:docMk/>
            <pc:sldMk cId="1563744364" sldId="95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08:53:13.659" v="1363" actId="478"/>
          <ac:spMkLst>
            <pc:docMk/>
            <pc:sldMk cId="1563744364" sldId="953"/>
            <ac:spMk id="6" creationId="{391F2308-E957-40BB-A6ED-5D70B38DD10A}"/>
          </ac:spMkLst>
        </pc:spChg>
      </pc:sldChg>
      <pc:sldChg chg="modSp add modAnim">
        <pc:chgData name="Dimitar Zahariev" userId="b84e4ebc77879e88" providerId="LiveId" clId="{B64634A8-BBD7-4624-8218-0EC097D8DDA6}" dt="2020-02-13T14:06:18.682" v="9725"/>
        <pc:sldMkLst>
          <pc:docMk/>
          <pc:sldMk cId="3026177906" sldId="954"/>
        </pc:sldMkLst>
        <pc:spChg chg="mod">
          <ac:chgData name="Dimitar Zahariev" userId="b84e4ebc77879e88" providerId="LiveId" clId="{B64634A8-BBD7-4624-8218-0EC097D8DDA6}" dt="2020-02-12T06:08:29.346" v="443" actId="20577"/>
          <ac:spMkLst>
            <pc:docMk/>
            <pc:sldMk cId="3026177906" sldId="954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7:06.426" v="9532" actId="113"/>
          <ac:spMkLst>
            <pc:docMk/>
            <pc:sldMk cId="3026177906" sldId="954"/>
            <ac:spMk id="5" creationId="{25D4DC16-7C8F-4647-B097-E39063E1F4FD}"/>
          </ac:spMkLst>
        </pc:spChg>
        <pc:spChg chg="mod">
          <ac:chgData name="Dimitar Zahariev" userId="b84e4ebc77879e88" providerId="LiveId" clId="{B64634A8-BBD7-4624-8218-0EC097D8DDA6}" dt="2020-02-12T10:13:39.661" v="2335"/>
          <ac:spMkLst>
            <pc:docMk/>
            <pc:sldMk cId="3026177906" sldId="954"/>
            <ac:spMk id="6" creationId="{391F2308-E957-40BB-A6ED-5D70B38DD10A}"/>
          </ac:spMkLst>
        </pc:spChg>
      </pc:sldChg>
      <pc:sldChg chg="addSp delSp modSp add delAnim modAnim">
        <pc:chgData name="Dimitar Zahariev" userId="b84e4ebc77879e88" providerId="LiveId" clId="{B64634A8-BBD7-4624-8218-0EC097D8DDA6}" dt="2020-02-12T09:14:23.423" v="1755"/>
        <pc:sldMkLst>
          <pc:docMk/>
          <pc:sldMk cId="1950424710" sldId="955"/>
        </pc:sldMkLst>
        <pc:spChg chg="add mod">
          <ac:chgData name="Dimitar Zahariev" userId="b84e4ebc77879e88" providerId="LiveId" clId="{B64634A8-BBD7-4624-8218-0EC097D8DDA6}" dt="2020-02-12T09:14:10.941" v="1752" actId="1076"/>
          <ac:spMkLst>
            <pc:docMk/>
            <pc:sldMk cId="1950424710" sldId="955"/>
            <ac:spMk id="2" creationId="{A127BD93-70CF-4BDF-9D8D-D8540E5AEEF9}"/>
          </ac:spMkLst>
        </pc:spChg>
        <pc:spChg chg="add mod">
          <ac:chgData name="Dimitar Zahariev" userId="b84e4ebc77879e88" providerId="LiveId" clId="{B64634A8-BBD7-4624-8218-0EC097D8DDA6}" dt="2020-02-12T09:14:15.086" v="1753" actId="1076"/>
          <ac:spMkLst>
            <pc:docMk/>
            <pc:sldMk cId="1950424710" sldId="955"/>
            <ac:spMk id="3" creationId="{F4D335D4-433D-476A-8B84-708221267FC8}"/>
          </ac:spMkLst>
        </pc:spChg>
        <pc:spChg chg="mod">
          <ac:chgData name="Dimitar Zahariev" userId="b84e4ebc77879e88" providerId="LiveId" clId="{B64634A8-BBD7-4624-8218-0EC097D8DDA6}" dt="2020-02-12T06:08:36.063" v="450" actId="20577"/>
          <ac:spMkLst>
            <pc:docMk/>
            <pc:sldMk cId="1950424710" sldId="95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9:12:27.773" v="1628" actId="20577"/>
          <ac:spMkLst>
            <pc:docMk/>
            <pc:sldMk cId="1950424710" sldId="95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09:11:52.875" v="1606" actId="478"/>
          <ac:spMkLst>
            <pc:docMk/>
            <pc:sldMk cId="1950424710" sldId="955"/>
            <ac:spMk id="6" creationId="{391F2308-E957-40BB-A6ED-5D70B38DD10A}"/>
          </ac:spMkLst>
        </pc:spChg>
      </pc:sldChg>
      <pc:sldChg chg="addSp delSp modSp add delAnim modAnim">
        <pc:chgData name="Dimitar Zahariev" userId="b84e4ebc77879e88" providerId="LiveId" clId="{B64634A8-BBD7-4624-8218-0EC097D8DDA6}" dt="2020-02-13T13:57:56.671" v="9553"/>
        <pc:sldMkLst>
          <pc:docMk/>
          <pc:sldMk cId="580695061" sldId="956"/>
        </pc:sldMkLst>
        <pc:spChg chg="mod">
          <ac:chgData name="Dimitar Zahariev" userId="b84e4ebc77879e88" providerId="LiveId" clId="{B64634A8-BBD7-4624-8218-0EC097D8DDA6}" dt="2020-02-12T12:31:07.239" v="2801" actId="20577"/>
          <ac:spMkLst>
            <pc:docMk/>
            <pc:sldMk cId="580695061" sldId="956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2:37:05.823" v="3210"/>
          <ac:spMkLst>
            <pc:docMk/>
            <pc:sldMk cId="580695061" sldId="956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2:37:08.214" v="3211" actId="478"/>
          <ac:spMkLst>
            <pc:docMk/>
            <pc:sldMk cId="580695061" sldId="956"/>
            <ac:spMk id="6" creationId="{391F2308-E957-40BB-A6ED-5D70B38DD10A}"/>
          </ac:spMkLst>
        </pc:spChg>
        <pc:spChg chg="add mod">
          <ac:chgData name="Dimitar Zahariev" userId="b84e4ebc77879e88" providerId="LiveId" clId="{B64634A8-BBD7-4624-8218-0EC097D8DDA6}" dt="2020-02-12T12:37:56.555" v="3256" actId="20577"/>
          <ac:spMkLst>
            <pc:docMk/>
            <pc:sldMk cId="580695061" sldId="956"/>
            <ac:spMk id="7" creationId="{40572858-F519-49C7-B591-49C58A2BEE85}"/>
          </ac:spMkLst>
        </pc:spChg>
        <pc:spChg chg="add mod">
          <ac:chgData name="Dimitar Zahariev" userId="b84e4ebc77879e88" providerId="LiveId" clId="{B64634A8-BBD7-4624-8218-0EC097D8DDA6}" dt="2020-02-12T12:38:21.581" v="3279" actId="20577"/>
          <ac:spMkLst>
            <pc:docMk/>
            <pc:sldMk cId="580695061" sldId="956"/>
            <ac:spMk id="8" creationId="{6528D4F3-93A8-474D-AC1B-0531117D1761}"/>
          </ac:spMkLst>
        </pc:spChg>
      </pc:sldChg>
      <pc:sldChg chg="delSp modSp add delAnim modAnim">
        <pc:chgData name="Dimitar Zahariev" userId="b84e4ebc77879e88" providerId="LiveId" clId="{B64634A8-BBD7-4624-8218-0EC097D8DDA6}" dt="2020-02-12T13:09:19.893" v="4526" actId="478"/>
        <pc:sldMkLst>
          <pc:docMk/>
          <pc:sldMk cId="2373795926" sldId="957"/>
        </pc:sldMkLst>
        <pc:spChg chg="mod">
          <ac:chgData name="Dimitar Zahariev" userId="b84e4ebc77879e88" providerId="LiveId" clId="{B64634A8-BBD7-4624-8218-0EC097D8DDA6}" dt="2020-02-12T13:03:38.793" v="4328" actId="20577"/>
          <ac:spMkLst>
            <pc:docMk/>
            <pc:sldMk cId="2373795926" sldId="957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08:41.950" v="4525" actId="113"/>
          <ac:spMkLst>
            <pc:docMk/>
            <pc:sldMk cId="2373795926" sldId="957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09:19.893" v="4526" actId="478"/>
          <ac:spMkLst>
            <pc:docMk/>
            <pc:sldMk cId="2373795926" sldId="957"/>
            <ac:spMk id="6" creationId="{391F2308-E957-40BB-A6ED-5D70B38DD10A}"/>
          </ac:spMkLst>
        </pc:spChg>
      </pc:sldChg>
      <pc:sldChg chg="delSp modSp add ord delAnim">
        <pc:chgData name="Dimitar Zahariev" userId="b84e4ebc77879e88" providerId="LiveId" clId="{B64634A8-BBD7-4624-8218-0EC097D8DDA6}" dt="2020-02-13T14:01:37.340" v="9620" actId="478"/>
        <pc:sldMkLst>
          <pc:docMk/>
          <pc:sldMk cId="1014444249" sldId="958"/>
        </pc:sldMkLst>
        <pc:spChg chg="mod">
          <ac:chgData name="Dimitar Zahariev" userId="b84e4ebc77879e88" providerId="LiveId" clId="{B64634A8-BBD7-4624-8218-0EC097D8DDA6}" dt="2020-02-12T06:09:19.655" v="476" actId="20577"/>
          <ac:spMkLst>
            <pc:docMk/>
            <pc:sldMk cId="1014444249" sldId="95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1:37.340" v="9620" actId="478"/>
          <ac:spMkLst>
            <pc:docMk/>
            <pc:sldMk cId="1014444249" sldId="958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02:03.900" v="4317" actId="478"/>
        <pc:sldMkLst>
          <pc:docMk/>
          <pc:sldMk cId="1992174324" sldId="959"/>
        </pc:sldMkLst>
        <pc:spChg chg="mod">
          <ac:chgData name="Dimitar Zahariev" userId="b84e4ebc77879e88" providerId="LiveId" clId="{B64634A8-BBD7-4624-8218-0EC097D8DDA6}" dt="2020-02-12T12:55:54.356" v="3797" actId="20577"/>
          <ac:spMkLst>
            <pc:docMk/>
            <pc:sldMk cId="1992174324" sldId="959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01:52.888" v="4316" actId="20577"/>
          <ac:spMkLst>
            <pc:docMk/>
            <pc:sldMk cId="1992174324" sldId="959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02:03.900" v="4317" actId="478"/>
          <ac:spMkLst>
            <pc:docMk/>
            <pc:sldMk cId="1992174324" sldId="959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0:19.848" v="9602"/>
        <pc:sldMkLst>
          <pc:docMk/>
          <pc:sldMk cId="2479362243" sldId="960"/>
        </pc:sldMkLst>
        <pc:spChg chg="mod">
          <ac:chgData name="Dimitar Zahariev" userId="b84e4ebc77879e88" providerId="LiveId" clId="{B64634A8-BBD7-4624-8218-0EC097D8DDA6}" dt="2020-02-12T13:03:53.251" v="4343" actId="20577"/>
          <ac:spMkLst>
            <pc:docMk/>
            <pc:sldMk cId="2479362243" sldId="960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14:34.001" v="5051" actId="20577"/>
          <ac:spMkLst>
            <pc:docMk/>
            <pc:sldMk cId="2479362243" sldId="960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14:37.708" v="5052" actId="478"/>
          <ac:spMkLst>
            <pc:docMk/>
            <pc:sldMk cId="2479362243" sldId="960"/>
            <ac:spMk id="6" creationId="{391F2308-E957-40BB-A6ED-5D70B38DD10A}"/>
          </ac:spMkLst>
        </pc:spChg>
      </pc:sldChg>
      <pc:sldChg chg="add ord">
        <pc:chgData name="Dimitar Zahariev" userId="b84e4ebc77879e88" providerId="LiveId" clId="{B64634A8-BBD7-4624-8218-0EC097D8DDA6}" dt="2020-02-12T13:39:05.168" v="6049"/>
        <pc:sldMkLst>
          <pc:docMk/>
          <pc:sldMk cId="1913016312" sldId="961"/>
        </pc:sldMkLst>
      </pc:sldChg>
      <pc:sldChg chg="delSp modSp add delAnim modAnim">
        <pc:chgData name="Dimitar Zahariev" userId="b84e4ebc77879e88" providerId="LiveId" clId="{B64634A8-BBD7-4624-8218-0EC097D8DDA6}" dt="2020-02-13T14:03:07.691" v="9680"/>
        <pc:sldMkLst>
          <pc:docMk/>
          <pc:sldMk cId="1097053249" sldId="962"/>
        </pc:sldMkLst>
        <pc:spChg chg="mod">
          <ac:chgData name="Dimitar Zahariev" userId="b84e4ebc77879e88" providerId="LiveId" clId="{B64634A8-BBD7-4624-8218-0EC097D8DDA6}" dt="2020-02-12T15:24:08.987" v="9114" actId="20577"/>
          <ac:spMkLst>
            <pc:docMk/>
            <pc:sldMk cId="1097053249" sldId="962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4:02:47.653" v="9670" actId="20577"/>
          <ac:spMkLst>
            <pc:docMk/>
            <pc:sldMk cId="1097053249" sldId="962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2:13.936" v="9625" actId="478"/>
          <ac:spMkLst>
            <pc:docMk/>
            <pc:sldMk cId="1097053249" sldId="96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3:13.015" v="9681" actId="478"/>
        <pc:sldMkLst>
          <pc:docMk/>
          <pc:sldMk cId="3817873110" sldId="963"/>
        </pc:sldMkLst>
        <pc:spChg chg="mod">
          <ac:chgData name="Dimitar Zahariev" userId="b84e4ebc77879e88" providerId="LiveId" clId="{B64634A8-BBD7-4624-8218-0EC097D8DDA6}" dt="2020-02-12T15:24:28.014" v="9146" actId="20577"/>
          <ac:spMkLst>
            <pc:docMk/>
            <pc:sldMk cId="3817873110" sldId="96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5:26:32.220" v="9396" actId="313"/>
          <ac:spMkLst>
            <pc:docMk/>
            <pc:sldMk cId="3817873110" sldId="96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3T14:03:13.015" v="9681" actId="478"/>
          <ac:spMkLst>
            <pc:docMk/>
            <pc:sldMk cId="3817873110" sldId="963"/>
            <ac:spMk id="6" creationId="{391F2308-E957-40BB-A6ED-5D70B38DD10A}"/>
          </ac:spMkLst>
        </pc:spChg>
      </pc:sldChg>
      <pc:sldChg chg="delSp add delAnim modAnim">
        <pc:chgData name="Dimitar Zahariev" userId="b84e4ebc77879e88" providerId="LiveId" clId="{B64634A8-BBD7-4624-8218-0EC097D8DDA6}" dt="2020-02-13T14:04:08.257" v="9687"/>
        <pc:sldMkLst>
          <pc:docMk/>
          <pc:sldMk cId="353480462" sldId="964"/>
        </pc:sldMkLst>
        <pc:spChg chg="del">
          <ac:chgData name="Dimitar Zahariev" userId="b84e4ebc77879e88" providerId="LiveId" clId="{B64634A8-BBD7-4624-8218-0EC097D8DDA6}" dt="2020-02-13T14:03:22.167" v="9682" actId="478"/>
          <ac:spMkLst>
            <pc:docMk/>
            <pc:sldMk cId="353480462" sldId="964"/>
            <ac:spMk id="6" creationId="{391F2308-E957-40BB-A6ED-5D70B38DD10A}"/>
          </ac:spMkLst>
        </pc:spChg>
      </pc:sldChg>
      <pc:sldChg chg="delSp add delAnim modAnim">
        <pc:chgData name="Dimitar Zahariev" userId="b84e4ebc77879e88" providerId="LiveId" clId="{B64634A8-BBD7-4624-8218-0EC097D8DDA6}" dt="2020-02-13T14:04:22.921" v="9692" actId="478"/>
        <pc:sldMkLst>
          <pc:docMk/>
          <pc:sldMk cId="2747592252" sldId="965"/>
        </pc:sldMkLst>
        <pc:spChg chg="del">
          <ac:chgData name="Dimitar Zahariev" userId="b84e4ebc77879e88" providerId="LiveId" clId="{B64634A8-BBD7-4624-8218-0EC097D8DDA6}" dt="2020-02-13T14:04:22.921" v="9692" actId="478"/>
          <ac:spMkLst>
            <pc:docMk/>
            <pc:sldMk cId="2747592252" sldId="965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4:27.276" v="9693" actId="478"/>
        <pc:sldMkLst>
          <pc:docMk/>
          <pc:sldMk cId="1349647444" sldId="966"/>
        </pc:sldMkLst>
        <pc:spChg chg="del">
          <ac:chgData name="Dimitar Zahariev" userId="b84e4ebc77879e88" providerId="LiveId" clId="{B64634A8-BBD7-4624-8218-0EC097D8DDA6}" dt="2020-02-13T14:04:27.276" v="9693" actId="478"/>
          <ac:spMkLst>
            <pc:docMk/>
            <pc:sldMk cId="1349647444" sldId="966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3T14:05:11.475" v="9702"/>
        <pc:sldMkLst>
          <pc:docMk/>
          <pc:sldMk cId="1532465181" sldId="967"/>
        </pc:sldMkLst>
        <pc:spChg chg="mod">
          <ac:chgData name="Dimitar Zahariev" userId="b84e4ebc77879e88" providerId="LiveId" clId="{B64634A8-BBD7-4624-8218-0EC097D8DDA6}" dt="2020-02-12T12:44:49.376" v="3292" actId="20577"/>
          <ac:spMkLst>
            <pc:docMk/>
            <pc:sldMk cId="1532465181" sldId="967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08.082" v="9701" actId="478"/>
          <ac:spMkLst>
            <pc:docMk/>
            <pc:sldMk cId="1532465181" sldId="96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5:42.510" v="9707" actId="478"/>
        <pc:sldMkLst>
          <pc:docMk/>
          <pc:sldMk cId="3800313038" sldId="968"/>
        </pc:sldMkLst>
        <pc:spChg chg="mod">
          <ac:chgData name="Dimitar Zahariev" userId="b84e4ebc77879e88" providerId="LiveId" clId="{B64634A8-BBD7-4624-8218-0EC097D8DDA6}" dt="2020-02-12T12:44:58.569" v="3307" actId="20577"/>
          <ac:spMkLst>
            <pc:docMk/>
            <pc:sldMk cId="3800313038" sldId="96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42.510" v="9707" actId="478"/>
          <ac:spMkLst>
            <pc:docMk/>
            <pc:sldMk cId="3800313038" sldId="968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5:46.767" v="9708" actId="478"/>
        <pc:sldMkLst>
          <pc:docMk/>
          <pc:sldMk cId="1354354301" sldId="969"/>
        </pc:sldMkLst>
        <pc:spChg chg="mod">
          <ac:chgData name="Dimitar Zahariev" userId="b84e4ebc77879e88" providerId="LiveId" clId="{B64634A8-BBD7-4624-8218-0EC097D8DDA6}" dt="2020-02-12T12:45:07.473" v="3323" actId="20577"/>
          <ac:spMkLst>
            <pc:docMk/>
            <pc:sldMk cId="1354354301" sldId="969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5:46.767" v="9708" actId="478"/>
          <ac:spMkLst>
            <pc:docMk/>
            <pc:sldMk cId="1354354301" sldId="969"/>
            <ac:spMk id="6" creationId="{391F2308-E957-40BB-A6ED-5D70B38DD10A}"/>
          </ac:spMkLst>
        </pc:spChg>
      </pc:sldChg>
      <pc:sldChg chg="add">
        <pc:chgData name="Dimitar Zahariev" userId="b84e4ebc77879e88" providerId="LiveId" clId="{B64634A8-BBD7-4624-8218-0EC097D8DDA6}" dt="2020-02-12T06:16:06.952" v="488"/>
        <pc:sldMkLst>
          <pc:docMk/>
          <pc:sldMk cId="1641653386" sldId="970"/>
        </pc:sldMkLst>
      </pc:sldChg>
      <pc:sldChg chg="addSp delSp modSp add ord modAnim">
        <pc:chgData name="Dimitar Zahariev" userId="b84e4ebc77879e88" providerId="LiveId" clId="{B64634A8-BBD7-4624-8218-0EC097D8DDA6}" dt="2020-02-12T08:54:00.218" v="1383" actId="113"/>
        <pc:sldMkLst>
          <pc:docMk/>
          <pc:sldMk cId="223108281" sldId="971"/>
        </pc:sldMkLst>
        <pc:spChg chg="add del mod">
          <ac:chgData name="Dimitar Zahariev" userId="b84e4ebc77879e88" providerId="LiveId" clId="{B64634A8-BBD7-4624-8218-0EC097D8DDA6}" dt="2020-02-12T08:23:35.757" v="605" actId="478"/>
          <ac:spMkLst>
            <pc:docMk/>
            <pc:sldMk cId="223108281" sldId="971"/>
            <ac:spMk id="2" creationId="{D4E00B5A-DE21-4934-8ADE-DE8D8D602CD7}"/>
          </ac:spMkLst>
        </pc:spChg>
        <pc:spChg chg="mod">
          <ac:chgData name="Dimitar Zahariev" userId="b84e4ebc77879e88" providerId="LiveId" clId="{B64634A8-BBD7-4624-8218-0EC097D8DDA6}" dt="2020-02-12T08:12:36.225" v="513" actId="20577"/>
          <ac:spMkLst>
            <pc:docMk/>
            <pc:sldMk cId="223108281" sldId="971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08:54:00.218" v="1383" actId="113"/>
          <ac:spMkLst>
            <pc:docMk/>
            <pc:sldMk cId="223108281" sldId="971"/>
            <ac:spMk id="5" creationId="{25D4DC16-7C8F-4647-B097-E39063E1F4FD}"/>
          </ac:spMkLst>
        </pc:spChg>
        <pc:spChg chg="mod">
          <ac:chgData name="Dimitar Zahariev" userId="b84e4ebc77879e88" providerId="LiveId" clId="{B64634A8-BBD7-4624-8218-0EC097D8DDA6}" dt="2020-02-12T08:23:38.500" v="606"/>
          <ac:spMkLst>
            <pc:docMk/>
            <pc:sldMk cId="223108281" sldId="971"/>
            <ac:spMk id="6" creationId="{391F2308-E957-40BB-A6ED-5D70B38DD10A}"/>
          </ac:spMkLst>
        </pc:spChg>
        <pc:picChg chg="add mod modCrop">
          <ac:chgData name="Dimitar Zahariev" userId="b84e4ebc77879e88" providerId="LiveId" clId="{B64634A8-BBD7-4624-8218-0EC097D8DDA6}" dt="2020-02-12T08:34:02.583" v="836" actId="1076"/>
          <ac:picMkLst>
            <pc:docMk/>
            <pc:sldMk cId="223108281" sldId="971"/>
            <ac:picMk id="7" creationId="{AA084606-5E32-4605-8422-869472DBF179}"/>
          </ac:picMkLst>
        </pc:picChg>
      </pc:sldChg>
      <pc:sldChg chg="delSp modSp add delAnim modAnim">
        <pc:chgData name="Dimitar Zahariev" userId="b84e4ebc77879e88" providerId="LiveId" clId="{B64634A8-BBD7-4624-8218-0EC097D8DDA6}" dt="2020-02-13T13:58:37.737" v="9577" actId="27636"/>
        <pc:sldMkLst>
          <pc:docMk/>
          <pc:sldMk cId="3319605434" sldId="972"/>
        </pc:sldMkLst>
        <pc:spChg chg="mod">
          <ac:chgData name="Dimitar Zahariev" userId="b84e4ebc77879e88" providerId="LiveId" clId="{B64634A8-BBD7-4624-8218-0EC097D8DDA6}" dt="2020-02-12T12:55:34.252" v="3778" actId="20577"/>
          <ac:spMkLst>
            <pc:docMk/>
            <pc:sldMk cId="3319605434" sldId="972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3T13:58:37.737" v="9577" actId="27636"/>
          <ac:spMkLst>
            <pc:docMk/>
            <pc:sldMk cId="3319605434" sldId="972"/>
            <ac:spMk id="5" creationId="{25D4DC16-7C8F-4647-B097-E39063E1F4FD}"/>
          </ac:spMkLst>
        </pc:spChg>
        <pc:spChg chg="del mod">
          <ac:chgData name="Dimitar Zahariev" userId="b84e4ebc77879e88" providerId="LiveId" clId="{B64634A8-BBD7-4624-8218-0EC097D8DDA6}" dt="2020-02-12T13:02:10.899" v="4319" actId="478"/>
          <ac:spMkLst>
            <pc:docMk/>
            <pc:sldMk cId="3319605434" sldId="972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31:10.186" v="6047" actId="478"/>
        <pc:sldMkLst>
          <pc:docMk/>
          <pc:sldMk cId="2095690529" sldId="973"/>
        </pc:sldMkLst>
        <pc:spChg chg="mod">
          <ac:chgData name="Dimitar Zahariev" userId="b84e4ebc77879e88" providerId="LiveId" clId="{B64634A8-BBD7-4624-8218-0EC097D8DDA6}" dt="2020-02-12T13:05:10.113" v="4363" actId="20577"/>
          <ac:spMkLst>
            <pc:docMk/>
            <pc:sldMk cId="2095690529" sldId="973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31:04.919" v="6046" actId="27636"/>
          <ac:spMkLst>
            <pc:docMk/>
            <pc:sldMk cId="2095690529" sldId="973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31:10.186" v="6047" actId="478"/>
          <ac:spMkLst>
            <pc:docMk/>
            <pc:sldMk cId="2095690529" sldId="973"/>
            <ac:spMk id="6" creationId="{391F2308-E957-40BB-A6ED-5D70B38DD10A}"/>
          </ac:spMkLst>
        </pc:spChg>
      </pc:sldChg>
      <pc:sldChg chg="delSp modSp add ord delAnim modAnim">
        <pc:chgData name="Dimitar Zahariev" userId="b84e4ebc77879e88" providerId="LiveId" clId="{B64634A8-BBD7-4624-8218-0EC097D8DDA6}" dt="2020-02-13T14:00:57.608" v="9619"/>
        <pc:sldMkLst>
          <pc:docMk/>
          <pc:sldMk cId="2289039297" sldId="974"/>
        </pc:sldMkLst>
        <pc:spChg chg="mod">
          <ac:chgData name="Dimitar Zahariev" userId="b84e4ebc77879e88" providerId="LiveId" clId="{B64634A8-BBD7-4624-8218-0EC097D8DDA6}" dt="2020-02-12T13:05:37.294" v="4393" actId="20577"/>
          <ac:spMkLst>
            <pc:docMk/>
            <pc:sldMk cId="2289039297" sldId="974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22:42.290" v="5666" actId="20577"/>
          <ac:spMkLst>
            <pc:docMk/>
            <pc:sldMk cId="2289039297" sldId="974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22:44.540" v="5667" actId="478"/>
          <ac:spMkLst>
            <pc:docMk/>
            <pc:sldMk cId="2289039297" sldId="974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3:56:38.374" v="7138" actId="113"/>
        <pc:sldMkLst>
          <pc:docMk/>
          <pc:sldMk cId="4156010904" sldId="975"/>
        </pc:sldMkLst>
        <pc:spChg chg="mod">
          <ac:chgData name="Dimitar Zahariev" userId="b84e4ebc77879e88" providerId="LiveId" clId="{B64634A8-BBD7-4624-8218-0EC097D8DDA6}" dt="2020-02-12T13:05:47.809" v="4409" actId="20577"/>
          <ac:spMkLst>
            <pc:docMk/>
            <pc:sldMk cId="4156010904" sldId="975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3:56:38.374" v="7138" actId="113"/>
          <ac:spMkLst>
            <pc:docMk/>
            <pc:sldMk cId="4156010904" sldId="975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3:51:36.315" v="6842" actId="478"/>
          <ac:spMkLst>
            <pc:docMk/>
            <pc:sldMk cId="4156010904" sldId="975"/>
            <ac:spMk id="6" creationId="{391F2308-E957-40BB-A6ED-5D70B38DD10A}"/>
          </ac:spMkLst>
        </pc:spChg>
      </pc:sldChg>
      <pc:sldChg chg="delSp modSp add delAnim modAnim">
        <pc:chgData name="Dimitar Zahariev" userId="b84e4ebc77879e88" providerId="LiveId" clId="{B64634A8-BBD7-4624-8218-0EC097D8DDA6}" dt="2020-02-12T14:04:03.124" v="7657" actId="113"/>
        <pc:sldMkLst>
          <pc:docMk/>
          <pc:sldMk cId="3618148539" sldId="976"/>
        </pc:sldMkLst>
        <pc:spChg chg="mod">
          <ac:chgData name="Dimitar Zahariev" userId="b84e4ebc77879e88" providerId="LiveId" clId="{B64634A8-BBD7-4624-8218-0EC097D8DDA6}" dt="2020-02-12T13:55:16.119" v="7092" actId="20577"/>
          <ac:spMkLst>
            <pc:docMk/>
            <pc:sldMk cId="3618148539" sldId="976"/>
            <ac:spMk id="4" creationId="{D7702113-46B5-44FF-AE34-AED42A801FFF}"/>
          </ac:spMkLst>
        </pc:spChg>
        <pc:spChg chg="mod">
          <ac:chgData name="Dimitar Zahariev" userId="b84e4ebc77879e88" providerId="LiveId" clId="{B64634A8-BBD7-4624-8218-0EC097D8DDA6}" dt="2020-02-12T14:04:03.124" v="7657" actId="113"/>
          <ac:spMkLst>
            <pc:docMk/>
            <pc:sldMk cId="3618148539" sldId="976"/>
            <ac:spMk id="5" creationId="{25D4DC16-7C8F-4647-B097-E39063E1F4FD}"/>
          </ac:spMkLst>
        </pc:spChg>
        <pc:spChg chg="del">
          <ac:chgData name="Dimitar Zahariev" userId="b84e4ebc77879e88" providerId="LiveId" clId="{B64634A8-BBD7-4624-8218-0EC097D8DDA6}" dt="2020-02-12T14:03:09.034" v="7614" actId="478"/>
          <ac:spMkLst>
            <pc:docMk/>
            <pc:sldMk cId="3618148539" sldId="976"/>
            <ac:spMk id="6" creationId="{391F2308-E957-40BB-A6ED-5D70B38DD10A}"/>
          </ac:spMkLst>
        </pc:spChg>
      </pc:sldChg>
      <pc:sldChg chg="delSp add delAnim">
        <pc:chgData name="Dimitar Zahariev" userId="b84e4ebc77879e88" providerId="LiveId" clId="{B64634A8-BBD7-4624-8218-0EC097D8DDA6}" dt="2020-02-13T14:01:43.678" v="9621" actId="478"/>
        <pc:sldMkLst>
          <pc:docMk/>
          <pc:sldMk cId="999858161" sldId="977"/>
        </pc:sldMkLst>
        <pc:spChg chg="del">
          <ac:chgData name="Dimitar Zahariev" userId="b84e4ebc77879e88" providerId="LiveId" clId="{B64634A8-BBD7-4624-8218-0EC097D8DDA6}" dt="2020-02-13T14:01:43.678" v="9621" actId="478"/>
          <ac:spMkLst>
            <pc:docMk/>
            <pc:sldMk cId="999858161" sldId="977"/>
            <ac:spMk id="6" creationId="{391F2308-E957-40BB-A6ED-5D70B38DD10A}"/>
          </ac:spMkLst>
        </pc:spChg>
      </pc:sldChg>
      <pc:sldChg chg="delSp modSp add delAnim">
        <pc:chgData name="Dimitar Zahariev" userId="b84e4ebc77879e88" providerId="LiveId" clId="{B64634A8-BBD7-4624-8218-0EC097D8DDA6}" dt="2020-02-13T14:04:44.402" v="9700" actId="478"/>
        <pc:sldMkLst>
          <pc:docMk/>
          <pc:sldMk cId="306885999" sldId="978"/>
        </pc:sldMkLst>
        <pc:spChg chg="mod">
          <ac:chgData name="Dimitar Zahariev" userId="b84e4ebc77879e88" providerId="LiveId" clId="{B64634A8-BBD7-4624-8218-0EC097D8DDA6}" dt="2020-02-12T15:30:58.190" v="9418" actId="20577"/>
          <ac:spMkLst>
            <pc:docMk/>
            <pc:sldMk cId="306885999" sldId="978"/>
            <ac:spMk id="4" creationId="{D7702113-46B5-44FF-AE34-AED42A801FFF}"/>
          </ac:spMkLst>
        </pc:spChg>
        <pc:spChg chg="del">
          <ac:chgData name="Dimitar Zahariev" userId="b84e4ebc77879e88" providerId="LiveId" clId="{B64634A8-BBD7-4624-8218-0EC097D8DDA6}" dt="2020-02-13T14:04:44.402" v="9700" actId="478"/>
          <ac:spMkLst>
            <pc:docMk/>
            <pc:sldMk cId="306885999" sldId="978"/>
            <ac:spMk id="6" creationId="{391F2308-E957-40BB-A6ED-5D70B38DD10A}"/>
          </ac:spMkLst>
        </pc:spChg>
      </pc:sldChg>
      <pc:sldChg chg="delSp delAnim modAnim">
        <pc:chgData name="Dimitar Zahariev" userId="b84e4ebc77879e88" providerId="LiveId" clId="{B64634A8-BBD7-4624-8218-0EC097D8DDA6}" dt="2020-02-13T14:04:35.594" v="9699" actId="478"/>
        <pc:sldMkLst>
          <pc:docMk/>
          <pc:sldMk cId="3723349276" sldId="979"/>
        </pc:sldMkLst>
        <pc:spChg chg="del">
          <ac:chgData name="Dimitar Zahariev" userId="b84e4ebc77879e88" providerId="LiveId" clId="{B64634A8-BBD7-4624-8218-0EC097D8DDA6}" dt="2020-02-13T14:04:35.594" v="9699" actId="478"/>
          <ac:spMkLst>
            <pc:docMk/>
            <pc:sldMk cId="3723349276" sldId="979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34.886" v="9706" actId="478"/>
        <pc:sldMkLst>
          <pc:docMk/>
          <pc:sldMk cId="2657569441" sldId="980"/>
        </pc:sldMkLst>
        <pc:spChg chg="del">
          <ac:chgData name="Dimitar Zahariev" userId="b84e4ebc77879e88" providerId="LiveId" clId="{B64634A8-BBD7-4624-8218-0EC097D8DDA6}" dt="2020-02-13T14:05:34.886" v="9706" actId="478"/>
          <ac:spMkLst>
            <pc:docMk/>
            <pc:sldMk cId="2657569441" sldId="980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25.611" v="9704" actId="478"/>
        <pc:sldMkLst>
          <pc:docMk/>
          <pc:sldMk cId="2726569161" sldId="981"/>
        </pc:sldMkLst>
        <pc:spChg chg="del">
          <ac:chgData name="Dimitar Zahariev" userId="b84e4ebc77879e88" providerId="LiveId" clId="{B64634A8-BBD7-4624-8218-0EC097D8DDA6}" dt="2020-02-13T14:05:25.611" v="9704" actId="478"/>
          <ac:spMkLst>
            <pc:docMk/>
            <pc:sldMk cId="2726569161" sldId="981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5:30.127" v="9705" actId="478"/>
        <pc:sldMkLst>
          <pc:docMk/>
          <pc:sldMk cId="2990751030" sldId="982"/>
        </pc:sldMkLst>
        <pc:spChg chg="del">
          <ac:chgData name="Dimitar Zahariev" userId="b84e4ebc77879e88" providerId="LiveId" clId="{B64634A8-BBD7-4624-8218-0EC097D8DDA6}" dt="2020-02-13T14:05:30.127" v="9705" actId="478"/>
          <ac:spMkLst>
            <pc:docMk/>
            <pc:sldMk cId="2990751030" sldId="982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1:51.328" v="9622" actId="478"/>
        <pc:sldMkLst>
          <pc:docMk/>
          <pc:sldMk cId="1523970667" sldId="983"/>
        </pc:sldMkLst>
        <pc:spChg chg="del">
          <ac:chgData name="Dimitar Zahariev" userId="b84e4ebc77879e88" providerId="LiveId" clId="{B64634A8-BBD7-4624-8218-0EC097D8DDA6}" dt="2020-02-13T14:01:51.328" v="9622" actId="478"/>
          <ac:spMkLst>
            <pc:docMk/>
            <pc:sldMk cId="1523970667" sldId="983"/>
            <ac:spMk id="6" creationId="{391F2308-E957-40BB-A6ED-5D70B38DD10A}"/>
          </ac:spMkLst>
        </pc:spChg>
      </pc:sldChg>
      <pc:sldChg chg="delSp delAnim">
        <pc:chgData name="Dimitar Zahariev" userId="b84e4ebc77879e88" providerId="LiveId" clId="{B64634A8-BBD7-4624-8218-0EC097D8DDA6}" dt="2020-02-13T14:01:54.162" v="9623" actId="478"/>
        <pc:sldMkLst>
          <pc:docMk/>
          <pc:sldMk cId="4218383465" sldId="984"/>
        </pc:sldMkLst>
        <pc:spChg chg="del">
          <ac:chgData name="Dimitar Zahariev" userId="b84e4ebc77879e88" providerId="LiveId" clId="{B64634A8-BBD7-4624-8218-0EC097D8DDA6}" dt="2020-02-13T14:01:54.162" v="9623" actId="478"/>
          <ac:spMkLst>
            <pc:docMk/>
            <pc:sldMk cId="4218383465" sldId="984"/>
            <ac:spMk id="6" creationId="{391F2308-E957-40BB-A6ED-5D70B38DD10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  <c:pt idx="6">
                  <c:v>M7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54</c:v>
                </c:pt>
                <c:pt idx="1">
                  <c:v>56</c:v>
                </c:pt>
                <c:pt idx="2">
                  <c:v>47</c:v>
                </c:pt>
                <c:pt idx="3">
                  <c:v>41</c:v>
                </c:pt>
                <c:pt idx="4">
                  <c:v>39</c:v>
                </c:pt>
                <c:pt idx="5">
                  <c:v>36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2830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44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735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94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5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.png"/><Relationship Id="rId7" Type="http://schemas.openxmlformats.org/officeDocument/2006/relationships/image" Target="../media/image19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40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1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3.png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6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64.png"/><Relationship Id="rId2" Type="http://schemas.openxmlformats.org/officeDocument/2006/relationships/image" Target="../media/image1.emf"/><Relationship Id="rId16" Type="http://schemas.openxmlformats.org/officeDocument/2006/relationships/image" Target="../media/image6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67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66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0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7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62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3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62.png"/><Relationship Id="rId10" Type="http://schemas.openxmlformats.org/officeDocument/2006/relationships/image" Target="../media/image69.png"/><Relationship Id="rId4" Type="http://schemas.openxmlformats.org/officeDocument/2006/relationships/image" Target="../media/image5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7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D5B0F25F-E6AD-49C5-86D7-45FB6EEA3F68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57228" y="2502222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0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077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01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2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07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3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361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FA635B5-00A8-44DD-ABAA-A2984B8B5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90" y="1481360"/>
            <a:ext cx="2526346" cy="23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5442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40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995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792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2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9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3765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4D18C-4D2E-485E-B790-57C90DD04D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60" y="1100966"/>
            <a:ext cx="308690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8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5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704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0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563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8834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99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0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05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5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2338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25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6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160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0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299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4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196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33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0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353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194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438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96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6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187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8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8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7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20" Type="http://schemas.openxmlformats.org/officeDocument/2006/relationships/image" Target="../media/image81.jf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7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7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78.png"/><Relationship Id="rId22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hyperlink" Target="https://codexio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7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PowerShell Desired State Configuration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Automated Configuration Management</a:t>
            </a:r>
            <a:endParaRPr lang="en-US" dirty="0"/>
          </a:p>
        </p:txBody>
      </p:sp>
      <p:pic>
        <p:nvPicPr>
          <p:cNvPr id="13" name="Picture Placeholder 4">
            <a:extLst>
              <a:ext uri="{FF2B5EF4-FFF2-40B4-BE49-F238E27FC236}">
                <a16:creationId xmlns:a16="http://schemas.microsoft.com/office/drawing/2014/main" id="{D9E87F40-E2F2-4E71-99ED-9488327D5C2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7" y="2502223"/>
            <a:ext cx="4769719" cy="16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PowerShell Desired State Configuration</a:t>
            </a:r>
          </a:p>
          <a:p>
            <a:r>
              <a:rPr lang="en-US" dirty="0"/>
              <a:t>Exam Preparation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126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DDCA6-33FF-4192-89C5-0002BE9F9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56FDEE-1D80-49DE-A2F5-CD056AC6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Infrastructure</a:t>
            </a:r>
            <a:endParaRPr lang="bg-B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6F3B6C-EBFA-4A79-8F68-80161D361C86}"/>
              </a:ext>
            </a:extLst>
          </p:cNvPr>
          <p:cNvCxnSpPr>
            <a:cxnSpLocks/>
          </p:cNvCxnSpPr>
          <p:nvPr/>
        </p:nvCxnSpPr>
        <p:spPr>
          <a:xfrm>
            <a:off x="2737496" y="2831840"/>
            <a:ext cx="650395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4571D7F-1D7B-43B7-BD3E-A51264C1D241}"/>
              </a:ext>
            </a:extLst>
          </p:cNvPr>
          <p:cNvSpPr/>
          <p:nvPr/>
        </p:nvSpPr>
        <p:spPr>
          <a:xfrm>
            <a:off x="2924107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 DS, DNS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2F53EC-6472-4237-A161-4B05C822DB92}"/>
              </a:ext>
            </a:extLst>
          </p:cNvPr>
          <p:cNvSpPr/>
          <p:nvPr/>
        </p:nvSpPr>
        <p:spPr>
          <a:xfrm>
            <a:off x="5200777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SRV1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414396D3-0FBD-4523-9B8A-16654D8E8346}"/>
              </a:ext>
            </a:extLst>
          </p:cNvPr>
          <p:cNvSpPr/>
          <p:nvPr/>
        </p:nvSpPr>
        <p:spPr>
          <a:xfrm>
            <a:off x="4309703" y="3860542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AECA0A0A-18D8-4AE1-BBDF-2930F12E9B94}"/>
              </a:ext>
            </a:extLst>
          </p:cNvPr>
          <p:cNvSpPr/>
          <p:nvPr/>
        </p:nvSpPr>
        <p:spPr>
          <a:xfrm>
            <a:off x="6591039" y="3860542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99B3D9-18F6-47C8-A28F-1E181637B77F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3493274" y="283184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7F008A-9DF4-4898-9623-BB78BD40206C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5769944" y="283184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A4CF71D-45F2-4B2E-9268-5A9186CF8F93}"/>
              </a:ext>
            </a:extLst>
          </p:cNvPr>
          <p:cNvCxnSpPr>
            <a:stCxn id="46" idx="2"/>
            <a:endCxn id="44" idx="3"/>
          </p:cNvCxnSpPr>
          <p:nvPr/>
        </p:nvCxnSpPr>
        <p:spPr>
          <a:xfrm flipH="1">
            <a:off x="4062442" y="4154455"/>
            <a:ext cx="247261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7800D3-CD75-459B-9930-E764399C2EC6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343777" y="4154455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4C7365-4599-4964-948D-C22114596564}"/>
              </a:ext>
            </a:extLst>
          </p:cNvPr>
          <p:cNvSpPr txBox="1"/>
          <p:nvPr/>
        </p:nvSpPr>
        <p:spPr>
          <a:xfrm>
            <a:off x="7079925" y="2451036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192.168.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.0/24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7CD6F-569A-481A-900E-6E280A7B2E31}"/>
              </a:ext>
            </a:extLst>
          </p:cNvPr>
          <p:cNvSpPr txBox="1"/>
          <p:nvPr/>
        </p:nvSpPr>
        <p:spPr>
          <a:xfrm>
            <a:off x="5766836" y="28454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D9C9F9-6C2F-4867-B4DB-CED8D4196D27}"/>
              </a:ext>
            </a:extLst>
          </p:cNvPr>
          <p:cNvSpPr txBox="1"/>
          <p:nvPr/>
        </p:nvSpPr>
        <p:spPr>
          <a:xfrm>
            <a:off x="3493273" y="28454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85FB65-C118-4229-8CE0-850567157041}"/>
              </a:ext>
            </a:extLst>
          </p:cNvPr>
          <p:cNvSpPr/>
          <p:nvPr/>
        </p:nvSpPr>
        <p:spPr>
          <a:xfrm>
            <a:off x="7487815" y="3429000"/>
            <a:ext cx="1138335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SRV2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901B7E41-C464-4C6F-AC86-FC0B76E5D746}"/>
              </a:ext>
            </a:extLst>
          </p:cNvPr>
          <p:cNvSpPr/>
          <p:nvPr/>
        </p:nvSpPr>
        <p:spPr>
          <a:xfrm>
            <a:off x="8878077" y="3860542"/>
            <a:ext cx="494523" cy="587826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FEC5FF5-8FA6-4F92-93B4-9C61410039FA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30815" y="4154455"/>
            <a:ext cx="247262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BAA49D-1D39-4D53-8641-C12B82A9E033}"/>
              </a:ext>
            </a:extLst>
          </p:cNvPr>
          <p:cNvCxnSpPr/>
          <p:nvPr/>
        </p:nvCxnSpPr>
        <p:spPr>
          <a:xfrm flipH="1" flipV="1">
            <a:off x="8056982" y="2836300"/>
            <a:ext cx="1" cy="59716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C76D9B-70F3-4172-A774-67AFBE505C93}"/>
              </a:ext>
            </a:extLst>
          </p:cNvPr>
          <p:cNvSpPr txBox="1"/>
          <p:nvPr/>
        </p:nvSpPr>
        <p:spPr>
          <a:xfrm>
            <a:off x="8053874" y="28499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1306B-1BD9-476F-A84E-C6A218BDC444}"/>
              </a:ext>
            </a:extLst>
          </p:cNvPr>
          <p:cNvSpPr txBox="1"/>
          <p:nvPr/>
        </p:nvSpPr>
        <p:spPr>
          <a:xfrm>
            <a:off x="2655881" y="245103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WSAA.LAB</a:t>
            </a:r>
          </a:p>
        </p:txBody>
      </p:sp>
    </p:spTree>
    <p:extLst>
      <p:ext uri="{BB962C8B-B14F-4D97-AF65-F5344CB8AC3E}">
        <p14:creationId xmlns:p14="http://schemas.microsoft.com/office/powerpoint/2010/main" val="2210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PowerShell DSC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and Basic Scenarios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05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PowerShell based solution for configuration management</a:t>
            </a:r>
          </a:p>
          <a:p>
            <a:r>
              <a:rPr lang="en-US" sz="3200" dirty="0"/>
              <a:t>Similar to </a:t>
            </a:r>
            <a:r>
              <a:rPr lang="en-US" sz="3200" b="1" i="1" dirty="0"/>
              <a:t>Chef</a:t>
            </a:r>
            <a:r>
              <a:rPr lang="en-US" sz="3200" dirty="0"/>
              <a:t> and </a:t>
            </a:r>
            <a:r>
              <a:rPr lang="en-US" sz="3200" b="1" i="1" dirty="0"/>
              <a:t>Puppet</a:t>
            </a:r>
            <a:r>
              <a:rPr lang="en-US" sz="3200" dirty="0"/>
              <a:t> and can be integrated with them</a:t>
            </a:r>
          </a:p>
          <a:p>
            <a:r>
              <a:rPr lang="en-US" sz="3200" dirty="0"/>
              <a:t>Based on industry standards</a:t>
            </a:r>
          </a:p>
          <a:p>
            <a:pPr lvl="1"/>
            <a:r>
              <a:rPr lang="en-US" sz="3000" b="1" dirty="0"/>
              <a:t>Management Object Format </a:t>
            </a:r>
            <a:r>
              <a:rPr lang="en-US" sz="3000" dirty="0"/>
              <a:t>(</a:t>
            </a:r>
            <a:r>
              <a:rPr lang="en-US" sz="3000" b="1" dirty="0"/>
              <a:t>MOF</a:t>
            </a:r>
            <a:r>
              <a:rPr lang="en-US" sz="3000" dirty="0"/>
              <a:t>)</a:t>
            </a:r>
          </a:p>
          <a:p>
            <a:pPr lvl="1"/>
            <a:r>
              <a:rPr lang="en-US" sz="3000" b="1" dirty="0"/>
              <a:t>Common Information Model </a:t>
            </a:r>
            <a:r>
              <a:rPr lang="en-US" sz="3000" dirty="0"/>
              <a:t>(</a:t>
            </a:r>
            <a:r>
              <a:rPr lang="en-US" sz="3000" b="1" dirty="0"/>
              <a:t>CIM</a:t>
            </a:r>
            <a:r>
              <a:rPr lang="en-US" sz="3000" dirty="0"/>
              <a:t>)</a:t>
            </a:r>
          </a:p>
          <a:p>
            <a:r>
              <a:rPr lang="en-US" sz="3200" dirty="0"/>
              <a:t>Focus is on the configuration management and not on server management</a:t>
            </a:r>
          </a:p>
          <a:p>
            <a:r>
              <a:rPr lang="en-US" sz="3200" dirty="0"/>
              <a:t>Prevents configuration drift and offers continuous deployment</a:t>
            </a:r>
          </a:p>
          <a:p>
            <a:r>
              <a:rPr lang="en-US" sz="3200" dirty="0"/>
              <a:t>Can manage on-premise and cloud servers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3FEB-F484-4FE0-A13D-3EEBF363AADE}"/>
              </a:ext>
            </a:extLst>
          </p:cNvPr>
          <p:cNvSpPr txBox="1"/>
          <p:nvPr/>
        </p:nvSpPr>
        <p:spPr>
          <a:xfrm>
            <a:off x="0" y="6249702"/>
            <a:ext cx="12192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https://docs.microsoft.com/en-us/powershell/scripting/dsc/overview/overview?view=powershell-7</a:t>
            </a:r>
          </a:p>
        </p:txBody>
      </p:sp>
    </p:spTree>
    <p:extLst>
      <p:ext uri="{BB962C8B-B14F-4D97-AF65-F5344CB8AC3E}">
        <p14:creationId xmlns:p14="http://schemas.microsoft.com/office/powerpoint/2010/main" val="34350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Configurations</a:t>
            </a:r>
            <a:endParaRPr lang="bg-BG" sz="3200" b="1" dirty="0"/>
          </a:p>
          <a:p>
            <a:pPr lvl="1"/>
            <a:r>
              <a:rPr lang="en-US" sz="3000" dirty="0"/>
              <a:t>Declarative PowerShell scripts which define and configure instances of resources. They are idempotent</a:t>
            </a:r>
          </a:p>
          <a:p>
            <a:r>
              <a:rPr lang="en-US" sz="3200" b="1" dirty="0"/>
              <a:t>Resources</a:t>
            </a:r>
            <a:endParaRPr lang="bg-BG" sz="3200" b="1" dirty="0"/>
          </a:p>
          <a:p>
            <a:pPr lvl="1"/>
            <a:r>
              <a:rPr lang="en-US" sz="3000" dirty="0"/>
              <a:t>The building blocks that contain the actual code that puts and keeps the target of a configuration in the specified state</a:t>
            </a:r>
          </a:p>
          <a:p>
            <a:r>
              <a:rPr lang="en-US" sz="3200" b="1" dirty="0"/>
              <a:t>Local Configuration Manager (LCM)</a:t>
            </a:r>
            <a:endParaRPr lang="bg-BG" sz="3200" b="1" dirty="0"/>
          </a:p>
          <a:p>
            <a:pPr lvl="1"/>
            <a:r>
              <a:rPr lang="en-US" sz="3000" dirty="0"/>
              <a:t>The engine which facilitates the interaction between resources and configurations. It regularly polls the system and makes sure that it complies with the configuration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95999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Push Model</a:t>
            </a:r>
            <a:endParaRPr lang="bg-BG" sz="3200" b="1" dirty="0"/>
          </a:p>
          <a:p>
            <a:pPr lvl="1"/>
            <a:r>
              <a:rPr lang="en-US" sz="3000" dirty="0"/>
              <a:t>Configurations are deployed from a staging station</a:t>
            </a:r>
          </a:p>
          <a:p>
            <a:r>
              <a:rPr lang="en-US" sz="3200" b="1" dirty="0"/>
              <a:t>Pull Model</a:t>
            </a:r>
            <a:endParaRPr lang="bg-BG" sz="3200" b="1" dirty="0"/>
          </a:p>
          <a:p>
            <a:pPr lvl="1"/>
            <a:r>
              <a:rPr lang="en-US" sz="3000" dirty="0"/>
              <a:t>Each client (server) polls a central server for configuration</a:t>
            </a:r>
            <a:endParaRPr lang="bg-BG" sz="3000" dirty="0"/>
          </a:p>
          <a:p>
            <a:pPr lvl="1"/>
            <a:r>
              <a:rPr lang="en-US" sz="3000" dirty="0"/>
              <a:t>Configurations served via HTTP/HTTPS and SMB</a:t>
            </a:r>
          </a:p>
          <a:p>
            <a:r>
              <a:rPr lang="en-US" sz="3200" b="1" dirty="0"/>
              <a:t>One configuration per client (server)</a:t>
            </a: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44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Create the configuration</a:t>
            </a:r>
            <a:endParaRPr lang="bg-BG" sz="3200" b="1" dirty="0"/>
          </a:p>
          <a:p>
            <a:pPr lvl="1"/>
            <a:r>
              <a:rPr lang="en-US" sz="3000" dirty="0"/>
              <a:t>Use an editor of your choice. Check the PowerShell ISE option</a:t>
            </a:r>
            <a:endParaRPr lang="bg-BG" sz="3000" dirty="0"/>
          </a:p>
          <a:p>
            <a:pPr lvl="1"/>
            <a:r>
              <a:rPr lang="en-US" sz="3000" dirty="0"/>
              <a:t>Once the configuration is done, it must be sourced or loaded</a:t>
            </a:r>
          </a:p>
          <a:p>
            <a:r>
              <a:rPr lang="en-US" sz="3200" b="1" dirty="0"/>
              <a:t>Create MOF out of the configuration</a:t>
            </a:r>
            <a:endParaRPr lang="bg-BG" sz="3200" b="1" dirty="0"/>
          </a:p>
          <a:p>
            <a:pPr lvl="1"/>
            <a:r>
              <a:rPr lang="en-US" sz="3000" dirty="0"/>
              <a:t>Execute the configuration on its own to build the MOFs</a:t>
            </a:r>
          </a:p>
          <a:p>
            <a:r>
              <a:rPr lang="en-US" sz="3200" b="1" dirty="0"/>
              <a:t>Deploy the configuration</a:t>
            </a:r>
            <a:endParaRPr lang="bg-BG" sz="3200" b="1" dirty="0"/>
          </a:p>
          <a:p>
            <a:pPr lvl="1"/>
            <a:r>
              <a:rPr lang="en-US" sz="3000" dirty="0"/>
              <a:t>Use the </a:t>
            </a:r>
            <a:r>
              <a:rPr lang="en-US" sz="3000" b="1" dirty="0"/>
              <a:t>Start-</a:t>
            </a:r>
            <a:r>
              <a:rPr lang="en-US" sz="3000" b="1" dirty="0" err="1"/>
              <a:t>DscConfiguration</a:t>
            </a:r>
            <a:r>
              <a:rPr lang="en-US" sz="3000" b="1" dirty="0"/>
              <a:t> </a:t>
            </a:r>
            <a:r>
              <a:rPr lang="en-US" sz="3000" dirty="0"/>
              <a:t>to deploy and start the configuration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Simple Steps</a:t>
            </a:r>
          </a:p>
        </p:txBody>
      </p:sp>
    </p:spTree>
    <p:extLst>
      <p:ext uri="{BB962C8B-B14F-4D97-AF65-F5344CB8AC3E}">
        <p14:creationId xmlns:p14="http://schemas.microsoft.com/office/powerpoint/2010/main" val="2570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Out of the box</a:t>
            </a:r>
            <a:endParaRPr lang="bg-BG" sz="3200" b="1" dirty="0"/>
          </a:p>
          <a:p>
            <a:pPr lvl="1"/>
            <a:r>
              <a:rPr lang="en-US" sz="3000" dirty="0"/>
              <a:t>File, Windows Feature, Service, User, etc.</a:t>
            </a:r>
          </a:p>
          <a:p>
            <a:r>
              <a:rPr lang="en-US" sz="3200" b="1" dirty="0"/>
              <a:t>Experimental*</a:t>
            </a:r>
            <a:endParaRPr lang="bg-BG" sz="3200" b="1" dirty="0"/>
          </a:p>
          <a:p>
            <a:pPr lvl="1"/>
            <a:r>
              <a:rPr lang="en-US" sz="3000" dirty="0"/>
              <a:t>Starting with </a:t>
            </a:r>
            <a:r>
              <a:rPr lang="en-US" sz="3000" b="1" dirty="0"/>
              <a:t>x</a:t>
            </a:r>
            <a:r>
              <a:rPr lang="en-US" sz="3000" dirty="0"/>
              <a:t>, for example </a:t>
            </a:r>
            <a:r>
              <a:rPr lang="en-US" sz="3000" b="1" dirty="0" err="1"/>
              <a:t>xProvider</a:t>
            </a:r>
            <a:endParaRPr lang="en-US" sz="3000" dirty="0"/>
          </a:p>
          <a:p>
            <a:r>
              <a:rPr lang="en-US" sz="3200" b="1" dirty="0"/>
              <a:t>Community*</a:t>
            </a:r>
            <a:endParaRPr lang="bg-BG" sz="3200" b="1" dirty="0"/>
          </a:p>
          <a:p>
            <a:pPr lvl="1"/>
            <a:r>
              <a:rPr lang="en-US" sz="3000" dirty="0"/>
              <a:t>Starting with </a:t>
            </a:r>
            <a:r>
              <a:rPr lang="en-US" sz="3000" b="1" dirty="0"/>
              <a:t>c</a:t>
            </a:r>
            <a:r>
              <a:rPr lang="en-US" sz="3000" dirty="0"/>
              <a:t>, for example </a:t>
            </a:r>
            <a:r>
              <a:rPr lang="en-US" sz="3000" b="1" dirty="0" err="1"/>
              <a:t>cProvider</a:t>
            </a:r>
            <a:endParaRPr lang="en-US" sz="3000" b="1" dirty="0"/>
          </a:p>
          <a:p>
            <a:pPr marL="609219" lvl="1" indent="0">
              <a:buNone/>
            </a:pPr>
            <a:endParaRPr lang="en-US" sz="3000" b="1" dirty="0"/>
          </a:p>
          <a:p>
            <a:pPr marL="76153" indent="0">
              <a:buNone/>
            </a:pPr>
            <a:r>
              <a:rPr lang="en-US" sz="2800" dirty="0"/>
              <a:t>* Must be deployed on the clients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Providers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B4D3B-8406-4D23-A1F4-156DFAA0A25A}"/>
              </a:ext>
            </a:extLst>
          </p:cNvPr>
          <p:cNvSpPr txBox="1"/>
          <p:nvPr/>
        </p:nvSpPr>
        <p:spPr>
          <a:xfrm>
            <a:off x="7086600" y="5988610"/>
            <a:ext cx="492189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https://www.powershellgallery.com/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A9C6A-8CC7-4CB7-8BC0-C1F9B08C58ED}"/>
              </a:ext>
            </a:extLst>
          </p:cNvPr>
          <p:cNvSpPr txBox="1"/>
          <p:nvPr/>
        </p:nvSpPr>
        <p:spPr>
          <a:xfrm>
            <a:off x="7010400" y="5473864"/>
            <a:ext cx="492189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For more, check here:</a:t>
            </a:r>
          </a:p>
        </p:txBody>
      </p:sp>
    </p:spTree>
    <p:extLst>
      <p:ext uri="{BB962C8B-B14F-4D97-AF65-F5344CB8AC3E}">
        <p14:creationId xmlns:p14="http://schemas.microsoft.com/office/powerpoint/2010/main" val="23745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PowerShell DSC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and Basic Scenarios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55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Preparation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Solving an </a:t>
            </a:r>
            <a:r>
              <a:rPr lang="en-US"/>
              <a:t>Exam-like Challenge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123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#WSA-Advanced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220141" y="5283995"/>
            <a:ext cx="1173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/</a:t>
            </a:r>
            <a:r>
              <a:rPr lang="en-US" sz="3200" b="1" dirty="0">
                <a:solidFill>
                  <a:srgbClr val="234465"/>
                </a:solidFill>
                <a:latin typeface="Calibri" panose="020F0502020204030204"/>
              </a:rPr>
              <a:t>groups/WindowsSystemAdministrationAdvancedJune202</a:t>
            </a:r>
            <a:r>
              <a:rPr lang="bg-BG" sz="3200" b="1" dirty="0">
                <a:solidFill>
                  <a:srgbClr val="234465"/>
                </a:solidFill>
                <a:latin typeface="Calibri" panose="020F050202020403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79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098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2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61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20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047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169504"/>
              </p:ext>
            </p:extLst>
          </p:nvPr>
        </p:nvGraphicFramePr>
        <p:xfrm>
          <a:off x="1249278" y="16482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173BC9-B5B7-410D-BD9B-5E816EE696E2}"/>
              </a:ext>
            </a:extLst>
          </p:cNvPr>
          <p:cNvSpPr txBox="1"/>
          <p:nvPr/>
        </p:nvSpPr>
        <p:spPr>
          <a:xfrm>
            <a:off x="8569159" y="1295400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M7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can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16:00 on 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21.0</a:t>
            </a:r>
            <a:r>
              <a:rPr lang="bg-BG" sz="2400" noProof="0" dirty="0">
                <a:solidFill>
                  <a:srgbClr val="234465"/>
                </a:solidFill>
                <a:latin typeface="Calibri" panose="020F0502020204030204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9761C-EDAD-472A-B28B-ED37F870611C}"/>
              </a:ext>
            </a:extLst>
          </p:cNvPr>
          <p:cNvSpPr txBox="1"/>
          <p:nvPr/>
        </p:nvSpPr>
        <p:spPr>
          <a:xfrm>
            <a:off x="8565458" y="2887488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16:00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21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.0</a:t>
            </a:r>
            <a:r>
              <a:rPr lang="bg-BG" sz="2400" noProof="0" dirty="0">
                <a:solidFill>
                  <a:srgbClr val="234465"/>
                </a:solidFill>
                <a:latin typeface="Calibri" panose="020F0502020204030204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.2021</a:t>
            </a:r>
          </a:p>
        </p:txBody>
      </p:sp>
    </p:spTree>
    <p:extLst>
      <p:ext uri="{BB962C8B-B14F-4D97-AF65-F5344CB8AC3E}">
        <p14:creationId xmlns:p14="http://schemas.microsoft.com/office/powerpoint/2010/main" val="28171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388084" y="1082745"/>
            <a:ext cx="7416086" cy="21642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IS 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2058786" y="2462642"/>
            <a:ext cx="8073253" cy="196109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297" b="1" dirty="0"/>
              <a:t>LAST </a:t>
            </a:r>
            <a:r>
              <a:rPr lang="en-US" sz="10297" dirty="0"/>
              <a:t>MODULE</a:t>
            </a:r>
            <a:endParaRPr lang="en-US" sz="123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30C3D-DCB6-4630-BE18-76FE20AC6AD7}"/>
              </a:ext>
            </a:extLst>
          </p:cNvPr>
          <p:cNvSpPr txBox="1"/>
          <p:nvPr/>
        </p:nvSpPr>
        <p:spPr>
          <a:xfrm>
            <a:off x="2884372" y="3938226"/>
            <a:ext cx="6415235" cy="123339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998" b="1" dirty="0"/>
              <a:t>FIRST EXAM </a:t>
            </a:r>
            <a:r>
              <a:rPr lang="en-US" sz="5998" dirty="0"/>
              <a:t>IS THIS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AD2DF-39B0-4AB8-B84A-3CAEB3BBF85C}"/>
              </a:ext>
            </a:extLst>
          </p:cNvPr>
          <p:cNvSpPr txBox="1"/>
          <p:nvPr/>
        </p:nvSpPr>
        <p:spPr>
          <a:xfrm>
            <a:off x="2921482" y="4313965"/>
            <a:ext cx="6369518" cy="24366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796" b="1" dirty="0"/>
              <a:t>SUNDAY</a:t>
            </a:r>
            <a:endParaRPr lang="en-US" sz="9597" b="1" dirty="0"/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09570-62E0-450B-9ED0-EC4659F3F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Regular Exam</a:t>
            </a:r>
          </a:p>
          <a:p>
            <a:pPr lvl="1"/>
            <a:r>
              <a:rPr lang="en-US" dirty="0"/>
              <a:t>On </a:t>
            </a:r>
            <a:r>
              <a:rPr lang="en-US" b="1" dirty="0"/>
              <a:t>22.08.2021</a:t>
            </a:r>
            <a:r>
              <a:rPr lang="en-US" dirty="0"/>
              <a:t> (Sunday) between 10:00 and 14:00</a:t>
            </a:r>
          </a:p>
          <a:p>
            <a:r>
              <a:rPr lang="en-US" b="1" dirty="0"/>
              <a:t>Retake Exam</a:t>
            </a:r>
          </a:p>
          <a:p>
            <a:pPr lvl="1"/>
            <a:r>
              <a:rPr lang="en-US" dirty="0"/>
              <a:t>On </a:t>
            </a:r>
            <a:r>
              <a:rPr lang="en-US" b="1" dirty="0"/>
              <a:t>28.08.2021</a:t>
            </a:r>
            <a:r>
              <a:rPr lang="en-US" dirty="0"/>
              <a:t> (Saturday) between 10:00 and 14:00</a:t>
            </a:r>
          </a:p>
          <a:p>
            <a:r>
              <a:rPr lang="en-US" dirty="0"/>
              <a:t>Both will have two components</a:t>
            </a:r>
          </a:p>
          <a:p>
            <a:pPr lvl="1"/>
            <a:r>
              <a:rPr lang="en-US" dirty="0"/>
              <a:t>Practical exam (in remote controlled environment)</a:t>
            </a:r>
          </a:p>
          <a:p>
            <a:pPr lvl="1"/>
            <a:r>
              <a:rPr lang="en-US" dirty="0"/>
              <a:t>Theoretical exam (in quiz.softuni.bg)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Exam Dates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19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for the Theoretical Exam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https://zahariev.pro/q/wsaa-202106</a:t>
            </a:r>
            <a:endParaRPr lang="bg-BG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Sharpen Your Knowledge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39909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(M7)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System Center (VMM)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Endpoint Configuration Manager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10711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(M8)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32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8581</TotalTime>
  <Words>833</Words>
  <Application>Microsoft Office PowerPoint</Application>
  <PresentationFormat>Widescreen</PresentationFormat>
  <Paragraphs>157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1_SoftUni3_1</vt:lpstr>
      <vt:lpstr>SoftUni</vt:lpstr>
      <vt:lpstr>2_SoftUni3_1</vt:lpstr>
      <vt:lpstr>3_SoftUni3_1</vt:lpstr>
      <vt:lpstr>Automated Configuration Management</vt:lpstr>
      <vt:lpstr>Have a Question?</vt:lpstr>
      <vt:lpstr>Homework Progress</vt:lpstr>
      <vt:lpstr>The End is Here</vt:lpstr>
      <vt:lpstr>Exam Dates</vt:lpstr>
      <vt:lpstr>Train for the Theoretical Exam</vt:lpstr>
      <vt:lpstr>PowerPoint Presentation</vt:lpstr>
      <vt:lpstr>What We Covered</vt:lpstr>
      <vt:lpstr>PowerPoint Presentation</vt:lpstr>
      <vt:lpstr>Table of Contents</vt:lpstr>
      <vt:lpstr>Lab Infrastructure</vt:lpstr>
      <vt:lpstr>PowerPoint Presentation</vt:lpstr>
      <vt:lpstr>Introduction</vt:lpstr>
      <vt:lpstr>Concepts</vt:lpstr>
      <vt:lpstr>Architecture</vt:lpstr>
      <vt:lpstr>3 Simple Steps</vt:lpstr>
      <vt:lpstr>Resource Providers</vt:lpstr>
      <vt:lpstr>PowerPoint Presentation</vt:lpstr>
      <vt:lpstr>PowerPoint Presentation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WSAA - M6 - Slides - Management and Automation</dc:title>
  <dc:creator>Software University Foundation</dc:creator>
  <cp:keywords>Software University, SoftUni, programming, coding, software development, education, training, course</cp:keywords>
  <cp:lastModifiedBy>Dimitar Zahariev</cp:lastModifiedBy>
  <cp:revision>105</cp:revision>
  <dcterms:created xsi:type="dcterms:W3CDTF">2018-05-23T13:08:44Z</dcterms:created>
  <dcterms:modified xsi:type="dcterms:W3CDTF">2021-08-18T11:27:10Z</dcterms:modified>
  <cp:category>computer programming, programming</cp:category>
</cp:coreProperties>
</file>