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8" r:id="rId2"/>
    <p:sldMasterId id="2147483701" r:id="rId3"/>
    <p:sldMasterId id="2147483718" r:id="rId4"/>
    <p:sldMasterId id="2147483733" r:id="rId5"/>
  </p:sldMasterIdLst>
  <p:notesMasterIdLst>
    <p:notesMasterId r:id="rId63"/>
  </p:notesMasterIdLst>
  <p:handoutMasterIdLst>
    <p:handoutMasterId r:id="rId64"/>
  </p:handoutMasterIdLst>
  <p:sldIdLst>
    <p:sldId id="503" r:id="rId6"/>
    <p:sldId id="993" r:id="rId7"/>
    <p:sldId id="610" r:id="rId8"/>
    <p:sldId id="895" r:id="rId9"/>
    <p:sldId id="946" r:id="rId10"/>
    <p:sldId id="947" r:id="rId11"/>
    <p:sldId id="276" r:id="rId12"/>
    <p:sldId id="992" r:id="rId13"/>
    <p:sldId id="1039" r:id="rId14"/>
    <p:sldId id="353" r:id="rId15"/>
    <p:sldId id="738" r:id="rId16"/>
    <p:sldId id="783" r:id="rId17"/>
    <p:sldId id="754" r:id="rId18"/>
    <p:sldId id="781" r:id="rId19"/>
    <p:sldId id="755" r:id="rId20"/>
    <p:sldId id="757" r:id="rId21"/>
    <p:sldId id="756" r:id="rId22"/>
    <p:sldId id="782" r:id="rId23"/>
    <p:sldId id="784" r:id="rId24"/>
    <p:sldId id="759" r:id="rId25"/>
    <p:sldId id="758" r:id="rId26"/>
    <p:sldId id="787" r:id="rId27"/>
    <p:sldId id="785" r:id="rId28"/>
    <p:sldId id="789" r:id="rId29"/>
    <p:sldId id="786" r:id="rId30"/>
    <p:sldId id="788" r:id="rId31"/>
    <p:sldId id="762" r:id="rId32"/>
    <p:sldId id="699" r:id="rId33"/>
    <p:sldId id="701" r:id="rId34"/>
    <p:sldId id="763" r:id="rId35"/>
    <p:sldId id="760" r:id="rId36"/>
    <p:sldId id="790" r:id="rId37"/>
    <p:sldId id="702" r:id="rId38"/>
    <p:sldId id="764" r:id="rId39"/>
    <p:sldId id="792" r:id="rId40"/>
    <p:sldId id="793" r:id="rId41"/>
    <p:sldId id="766" r:id="rId42"/>
    <p:sldId id="768" r:id="rId43"/>
    <p:sldId id="761" r:id="rId44"/>
    <p:sldId id="769" r:id="rId45"/>
    <p:sldId id="770" r:id="rId46"/>
    <p:sldId id="775" r:id="rId47"/>
    <p:sldId id="707" r:id="rId48"/>
    <p:sldId id="1012" r:id="rId49"/>
    <p:sldId id="1038" r:id="rId50"/>
    <p:sldId id="1005" r:id="rId51"/>
    <p:sldId id="1006" r:id="rId52"/>
    <p:sldId id="1007" r:id="rId53"/>
    <p:sldId id="1008" r:id="rId54"/>
    <p:sldId id="1010" r:id="rId55"/>
    <p:sldId id="1009" r:id="rId56"/>
    <p:sldId id="1014" r:id="rId57"/>
    <p:sldId id="1034" r:id="rId58"/>
    <p:sldId id="1035" r:id="rId59"/>
    <p:sldId id="1036" r:id="rId60"/>
    <p:sldId id="1037" r:id="rId61"/>
    <p:sldId id="922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03"/>
            <p14:sldId id="993"/>
            <p14:sldId id="610"/>
            <p14:sldId id="895"/>
            <p14:sldId id="946"/>
            <p14:sldId id="947"/>
            <p14:sldId id="276"/>
            <p14:sldId id="992"/>
            <p14:sldId id="1039"/>
          </p14:sldIdLst>
        </p14:section>
        <p14:section name="Part 1" id="{E69510C4-FC53-4A79-B98C-36AD0169A3BC}">
          <p14:sldIdLst>
            <p14:sldId id="353"/>
            <p14:sldId id="738"/>
            <p14:sldId id="783"/>
            <p14:sldId id="754"/>
            <p14:sldId id="781"/>
            <p14:sldId id="755"/>
            <p14:sldId id="757"/>
            <p14:sldId id="756"/>
            <p14:sldId id="782"/>
            <p14:sldId id="784"/>
            <p14:sldId id="759"/>
            <p14:sldId id="758"/>
            <p14:sldId id="787"/>
            <p14:sldId id="785"/>
            <p14:sldId id="789"/>
            <p14:sldId id="786"/>
            <p14:sldId id="788"/>
            <p14:sldId id="762"/>
            <p14:sldId id="699"/>
          </p14:sldIdLst>
        </p14:section>
        <p14:section name="Part 2" id="{2F9F5986-7BBB-4366-862C-8A927EE2272D}">
          <p14:sldIdLst>
            <p14:sldId id="701"/>
            <p14:sldId id="763"/>
            <p14:sldId id="760"/>
            <p14:sldId id="790"/>
            <p14:sldId id="702"/>
            <p14:sldId id="764"/>
            <p14:sldId id="792"/>
            <p14:sldId id="793"/>
            <p14:sldId id="766"/>
            <p14:sldId id="768"/>
            <p14:sldId id="761"/>
            <p14:sldId id="769"/>
            <p14:sldId id="770"/>
            <p14:sldId id="775"/>
            <p14:sldId id="707"/>
          </p14:sldIdLst>
        </p14:section>
        <p14:section name="Part 3" id="{DC9A04FA-C33A-436B-BB9B-6974AC806353}">
          <p14:sldIdLst>
            <p14:sldId id="1012"/>
            <p14:sldId id="1038"/>
            <p14:sldId id="1005"/>
            <p14:sldId id="1006"/>
            <p14:sldId id="1007"/>
            <p14:sldId id="1008"/>
            <p14:sldId id="1010"/>
            <p14:sldId id="1009"/>
            <p14:sldId id="1014"/>
          </p14:sldIdLst>
        </p14:section>
        <p14:section name="Conclusion" id="{10E03AB1-9AA8-4E86-9A64-D741901E50A2}">
          <p14:sldIdLst>
            <p14:sldId id="1034"/>
            <p14:sldId id="1035"/>
            <p14:sldId id="1036"/>
            <p14:sldId id="1037"/>
            <p14:sldId id="9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C97A49-6BDE-46F9-9602-3FC4B8BFB8FA}" v="336" dt="2021-07-07T19:21:53.93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2" autoAdjust="0"/>
    <p:restoredTop sz="94620" autoAdjust="0"/>
  </p:normalViewPr>
  <p:slideViewPr>
    <p:cSldViewPr showGuides="1">
      <p:cViewPr varScale="1">
        <p:scale>
          <a:sx n="48" d="100"/>
          <a:sy n="48" d="100"/>
        </p:scale>
        <p:origin x="1008" y="60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handoutMaster" Target="handoutMasters/handout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ECB8ECED-16A5-48B9-A5D8-297B20623A32}"/>
    <pc:docChg chg="custSel modSld">
      <pc:chgData name="Dimitar Zahariev" userId="b84e4ebc77879e88" providerId="LiveId" clId="{ECB8ECED-16A5-48B9-A5D8-297B20623A32}" dt="2020-11-25T14:49:53.607" v="186" actId="113"/>
      <pc:docMkLst>
        <pc:docMk/>
      </pc:docMkLst>
      <pc:sldChg chg="modSp mod modAnim">
        <pc:chgData name="Dimitar Zahariev" userId="b84e4ebc77879e88" providerId="LiveId" clId="{ECB8ECED-16A5-48B9-A5D8-297B20623A32}" dt="2020-11-25T14:45:47.440" v="119"/>
        <pc:sldMkLst>
          <pc:docMk/>
          <pc:sldMk cId="4128315626" sldId="781"/>
        </pc:sldMkLst>
        <pc:spChg chg="mod">
          <ac:chgData name="Dimitar Zahariev" userId="b84e4ebc77879e88" providerId="LiveId" clId="{ECB8ECED-16A5-48B9-A5D8-297B20623A32}" dt="2020-11-25T14:43:35.892" v="91" actId="20577"/>
          <ac:spMkLst>
            <pc:docMk/>
            <pc:sldMk cId="4128315626" sldId="781"/>
            <ac:spMk id="5" creationId="{25D4DC16-7C8F-4647-B097-E39063E1F4FD}"/>
          </ac:spMkLst>
        </pc:spChg>
      </pc:sldChg>
      <pc:sldChg chg="modSp modAnim">
        <pc:chgData name="Dimitar Zahariev" userId="b84e4ebc77879e88" providerId="LiveId" clId="{ECB8ECED-16A5-48B9-A5D8-297B20623A32}" dt="2020-11-25T14:49:53.607" v="186" actId="113"/>
        <pc:sldMkLst>
          <pc:docMk/>
          <pc:sldMk cId="311008798" sldId="782"/>
        </pc:sldMkLst>
        <pc:spChg chg="mod">
          <ac:chgData name="Dimitar Zahariev" userId="b84e4ebc77879e88" providerId="LiveId" clId="{ECB8ECED-16A5-48B9-A5D8-297B20623A32}" dt="2020-11-25T14:49:53.607" v="186" actId="113"/>
          <ac:spMkLst>
            <pc:docMk/>
            <pc:sldMk cId="311008798" sldId="782"/>
            <ac:spMk id="5" creationId="{25D4DC16-7C8F-4647-B097-E39063E1F4FD}"/>
          </ac:spMkLst>
        </pc:spChg>
      </pc:sldChg>
    </pc:docChg>
  </pc:docChgLst>
  <pc:docChgLst>
    <pc:chgData name="Dimitar Zahariev" userId="b84e4ebc77879e88" providerId="LiveId" clId="{16CD8DC5-7474-463F-97FE-074E93F074B2}"/>
    <pc:docChg chg="undo custSel addSld modSld">
      <pc:chgData name="Dimitar Zahariev" userId="b84e4ebc77879e88" providerId="LiveId" clId="{16CD8DC5-7474-463F-97FE-074E93F074B2}" dt="2020-11-29T14:54:37.715" v="136"/>
      <pc:docMkLst>
        <pc:docMk/>
      </pc:docMkLst>
      <pc:sldChg chg="modSp mod">
        <pc:chgData name="Dimitar Zahariev" userId="b84e4ebc77879e88" providerId="LiveId" clId="{16CD8DC5-7474-463F-97FE-074E93F074B2}" dt="2020-11-29T14:54:37.715" v="136"/>
        <pc:sldMkLst>
          <pc:docMk/>
          <pc:sldMk cId="3673212385" sldId="759"/>
        </pc:sldMkLst>
        <pc:spChg chg="mod">
          <ac:chgData name="Dimitar Zahariev" userId="b84e4ebc77879e88" providerId="LiveId" clId="{16CD8DC5-7474-463F-97FE-074E93F074B2}" dt="2020-11-29T14:47:11.186" v="135" actId="1076"/>
          <ac:spMkLst>
            <pc:docMk/>
            <pc:sldMk cId="3673212385" sldId="759"/>
            <ac:spMk id="7" creationId="{719073D7-B1CA-4EBF-85CA-21B5C455F349}"/>
          </ac:spMkLst>
        </pc:spChg>
        <pc:spChg chg="mod">
          <ac:chgData name="Dimitar Zahariev" userId="b84e4ebc77879e88" providerId="LiveId" clId="{16CD8DC5-7474-463F-97FE-074E93F074B2}" dt="2020-11-29T14:54:37.715" v="136"/>
          <ac:spMkLst>
            <pc:docMk/>
            <pc:sldMk cId="3673212385" sldId="759"/>
            <ac:spMk id="8" creationId="{0F3000D6-22A4-40FF-A3F4-27B6D73D4267}"/>
          </ac:spMkLst>
        </pc:spChg>
        <pc:spChg chg="mod">
          <ac:chgData name="Dimitar Zahariev" userId="b84e4ebc77879e88" providerId="LiveId" clId="{16CD8DC5-7474-463F-97FE-074E93F074B2}" dt="2020-11-26T10:01:47.808" v="130" actId="20577"/>
          <ac:spMkLst>
            <pc:docMk/>
            <pc:sldMk cId="3673212385" sldId="759"/>
            <ac:spMk id="9" creationId="{A1B7A125-F81C-45FD-B6D8-181320E3666D}"/>
          </ac:spMkLst>
        </pc:spChg>
        <pc:spChg chg="mod">
          <ac:chgData name="Dimitar Zahariev" userId="b84e4ebc77879e88" providerId="LiveId" clId="{16CD8DC5-7474-463F-97FE-074E93F074B2}" dt="2020-11-26T10:01:50.477" v="133" actId="20577"/>
          <ac:spMkLst>
            <pc:docMk/>
            <pc:sldMk cId="3673212385" sldId="759"/>
            <ac:spMk id="10" creationId="{F551EE37-C8DC-483C-A17F-92FD1D49042E}"/>
          </ac:spMkLst>
        </pc:spChg>
      </pc:sldChg>
      <pc:sldChg chg="addSp modSp add mod">
        <pc:chgData name="Dimitar Zahariev" userId="b84e4ebc77879e88" providerId="LiveId" clId="{16CD8DC5-7474-463F-97FE-074E93F074B2}" dt="2020-11-26T10:01:07.430" v="127" actId="1076"/>
        <pc:sldMkLst>
          <pc:docMk/>
          <pc:sldMk cId="3460126340" sldId="991"/>
        </pc:sldMkLst>
        <pc:spChg chg="mod">
          <ac:chgData name="Dimitar Zahariev" userId="b84e4ebc77879e88" providerId="LiveId" clId="{16CD8DC5-7474-463F-97FE-074E93F074B2}" dt="2020-11-26T09:55:18.669" v="111" actId="20577"/>
          <ac:spMkLst>
            <pc:docMk/>
            <pc:sldMk cId="3460126340" sldId="991"/>
            <ac:spMk id="3" creationId="{86CA9E22-F8BE-4C47-87AF-070E6BF5A2A6}"/>
          </ac:spMkLst>
        </pc:spChg>
        <pc:spChg chg="mod">
          <ac:chgData name="Dimitar Zahariev" userId="b84e4ebc77879e88" providerId="LiveId" clId="{16CD8DC5-7474-463F-97FE-074E93F074B2}" dt="2020-11-26T09:53:16.674" v="6" actId="113"/>
          <ac:spMkLst>
            <pc:docMk/>
            <pc:sldMk cId="3460126340" sldId="991"/>
            <ac:spMk id="10" creationId="{7CF601C2-C1A7-4FE4-B94C-53B054C62002}"/>
          </ac:spMkLst>
        </pc:spChg>
        <pc:spChg chg="mod">
          <ac:chgData name="Dimitar Zahariev" userId="b84e4ebc77879e88" providerId="LiveId" clId="{16CD8DC5-7474-463F-97FE-074E93F074B2}" dt="2020-11-26T09:53:15.534" v="5" actId="113"/>
          <ac:spMkLst>
            <pc:docMk/>
            <pc:sldMk cId="3460126340" sldId="991"/>
            <ac:spMk id="11" creationId="{9B3482EE-1C18-4C32-8E49-22D94C8206CA}"/>
          </ac:spMkLst>
        </pc:spChg>
        <pc:spChg chg="mod">
          <ac:chgData name="Dimitar Zahariev" userId="b84e4ebc77879e88" providerId="LiveId" clId="{16CD8DC5-7474-463F-97FE-074E93F074B2}" dt="2020-11-26T09:55:15.050" v="109" actId="1076"/>
          <ac:spMkLst>
            <pc:docMk/>
            <pc:sldMk cId="3460126340" sldId="991"/>
            <ac:spMk id="13" creationId="{D25AE724-94EC-4FE5-A6D3-1EB4F342A7FF}"/>
          </ac:spMkLst>
        </pc:spChg>
        <pc:spChg chg="mod">
          <ac:chgData name="Dimitar Zahariev" userId="b84e4ebc77879e88" providerId="LiveId" clId="{16CD8DC5-7474-463F-97FE-074E93F074B2}" dt="2020-11-26T09:53:25.047" v="13" actId="20577"/>
          <ac:spMkLst>
            <pc:docMk/>
            <pc:sldMk cId="3460126340" sldId="991"/>
            <ac:spMk id="14" creationId="{E34F5FEB-44D5-4E62-A527-D8430B3D7DA4}"/>
          </ac:spMkLst>
        </pc:spChg>
        <pc:spChg chg="mod">
          <ac:chgData name="Dimitar Zahariev" userId="b84e4ebc77879e88" providerId="LiveId" clId="{16CD8DC5-7474-463F-97FE-074E93F074B2}" dt="2020-11-26T09:53:33.644" v="29" actId="20577"/>
          <ac:spMkLst>
            <pc:docMk/>
            <pc:sldMk cId="3460126340" sldId="991"/>
            <ac:spMk id="20" creationId="{A139881B-75E9-4BF1-879F-9AF5BE8DFA5F}"/>
          </ac:spMkLst>
        </pc:spChg>
        <pc:spChg chg="mod">
          <ac:chgData name="Dimitar Zahariev" userId="b84e4ebc77879e88" providerId="LiveId" clId="{16CD8DC5-7474-463F-97FE-074E93F074B2}" dt="2020-11-26T09:53:29.195" v="20" actId="20577"/>
          <ac:spMkLst>
            <pc:docMk/>
            <pc:sldMk cId="3460126340" sldId="991"/>
            <ac:spMk id="23" creationId="{7E8A8596-1CF2-40A3-A820-287FEB7CB6A7}"/>
          </ac:spMkLst>
        </pc:spChg>
        <pc:spChg chg="add mod">
          <ac:chgData name="Dimitar Zahariev" userId="b84e4ebc77879e88" providerId="LiveId" clId="{16CD8DC5-7474-463F-97FE-074E93F074B2}" dt="2020-11-26T09:55:22.353" v="113" actId="20577"/>
          <ac:spMkLst>
            <pc:docMk/>
            <pc:sldMk cId="3460126340" sldId="991"/>
            <ac:spMk id="26" creationId="{75AAA894-EC5E-4C34-A46F-B033F99BE031}"/>
          </ac:spMkLst>
        </pc:spChg>
        <pc:spChg chg="add mod">
          <ac:chgData name="Dimitar Zahariev" userId="b84e4ebc77879e88" providerId="LiveId" clId="{16CD8DC5-7474-463F-97FE-074E93F074B2}" dt="2020-11-26T10:01:07.430" v="127" actId="1076"/>
          <ac:spMkLst>
            <pc:docMk/>
            <pc:sldMk cId="3460126340" sldId="991"/>
            <ac:spMk id="27" creationId="{ED036240-40E3-41FE-BE80-6F4B40975FE3}"/>
          </ac:spMkLst>
        </pc:spChg>
        <pc:cxnChg chg="mod">
          <ac:chgData name="Dimitar Zahariev" userId="b84e4ebc77879e88" providerId="LiveId" clId="{16CD8DC5-7474-463F-97FE-074E93F074B2}" dt="2020-11-26T09:55:00.046" v="106" actId="1038"/>
          <ac:cxnSpMkLst>
            <pc:docMk/>
            <pc:sldMk cId="3460126340" sldId="991"/>
            <ac:cxnSpMk id="15" creationId="{1AB07A77-0194-4FA4-9ECE-1ADEE6C7001A}"/>
          </ac:cxnSpMkLst>
        </pc:cxnChg>
        <pc:cxnChg chg="add mod">
          <ac:chgData name="Dimitar Zahariev" userId="b84e4ebc77879e88" providerId="LiveId" clId="{16CD8DC5-7474-463F-97FE-074E93F074B2}" dt="2020-11-26T09:55:09.004" v="108" actId="1076"/>
          <ac:cxnSpMkLst>
            <pc:docMk/>
            <pc:sldMk cId="3460126340" sldId="991"/>
            <ac:cxnSpMk id="25" creationId="{31E60193-7EE9-40CC-BBA8-37EEC6064050}"/>
          </ac:cxnSpMkLst>
        </pc:cxnChg>
      </pc:sldChg>
      <pc:sldChg chg="addSp modSp add mod">
        <pc:chgData name="Dimitar Zahariev" userId="b84e4ebc77879e88" providerId="LiveId" clId="{16CD8DC5-7474-463F-97FE-074E93F074B2}" dt="2020-11-26T10:00:59.925" v="126" actId="1076"/>
        <pc:sldMkLst>
          <pc:docMk/>
          <pc:sldMk cId="1340462494" sldId="992"/>
        </pc:sldMkLst>
        <pc:spChg chg="mod">
          <ac:chgData name="Dimitar Zahariev" userId="b84e4ebc77879e88" providerId="LiveId" clId="{16CD8DC5-7474-463F-97FE-074E93F074B2}" dt="2020-11-26T09:53:09.288" v="4" actId="113"/>
          <ac:spMkLst>
            <pc:docMk/>
            <pc:sldMk cId="1340462494" sldId="992"/>
            <ac:spMk id="10" creationId="{7CF601C2-C1A7-4FE4-B94C-53B054C62002}"/>
          </ac:spMkLst>
        </pc:spChg>
        <pc:spChg chg="mod">
          <ac:chgData name="Dimitar Zahariev" userId="b84e4ebc77879e88" providerId="LiveId" clId="{16CD8DC5-7474-463F-97FE-074E93F074B2}" dt="2020-11-26T09:53:05.712" v="3" actId="113"/>
          <ac:spMkLst>
            <pc:docMk/>
            <pc:sldMk cId="1340462494" sldId="992"/>
            <ac:spMk id="11" creationId="{9B3482EE-1C18-4C32-8E49-22D94C8206CA}"/>
          </ac:spMkLst>
        </pc:spChg>
        <pc:spChg chg="mod">
          <ac:chgData name="Dimitar Zahariev" userId="b84e4ebc77879e88" providerId="LiveId" clId="{16CD8DC5-7474-463F-97FE-074E93F074B2}" dt="2020-11-26T09:53:38.588" v="36" actId="20577"/>
          <ac:spMkLst>
            <pc:docMk/>
            <pc:sldMk cId="1340462494" sldId="992"/>
            <ac:spMk id="14" creationId="{E34F5FEB-44D5-4E62-A527-D8430B3D7DA4}"/>
          </ac:spMkLst>
        </pc:spChg>
        <pc:spChg chg="add mod">
          <ac:chgData name="Dimitar Zahariev" userId="b84e4ebc77879e88" providerId="LiveId" clId="{16CD8DC5-7474-463F-97FE-074E93F074B2}" dt="2020-11-26T10:00:59.925" v="126" actId="1076"/>
          <ac:spMkLst>
            <pc:docMk/>
            <pc:sldMk cId="1340462494" sldId="992"/>
            <ac:spMk id="19" creationId="{16A391F7-9EAB-4B85-AEB8-37C8AE870CFB}"/>
          </ac:spMkLst>
        </pc:spChg>
        <pc:spChg chg="mod">
          <ac:chgData name="Dimitar Zahariev" userId="b84e4ebc77879e88" providerId="LiveId" clId="{16CD8DC5-7474-463F-97FE-074E93F074B2}" dt="2020-11-26T09:53:47.357" v="50" actId="20577"/>
          <ac:spMkLst>
            <pc:docMk/>
            <pc:sldMk cId="1340462494" sldId="992"/>
            <ac:spMk id="20" creationId="{A139881B-75E9-4BF1-879F-9AF5BE8DFA5F}"/>
          </ac:spMkLst>
        </pc:spChg>
        <pc:spChg chg="mod">
          <ac:chgData name="Dimitar Zahariev" userId="b84e4ebc77879e88" providerId="LiveId" clId="{16CD8DC5-7474-463F-97FE-074E93F074B2}" dt="2020-11-26T09:53:43.185" v="43" actId="20577"/>
          <ac:spMkLst>
            <pc:docMk/>
            <pc:sldMk cId="1340462494" sldId="992"/>
            <ac:spMk id="23" creationId="{7E8A8596-1CF2-40A3-A820-287FEB7CB6A7}"/>
          </ac:spMkLst>
        </pc:spChg>
      </pc:sldChg>
    </pc:docChg>
  </pc:docChgLst>
  <pc:docChgLst>
    <pc:chgData name="Dimitar Zahariev" userId="b84e4ebc77879e88" providerId="LiveId" clId="{80C97A49-6BDE-46F9-9602-3FC4B8BFB8FA}"/>
    <pc:docChg chg="undo redo custSel addSld delSld modSld modSection">
      <pc:chgData name="Dimitar Zahariev" userId="b84e4ebc77879e88" providerId="LiveId" clId="{80C97A49-6BDE-46F9-9602-3FC4B8BFB8FA}" dt="2021-07-07T15:37:52.833" v="526" actId="20577"/>
      <pc:docMkLst>
        <pc:docMk/>
      </pc:docMkLst>
      <pc:sldChg chg="addSp delSp modSp mod modClrScheme chgLayout">
        <pc:chgData name="Dimitar Zahariev" userId="b84e4ebc77879e88" providerId="LiveId" clId="{80C97A49-6BDE-46F9-9602-3FC4B8BFB8FA}" dt="2021-07-07T10:49:31.288" v="329" actId="20577"/>
        <pc:sldMkLst>
          <pc:docMk/>
          <pc:sldMk cId="1646986932" sldId="276"/>
        </pc:sldMkLst>
        <pc:spChg chg="mod ord">
          <ac:chgData name="Dimitar Zahariev" userId="b84e4ebc77879e88" providerId="LiveId" clId="{80C97A49-6BDE-46F9-9602-3FC4B8BFB8FA}" dt="2021-07-07T10:48:04.732" v="245" actId="700"/>
          <ac:spMkLst>
            <pc:docMk/>
            <pc:sldMk cId="1646986932" sldId="276"/>
            <ac:spMk id="2" creationId="{00000000-0000-0000-0000-000000000000}"/>
          </ac:spMkLst>
        </pc:spChg>
        <pc:spChg chg="add del mod">
          <ac:chgData name="Dimitar Zahariev" userId="b84e4ebc77879e88" providerId="LiveId" clId="{80C97A49-6BDE-46F9-9602-3FC4B8BFB8FA}" dt="2021-07-07T10:47:52.117" v="244" actId="6264"/>
          <ac:spMkLst>
            <pc:docMk/>
            <pc:sldMk cId="1646986932" sldId="276"/>
            <ac:spMk id="3" creationId="{D2144FC8-873B-495B-8230-1BE4DEECFFFB}"/>
          </ac:spMkLst>
        </pc:spChg>
        <pc:spChg chg="add del mod">
          <ac:chgData name="Dimitar Zahariev" userId="b84e4ebc77879e88" providerId="LiveId" clId="{80C97A49-6BDE-46F9-9602-3FC4B8BFB8FA}" dt="2021-07-07T10:47:52.117" v="244" actId="6264"/>
          <ac:spMkLst>
            <pc:docMk/>
            <pc:sldMk cId="1646986932" sldId="276"/>
            <ac:spMk id="4" creationId="{1E0F1095-37E1-49D4-A013-2DA54A99FCC1}"/>
          </ac:spMkLst>
        </pc:spChg>
        <pc:spChg chg="add del mod">
          <ac:chgData name="Dimitar Zahariev" userId="b84e4ebc77879e88" providerId="LiveId" clId="{80C97A49-6BDE-46F9-9602-3FC4B8BFB8FA}" dt="2021-07-07T10:47:52.117" v="244" actId="6264"/>
          <ac:spMkLst>
            <pc:docMk/>
            <pc:sldMk cId="1646986932" sldId="276"/>
            <ac:spMk id="5" creationId="{9E478991-E02D-4EA1-A28E-481459419D42}"/>
          </ac:spMkLst>
        </pc:spChg>
        <pc:spChg chg="mod ord">
          <ac:chgData name="Dimitar Zahariev" userId="b84e4ebc77879e88" providerId="LiveId" clId="{80C97A49-6BDE-46F9-9602-3FC4B8BFB8FA}" dt="2021-07-07T10:48:04.732" v="245" actId="700"/>
          <ac:spMkLst>
            <pc:docMk/>
            <pc:sldMk cId="1646986932" sldId="276"/>
            <ac:spMk id="444418" creationId="{00000000-0000-0000-0000-000000000000}"/>
          </ac:spMkLst>
        </pc:spChg>
        <pc:spChg chg="mod ord">
          <ac:chgData name="Dimitar Zahariev" userId="b84e4ebc77879e88" providerId="LiveId" clId="{80C97A49-6BDE-46F9-9602-3FC4B8BFB8FA}" dt="2021-07-07T10:49:31.288" v="329" actId="20577"/>
          <ac:spMkLst>
            <pc:docMk/>
            <pc:sldMk cId="1646986932" sldId="276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80C97A49-6BDE-46F9-9602-3FC4B8BFB8FA}" dt="2021-07-07T15:37:52.833" v="526" actId="20577"/>
        <pc:sldMkLst>
          <pc:docMk/>
          <pc:sldMk cId="3666405375" sldId="503"/>
        </pc:sldMkLst>
        <pc:spChg chg="mod">
          <ac:chgData name="Dimitar Zahariev" userId="b84e4ebc77879e88" providerId="LiveId" clId="{80C97A49-6BDE-46F9-9602-3FC4B8BFB8FA}" dt="2021-07-07T15:37:52.833" v="526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80C97A49-6BDE-46F9-9602-3FC4B8BFB8FA}" dt="2021-07-07T15:36:52.690" v="521" actId="6549"/>
          <ac:spMkLst>
            <pc:docMk/>
            <pc:sldMk cId="3666405375" sldId="503"/>
            <ac:spMk id="3" creationId="{A004DC04-DA2A-41C0-8578-4B8D2F08EA7D}"/>
          </ac:spMkLst>
        </pc:spChg>
      </pc:sldChg>
      <pc:sldChg chg="del">
        <pc:chgData name="Dimitar Zahariev" userId="b84e4ebc77879e88" providerId="LiveId" clId="{80C97A49-6BDE-46F9-9602-3FC4B8BFB8FA}" dt="2021-07-07T08:20:15.317" v="2" actId="47"/>
        <pc:sldMkLst>
          <pc:docMk/>
          <pc:sldMk cId="351170972" sldId="566"/>
        </pc:sldMkLst>
      </pc:sldChg>
      <pc:sldChg chg="modSp add del mod">
        <pc:chgData name="Dimitar Zahariev" userId="b84e4ebc77879e88" providerId="LiveId" clId="{80C97A49-6BDE-46F9-9602-3FC4B8BFB8FA}" dt="2021-07-07T11:01:07.595" v="409" actId="27918"/>
        <pc:sldMkLst>
          <pc:docMk/>
          <pc:sldMk cId="2856544599" sldId="610"/>
        </pc:sldMkLst>
        <pc:spChg chg="mod">
          <ac:chgData name="Dimitar Zahariev" userId="b84e4ebc77879e88" providerId="LiveId" clId="{80C97A49-6BDE-46F9-9602-3FC4B8BFB8FA}" dt="2021-07-07T10:59:00.187" v="400"/>
          <ac:spMkLst>
            <pc:docMk/>
            <pc:sldMk cId="2856544599" sldId="610"/>
            <ac:spMk id="2" creationId="{0EC3D611-83A9-4DFF-BD0D-AE6061924E88}"/>
          </ac:spMkLst>
        </pc:spChg>
        <pc:spChg chg="mod">
          <ac:chgData name="Dimitar Zahariev" userId="b84e4ebc77879e88" providerId="LiveId" clId="{80C97A49-6BDE-46F9-9602-3FC4B8BFB8FA}" dt="2021-07-07T10:59:42.464" v="405" actId="20577"/>
          <ac:spMkLst>
            <pc:docMk/>
            <pc:sldMk cId="2856544599" sldId="610"/>
            <ac:spMk id="3" creationId="{8DA66BFE-BAE1-4010-AD31-AC9FF2D029F0}"/>
          </ac:spMkLst>
        </pc:spChg>
      </pc:sldChg>
      <pc:sldChg chg="modSp mod modClrScheme chgLayout">
        <pc:chgData name="Dimitar Zahariev" userId="b84e4ebc77879e88" providerId="LiveId" clId="{80C97A49-6BDE-46F9-9602-3FC4B8BFB8FA}" dt="2021-07-07T10:54:42.069" v="359" actId="700"/>
        <pc:sldMkLst>
          <pc:docMk/>
          <pc:sldMk cId="3317344958" sldId="702"/>
        </pc:sldMkLst>
        <pc:spChg chg="mod ord">
          <ac:chgData name="Dimitar Zahariev" userId="b84e4ebc77879e88" providerId="LiveId" clId="{80C97A49-6BDE-46F9-9602-3FC4B8BFB8FA}" dt="2021-07-07T10:54:42.069" v="359" actId="700"/>
          <ac:spMkLst>
            <pc:docMk/>
            <pc:sldMk cId="3317344958" sldId="702"/>
            <ac:spMk id="4" creationId="{D7702113-46B5-44FF-AE34-AED42A801FFF}"/>
          </ac:spMkLst>
        </pc:spChg>
        <pc:spChg chg="mod ord">
          <ac:chgData name="Dimitar Zahariev" userId="b84e4ebc77879e88" providerId="LiveId" clId="{80C97A49-6BDE-46F9-9602-3FC4B8BFB8FA}" dt="2021-07-07T10:54:42.069" v="359" actId="700"/>
          <ac:spMkLst>
            <pc:docMk/>
            <pc:sldMk cId="3317344958" sldId="702"/>
            <ac:spMk id="5" creationId="{25D4DC16-7C8F-4647-B097-E39063E1F4FD}"/>
          </ac:spMkLst>
        </pc:spChg>
      </pc:sldChg>
      <pc:sldChg chg="del">
        <pc:chgData name="Dimitar Zahariev" userId="b84e4ebc77879e88" providerId="LiveId" clId="{80C97A49-6BDE-46F9-9602-3FC4B8BFB8FA}" dt="2021-07-07T10:50:12.633" v="331" actId="47"/>
        <pc:sldMkLst>
          <pc:docMk/>
          <pc:sldMk cId="209857233" sldId="705"/>
        </pc:sldMkLst>
      </pc:sldChg>
      <pc:sldChg chg="del">
        <pc:chgData name="Dimitar Zahariev" userId="b84e4ebc77879e88" providerId="LiveId" clId="{80C97A49-6BDE-46F9-9602-3FC4B8BFB8FA}" dt="2021-07-07T10:50:12.633" v="331" actId="47"/>
        <pc:sldMkLst>
          <pc:docMk/>
          <pc:sldMk cId="3704767587" sldId="706"/>
        </pc:sldMkLst>
      </pc:sldChg>
      <pc:sldChg chg="del">
        <pc:chgData name="Dimitar Zahariev" userId="b84e4ebc77879e88" providerId="LiveId" clId="{80C97A49-6BDE-46F9-9602-3FC4B8BFB8FA}" dt="2021-07-07T08:19:58.218" v="1" actId="47"/>
        <pc:sldMkLst>
          <pc:docMk/>
          <pc:sldMk cId="2914857172" sldId="708"/>
        </pc:sldMkLst>
      </pc:sldChg>
      <pc:sldChg chg="del">
        <pc:chgData name="Dimitar Zahariev" userId="b84e4ebc77879e88" providerId="LiveId" clId="{80C97A49-6BDE-46F9-9602-3FC4B8BFB8FA}" dt="2021-07-07T10:50:12.633" v="331" actId="47"/>
        <pc:sldMkLst>
          <pc:docMk/>
          <pc:sldMk cId="1004756778" sldId="709"/>
        </pc:sldMkLst>
      </pc:sldChg>
      <pc:sldChg chg="del">
        <pc:chgData name="Dimitar Zahariev" userId="b84e4ebc77879e88" providerId="LiveId" clId="{80C97A49-6BDE-46F9-9602-3FC4B8BFB8FA}" dt="2021-07-07T08:20:15.317" v="2" actId="47"/>
        <pc:sldMkLst>
          <pc:docMk/>
          <pc:sldMk cId="1177571149" sldId="714"/>
        </pc:sldMkLst>
      </pc:sldChg>
      <pc:sldChg chg="addSp delSp modSp mod modClrScheme chgLayout">
        <pc:chgData name="Dimitar Zahariev" userId="b84e4ebc77879e88" providerId="LiveId" clId="{80C97A49-6BDE-46F9-9602-3FC4B8BFB8FA}" dt="2021-07-07T10:50:31.687" v="333" actId="478"/>
        <pc:sldMkLst>
          <pc:docMk/>
          <pc:sldMk cId="3811251410" sldId="738"/>
        </pc:sldMkLst>
        <pc:spChg chg="add del mod ord">
          <ac:chgData name="Dimitar Zahariev" userId="b84e4ebc77879e88" providerId="LiveId" clId="{80C97A49-6BDE-46F9-9602-3FC4B8BFB8FA}" dt="2021-07-07T10:50:31.687" v="333" actId="478"/>
          <ac:spMkLst>
            <pc:docMk/>
            <pc:sldMk cId="3811251410" sldId="738"/>
            <ac:spMk id="3" creationId="{50000ED6-11CE-4648-9667-A468097634B9}"/>
          </ac:spMkLst>
        </pc:spChg>
        <pc:spChg chg="mod ord">
          <ac:chgData name="Dimitar Zahariev" userId="b84e4ebc77879e88" providerId="LiveId" clId="{80C97A49-6BDE-46F9-9602-3FC4B8BFB8FA}" dt="2021-07-07T10:50:28.027" v="332" actId="700"/>
          <ac:spMkLst>
            <pc:docMk/>
            <pc:sldMk cId="3811251410" sldId="738"/>
            <ac:spMk id="4" creationId="{D7702113-46B5-44FF-AE34-AED42A801FFF}"/>
          </ac:spMkLst>
        </pc:spChg>
      </pc:sldChg>
      <pc:sldChg chg="addSp delSp modSp mod modClrScheme chgLayout">
        <pc:chgData name="Dimitar Zahariev" userId="b84e4ebc77879e88" providerId="LiveId" clId="{80C97A49-6BDE-46F9-9602-3FC4B8BFB8FA}" dt="2021-07-07T10:51:01.587" v="336" actId="478"/>
        <pc:sldMkLst>
          <pc:docMk/>
          <pc:sldMk cId="2048724385" sldId="754"/>
        </pc:sldMkLst>
        <pc:spChg chg="mod ord">
          <ac:chgData name="Dimitar Zahariev" userId="b84e4ebc77879e88" providerId="LiveId" clId="{80C97A49-6BDE-46F9-9602-3FC4B8BFB8FA}" dt="2021-07-07T10:50:58.897" v="335" actId="700"/>
          <ac:spMkLst>
            <pc:docMk/>
            <pc:sldMk cId="2048724385" sldId="754"/>
            <ac:spMk id="4" creationId="{D7702113-46B5-44FF-AE34-AED42A801FFF}"/>
          </ac:spMkLst>
        </pc:spChg>
        <pc:spChg chg="add del mod ord">
          <ac:chgData name="Dimitar Zahariev" userId="b84e4ebc77879e88" providerId="LiveId" clId="{80C97A49-6BDE-46F9-9602-3FC4B8BFB8FA}" dt="2021-07-07T10:51:01.587" v="336" actId="478"/>
          <ac:spMkLst>
            <pc:docMk/>
            <pc:sldMk cId="2048724385" sldId="754"/>
            <ac:spMk id="5" creationId="{354E7405-F41C-4070-B724-EEA8822EBF23}"/>
          </ac:spMkLst>
        </pc:spChg>
      </pc:sldChg>
      <pc:sldChg chg="modSp mod modClrScheme chgLayout">
        <pc:chgData name="Dimitar Zahariev" userId="b84e4ebc77879e88" providerId="LiveId" clId="{80C97A49-6BDE-46F9-9602-3FC4B8BFB8FA}" dt="2021-07-07T10:51:43.397" v="343" actId="700"/>
        <pc:sldMkLst>
          <pc:docMk/>
          <pc:sldMk cId="3983174900" sldId="755"/>
        </pc:sldMkLst>
        <pc:spChg chg="mod ord">
          <ac:chgData name="Dimitar Zahariev" userId="b84e4ebc77879e88" providerId="LiveId" clId="{80C97A49-6BDE-46F9-9602-3FC4B8BFB8FA}" dt="2021-07-07T10:51:43.397" v="343" actId="700"/>
          <ac:spMkLst>
            <pc:docMk/>
            <pc:sldMk cId="3983174900" sldId="755"/>
            <ac:spMk id="4" creationId="{D7702113-46B5-44FF-AE34-AED42A801FFF}"/>
          </ac:spMkLst>
        </pc:spChg>
        <pc:spChg chg="mod ord">
          <ac:chgData name="Dimitar Zahariev" userId="b84e4ebc77879e88" providerId="LiveId" clId="{80C97A49-6BDE-46F9-9602-3FC4B8BFB8FA}" dt="2021-07-07T10:51:43.397" v="343" actId="700"/>
          <ac:spMkLst>
            <pc:docMk/>
            <pc:sldMk cId="3983174900" sldId="755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80C97A49-6BDE-46F9-9602-3FC4B8BFB8FA}" dt="2021-07-07T10:52:15.767" v="345" actId="700"/>
        <pc:sldMkLst>
          <pc:docMk/>
          <pc:sldMk cId="1771951066" sldId="756"/>
        </pc:sldMkLst>
        <pc:spChg chg="mod ord">
          <ac:chgData name="Dimitar Zahariev" userId="b84e4ebc77879e88" providerId="LiveId" clId="{80C97A49-6BDE-46F9-9602-3FC4B8BFB8FA}" dt="2021-07-07T10:52:15.767" v="345" actId="700"/>
          <ac:spMkLst>
            <pc:docMk/>
            <pc:sldMk cId="1771951066" sldId="756"/>
            <ac:spMk id="4" creationId="{D7702113-46B5-44FF-AE34-AED42A801FFF}"/>
          </ac:spMkLst>
        </pc:spChg>
        <pc:spChg chg="mod ord">
          <ac:chgData name="Dimitar Zahariev" userId="b84e4ebc77879e88" providerId="LiveId" clId="{80C97A49-6BDE-46F9-9602-3FC4B8BFB8FA}" dt="2021-07-07T10:52:15.767" v="345" actId="700"/>
          <ac:spMkLst>
            <pc:docMk/>
            <pc:sldMk cId="1771951066" sldId="756"/>
            <ac:spMk id="5" creationId="{25D4DC16-7C8F-4647-B097-E39063E1F4FD}"/>
          </ac:spMkLst>
        </pc:spChg>
      </pc:sldChg>
      <pc:sldChg chg="modSp mod modClrScheme modAnim chgLayout">
        <pc:chgData name="Dimitar Zahariev" userId="b84e4ebc77879e88" providerId="LiveId" clId="{80C97A49-6BDE-46F9-9602-3FC4B8BFB8FA}" dt="2021-07-07T10:51:53.442" v="344" actId="700"/>
        <pc:sldMkLst>
          <pc:docMk/>
          <pc:sldMk cId="2502894898" sldId="757"/>
        </pc:sldMkLst>
        <pc:spChg chg="mod ord">
          <ac:chgData name="Dimitar Zahariev" userId="b84e4ebc77879e88" providerId="LiveId" clId="{80C97A49-6BDE-46F9-9602-3FC4B8BFB8FA}" dt="2021-07-07T10:51:53.442" v="344" actId="700"/>
          <ac:spMkLst>
            <pc:docMk/>
            <pc:sldMk cId="2502894898" sldId="757"/>
            <ac:spMk id="4" creationId="{D7702113-46B5-44FF-AE34-AED42A801FFF}"/>
          </ac:spMkLst>
        </pc:spChg>
        <pc:spChg chg="mod ord">
          <ac:chgData name="Dimitar Zahariev" userId="b84e4ebc77879e88" providerId="LiveId" clId="{80C97A49-6BDE-46F9-9602-3FC4B8BFB8FA}" dt="2021-07-07T10:51:53.442" v="344" actId="700"/>
          <ac:spMkLst>
            <pc:docMk/>
            <pc:sldMk cId="2502894898" sldId="757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80C97A49-6BDE-46F9-9602-3FC4B8BFB8FA}" dt="2021-07-07T10:52:55.451" v="349" actId="700"/>
        <pc:sldMkLst>
          <pc:docMk/>
          <pc:sldMk cId="480002717" sldId="758"/>
        </pc:sldMkLst>
        <pc:spChg chg="mod ord">
          <ac:chgData name="Dimitar Zahariev" userId="b84e4ebc77879e88" providerId="LiveId" clId="{80C97A49-6BDE-46F9-9602-3FC4B8BFB8FA}" dt="2021-07-07T10:52:55.451" v="349" actId="700"/>
          <ac:spMkLst>
            <pc:docMk/>
            <pc:sldMk cId="480002717" sldId="758"/>
            <ac:spMk id="4" creationId="{D7702113-46B5-44FF-AE34-AED42A801FFF}"/>
          </ac:spMkLst>
        </pc:spChg>
        <pc:spChg chg="mod ord">
          <ac:chgData name="Dimitar Zahariev" userId="b84e4ebc77879e88" providerId="LiveId" clId="{80C97A49-6BDE-46F9-9602-3FC4B8BFB8FA}" dt="2021-07-07T10:52:55.451" v="349" actId="700"/>
          <ac:spMkLst>
            <pc:docMk/>
            <pc:sldMk cId="480002717" sldId="758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80C97A49-6BDE-46F9-9602-3FC4B8BFB8FA}" dt="2021-07-07T10:52:48.765" v="348" actId="700"/>
        <pc:sldMkLst>
          <pc:docMk/>
          <pc:sldMk cId="3673212385" sldId="759"/>
        </pc:sldMkLst>
        <pc:spChg chg="mod ord">
          <ac:chgData name="Dimitar Zahariev" userId="b84e4ebc77879e88" providerId="LiveId" clId="{80C97A49-6BDE-46F9-9602-3FC4B8BFB8FA}" dt="2021-07-07T10:52:48.765" v="348" actId="700"/>
          <ac:spMkLst>
            <pc:docMk/>
            <pc:sldMk cId="3673212385" sldId="759"/>
            <ac:spMk id="4" creationId="{D7702113-46B5-44FF-AE34-AED42A801FFF}"/>
          </ac:spMkLst>
        </pc:spChg>
        <pc:spChg chg="mod ord">
          <ac:chgData name="Dimitar Zahariev" userId="b84e4ebc77879e88" providerId="LiveId" clId="{80C97A49-6BDE-46F9-9602-3FC4B8BFB8FA}" dt="2021-07-07T10:52:48.765" v="348" actId="700"/>
          <ac:spMkLst>
            <pc:docMk/>
            <pc:sldMk cId="3673212385" sldId="759"/>
            <ac:spMk id="5" creationId="{25D4DC16-7C8F-4647-B097-E39063E1F4FD}"/>
          </ac:spMkLst>
        </pc:spChg>
        <pc:spChg chg="mod">
          <ac:chgData name="Dimitar Zahariev" userId="b84e4ebc77879e88" providerId="LiveId" clId="{80C97A49-6BDE-46F9-9602-3FC4B8BFB8FA}" dt="2021-07-07T09:27:00.934" v="194" actId="114"/>
          <ac:spMkLst>
            <pc:docMk/>
            <pc:sldMk cId="3673212385" sldId="759"/>
            <ac:spMk id="6" creationId="{3F6EF140-7F75-48E8-B1DD-8444AC52481C}"/>
          </ac:spMkLst>
        </pc:spChg>
      </pc:sldChg>
      <pc:sldChg chg="modSp mod modClrScheme chgLayout">
        <pc:chgData name="Dimitar Zahariev" userId="b84e4ebc77879e88" providerId="LiveId" clId="{80C97A49-6BDE-46F9-9602-3FC4B8BFB8FA}" dt="2021-07-07T10:54:19.298" v="357" actId="700"/>
        <pc:sldMkLst>
          <pc:docMk/>
          <pc:sldMk cId="352851639" sldId="760"/>
        </pc:sldMkLst>
        <pc:spChg chg="mod ord">
          <ac:chgData name="Dimitar Zahariev" userId="b84e4ebc77879e88" providerId="LiveId" clId="{80C97A49-6BDE-46F9-9602-3FC4B8BFB8FA}" dt="2021-07-07T10:54:19.298" v="357" actId="700"/>
          <ac:spMkLst>
            <pc:docMk/>
            <pc:sldMk cId="352851639" sldId="760"/>
            <ac:spMk id="4" creationId="{D7702113-46B5-44FF-AE34-AED42A801FFF}"/>
          </ac:spMkLst>
        </pc:spChg>
        <pc:spChg chg="mod ord">
          <ac:chgData name="Dimitar Zahariev" userId="b84e4ebc77879e88" providerId="LiveId" clId="{80C97A49-6BDE-46F9-9602-3FC4B8BFB8FA}" dt="2021-07-07T10:54:19.298" v="357" actId="700"/>
          <ac:spMkLst>
            <pc:docMk/>
            <pc:sldMk cId="352851639" sldId="760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80C97A49-6BDE-46F9-9602-3FC4B8BFB8FA}" dt="2021-07-07T10:55:52.446" v="365" actId="700"/>
        <pc:sldMkLst>
          <pc:docMk/>
          <pc:sldMk cId="2237726109" sldId="761"/>
        </pc:sldMkLst>
        <pc:spChg chg="mod ord">
          <ac:chgData name="Dimitar Zahariev" userId="b84e4ebc77879e88" providerId="LiveId" clId="{80C97A49-6BDE-46F9-9602-3FC4B8BFB8FA}" dt="2021-07-07T10:55:52.446" v="365" actId="700"/>
          <ac:spMkLst>
            <pc:docMk/>
            <pc:sldMk cId="2237726109" sldId="761"/>
            <ac:spMk id="4" creationId="{D7702113-46B5-44FF-AE34-AED42A801FFF}"/>
          </ac:spMkLst>
        </pc:spChg>
        <pc:spChg chg="mod ord">
          <ac:chgData name="Dimitar Zahariev" userId="b84e4ebc77879e88" providerId="LiveId" clId="{80C97A49-6BDE-46F9-9602-3FC4B8BFB8FA}" dt="2021-07-07T10:55:52.446" v="365" actId="700"/>
          <ac:spMkLst>
            <pc:docMk/>
            <pc:sldMk cId="2237726109" sldId="761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80C97A49-6BDE-46F9-9602-3FC4B8BFB8FA}" dt="2021-07-07T10:53:55.492" v="355" actId="700"/>
        <pc:sldMkLst>
          <pc:docMk/>
          <pc:sldMk cId="4284513354" sldId="762"/>
        </pc:sldMkLst>
        <pc:spChg chg="mod ord">
          <ac:chgData name="Dimitar Zahariev" userId="b84e4ebc77879e88" providerId="LiveId" clId="{80C97A49-6BDE-46F9-9602-3FC4B8BFB8FA}" dt="2021-07-07T10:53:55.492" v="355" actId="700"/>
          <ac:spMkLst>
            <pc:docMk/>
            <pc:sldMk cId="4284513354" sldId="762"/>
            <ac:spMk id="4" creationId="{D7702113-46B5-44FF-AE34-AED42A801FFF}"/>
          </ac:spMkLst>
        </pc:spChg>
        <pc:spChg chg="mod ord">
          <ac:chgData name="Dimitar Zahariev" userId="b84e4ebc77879e88" providerId="LiveId" clId="{80C97A49-6BDE-46F9-9602-3FC4B8BFB8FA}" dt="2021-07-07T10:53:55.492" v="355" actId="700"/>
          <ac:spMkLst>
            <pc:docMk/>
            <pc:sldMk cId="4284513354" sldId="762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80C97A49-6BDE-46F9-9602-3FC4B8BFB8FA}" dt="2021-07-07T10:54:14.222" v="356" actId="700"/>
        <pc:sldMkLst>
          <pc:docMk/>
          <pc:sldMk cId="3243065401" sldId="763"/>
        </pc:sldMkLst>
        <pc:spChg chg="mod ord">
          <ac:chgData name="Dimitar Zahariev" userId="b84e4ebc77879e88" providerId="LiveId" clId="{80C97A49-6BDE-46F9-9602-3FC4B8BFB8FA}" dt="2021-07-07T10:54:14.222" v="356" actId="700"/>
          <ac:spMkLst>
            <pc:docMk/>
            <pc:sldMk cId="3243065401" sldId="763"/>
            <ac:spMk id="4" creationId="{D7702113-46B5-44FF-AE34-AED42A801FFF}"/>
          </ac:spMkLst>
        </pc:spChg>
        <pc:spChg chg="mod ord">
          <ac:chgData name="Dimitar Zahariev" userId="b84e4ebc77879e88" providerId="LiveId" clId="{80C97A49-6BDE-46F9-9602-3FC4B8BFB8FA}" dt="2021-07-07T10:54:14.222" v="356" actId="700"/>
          <ac:spMkLst>
            <pc:docMk/>
            <pc:sldMk cId="3243065401" sldId="763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80C97A49-6BDE-46F9-9602-3FC4B8BFB8FA}" dt="2021-07-07T10:54:56.110" v="360" actId="700"/>
        <pc:sldMkLst>
          <pc:docMk/>
          <pc:sldMk cId="2964688222" sldId="764"/>
        </pc:sldMkLst>
        <pc:spChg chg="mod ord">
          <ac:chgData name="Dimitar Zahariev" userId="b84e4ebc77879e88" providerId="LiveId" clId="{80C97A49-6BDE-46F9-9602-3FC4B8BFB8FA}" dt="2021-07-07T10:54:56.110" v="360" actId="700"/>
          <ac:spMkLst>
            <pc:docMk/>
            <pc:sldMk cId="2964688222" sldId="764"/>
            <ac:spMk id="4" creationId="{D7702113-46B5-44FF-AE34-AED42A801FFF}"/>
          </ac:spMkLst>
        </pc:spChg>
        <pc:spChg chg="mod ord">
          <ac:chgData name="Dimitar Zahariev" userId="b84e4ebc77879e88" providerId="LiveId" clId="{80C97A49-6BDE-46F9-9602-3FC4B8BFB8FA}" dt="2021-07-07T10:54:56.110" v="360" actId="700"/>
          <ac:spMkLst>
            <pc:docMk/>
            <pc:sldMk cId="2964688222" sldId="764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80C97A49-6BDE-46F9-9602-3FC4B8BFB8FA}" dt="2021-07-07T10:55:25.870" v="363" actId="700"/>
        <pc:sldMkLst>
          <pc:docMk/>
          <pc:sldMk cId="3006524077" sldId="766"/>
        </pc:sldMkLst>
        <pc:spChg chg="mod ord">
          <ac:chgData name="Dimitar Zahariev" userId="b84e4ebc77879e88" providerId="LiveId" clId="{80C97A49-6BDE-46F9-9602-3FC4B8BFB8FA}" dt="2021-07-07T10:55:25.870" v="363" actId="700"/>
          <ac:spMkLst>
            <pc:docMk/>
            <pc:sldMk cId="3006524077" sldId="766"/>
            <ac:spMk id="4" creationId="{D7702113-46B5-44FF-AE34-AED42A801FFF}"/>
          </ac:spMkLst>
        </pc:spChg>
        <pc:spChg chg="mod ord">
          <ac:chgData name="Dimitar Zahariev" userId="b84e4ebc77879e88" providerId="LiveId" clId="{80C97A49-6BDE-46F9-9602-3FC4B8BFB8FA}" dt="2021-07-07T10:55:25.870" v="363" actId="700"/>
          <ac:spMkLst>
            <pc:docMk/>
            <pc:sldMk cId="3006524077" sldId="766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80C97A49-6BDE-46F9-9602-3FC4B8BFB8FA}" dt="2021-07-07T10:55:40.131" v="364" actId="700"/>
        <pc:sldMkLst>
          <pc:docMk/>
          <pc:sldMk cId="236759615" sldId="768"/>
        </pc:sldMkLst>
        <pc:spChg chg="mod ord">
          <ac:chgData name="Dimitar Zahariev" userId="b84e4ebc77879e88" providerId="LiveId" clId="{80C97A49-6BDE-46F9-9602-3FC4B8BFB8FA}" dt="2021-07-07T10:55:40.131" v="364" actId="700"/>
          <ac:spMkLst>
            <pc:docMk/>
            <pc:sldMk cId="236759615" sldId="768"/>
            <ac:spMk id="4" creationId="{D7702113-46B5-44FF-AE34-AED42A801FFF}"/>
          </ac:spMkLst>
        </pc:spChg>
        <pc:spChg chg="mod ord">
          <ac:chgData name="Dimitar Zahariev" userId="b84e4ebc77879e88" providerId="LiveId" clId="{80C97A49-6BDE-46F9-9602-3FC4B8BFB8FA}" dt="2021-07-07T10:55:40.131" v="364" actId="700"/>
          <ac:spMkLst>
            <pc:docMk/>
            <pc:sldMk cId="236759615" sldId="768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80C97A49-6BDE-46F9-9602-3FC4B8BFB8FA}" dt="2021-07-07T10:56:10.541" v="366" actId="700"/>
        <pc:sldMkLst>
          <pc:docMk/>
          <pc:sldMk cId="4048332883" sldId="769"/>
        </pc:sldMkLst>
        <pc:spChg chg="mod ord">
          <ac:chgData name="Dimitar Zahariev" userId="b84e4ebc77879e88" providerId="LiveId" clId="{80C97A49-6BDE-46F9-9602-3FC4B8BFB8FA}" dt="2021-07-07T10:56:10.541" v="366" actId="700"/>
          <ac:spMkLst>
            <pc:docMk/>
            <pc:sldMk cId="4048332883" sldId="769"/>
            <ac:spMk id="4" creationId="{D7702113-46B5-44FF-AE34-AED42A801FFF}"/>
          </ac:spMkLst>
        </pc:spChg>
        <pc:spChg chg="mod ord">
          <ac:chgData name="Dimitar Zahariev" userId="b84e4ebc77879e88" providerId="LiveId" clId="{80C97A49-6BDE-46F9-9602-3FC4B8BFB8FA}" dt="2021-07-07T10:56:10.541" v="366" actId="700"/>
          <ac:spMkLst>
            <pc:docMk/>
            <pc:sldMk cId="4048332883" sldId="769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80C97A49-6BDE-46F9-9602-3FC4B8BFB8FA}" dt="2021-07-07T10:56:23.654" v="367" actId="700"/>
        <pc:sldMkLst>
          <pc:docMk/>
          <pc:sldMk cId="1174585664" sldId="770"/>
        </pc:sldMkLst>
        <pc:spChg chg="mod ord">
          <ac:chgData name="Dimitar Zahariev" userId="b84e4ebc77879e88" providerId="LiveId" clId="{80C97A49-6BDE-46F9-9602-3FC4B8BFB8FA}" dt="2021-07-07T10:56:23.654" v="367" actId="700"/>
          <ac:spMkLst>
            <pc:docMk/>
            <pc:sldMk cId="1174585664" sldId="770"/>
            <ac:spMk id="4" creationId="{D7702113-46B5-44FF-AE34-AED42A801FFF}"/>
          </ac:spMkLst>
        </pc:spChg>
        <pc:spChg chg="mod ord">
          <ac:chgData name="Dimitar Zahariev" userId="b84e4ebc77879e88" providerId="LiveId" clId="{80C97A49-6BDE-46F9-9602-3FC4B8BFB8FA}" dt="2021-07-07T10:56:23.654" v="367" actId="700"/>
          <ac:spMkLst>
            <pc:docMk/>
            <pc:sldMk cId="1174585664" sldId="770"/>
            <ac:spMk id="5" creationId="{25D4DC16-7C8F-4647-B097-E39063E1F4FD}"/>
          </ac:spMkLst>
        </pc:spChg>
      </pc:sldChg>
      <pc:sldChg chg="del">
        <pc:chgData name="Dimitar Zahariev" userId="b84e4ebc77879e88" providerId="LiveId" clId="{80C97A49-6BDE-46F9-9602-3FC4B8BFB8FA}" dt="2021-07-07T08:20:15.317" v="2" actId="47"/>
        <pc:sldMkLst>
          <pc:docMk/>
          <pc:sldMk cId="2999030687" sldId="771"/>
        </pc:sldMkLst>
      </pc:sldChg>
      <pc:sldChg chg="del">
        <pc:chgData name="Dimitar Zahariev" userId="b84e4ebc77879e88" providerId="LiveId" clId="{80C97A49-6BDE-46F9-9602-3FC4B8BFB8FA}" dt="2021-07-07T08:20:15.317" v="2" actId="47"/>
        <pc:sldMkLst>
          <pc:docMk/>
          <pc:sldMk cId="288568412" sldId="772"/>
        </pc:sldMkLst>
      </pc:sldChg>
      <pc:sldChg chg="del">
        <pc:chgData name="Dimitar Zahariev" userId="b84e4ebc77879e88" providerId="LiveId" clId="{80C97A49-6BDE-46F9-9602-3FC4B8BFB8FA}" dt="2021-07-07T08:20:15.317" v="2" actId="47"/>
        <pc:sldMkLst>
          <pc:docMk/>
          <pc:sldMk cId="4269005249" sldId="773"/>
        </pc:sldMkLst>
      </pc:sldChg>
      <pc:sldChg chg="del">
        <pc:chgData name="Dimitar Zahariev" userId="b84e4ebc77879e88" providerId="LiveId" clId="{80C97A49-6BDE-46F9-9602-3FC4B8BFB8FA}" dt="2021-07-07T08:20:15.317" v="2" actId="47"/>
        <pc:sldMkLst>
          <pc:docMk/>
          <pc:sldMk cId="2522984265" sldId="774"/>
        </pc:sldMkLst>
      </pc:sldChg>
      <pc:sldChg chg="modSp mod modClrScheme chgLayout">
        <pc:chgData name="Dimitar Zahariev" userId="b84e4ebc77879e88" providerId="LiveId" clId="{80C97A49-6BDE-46F9-9602-3FC4B8BFB8FA}" dt="2021-07-07T10:56:35.750" v="368" actId="700"/>
        <pc:sldMkLst>
          <pc:docMk/>
          <pc:sldMk cId="3358448763" sldId="775"/>
        </pc:sldMkLst>
        <pc:spChg chg="mod ord">
          <ac:chgData name="Dimitar Zahariev" userId="b84e4ebc77879e88" providerId="LiveId" clId="{80C97A49-6BDE-46F9-9602-3FC4B8BFB8FA}" dt="2021-07-07T10:56:35.750" v="368" actId="700"/>
          <ac:spMkLst>
            <pc:docMk/>
            <pc:sldMk cId="3358448763" sldId="775"/>
            <ac:spMk id="4" creationId="{D7702113-46B5-44FF-AE34-AED42A801FFF}"/>
          </ac:spMkLst>
        </pc:spChg>
        <pc:spChg chg="mod ord">
          <ac:chgData name="Dimitar Zahariev" userId="b84e4ebc77879e88" providerId="LiveId" clId="{80C97A49-6BDE-46F9-9602-3FC4B8BFB8FA}" dt="2021-07-07T10:56:35.750" v="368" actId="700"/>
          <ac:spMkLst>
            <pc:docMk/>
            <pc:sldMk cId="3358448763" sldId="775"/>
            <ac:spMk id="5" creationId="{25D4DC16-7C8F-4647-B097-E39063E1F4FD}"/>
          </ac:spMkLst>
        </pc:spChg>
      </pc:sldChg>
      <pc:sldChg chg="del">
        <pc:chgData name="Dimitar Zahariev" userId="b84e4ebc77879e88" providerId="LiveId" clId="{80C97A49-6BDE-46F9-9602-3FC4B8BFB8FA}" dt="2021-07-07T08:20:15.317" v="2" actId="47"/>
        <pc:sldMkLst>
          <pc:docMk/>
          <pc:sldMk cId="739991955" sldId="776"/>
        </pc:sldMkLst>
      </pc:sldChg>
      <pc:sldChg chg="del">
        <pc:chgData name="Dimitar Zahariev" userId="b84e4ebc77879e88" providerId="LiveId" clId="{80C97A49-6BDE-46F9-9602-3FC4B8BFB8FA}" dt="2021-07-07T08:20:15.317" v="2" actId="47"/>
        <pc:sldMkLst>
          <pc:docMk/>
          <pc:sldMk cId="3303753961" sldId="777"/>
        </pc:sldMkLst>
      </pc:sldChg>
      <pc:sldChg chg="del">
        <pc:chgData name="Dimitar Zahariev" userId="b84e4ebc77879e88" providerId="LiveId" clId="{80C97A49-6BDE-46F9-9602-3FC4B8BFB8FA}" dt="2021-07-07T08:20:15.317" v="2" actId="47"/>
        <pc:sldMkLst>
          <pc:docMk/>
          <pc:sldMk cId="1201238121" sldId="778"/>
        </pc:sldMkLst>
      </pc:sldChg>
      <pc:sldChg chg="del">
        <pc:chgData name="Dimitar Zahariev" userId="b84e4ebc77879e88" providerId="LiveId" clId="{80C97A49-6BDE-46F9-9602-3FC4B8BFB8FA}" dt="2021-07-07T08:20:15.317" v="2" actId="47"/>
        <pc:sldMkLst>
          <pc:docMk/>
          <pc:sldMk cId="796399548" sldId="779"/>
        </pc:sldMkLst>
      </pc:sldChg>
      <pc:sldChg chg="del">
        <pc:chgData name="Dimitar Zahariev" userId="b84e4ebc77879e88" providerId="LiveId" clId="{80C97A49-6BDE-46F9-9602-3FC4B8BFB8FA}" dt="2021-07-07T08:20:15.317" v="2" actId="47"/>
        <pc:sldMkLst>
          <pc:docMk/>
          <pc:sldMk cId="1438852178" sldId="780"/>
        </pc:sldMkLst>
      </pc:sldChg>
      <pc:sldChg chg="modSp mod modClrScheme chgLayout">
        <pc:chgData name="Dimitar Zahariev" userId="b84e4ebc77879e88" providerId="LiveId" clId="{80C97A49-6BDE-46F9-9602-3FC4B8BFB8FA}" dt="2021-07-07T10:51:27.878" v="342" actId="27636"/>
        <pc:sldMkLst>
          <pc:docMk/>
          <pc:sldMk cId="4128315626" sldId="781"/>
        </pc:sldMkLst>
        <pc:spChg chg="mod ord">
          <ac:chgData name="Dimitar Zahariev" userId="b84e4ebc77879e88" providerId="LiveId" clId="{80C97A49-6BDE-46F9-9602-3FC4B8BFB8FA}" dt="2021-07-07T10:51:22.769" v="340" actId="700"/>
          <ac:spMkLst>
            <pc:docMk/>
            <pc:sldMk cId="4128315626" sldId="781"/>
            <ac:spMk id="4" creationId="{D7702113-46B5-44FF-AE34-AED42A801FFF}"/>
          </ac:spMkLst>
        </pc:spChg>
        <pc:spChg chg="mod ord">
          <ac:chgData name="Dimitar Zahariev" userId="b84e4ebc77879e88" providerId="LiveId" clId="{80C97A49-6BDE-46F9-9602-3FC4B8BFB8FA}" dt="2021-07-07T10:51:27.878" v="342" actId="27636"/>
          <ac:spMkLst>
            <pc:docMk/>
            <pc:sldMk cId="4128315626" sldId="781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80C97A49-6BDE-46F9-9602-3FC4B8BFB8FA}" dt="2021-07-07T10:52:24.098" v="346" actId="700"/>
        <pc:sldMkLst>
          <pc:docMk/>
          <pc:sldMk cId="311008798" sldId="782"/>
        </pc:sldMkLst>
        <pc:spChg chg="mod ord">
          <ac:chgData name="Dimitar Zahariev" userId="b84e4ebc77879e88" providerId="LiveId" clId="{80C97A49-6BDE-46F9-9602-3FC4B8BFB8FA}" dt="2021-07-07T10:52:24.098" v="346" actId="700"/>
          <ac:spMkLst>
            <pc:docMk/>
            <pc:sldMk cId="311008798" sldId="782"/>
            <ac:spMk id="4" creationId="{D7702113-46B5-44FF-AE34-AED42A801FFF}"/>
          </ac:spMkLst>
        </pc:spChg>
        <pc:spChg chg="mod ord">
          <ac:chgData name="Dimitar Zahariev" userId="b84e4ebc77879e88" providerId="LiveId" clId="{80C97A49-6BDE-46F9-9602-3FC4B8BFB8FA}" dt="2021-07-07T10:52:24.098" v="346" actId="700"/>
          <ac:spMkLst>
            <pc:docMk/>
            <pc:sldMk cId="311008798" sldId="782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80C97A49-6BDE-46F9-9602-3FC4B8BFB8FA}" dt="2021-07-07T10:50:40.327" v="334" actId="700"/>
        <pc:sldMkLst>
          <pc:docMk/>
          <pc:sldMk cId="3047820217" sldId="783"/>
        </pc:sldMkLst>
        <pc:spChg chg="mod ord">
          <ac:chgData name="Dimitar Zahariev" userId="b84e4ebc77879e88" providerId="LiveId" clId="{80C97A49-6BDE-46F9-9602-3FC4B8BFB8FA}" dt="2021-07-07T10:50:40.327" v="334" actId="700"/>
          <ac:spMkLst>
            <pc:docMk/>
            <pc:sldMk cId="3047820217" sldId="783"/>
            <ac:spMk id="4" creationId="{D7702113-46B5-44FF-AE34-AED42A801FFF}"/>
          </ac:spMkLst>
        </pc:spChg>
        <pc:spChg chg="mod ord">
          <ac:chgData name="Dimitar Zahariev" userId="b84e4ebc77879e88" providerId="LiveId" clId="{80C97A49-6BDE-46F9-9602-3FC4B8BFB8FA}" dt="2021-07-07T10:50:40.327" v="334" actId="700"/>
          <ac:spMkLst>
            <pc:docMk/>
            <pc:sldMk cId="3047820217" sldId="783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80C97A49-6BDE-46F9-9602-3FC4B8BFB8FA}" dt="2021-07-07T10:52:42.149" v="347" actId="700"/>
        <pc:sldMkLst>
          <pc:docMk/>
          <pc:sldMk cId="237279103" sldId="784"/>
        </pc:sldMkLst>
        <pc:spChg chg="mod ord">
          <ac:chgData name="Dimitar Zahariev" userId="b84e4ebc77879e88" providerId="LiveId" clId="{80C97A49-6BDE-46F9-9602-3FC4B8BFB8FA}" dt="2021-07-07T10:52:42.149" v="347" actId="700"/>
          <ac:spMkLst>
            <pc:docMk/>
            <pc:sldMk cId="237279103" sldId="784"/>
            <ac:spMk id="4" creationId="{D7702113-46B5-44FF-AE34-AED42A801FFF}"/>
          </ac:spMkLst>
        </pc:spChg>
        <pc:spChg chg="mod ord">
          <ac:chgData name="Dimitar Zahariev" userId="b84e4ebc77879e88" providerId="LiveId" clId="{80C97A49-6BDE-46F9-9602-3FC4B8BFB8FA}" dt="2021-07-07T10:52:42.149" v="347" actId="700"/>
          <ac:spMkLst>
            <pc:docMk/>
            <pc:sldMk cId="237279103" sldId="784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80C97A49-6BDE-46F9-9602-3FC4B8BFB8FA}" dt="2021-07-07T10:53:10.014" v="351" actId="700"/>
        <pc:sldMkLst>
          <pc:docMk/>
          <pc:sldMk cId="3203890568" sldId="785"/>
        </pc:sldMkLst>
        <pc:spChg chg="mod ord">
          <ac:chgData name="Dimitar Zahariev" userId="b84e4ebc77879e88" providerId="LiveId" clId="{80C97A49-6BDE-46F9-9602-3FC4B8BFB8FA}" dt="2021-07-07T10:53:10.014" v="351" actId="700"/>
          <ac:spMkLst>
            <pc:docMk/>
            <pc:sldMk cId="3203890568" sldId="785"/>
            <ac:spMk id="4" creationId="{D7702113-46B5-44FF-AE34-AED42A801FFF}"/>
          </ac:spMkLst>
        </pc:spChg>
        <pc:spChg chg="mod ord">
          <ac:chgData name="Dimitar Zahariev" userId="b84e4ebc77879e88" providerId="LiveId" clId="{80C97A49-6BDE-46F9-9602-3FC4B8BFB8FA}" dt="2021-07-07T10:53:10.014" v="351" actId="700"/>
          <ac:spMkLst>
            <pc:docMk/>
            <pc:sldMk cId="3203890568" sldId="785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80C97A49-6BDE-46F9-9602-3FC4B8BFB8FA}" dt="2021-07-07T10:53:33.545" v="353" actId="700"/>
        <pc:sldMkLst>
          <pc:docMk/>
          <pc:sldMk cId="589227786" sldId="786"/>
        </pc:sldMkLst>
        <pc:spChg chg="mod ord">
          <ac:chgData name="Dimitar Zahariev" userId="b84e4ebc77879e88" providerId="LiveId" clId="{80C97A49-6BDE-46F9-9602-3FC4B8BFB8FA}" dt="2021-07-07T10:53:33.545" v="353" actId="700"/>
          <ac:spMkLst>
            <pc:docMk/>
            <pc:sldMk cId="589227786" sldId="786"/>
            <ac:spMk id="4" creationId="{D7702113-46B5-44FF-AE34-AED42A801FFF}"/>
          </ac:spMkLst>
        </pc:spChg>
        <pc:spChg chg="mod ord">
          <ac:chgData name="Dimitar Zahariev" userId="b84e4ebc77879e88" providerId="LiveId" clId="{80C97A49-6BDE-46F9-9602-3FC4B8BFB8FA}" dt="2021-07-07T10:53:33.545" v="353" actId="700"/>
          <ac:spMkLst>
            <pc:docMk/>
            <pc:sldMk cId="589227786" sldId="786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80C97A49-6BDE-46F9-9602-3FC4B8BFB8FA}" dt="2021-07-07T10:53:04.470" v="350" actId="700"/>
        <pc:sldMkLst>
          <pc:docMk/>
          <pc:sldMk cId="2804682371" sldId="787"/>
        </pc:sldMkLst>
        <pc:spChg chg="mod ord">
          <ac:chgData name="Dimitar Zahariev" userId="b84e4ebc77879e88" providerId="LiveId" clId="{80C97A49-6BDE-46F9-9602-3FC4B8BFB8FA}" dt="2021-07-07T10:53:04.470" v="350" actId="700"/>
          <ac:spMkLst>
            <pc:docMk/>
            <pc:sldMk cId="2804682371" sldId="787"/>
            <ac:spMk id="4" creationId="{D7702113-46B5-44FF-AE34-AED42A801FFF}"/>
          </ac:spMkLst>
        </pc:spChg>
        <pc:spChg chg="mod ord">
          <ac:chgData name="Dimitar Zahariev" userId="b84e4ebc77879e88" providerId="LiveId" clId="{80C97A49-6BDE-46F9-9602-3FC4B8BFB8FA}" dt="2021-07-07T10:53:04.470" v="350" actId="700"/>
          <ac:spMkLst>
            <pc:docMk/>
            <pc:sldMk cId="2804682371" sldId="787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80C97A49-6BDE-46F9-9602-3FC4B8BFB8FA}" dt="2021-07-07T10:53:47.983" v="354" actId="700"/>
        <pc:sldMkLst>
          <pc:docMk/>
          <pc:sldMk cId="1951752076" sldId="788"/>
        </pc:sldMkLst>
        <pc:spChg chg="mod ord">
          <ac:chgData name="Dimitar Zahariev" userId="b84e4ebc77879e88" providerId="LiveId" clId="{80C97A49-6BDE-46F9-9602-3FC4B8BFB8FA}" dt="2021-07-07T10:53:47.983" v="354" actId="700"/>
          <ac:spMkLst>
            <pc:docMk/>
            <pc:sldMk cId="1951752076" sldId="788"/>
            <ac:spMk id="4" creationId="{D7702113-46B5-44FF-AE34-AED42A801FFF}"/>
          </ac:spMkLst>
        </pc:spChg>
        <pc:spChg chg="mod ord">
          <ac:chgData name="Dimitar Zahariev" userId="b84e4ebc77879e88" providerId="LiveId" clId="{80C97A49-6BDE-46F9-9602-3FC4B8BFB8FA}" dt="2021-07-07T10:53:47.983" v="354" actId="700"/>
          <ac:spMkLst>
            <pc:docMk/>
            <pc:sldMk cId="1951752076" sldId="788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80C97A49-6BDE-46F9-9602-3FC4B8BFB8FA}" dt="2021-07-07T10:53:27.506" v="352" actId="700"/>
        <pc:sldMkLst>
          <pc:docMk/>
          <pc:sldMk cId="684491892" sldId="789"/>
        </pc:sldMkLst>
        <pc:spChg chg="mod ord">
          <ac:chgData name="Dimitar Zahariev" userId="b84e4ebc77879e88" providerId="LiveId" clId="{80C97A49-6BDE-46F9-9602-3FC4B8BFB8FA}" dt="2021-07-07T10:53:27.506" v="352" actId="700"/>
          <ac:spMkLst>
            <pc:docMk/>
            <pc:sldMk cId="684491892" sldId="789"/>
            <ac:spMk id="4" creationId="{D7702113-46B5-44FF-AE34-AED42A801FFF}"/>
          </ac:spMkLst>
        </pc:spChg>
        <pc:spChg chg="mod ord">
          <ac:chgData name="Dimitar Zahariev" userId="b84e4ebc77879e88" providerId="LiveId" clId="{80C97A49-6BDE-46F9-9602-3FC4B8BFB8FA}" dt="2021-07-07T10:53:27.506" v="352" actId="700"/>
          <ac:spMkLst>
            <pc:docMk/>
            <pc:sldMk cId="684491892" sldId="789"/>
            <ac:spMk id="5" creationId="{25D4DC16-7C8F-4647-B097-E39063E1F4FD}"/>
          </ac:spMkLst>
        </pc:spChg>
      </pc:sldChg>
      <pc:sldChg chg="modSp mod modClrScheme modAnim chgLayout">
        <pc:chgData name="Dimitar Zahariev" userId="b84e4ebc77879e88" providerId="LiveId" clId="{80C97A49-6BDE-46F9-9602-3FC4B8BFB8FA}" dt="2021-07-07T10:54:26.247" v="358" actId="700"/>
        <pc:sldMkLst>
          <pc:docMk/>
          <pc:sldMk cId="2692976803" sldId="790"/>
        </pc:sldMkLst>
        <pc:spChg chg="mod">
          <ac:chgData name="Dimitar Zahariev" userId="b84e4ebc77879e88" providerId="LiveId" clId="{80C97A49-6BDE-46F9-9602-3FC4B8BFB8FA}" dt="2021-07-07T09:30:26.396" v="201" actId="1036"/>
          <ac:spMkLst>
            <pc:docMk/>
            <pc:sldMk cId="2692976803" sldId="790"/>
            <ac:spMk id="2" creationId="{E6374188-FE39-4C6B-89E9-9B2B33BABEC3}"/>
          </ac:spMkLst>
        </pc:spChg>
        <pc:spChg chg="mod">
          <ac:chgData name="Dimitar Zahariev" userId="b84e4ebc77879e88" providerId="LiveId" clId="{80C97A49-6BDE-46F9-9602-3FC4B8BFB8FA}" dt="2021-07-07T09:30:26.396" v="201" actId="1036"/>
          <ac:spMkLst>
            <pc:docMk/>
            <pc:sldMk cId="2692976803" sldId="790"/>
            <ac:spMk id="3" creationId="{87F54A50-691A-4388-9681-23C1B5C83949}"/>
          </ac:spMkLst>
        </pc:spChg>
        <pc:spChg chg="mod ord">
          <ac:chgData name="Dimitar Zahariev" userId="b84e4ebc77879e88" providerId="LiveId" clId="{80C97A49-6BDE-46F9-9602-3FC4B8BFB8FA}" dt="2021-07-07T10:54:26.247" v="358" actId="700"/>
          <ac:spMkLst>
            <pc:docMk/>
            <pc:sldMk cId="2692976803" sldId="790"/>
            <ac:spMk id="4" creationId="{D7702113-46B5-44FF-AE34-AED42A801FFF}"/>
          </ac:spMkLst>
        </pc:spChg>
        <pc:spChg chg="mod ord">
          <ac:chgData name="Dimitar Zahariev" userId="b84e4ebc77879e88" providerId="LiveId" clId="{80C97A49-6BDE-46F9-9602-3FC4B8BFB8FA}" dt="2021-07-07T10:54:26.247" v="358" actId="700"/>
          <ac:spMkLst>
            <pc:docMk/>
            <pc:sldMk cId="2692976803" sldId="790"/>
            <ac:spMk id="5" creationId="{25D4DC16-7C8F-4647-B097-E39063E1F4FD}"/>
          </ac:spMkLst>
        </pc:spChg>
        <pc:spChg chg="mod">
          <ac:chgData name="Dimitar Zahariev" userId="b84e4ebc77879e88" providerId="LiveId" clId="{80C97A49-6BDE-46F9-9602-3FC4B8BFB8FA}" dt="2021-07-07T09:30:26.396" v="201" actId="1036"/>
          <ac:spMkLst>
            <pc:docMk/>
            <pc:sldMk cId="2692976803" sldId="790"/>
            <ac:spMk id="6" creationId="{C4430D1D-27AC-407D-8A2B-4800BDC615DD}"/>
          </ac:spMkLst>
        </pc:spChg>
        <pc:spChg chg="mod">
          <ac:chgData name="Dimitar Zahariev" userId="b84e4ebc77879e88" providerId="LiveId" clId="{80C97A49-6BDE-46F9-9602-3FC4B8BFB8FA}" dt="2021-07-07T09:30:26.396" v="201" actId="1036"/>
          <ac:spMkLst>
            <pc:docMk/>
            <pc:sldMk cId="2692976803" sldId="790"/>
            <ac:spMk id="7" creationId="{DF4E6054-C023-499A-B60D-EF6FABA8412A}"/>
          </ac:spMkLst>
        </pc:spChg>
        <pc:spChg chg="mod">
          <ac:chgData name="Dimitar Zahariev" userId="b84e4ebc77879e88" providerId="LiveId" clId="{80C97A49-6BDE-46F9-9602-3FC4B8BFB8FA}" dt="2021-07-07T09:30:26.396" v="201" actId="1036"/>
          <ac:spMkLst>
            <pc:docMk/>
            <pc:sldMk cId="2692976803" sldId="790"/>
            <ac:spMk id="8" creationId="{972C182E-5ABD-42DB-991C-EAB2C559C4D4}"/>
          </ac:spMkLst>
        </pc:spChg>
        <pc:spChg chg="mod">
          <ac:chgData name="Dimitar Zahariev" userId="b84e4ebc77879e88" providerId="LiveId" clId="{80C97A49-6BDE-46F9-9602-3FC4B8BFB8FA}" dt="2021-07-07T09:30:26.396" v="201" actId="1036"/>
          <ac:spMkLst>
            <pc:docMk/>
            <pc:sldMk cId="2692976803" sldId="790"/>
            <ac:spMk id="9" creationId="{7D16612B-907D-4159-B1FC-1CE9321422F9}"/>
          </ac:spMkLst>
        </pc:spChg>
        <pc:spChg chg="mod">
          <ac:chgData name="Dimitar Zahariev" userId="b84e4ebc77879e88" providerId="LiveId" clId="{80C97A49-6BDE-46F9-9602-3FC4B8BFB8FA}" dt="2021-07-07T09:30:26.396" v="201" actId="1036"/>
          <ac:spMkLst>
            <pc:docMk/>
            <pc:sldMk cId="2692976803" sldId="790"/>
            <ac:spMk id="10" creationId="{DCCF941A-E0D2-4E98-BAAB-5B79A07F95DF}"/>
          </ac:spMkLst>
        </pc:spChg>
      </pc:sldChg>
      <pc:sldChg chg="modSp mod modClrScheme chgLayout">
        <pc:chgData name="Dimitar Zahariev" userId="b84e4ebc77879e88" providerId="LiveId" clId="{80C97A49-6BDE-46F9-9602-3FC4B8BFB8FA}" dt="2021-07-07T10:55:04.434" v="361" actId="700"/>
        <pc:sldMkLst>
          <pc:docMk/>
          <pc:sldMk cId="430942288" sldId="792"/>
        </pc:sldMkLst>
        <pc:spChg chg="mod ord">
          <ac:chgData name="Dimitar Zahariev" userId="b84e4ebc77879e88" providerId="LiveId" clId="{80C97A49-6BDE-46F9-9602-3FC4B8BFB8FA}" dt="2021-07-07T10:55:04.434" v="361" actId="700"/>
          <ac:spMkLst>
            <pc:docMk/>
            <pc:sldMk cId="430942288" sldId="792"/>
            <ac:spMk id="4" creationId="{D7702113-46B5-44FF-AE34-AED42A801FFF}"/>
          </ac:spMkLst>
        </pc:spChg>
        <pc:spChg chg="mod ord">
          <ac:chgData name="Dimitar Zahariev" userId="b84e4ebc77879e88" providerId="LiveId" clId="{80C97A49-6BDE-46F9-9602-3FC4B8BFB8FA}" dt="2021-07-07T10:55:04.434" v="361" actId="700"/>
          <ac:spMkLst>
            <pc:docMk/>
            <pc:sldMk cId="430942288" sldId="792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80C97A49-6BDE-46F9-9602-3FC4B8BFB8FA}" dt="2021-07-07T10:55:11.453" v="362" actId="700"/>
        <pc:sldMkLst>
          <pc:docMk/>
          <pc:sldMk cId="266890923" sldId="793"/>
        </pc:sldMkLst>
        <pc:spChg chg="mod ord">
          <ac:chgData name="Dimitar Zahariev" userId="b84e4ebc77879e88" providerId="LiveId" clId="{80C97A49-6BDE-46F9-9602-3FC4B8BFB8FA}" dt="2021-07-07T10:55:11.453" v="362" actId="700"/>
          <ac:spMkLst>
            <pc:docMk/>
            <pc:sldMk cId="266890923" sldId="793"/>
            <ac:spMk id="4" creationId="{D7702113-46B5-44FF-AE34-AED42A801FFF}"/>
          </ac:spMkLst>
        </pc:spChg>
        <pc:spChg chg="mod ord">
          <ac:chgData name="Dimitar Zahariev" userId="b84e4ebc77879e88" providerId="LiveId" clId="{80C97A49-6BDE-46F9-9602-3FC4B8BFB8FA}" dt="2021-07-07T10:55:11.453" v="362" actId="700"/>
          <ac:spMkLst>
            <pc:docMk/>
            <pc:sldMk cId="266890923" sldId="793"/>
            <ac:spMk id="5" creationId="{25D4DC16-7C8F-4647-B097-E39063E1F4FD}"/>
          </ac:spMkLst>
        </pc:spChg>
      </pc:sldChg>
      <pc:sldChg chg="del">
        <pc:chgData name="Dimitar Zahariev" userId="b84e4ebc77879e88" providerId="LiveId" clId="{80C97A49-6BDE-46F9-9602-3FC4B8BFB8FA}" dt="2021-07-07T08:20:15.317" v="2" actId="47"/>
        <pc:sldMkLst>
          <pc:docMk/>
          <pc:sldMk cId="1349719697" sldId="794"/>
        </pc:sldMkLst>
      </pc:sldChg>
      <pc:sldChg chg="del">
        <pc:chgData name="Dimitar Zahariev" userId="b84e4ebc77879e88" providerId="LiveId" clId="{80C97A49-6BDE-46F9-9602-3FC4B8BFB8FA}" dt="2021-07-07T08:20:15.317" v="2" actId="47"/>
        <pc:sldMkLst>
          <pc:docMk/>
          <pc:sldMk cId="2250947689" sldId="795"/>
        </pc:sldMkLst>
      </pc:sldChg>
      <pc:sldChg chg="del">
        <pc:chgData name="Dimitar Zahariev" userId="b84e4ebc77879e88" providerId="LiveId" clId="{80C97A49-6BDE-46F9-9602-3FC4B8BFB8FA}" dt="2021-07-07T08:20:15.317" v="2" actId="47"/>
        <pc:sldMkLst>
          <pc:docMk/>
          <pc:sldMk cId="697039922" sldId="796"/>
        </pc:sldMkLst>
      </pc:sldChg>
      <pc:sldChg chg="del">
        <pc:chgData name="Dimitar Zahariev" userId="b84e4ebc77879e88" providerId="LiveId" clId="{80C97A49-6BDE-46F9-9602-3FC4B8BFB8FA}" dt="2021-07-07T10:47:33.915" v="243" actId="47"/>
        <pc:sldMkLst>
          <pc:docMk/>
          <pc:sldMk cId="394595170" sldId="797"/>
        </pc:sldMkLst>
      </pc:sldChg>
      <pc:sldChg chg="del">
        <pc:chgData name="Dimitar Zahariev" userId="b84e4ebc77879e88" providerId="LiveId" clId="{80C97A49-6BDE-46F9-9602-3FC4B8BFB8FA}" dt="2021-07-07T10:50:12.633" v="331" actId="47"/>
        <pc:sldMkLst>
          <pc:docMk/>
          <pc:sldMk cId="816857529" sldId="798"/>
        </pc:sldMkLst>
      </pc:sldChg>
      <pc:sldChg chg="del">
        <pc:chgData name="Dimitar Zahariev" userId="b84e4ebc77879e88" providerId="LiveId" clId="{80C97A49-6BDE-46F9-9602-3FC4B8BFB8FA}" dt="2021-07-07T10:50:12.633" v="331" actId="47"/>
        <pc:sldMkLst>
          <pc:docMk/>
          <pc:sldMk cId="2072082387" sldId="799"/>
        </pc:sldMkLst>
      </pc:sldChg>
      <pc:sldChg chg="modSp add del mod">
        <pc:chgData name="Dimitar Zahariev" userId="b84e4ebc77879e88" providerId="LiveId" clId="{80C97A49-6BDE-46F9-9602-3FC4B8BFB8FA}" dt="2021-07-07T10:59:34.964" v="404" actId="20577"/>
        <pc:sldMkLst>
          <pc:docMk/>
          <pc:sldMk cId="2506175793" sldId="895"/>
        </pc:sldMkLst>
        <pc:spChg chg="mod">
          <ac:chgData name="Dimitar Zahariev" userId="b84e4ebc77879e88" providerId="LiveId" clId="{80C97A49-6BDE-46F9-9602-3FC4B8BFB8FA}" dt="2021-07-07T10:59:34.964" v="404" actId="20577"/>
          <ac:spMkLst>
            <pc:docMk/>
            <pc:sldMk cId="2506175793" sldId="895"/>
            <ac:spMk id="6" creationId="{D329B28C-47EF-4462-BD8A-25349090958E}"/>
          </ac:spMkLst>
        </pc:spChg>
      </pc:sldChg>
      <pc:sldChg chg="add">
        <pc:chgData name="Dimitar Zahariev" userId="b84e4ebc77879e88" providerId="LiveId" clId="{80C97A49-6BDE-46F9-9602-3FC4B8BFB8FA}" dt="2021-07-07T10:50:01.992" v="330"/>
        <pc:sldMkLst>
          <pc:docMk/>
          <pc:sldMk cId="3839367367" sldId="922"/>
        </pc:sldMkLst>
      </pc:sldChg>
      <pc:sldChg chg="modSp add del mod modClrScheme chgLayout">
        <pc:chgData name="Dimitar Zahariev" userId="b84e4ebc77879e88" providerId="LiveId" clId="{80C97A49-6BDE-46F9-9602-3FC4B8BFB8FA}" dt="2021-07-07T10:59:26.301" v="403" actId="700"/>
        <pc:sldMkLst>
          <pc:docMk/>
          <pc:sldMk cId="4224565661" sldId="946"/>
        </pc:sldMkLst>
        <pc:spChg chg="mod ord">
          <ac:chgData name="Dimitar Zahariev" userId="b84e4ebc77879e88" providerId="LiveId" clId="{80C97A49-6BDE-46F9-9602-3FC4B8BFB8FA}" dt="2021-07-07T10:59:26.301" v="403" actId="700"/>
          <ac:spMkLst>
            <pc:docMk/>
            <pc:sldMk cId="4224565661" sldId="946"/>
            <ac:spMk id="2" creationId="{0EC3D611-83A9-4DFF-BD0D-AE6061924E88}"/>
          </ac:spMkLst>
        </pc:spChg>
        <pc:spChg chg="mod ord">
          <ac:chgData name="Dimitar Zahariev" userId="b84e4ebc77879e88" providerId="LiveId" clId="{80C97A49-6BDE-46F9-9602-3FC4B8BFB8FA}" dt="2021-07-07T10:59:26.301" v="403" actId="700"/>
          <ac:spMkLst>
            <pc:docMk/>
            <pc:sldMk cId="4224565661" sldId="946"/>
            <ac:spMk id="3" creationId="{CCBBA88C-C72C-46FC-B1CD-F9B946D90BB3}"/>
          </ac:spMkLst>
        </pc:spChg>
        <pc:spChg chg="mod ord">
          <ac:chgData name="Dimitar Zahariev" userId="b84e4ebc77879e88" providerId="LiveId" clId="{80C97A49-6BDE-46F9-9602-3FC4B8BFB8FA}" dt="2021-07-07T10:59:26.301" v="403" actId="700"/>
          <ac:spMkLst>
            <pc:docMk/>
            <pc:sldMk cId="4224565661" sldId="946"/>
            <ac:spMk id="4" creationId="{0141AF62-65D2-47C8-ACCC-4D20F874D323}"/>
          </ac:spMkLst>
        </pc:spChg>
      </pc:sldChg>
      <pc:sldChg chg="modSp add mod">
        <pc:chgData name="Dimitar Zahariev" userId="b84e4ebc77879e88" providerId="LiveId" clId="{80C97A49-6BDE-46F9-9602-3FC4B8BFB8FA}" dt="2021-07-07T10:48:49.987" v="250" actId="20577"/>
        <pc:sldMkLst>
          <pc:docMk/>
          <pc:sldMk cId="1862218309" sldId="947"/>
        </pc:sldMkLst>
        <pc:spChg chg="mod">
          <ac:chgData name="Dimitar Zahariev" userId="b84e4ebc77879e88" providerId="LiveId" clId="{80C97A49-6BDE-46F9-9602-3FC4B8BFB8FA}" dt="2021-07-07T10:48:49.987" v="250" actId="20577"/>
          <ac:spMkLst>
            <pc:docMk/>
            <pc:sldMk cId="1862218309" sldId="947"/>
            <ac:spMk id="4" creationId="{BEB5BB41-09D4-4E9F-8C80-EE8709171CB3}"/>
          </ac:spMkLst>
        </pc:spChg>
      </pc:sldChg>
      <pc:sldChg chg="modSp add del mod modClrScheme modAnim chgLayout">
        <pc:chgData name="Dimitar Zahariev" userId="b84e4ebc77879e88" providerId="LiveId" clId="{80C97A49-6BDE-46F9-9602-3FC4B8BFB8FA}" dt="2021-07-07T14:35:57.026" v="520" actId="47"/>
        <pc:sldMkLst>
          <pc:docMk/>
          <pc:sldMk cId="2341876505" sldId="986"/>
        </pc:sldMkLst>
        <pc:spChg chg="mod ord">
          <ac:chgData name="Dimitar Zahariev" userId="b84e4ebc77879e88" providerId="LiveId" clId="{80C97A49-6BDE-46F9-9602-3FC4B8BFB8FA}" dt="2021-07-07T10:56:57.027" v="389" actId="20577"/>
          <ac:spMkLst>
            <pc:docMk/>
            <pc:sldMk cId="2341876505" sldId="986"/>
            <ac:spMk id="4" creationId="{D7702113-46B5-44FF-AE34-AED42A801FFF}"/>
          </ac:spMkLst>
        </pc:spChg>
        <pc:spChg chg="mod ord">
          <ac:chgData name="Dimitar Zahariev" userId="b84e4ebc77879e88" providerId="LiveId" clId="{80C97A49-6BDE-46F9-9602-3FC4B8BFB8FA}" dt="2021-07-07T10:57:00.357" v="393" actId="5793"/>
          <ac:spMkLst>
            <pc:docMk/>
            <pc:sldMk cId="2341876505" sldId="986"/>
            <ac:spMk id="5" creationId="{25D4DC16-7C8F-4647-B097-E39063E1F4FD}"/>
          </ac:spMkLst>
        </pc:spChg>
      </pc:sldChg>
      <pc:sldChg chg="del">
        <pc:chgData name="Dimitar Zahariev" userId="b84e4ebc77879e88" providerId="LiveId" clId="{80C97A49-6BDE-46F9-9602-3FC4B8BFB8FA}" dt="2021-07-07T08:20:49.532" v="5" actId="47"/>
        <pc:sldMkLst>
          <pc:docMk/>
          <pc:sldMk cId="3460126340" sldId="991"/>
        </pc:sldMkLst>
      </pc:sldChg>
      <pc:sldChg chg="addSp delSp modSp mod modClrScheme chgLayout">
        <pc:chgData name="Dimitar Zahariev" userId="b84e4ebc77879e88" providerId="LiveId" clId="{80C97A49-6BDE-46F9-9602-3FC4B8BFB8FA}" dt="2021-07-07T14:33:59.017" v="517" actId="20577"/>
        <pc:sldMkLst>
          <pc:docMk/>
          <pc:sldMk cId="1340462494" sldId="992"/>
        </pc:sldMkLst>
        <pc:spChg chg="add del mod">
          <ac:chgData name="Dimitar Zahariev" userId="b84e4ebc77879e88" providerId="LiveId" clId="{80C97A49-6BDE-46F9-9602-3FC4B8BFB8FA}" dt="2021-07-07T14:33:39.285" v="493" actId="478"/>
          <ac:spMkLst>
            <pc:docMk/>
            <pc:sldMk cId="1340462494" sldId="992"/>
            <ac:spMk id="2" creationId="{3CA85DC3-00ED-445F-BD62-697FB40CE727}"/>
          </ac:spMkLst>
        </pc:spChg>
        <pc:spChg chg="add del mod ord">
          <ac:chgData name="Dimitar Zahariev" userId="b84e4ebc77879e88" providerId="LiveId" clId="{80C97A49-6BDE-46F9-9602-3FC4B8BFB8FA}" dt="2021-07-07T10:48:18.625" v="247" actId="478"/>
          <ac:spMkLst>
            <pc:docMk/>
            <pc:sldMk cId="1340462494" sldId="992"/>
            <ac:spMk id="2" creationId="{A7158068-7B0F-4D46-BE52-61E91FF9344A}"/>
          </ac:spMkLst>
        </pc:spChg>
        <pc:spChg chg="mod">
          <ac:chgData name="Dimitar Zahariev" userId="b84e4ebc77879e88" providerId="LiveId" clId="{80C97A49-6BDE-46F9-9602-3FC4B8BFB8FA}" dt="2021-07-07T14:33:45.091" v="508" actId="1037"/>
          <ac:spMkLst>
            <pc:docMk/>
            <pc:sldMk cId="1340462494" sldId="992"/>
            <ac:spMk id="5" creationId="{350A6441-31D7-4AD8-A569-3E126F2ADBD7}"/>
          </ac:spMkLst>
        </pc:spChg>
        <pc:spChg chg="mod">
          <ac:chgData name="Dimitar Zahariev" userId="b84e4ebc77879e88" providerId="LiveId" clId="{80C97A49-6BDE-46F9-9602-3FC4B8BFB8FA}" dt="2021-07-07T14:33:49.325" v="513" actId="1037"/>
          <ac:spMkLst>
            <pc:docMk/>
            <pc:sldMk cId="1340462494" sldId="992"/>
            <ac:spMk id="6" creationId="{B12992E5-261D-4D3D-8549-539DB94279C8}"/>
          </ac:spMkLst>
        </pc:spChg>
        <pc:spChg chg="mod">
          <ac:chgData name="Dimitar Zahariev" userId="b84e4ebc77879e88" providerId="LiveId" clId="{80C97A49-6BDE-46F9-9602-3FC4B8BFB8FA}" dt="2021-07-07T12:21:00.180" v="422" actId="20577"/>
          <ac:spMkLst>
            <pc:docMk/>
            <pc:sldMk cId="1340462494" sldId="992"/>
            <ac:spMk id="14" creationId="{E34F5FEB-44D5-4E62-A527-D8430B3D7DA4}"/>
          </ac:spMkLst>
        </pc:spChg>
        <pc:spChg chg="mod">
          <ac:chgData name="Dimitar Zahariev" userId="b84e4ebc77879e88" providerId="LiveId" clId="{80C97A49-6BDE-46F9-9602-3FC4B8BFB8FA}" dt="2021-07-07T14:33:59.017" v="517" actId="20577"/>
          <ac:spMkLst>
            <pc:docMk/>
            <pc:sldMk cId="1340462494" sldId="992"/>
            <ac:spMk id="20" creationId="{A139881B-75E9-4BF1-879F-9AF5BE8DFA5F}"/>
          </ac:spMkLst>
        </pc:spChg>
        <pc:spChg chg="add del mod">
          <ac:chgData name="Dimitar Zahariev" userId="b84e4ebc77879e88" providerId="LiveId" clId="{80C97A49-6BDE-46F9-9602-3FC4B8BFB8FA}" dt="2021-07-07T14:33:39.285" v="493" actId="478"/>
          <ac:spMkLst>
            <pc:docMk/>
            <pc:sldMk cId="1340462494" sldId="992"/>
            <ac:spMk id="22" creationId="{7F6A0BD8-0F03-4438-B39B-821E65895260}"/>
          </ac:spMkLst>
        </pc:spChg>
        <pc:spChg chg="mod">
          <ac:chgData name="Dimitar Zahariev" userId="b84e4ebc77879e88" providerId="LiveId" clId="{80C97A49-6BDE-46F9-9602-3FC4B8BFB8FA}" dt="2021-07-07T14:33:55.842" v="515" actId="20577"/>
          <ac:spMkLst>
            <pc:docMk/>
            <pc:sldMk cId="1340462494" sldId="992"/>
            <ac:spMk id="23" creationId="{7E8A8596-1CF2-40A3-A820-287FEB7CB6A7}"/>
          </ac:spMkLst>
        </pc:spChg>
        <pc:spChg chg="add del mod">
          <ac:chgData name="Dimitar Zahariev" userId="b84e4ebc77879e88" providerId="LiveId" clId="{80C97A49-6BDE-46F9-9602-3FC4B8BFB8FA}" dt="2021-07-07T14:33:39.285" v="493" actId="478"/>
          <ac:spMkLst>
            <pc:docMk/>
            <pc:sldMk cId="1340462494" sldId="992"/>
            <ac:spMk id="26" creationId="{1D47FC80-52A2-479B-BFB0-853AB54003EE}"/>
          </ac:spMkLst>
        </pc:spChg>
        <pc:spChg chg="mod ord">
          <ac:chgData name="Dimitar Zahariev" userId="b84e4ebc77879e88" providerId="LiveId" clId="{80C97A49-6BDE-46F9-9602-3FC4B8BFB8FA}" dt="2021-07-07T10:48:15.533" v="246" actId="700"/>
          <ac:spMkLst>
            <pc:docMk/>
            <pc:sldMk cId="1340462494" sldId="992"/>
            <ac:spMk id="146" creationId="{00000000-0000-0000-0000-000000000000}"/>
          </ac:spMkLst>
        </pc:spChg>
        <pc:spChg chg="mod ord">
          <ac:chgData name="Dimitar Zahariev" userId="b84e4ebc77879e88" providerId="LiveId" clId="{80C97A49-6BDE-46F9-9602-3FC4B8BFB8FA}" dt="2021-07-07T10:48:15.533" v="246" actId="700"/>
          <ac:spMkLst>
            <pc:docMk/>
            <pc:sldMk cId="1340462494" sldId="992"/>
            <ac:spMk id="148" creationId="{00000000-0000-0000-0000-000000000000}"/>
          </ac:spMkLst>
        </pc:spChg>
        <pc:cxnChg chg="add del mod">
          <ac:chgData name="Dimitar Zahariev" userId="b84e4ebc77879e88" providerId="LiveId" clId="{80C97A49-6BDE-46F9-9602-3FC4B8BFB8FA}" dt="2021-07-07T14:33:39.285" v="493" actId="478"/>
          <ac:cxnSpMkLst>
            <pc:docMk/>
            <pc:sldMk cId="1340462494" sldId="992"/>
            <ac:cxnSpMk id="7" creationId="{E5CD15E3-E692-4E30-8040-6FCD552B9020}"/>
          </ac:cxnSpMkLst>
        </pc:cxnChg>
        <pc:cxnChg chg="mod">
          <ac:chgData name="Dimitar Zahariev" userId="b84e4ebc77879e88" providerId="LiveId" clId="{80C97A49-6BDE-46F9-9602-3FC4B8BFB8FA}" dt="2021-07-07T14:33:49.325" v="513" actId="1037"/>
          <ac:cxnSpMkLst>
            <pc:docMk/>
            <pc:sldMk cId="1340462494" sldId="992"/>
            <ac:cxnSpMk id="21" creationId="{9AD9CF17-4E9D-4EA7-88DD-6717910F6DB1}"/>
          </ac:cxnSpMkLst>
        </pc:cxnChg>
        <pc:cxnChg chg="mod">
          <ac:chgData name="Dimitar Zahariev" userId="b84e4ebc77879e88" providerId="LiveId" clId="{80C97A49-6BDE-46F9-9602-3FC4B8BFB8FA}" dt="2021-07-07T14:33:45.091" v="508" actId="1037"/>
          <ac:cxnSpMkLst>
            <pc:docMk/>
            <pc:sldMk cId="1340462494" sldId="992"/>
            <ac:cxnSpMk id="24" creationId="{8EFDF494-5873-4D4D-AD52-54A8757E8FFE}"/>
          </ac:cxnSpMkLst>
        </pc:cxnChg>
        <pc:cxnChg chg="add del mod">
          <ac:chgData name="Dimitar Zahariev" userId="b84e4ebc77879e88" providerId="LiveId" clId="{80C97A49-6BDE-46F9-9602-3FC4B8BFB8FA}" dt="2021-07-07T14:33:39.285" v="493" actId="478"/>
          <ac:cxnSpMkLst>
            <pc:docMk/>
            <pc:sldMk cId="1340462494" sldId="992"/>
            <ac:cxnSpMk id="25" creationId="{1AE19546-D08F-4AAC-AB5B-7F91EDF26D4B}"/>
          </ac:cxnSpMkLst>
        </pc:cxnChg>
      </pc:sldChg>
      <pc:sldChg chg="modSp add">
        <pc:chgData name="Dimitar Zahariev" userId="b84e4ebc77879e88" providerId="LiveId" clId="{80C97A49-6BDE-46F9-9602-3FC4B8BFB8FA}" dt="2021-07-07T10:47:31.174" v="242"/>
        <pc:sldMkLst>
          <pc:docMk/>
          <pc:sldMk cId="3326723575" sldId="993"/>
        </pc:sldMkLst>
        <pc:spChg chg="mod">
          <ac:chgData name="Dimitar Zahariev" userId="b84e4ebc77879e88" providerId="LiveId" clId="{80C97A49-6BDE-46F9-9602-3FC4B8BFB8FA}" dt="2021-07-07T10:47:31.174" v="242"/>
          <ac:spMkLst>
            <pc:docMk/>
            <pc:sldMk cId="3326723575" sldId="993"/>
            <ac:spMk id="2" creationId="{0EC3D611-83A9-4DFF-BD0D-AE6061924E88}"/>
          </ac:spMkLst>
        </pc:spChg>
      </pc:sldChg>
      <pc:sldChg chg="modSp add del mod">
        <pc:chgData name="Dimitar Zahariev" userId="b84e4ebc77879e88" providerId="LiveId" clId="{80C97A49-6BDE-46F9-9602-3FC4B8BFB8FA}" dt="2021-07-07T10:44:22.568" v="230" actId="47"/>
        <pc:sldMkLst>
          <pc:docMk/>
          <pc:sldMk cId="3379035431" sldId="993"/>
        </pc:sldMkLst>
        <pc:spChg chg="mod">
          <ac:chgData name="Dimitar Zahariev" userId="b84e4ebc77879e88" providerId="LiveId" clId="{80C97A49-6BDE-46F9-9602-3FC4B8BFB8FA}" dt="2021-07-07T08:20:27.590" v="3"/>
          <ac:spMkLst>
            <pc:docMk/>
            <pc:sldMk cId="3379035431" sldId="993"/>
            <ac:spMk id="4" creationId="{BEB5BB41-09D4-4E9F-8C80-EE8709171CB3}"/>
          </ac:spMkLst>
        </pc:spChg>
      </pc:sldChg>
      <pc:sldChg chg="modSp add mod modClrScheme chgLayout">
        <pc:chgData name="Dimitar Zahariev" userId="b84e4ebc77879e88" providerId="LiveId" clId="{80C97A49-6BDE-46F9-9602-3FC4B8BFB8FA}" dt="2021-07-07T10:57:05.956" v="394" actId="700"/>
        <pc:sldMkLst>
          <pc:docMk/>
          <pc:sldMk cId="713739616" sldId="1005"/>
        </pc:sldMkLst>
        <pc:spChg chg="mod ord">
          <ac:chgData name="Dimitar Zahariev" userId="b84e4ebc77879e88" providerId="LiveId" clId="{80C97A49-6BDE-46F9-9602-3FC4B8BFB8FA}" dt="2021-07-07T10:57:05.956" v="394" actId="700"/>
          <ac:spMkLst>
            <pc:docMk/>
            <pc:sldMk cId="713739616" sldId="1005"/>
            <ac:spMk id="4" creationId="{D7702113-46B5-44FF-AE34-AED42A801FFF}"/>
          </ac:spMkLst>
        </pc:spChg>
        <pc:spChg chg="mod ord">
          <ac:chgData name="Dimitar Zahariev" userId="b84e4ebc77879e88" providerId="LiveId" clId="{80C97A49-6BDE-46F9-9602-3FC4B8BFB8FA}" dt="2021-07-07T10:57:05.956" v="394" actId="700"/>
          <ac:spMkLst>
            <pc:docMk/>
            <pc:sldMk cId="713739616" sldId="1005"/>
            <ac:spMk id="5" creationId="{25D4DC16-7C8F-4647-B097-E39063E1F4FD}"/>
          </ac:spMkLst>
        </pc:spChg>
      </pc:sldChg>
      <pc:sldChg chg="modSp add mod modClrScheme chgLayout">
        <pc:chgData name="Dimitar Zahariev" userId="b84e4ebc77879e88" providerId="LiveId" clId="{80C97A49-6BDE-46F9-9602-3FC4B8BFB8FA}" dt="2021-07-07T10:57:19.847" v="395" actId="700"/>
        <pc:sldMkLst>
          <pc:docMk/>
          <pc:sldMk cId="4209338122" sldId="1006"/>
        </pc:sldMkLst>
        <pc:spChg chg="mod ord">
          <ac:chgData name="Dimitar Zahariev" userId="b84e4ebc77879e88" providerId="LiveId" clId="{80C97A49-6BDE-46F9-9602-3FC4B8BFB8FA}" dt="2021-07-07T10:57:19.847" v="395" actId="700"/>
          <ac:spMkLst>
            <pc:docMk/>
            <pc:sldMk cId="4209338122" sldId="1006"/>
            <ac:spMk id="4" creationId="{D7702113-46B5-44FF-AE34-AED42A801FFF}"/>
          </ac:spMkLst>
        </pc:spChg>
        <pc:spChg chg="mod ord">
          <ac:chgData name="Dimitar Zahariev" userId="b84e4ebc77879e88" providerId="LiveId" clId="{80C97A49-6BDE-46F9-9602-3FC4B8BFB8FA}" dt="2021-07-07T10:57:19.847" v="395" actId="700"/>
          <ac:spMkLst>
            <pc:docMk/>
            <pc:sldMk cId="4209338122" sldId="1006"/>
            <ac:spMk id="5" creationId="{25D4DC16-7C8F-4647-B097-E39063E1F4FD}"/>
          </ac:spMkLst>
        </pc:spChg>
      </pc:sldChg>
      <pc:sldChg chg="modSp add mod modClrScheme chgLayout">
        <pc:chgData name="Dimitar Zahariev" userId="b84e4ebc77879e88" providerId="LiveId" clId="{80C97A49-6BDE-46F9-9602-3FC4B8BFB8FA}" dt="2021-07-07T10:57:34.519" v="396" actId="700"/>
        <pc:sldMkLst>
          <pc:docMk/>
          <pc:sldMk cId="98957579" sldId="1007"/>
        </pc:sldMkLst>
        <pc:spChg chg="mod ord">
          <ac:chgData name="Dimitar Zahariev" userId="b84e4ebc77879e88" providerId="LiveId" clId="{80C97A49-6BDE-46F9-9602-3FC4B8BFB8FA}" dt="2021-07-07T10:57:34.519" v="396" actId="700"/>
          <ac:spMkLst>
            <pc:docMk/>
            <pc:sldMk cId="98957579" sldId="1007"/>
            <ac:spMk id="4" creationId="{D7702113-46B5-44FF-AE34-AED42A801FFF}"/>
          </ac:spMkLst>
        </pc:spChg>
        <pc:spChg chg="mod ord">
          <ac:chgData name="Dimitar Zahariev" userId="b84e4ebc77879e88" providerId="LiveId" clId="{80C97A49-6BDE-46F9-9602-3FC4B8BFB8FA}" dt="2021-07-07T10:57:34.519" v="396" actId="700"/>
          <ac:spMkLst>
            <pc:docMk/>
            <pc:sldMk cId="98957579" sldId="1007"/>
            <ac:spMk id="5" creationId="{25D4DC16-7C8F-4647-B097-E39063E1F4FD}"/>
          </ac:spMkLst>
        </pc:spChg>
      </pc:sldChg>
      <pc:sldChg chg="modSp add mod modClrScheme chgLayout">
        <pc:chgData name="Dimitar Zahariev" userId="b84e4ebc77879e88" providerId="LiveId" clId="{80C97A49-6BDE-46F9-9602-3FC4B8BFB8FA}" dt="2021-07-07T10:57:44.749" v="397" actId="700"/>
        <pc:sldMkLst>
          <pc:docMk/>
          <pc:sldMk cId="2118623647" sldId="1008"/>
        </pc:sldMkLst>
        <pc:spChg chg="mod ord">
          <ac:chgData name="Dimitar Zahariev" userId="b84e4ebc77879e88" providerId="LiveId" clId="{80C97A49-6BDE-46F9-9602-3FC4B8BFB8FA}" dt="2021-07-07T10:57:44.749" v="397" actId="700"/>
          <ac:spMkLst>
            <pc:docMk/>
            <pc:sldMk cId="2118623647" sldId="1008"/>
            <ac:spMk id="4" creationId="{D7702113-46B5-44FF-AE34-AED42A801FFF}"/>
          </ac:spMkLst>
        </pc:spChg>
        <pc:spChg chg="mod ord">
          <ac:chgData name="Dimitar Zahariev" userId="b84e4ebc77879e88" providerId="LiveId" clId="{80C97A49-6BDE-46F9-9602-3FC4B8BFB8FA}" dt="2021-07-07T10:57:44.749" v="397" actId="700"/>
          <ac:spMkLst>
            <pc:docMk/>
            <pc:sldMk cId="2118623647" sldId="1008"/>
            <ac:spMk id="5" creationId="{25D4DC16-7C8F-4647-B097-E39063E1F4FD}"/>
          </ac:spMkLst>
        </pc:spChg>
      </pc:sldChg>
      <pc:sldChg chg="modSp add mod modClrScheme chgLayout">
        <pc:chgData name="Dimitar Zahariev" userId="b84e4ebc77879e88" providerId="LiveId" clId="{80C97A49-6BDE-46F9-9602-3FC4B8BFB8FA}" dt="2021-07-07T10:58:16.118" v="399" actId="700"/>
        <pc:sldMkLst>
          <pc:docMk/>
          <pc:sldMk cId="558118975" sldId="1009"/>
        </pc:sldMkLst>
        <pc:spChg chg="mod ord">
          <ac:chgData name="Dimitar Zahariev" userId="b84e4ebc77879e88" providerId="LiveId" clId="{80C97A49-6BDE-46F9-9602-3FC4B8BFB8FA}" dt="2021-07-07T10:58:16.118" v="399" actId="700"/>
          <ac:spMkLst>
            <pc:docMk/>
            <pc:sldMk cId="558118975" sldId="1009"/>
            <ac:spMk id="4" creationId="{D7702113-46B5-44FF-AE34-AED42A801FFF}"/>
          </ac:spMkLst>
        </pc:spChg>
        <pc:spChg chg="mod ord">
          <ac:chgData name="Dimitar Zahariev" userId="b84e4ebc77879e88" providerId="LiveId" clId="{80C97A49-6BDE-46F9-9602-3FC4B8BFB8FA}" dt="2021-07-07T10:58:16.118" v="399" actId="700"/>
          <ac:spMkLst>
            <pc:docMk/>
            <pc:sldMk cId="558118975" sldId="1009"/>
            <ac:spMk id="5" creationId="{25D4DC16-7C8F-4647-B097-E39063E1F4FD}"/>
          </ac:spMkLst>
        </pc:spChg>
      </pc:sldChg>
      <pc:sldChg chg="modSp add mod modClrScheme chgLayout">
        <pc:chgData name="Dimitar Zahariev" userId="b84e4ebc77879e88" providerId="LiveId" clId="{80C97A49-6BDE-46F9-9602-3FC4B8BFB8FA}" dt="2021-07-07T10:58:00.092" v="398" actId="700"/>
        <pc:sldMkLst>
          <pc:docMk/>
          <pc:sldMk cId="1050271438" sldId="1010"/>
        </pc:sldMkLst>
        <pc:spChg chg="mod ord">
          <ac:chgData name="Dimitar Zahariev" userId="b84e4ebc77879e88" providerId="LiveId" clId="{80C97A49-6BDE-46F9-9602-3FC4B8BFB8FA}" dt="2021-07-07T10:58:00.092" v="398" actId="700"/>
          <ac:spMkLst>
            <pc:docMk/>
            <pc:sldMk cId="1050271438" sldId="1010"/>
            <ac:spMk id="4" creationId="{D7702113-46B5-44FF-AE34-AED42A801FFF}"/>
          </ac:spMkLst>
        </pc:spChg>
        <pc:spChg chg="mod ord">
          <ac:chgData name="Dimitar Zahariev" userId="b84e4ebc77879e88" providerId="LiveId" clId="{80C97A49-6BDE-46F9-9602-3FC4B8BFB8FA}" dt="2021-07-07T10:58:00.092" v="398" actId="700"/>
          <ac:spMkLst>
            <pc:docMk/>
            <pc:sldMk cId="1050271438" sldId="1010"/>
            <ac:spMk id="5" creationId="{25D4DC16-7C8F-4647-B097-E39063E1F4FD}"/>
          </ac:spMkLst>
        </pc:spChg>
      </pc:sldChg>
      <pc:sldChg chg="modSp add del mod">
        <pc:chgData name="Dimitar Zahariev" userId="b84e4ebc77879e88" providerId="LiveId" clId="{80C97A49-6BDE-46F9-9602-3FC4B8BFB8FA}" dt="2021-07-07T10:45:23.047" v="233" actId="47"/>
        <pc:sldMkLst>
          <pc:docMk/>
          <pc:sldMk cId="1085795000" sldId="1011"/>
        </pc:sldMkLst>
        <pc:spChg chg="mod">
          <ac:chgData name="Dimitar Zahariev" userId="b84e4ebc77879e88" providerId="LiveId" clId="{80C97A49-6BDE-46F9-9602-3FC4B8BFB8FA}" dt="2021-07-07T08:20:36.421" v="4"/>
          <ac:spMkLst>
            <pc:docMk/>
            <pc:sldMk cId="1085795000" sldId="1011"/>
            <ac:spMk id="4" creationId="{BEB5BB41-09D4-4E9F-8C80-EE8709171CB3}"/>
          </ac:spMkLst>
        </pc:spChg>
      </pc:sldChg>
      <pc:sldChg chg="modSp add mod">
        <pc:chgData name="Dimitar Zahariev" userId="b84e4ebc77879e88" providerId="LiveId" clId="{80C97A49-6BDE-46F9-9602-3FC4B8BFB8FA}" dt="2021-07-07T10:44:20.415" v="229" actId="20577"/>
        <pc:sldMkLst>
          <pc:docMk/>
          <pc:sldMk cId="2518956660" sldId="1012"/>
        </pc:sldMkLst>
        <pc:spChg chg="mod">
          <ac:chgData name="Dimitar Zahariev" userId="b84e4ebc77879e88" providerId="LiveId" clId="{80C97A49-6BDE-46F9-9602-3FC4B8BFB8FA}" dt="2021-07-07T10:44:20.415" v="229" actId="20577"/>
          <ac:spMkLst>
            <pc:docMk/>
            <pc:sldMk cId="2518956660" sldId="1012"/>
            <ac:spMk id="5" creationId="{11A1BDA3-1568-4FA9-867E-D3CB207F2824}"/>
          </ac:spMkLst>
        </pc:spChg>
      </pc:sldChg>
      <pc:sldChg chg="add del">
        <pc:chgData name="Dimitar Zahariev" userId="b84e4ebc77879e88" providerId="LiveId" clId="{80C97A49-6BDE-46F9-9602-3FC4B8BFB8FA}" dt="2021-07-07T10:45:23.910" v="234" actId="47"/>
        <pc:sldMkLst>
          <pc:docMk/>
          <pc:sldMk cId="378923460" sldId="1013"/>
        </pc:sldMkLst>
      </pc:sldChg>
      <pc:sldChg chg="modSp add mod">
        <pc:chgData name="Dimitar Zahariev" userId="b84e4ebc77879e88" providerId="LiveId" clId="{80C97A49-6BDE-46F9-9602-3FC4B8BFB8FA}" dt="2021-07-07T10:45:28.381" v="237" actId="20577"/>
        <pc:sldMkLst>
          <pc:docMk/>
          <pc:sldMk cId="45828694" sldId="1014"/>
        </pc:sldMkLst>
        <pc:spChg chg="mod">
          <ac:chgData name="Dimitar Zahariev" userId="b84e4ebc77879e88" providerId="LiveId" clId="{80C97A49-6BDE-46F9-9602-3FC4B8BFB8FA}" dt="2021-07-07T10:45:28.381" v="237" actId="20577"/>
          <ac:spMkLst>
            <pc:docMk/>
            <pc:sldMk cId="45828694" sldId="1014"/>
            <ac:spMk id="5" creationId="{11A1BDA3-1568-4FA9-867E-D3CB207F2824}"/>
          </ac:spMkLst>
        </pc:spChg>
      </pc:sldChg>
      <pc:sldChg chg="add del">
        <pc:chgData name="Dimitar Zahariev" userId="b84e4ebc77879e88" providerId="LiveId" clId="{80C97A49-6BDE-46F9-9602-3FC4B8BFB8FA}" dt="2021-07-07T10:47:24.075" v="241" actId="47"/>
        <pc:sldMkLst>
          <pc:docMk/>
          <pc:sldMk cId="861768531" sldId="1015"/>
        </pc:sldMkLst>
      </pc:sldChg>
      <pc:sldChg chg="add">
        <pc:chgData name="Dimitar Zahariev" userId="b84e4ebc77879e88" providerId="LiveId" clId="{80C97A49-6BDE-46F9-9602-3FC4B8BFB8FA}" dt="2021-07-07T10:50:01.992" v="330"/>
        <pc:sldMkLst>
          <pc:docMk/>
          <pc:sldMk cId="531444762" sldId="1034"/>
        </pc:sldMkLst>
      </pc:sldChg>
      <pc:sldChg chg="add">
        <pc:chgData name="Dimitar Zahariev" userId="b84e4ebc77879e88" providerId="LiveId" clId="{80C97A49-6BDE-46F9-9602-3FC4B8BFB8FA}" dt="2021-07-07T10:50:01.992" v="330"/>
        <pc:sldMkLst>
          <pc:docMk/>
          <pc:sldMk cId="4032250014" sldId="1035"/>
        </pc:sldMkLst>
      </pc:sldChg>
      <pc:sldChg chg="add">
        <pc:chgData name="Dimitar Zahariev" userId="b84e4ebc77879e88" providerId="LiveId" clId="{80C97A49-6BDE-46F9-9602-3FC4B8BFB8FA}" dt="2021-07-07T10:50:01.992" v="330"/>
        <pc:sldMkLst>
          <pc:docMk/>
          <pc:sldMk cId="3036128693" sldId="1036"/>
        </pc:sldMkLst>
      </pc:sldChg>
      <pc:sldChg chg="add">
        <pc:chgData name="Dimitar Zahariev" userId="b84e4ebc77879e88" providerId="LiveId" clId="{80C97A49-6BDE-46F9-9602-3FC4B8BFB8FA}" dt="2021-07-07T10:50:01.992" v="330"/>
        <pc:sldMkLst>
          <pc:docMk/>
          <pc:sldMk cId="1028908468" sldId="1037"/>
        </pc:sldMkLst>
      </pc:sldChg>
      <pc:sldChg chg="add">
        <pc:chgData name="Dimitar Zahariev" userId="b84e4ebc77879e88" providerId="LiveId" clId="{80C97A49-6BDE-46F9-9602-3FC4B8BFB8FA}" dt="2021-07-07T10:56:49.758" v="370"/>
        <pc:sldMkLst>
          <pc:docMk/>
          <pc:sldMk cId="2450458175" sldId="1038"/>
        </pc:sldMkLst>
      </pc:sldChg>
      <pc:sldChg chg="addSp delSp modSp new del mod modClrScheme chgLayout">
        <pc:chgData name="Dimitar Zahariev" userId="b84e4ebc77879e88" providerId="LiveId" clId="{80C97A49-6BDE-46F9-9602-3FC4B8BFB8FA}" dt="2021-07-07T12:44:05.657" v="492" actId="2696"/>
        <pc:sldMkLst>
          <pc:docMk/>
          <pc:sldMk cId="1384907665" sldId="1039"/>
        </pc:sldMkLst>
        <pc:spChg chg="del">
          <ac:chgData name="Dimitar Zahariev" userId="b84e4ebc77879e88" providerId="LiveId" clId="{80C97A49-6BDE-46F9-9602-3FC4B8BFB8FA}" dt="2021-07-07T12:43:42.167" v="490" actId="700"/>
          <ac:spMkLst>
            <pc:docMk/>
            <pc:sldMk cId="1384907665" sldId="1039"/>
            <ac:spMk id="2" creationId="{970CED04-DDD9-4989-A0A9-6F1A4472898B}"/>
          </ac:spMkLst>
        </pc:spChg>
        <pc:spChg chg="del">
          <ac:chgData name="Dimitar Zahariev" userId="b84e4ebc77879e88" providerId="LiveId" clId="{80C97A49-6BDE-46F9-9602-3FC4B8BFB8FA}" dt="2021-07-07T12:43:42.167" v="490" actId="700"/>
          <ac:spMkLst>
            <pc:docMk/>
            <pc:sldMk cId="1384907665" sldId="1039"/>
            <ac:spMk id="3" creationId="{CD80D332-61B1-43B4-B797-95A2A2E49973}"/>
          </ac:spMkLst>
        </pc:spChg>
        <pc:spChg chg="mod ord">
          <ac:chgData name="Dimitar Zahariev" userId="b84e4ebc77879e88" providerId="LiveId" clId="{80C97A49-6BDE-46F9-9602-3FC4B8BFB8FA}" dt="2021-07-07T12:43:42.167" v="490" actId="700"/>
          <ac:spMkLst>
            <pc:docMk/>
            <pc:sldMk cId="1384907665" sldId="1039"/>
            <ac:spMk id="4" creationId="{DD75268F-12FE-4DB9-B10B-44EEC0DAB841}"/>
          </ac:spMkLst>
        </pc:spChg>
        <pc:spChg chg="add mod">
          <ac:chgData name="Dimitar Zahariev" userId="b84e4ebc77879e88" providerId="LiveId" clId="{80C97A49-6BDE-46F9-9602-3FC4B8BFB8FA}" dt="2021-07-07T12:43:48.652" v="491"/>
          <ac:spMkLst>
            <pc:docMk/>
            <pc:sldMk cId="1384907665" sldId="1039"/>
            <ac:spMk id="5" creationId="{8744F126-74EA-4216-8F2C-44C0AD1144FA}"/>
          </ac:spMkLst>
        </pc:spChg>
        <pc:spChg chg="add mod">
          <ac:chgData name="Dimitar Zahariev" userId="b84e4ebc77879e88" providerId="LiveId" clId="{80C97A49-6BDE-46F9-9602-3FC4B8BFB8FA}" dt="2021-07-07T12:43:48.652" v="491"/>
          <ac:spMkLst>
            <pc:docMk/>
            <pc:sldMk cId="1384907665" sldId="1039"/>
            <ac:spMk id="6" creationId="{FAA7FF23-74F4-43D5-8B37-3F2CCB64D1C3}"/>
          </ac:spMkLst>
        </pc:spChg>
        <pc:spChg chg="add mod">
          <ac:chgData name="Dimitar Zahariev" userId="b84e4ebc77879e88" providerId="LiveId" clId="{80C97A49-6BDE-46F9-9602-3FC4B8BFB8FA}" dt="2021-07-07T12:43:48.652" v="491"/>
          <ac:spMkLst>
            <pc:docMk/>
            <pc:sldMk cId="1384907665" sldId="1039"/>
            <ac:spMk id="7" creationId="{B86E67DA-5DD4-46EC-B447-315DBDC1AFFF}"/>
          </ac:spMkLst>
        </pc:spChg>
        <pc:spChg chg="add mod">
          <ac:chgData name="Dimitar Zahariev" userId="b84e4ebc77879e88" providerId="LiveId" clId="{80C97A49-6BDE-46F9-9602-3FC4B8BFB8FA}" dt="2021-07-07T12:43:48.652" v="491"/>
          <ac:spMkLst>
            <pc:docMk/>
            <pc:sldMk cId="1384907665" sldId="1039"/>
            <ac:spMk id="9" creationId="{F4987CED-1526-4A70-AB34-9F233CDFDBFC}"/>
          </ac:spMkLst>
        </pc:spChg>
        <pc:spChg chg="add mod">
          <ac:chgData name="Dimitar Zahariev" userId="b84e4ebc77879e88" providerId="LiveId" clId="{80C97A49-6BDE-46F9-9602-3FC4B8BFB8FA}" dt="2021-07-07T12:43:48.652" v="491"/>
          <ac:spMkLst>
            <pc:docMk/>
            <pc:sldMk cId="1384907665" sldId="1039"/>
            <ac:spMk id="10" creationId="{3F3457EE-1C78-4AF0-8DC8-CBCF28EE7641}"/>
          </ac:spMkLst>
        </pc:spChg>
        <pc:spChg chg="add mod">
          <ac:chgData name="Dimitar Zahariev" userId="b84e4ebc77879e88" providerId="LiveId" clId="{80C97A49-6BDE-46F9-9602-3FC4B8BFB8FA}" dt="2021-07-07T12:43:48.652" v="491"/>
          <ac:spMkLst>
            <pc:docMk/>
            <pc:sldMk cId="1384907665" sldId="1039"/>
            <ac:spMk id="12" creationId="{B26A1542-47D1-4A9A-8F92-D29852C70AFE}"/>
          </ac:spMkLst>
        </pc:spChg>
        <pc:spChg chg="add mod">
          <ac:chgData name="Dimitar Zahariev" userId="b84e4ebc77879e88" providerId="LiveId" clId="{80C97A49-6BDE-46F9-9602-3FC4B8BFB8FA}" dt="2021-07-07T12:43:48.652" v="491"/>
          <ac:spMkLst>
            <pc:docMk/>
            <pc:sldMk cId="1384907665" sldId="1039"/>
            <ac:spMk id="14" creationId="{7DE5C3DA-4065-41CD-953C-A7C26A0A944B}"/>
          </ac:spMkLst>
        </pc:spChg>
        <pc:spChg chg="add mod">
          <ac:chgData name="Dimitar Zahariev" userId="b84e4ebc77879e88" providerId="LiveId" clId="{80C97A49-6BDE-46F9-9602-3FC4B8BFB8FA}" dt="2021-07-07T12:43:48.652" v="491"/>
          <ac:spMkLst>
            <pc:docMk/>
            <pc:sldMk cId="1384907665" sldId="1039"/>
            <ac:spMk id="15" creationId="{98840051-D3A9-443D-9B40-8B673B841EE4}"/>
          </ac:spMkLst>
        </pc:spChg>
        <pc:spChg chg="add mod">
          <ac:chgData name="Dimitar Zahariev" userId="b84e4ebc77879e88" providerId="LiveId" clId="{80C97A49-6BDE-46F9-9602-3FC4B8BFB8FA}" dt="2021-07-07T12:43:48.652" v="491"/>
          <ac:spMkLst>
            <pc:docMk/>
            <pc:sldMk cId="1384907665" sldId="1039"/>
            <ac:spMk id="17" creationId="{49A21A14-192F-43DB-817A-ECAF0215FE56}"/>
          </ac:spMkLst>
        </pc:spChg>
        <pc:spChg chg="add mod">
          <ac:chgData name="Dimitar Zahariev" userId="b84e4ebc77879e88" providerId="LiveId" clId="{80C97A49-6BDE-46F9-9602-3FC4B8BFB8FA}" dt="2021-07-07T12:43:48.652" v="491"/>
          <ac:spMkLst>
            <pc:docMk/>
            <pc:sldMk cId="1384907665" sldId="1039"/>
            <ac:spMk id="18" creationId="{2170EE82-CFE7-4D16-A12A-009F6C1FFA4C}"/>
          </ac:spMkLst>
        </pc:spChg>
        <pc:spChg chg="add mod">
          <ac:chgData name="Dimitar Zahariev" userId="b84e4ebc77879e88" providerId="LiveId" clId="{80C97A49-6BDE-46F9-9602-3FC4B8BFB8FA}" dt="2021-07-07T12:43:48.652" v="491"/>
          <ac:spMkLst>
            <pc:docMk/>
            <pc:sldMk cId="1384907665" sldId="1039"/>
            <ac:spMk id="19" creationId="{8EDCBD7C-F15E-4F2E-8D68-BBEC63750E83}"/>
          </ac:spMkLst>
        </pc:spChg>
        <pc:spChg chg="add mod">
          <ac:chgData name="Dimitar Zahariev" userId="b84e4ebc77879e88" providerId="LiveId" clId="{80C97A49-6BDE-46F9-9602-3FC4B8BFB8FA}" dt="2021-07-07T12:43:48.652" v="491"/>
          <ac:spMkLst>
            <pc:docMk/>
            <pc:sldMk cId="1384907665" sldId="1039"/>
            <ac:spMk id="20" creationId="{FFAA8829-D4FA-4AE3-A722-C6F7A8F814C7}"/>
          </ac:spMkLst>
        </pc:spChg>
        <pc:spChg chg="add mod">
          <ac:chgData name="Dimitar Zahariev" userId="b84e4ebc77879e88" providerId="LiveId" clId="{80C97A49-6BDE-46F9-9602-3FC4B8BFB8FA}" dt="2021-07-07T12:43:48.652" v="491"/>
          <ac:spMkLst>
            <pc:docMk/>
            <pc:sldMk cId="1384907665" sldId="1039"/>
            <ac:spMk id="21" creationId="{8B5D22B4-1C37-463C-9D02-AE7D34B7409C}"/>
          </ac:spMkLst>
        </pc:spChg>
        <pc:spChg chg="add mod">
          <ac:chgData name="Dimitar Zahariev" userId="b84e4ebc77879e88" providerId="LiveId" clId="{80C97A49-6BDE-46F9-9602-3FC4B8BFB8FA}" dt="2021-07-07T12:43:48.652" v="491"/>
          <ac:spMkLst>
            <pc:docMk/>
            <pc:sldMk cId="1384907665" sldId="1039"/>
            <ac:spMk id="23" creationId="{7DB08E40-7353-44BC-8975-515028509E54}"/>
          </ac:spMkLst>
        </pc:spChg>
        <pc:spChg chg="add mod">
          <ac:chgData name="Dimitar Zahariev" userId="b84e4ebc77879e88" providerId="LiveId" clId="{80C97A49-6BDE-46F9-9602-3FC4B8BFB8FA}" dt="2021-07-07T12:43:48.652" v="491"/>
          <ac:spMkLst>
            <pc:docMk/>
            <pc:sldMk cId="1384907665" sldId="1039"/>
            <ac:spMk id="24" creationId="{FC63ED7D-9459-4356-9D31-2FE8FF951D80}"/>
          </ac:spMkLst>
        </pc:spChg>
        <pc:cxnChg chg="add mod">
          <ac:chgData name="Dimitar Zahariev" userId="b84e4ebc77879e88" providerId="LiveId" clId="{80C97A49-6BDE-46F9-9602-3FC4B8BFB8FA}" dt="2021-07-07T12:43:48.652" v="491"/>
          <ac:cxnSpMkLst>
            <pc:docMk/>
            <pc:sldMk cId="1384907665" sldId="1039"/>
            <ac:cxnSpMk id="8" creationId="{6561459F-74DA-45A8-AAB8-856C226F163B}"/>
          </ac:cxnSpMkLst>
        </pc:cxnChg>
        <pc:cxnChg chg="add mod">
          <ac:chgData name="Dimitar Zahariev" userId="b84e4ebc77879e88" providerId="LiveId" clId="{80C97A49-6BDE-46F9-9602-3FC4B8BFB8FA}" dt="2021-07-07T12:43:48.652" v="491"/>
          <ac:cxnSpMkLst>
            <pc:docMk/>
            <pc:sldMk cId="1384907665" sldId="1039"/>
            <ac:cxnSpMk id="11" creationId="{452D4E9E-7E87-472E-8323-4CE61EE817A1}"/>
          </ac:cxnSpMkLst>
        </pc:cxnChg>
        <pc:cxnChg chg="add mod">
          <ac:chgData name="Dimitar Zahariev" userId="b84e4ebc77879e88" providerId="LiveId" clId="{80C97A49-6BDE-46F9-9602-3FC4B8BFB8FA}" dt="2021-07-07T12:43:48.652" v="491"/>
          <ac:cxnSpMkLst>
            <pc:docMk/>
            <pc:sldMk cId="1384907665" sldId="1039"/>
            <ac:cxnSpMk id="13" creationId="{6D8E698E-243D-4FC7-BA66-99C56B710F9B}"/>
          </ac:cxnSpMkLst>
        </pc:cxnChg>
        <pc:cxnChg chg="add mod">
          <ac:chgData name="Dimitar Zahariev" userId="b84e4ebc77879e88" providerId="LiveId" clId="{80C97A49-6BDE-46F9-9602-3FC4B8BFB8FA}" dt="2021-07-07T12:43:48.652" v="491"/>
          <ac:cxnSpMkLst>
            <pc:docMk/>
            <pc:sldMk cId="1384907665" sldId="1039"/>
            <ac:cxnSpMk id="16" creationId="{E71201F9-A643-4301-89A5-0929037616B8}"/>
          </ac:cxnSpMkLst>
        </pc:cxnChg>
        <pc:cxnChg chg="add mod">
          <ac:chgData name="Dimitar Zahariev" userId="b84e4ebc77879e88" providerId="LiveId" clId="{80C97A49-6BDE-46F9-9602-3FC4B8BFB8FA}" dt="2021-07-07T12:43:48.652" v="491"/>
          <ac:cxnSpMkLst>
            <pc:docMk/>
            <pc:sldMk cId="1384907665" sldId="1039"/>
            <ac:cxnSpMk id="22" creationId="{04607A1B-F6FE-4E87-8907-16E9B5270AB4}"/>
          </ac:cxnSpMkLst>
        </pc:cxnChg>
        <pc:cxnChg chg="add mod">
          <ac:chgData name="Dimitar Zahariev" userId="b84e4ebc77879e88" providerId="LiveId" clId="{80C97A49-6BDE-46F9-9602-3FC4B8BFB8FA}" dt="2021-07-07T12:43:48.652" v="491"/>
          <ac:cxnSpMkLst>
            <pc:docMk/>
            <pc:sldMk cId="1384907665" sldId="1039"/>
            <ac:cxnSpMk id="25" creationId="{58A3A0E5-3098-4D89-9918-E9F74653DC11}"/>
          </ac:cxnSpMkLst>
        </pc:cxnChg>
      </pc:sldChg>
      <pc:sldChg chg="modSp add mod modClrScheme chgLayout">
        <pc:chgData name="Dimitar Zahariev" userId="b84e4ebc77879e88" providerId="LiveId" clId="{80C97A49-6BDE-46F9-9602-3FC4B8BFB8FA}" dt="2021-07-07T14:34:07.582" v="519" actId="700"/>
        <pc:sldMkLst>
          <pc:docMk/>
          <pc:sldMk cId="2583077101" sldId="1039"/>
        </pc:sldMkLst>
        <pc:spChg chg="mod ord">
          <ac:chgData name="Dimitar Zahariev" userId="b84e4ebc77879e88" providerId="LiveId" clId="{80C97A49-6BDE-46F9-9602-3FC4B8BFB8FA}" dt="2021-07-07T14:34:07.582" v="519" actId="700"/>
          <ac:spMkLst>
            <pc:docMk/>
            <pc:sldMk cId="2583077101" sldId="1039"/>
            <ac:spMk id="146" creationId="{00000000-0000-0000-0000-000000000000}"/>
          </ac:spMkLst>
        </pc:spChg>
        <pc:spChg chg="mod ord">
          <ac:chgData name="Dimitar Zahariev" userId="b84e4ebc77879e88" providerId="LiveId" clId="{80C97A49-6BDE-46F9-9602-3FC4B8BFB8FA}" dt="2021-07-07T14:34:07.582" v="519" actId="700"/>
          <ac:spMkLst>
            <pc:docMk/>
            <pc:sldMk cId="2583077101" sldId="1039"/>
            <ac:spMk id="148" creationId="{00000000-0000-0000-0000-000000000000}"/>
          </ac:spMkLst>
        </pc:spChg>
      </pc:sldChg>
      <pc:sldMasterChg chg="delSldLayout">
        <pc:chgData name="Dimitar Zahariev" userId="b84e4ebc77879e88" providerId="LiveId" clId="{80C97A49-6BDE-46F9-9602-3FC4B8BFB8FA}" dt="2021-07-07T10:47:24.075" v="241" actId="47"/>
        <pc:sldMasterMkLst>
          <pc:docMk/>
          <pc:sldMasterMk cId="776732875" sldId="2147483688"/>
        </pc:sldMasterMkLst>
        <pc:sldLayoutChg chg="del">
          <pc:chgData name="Dimitar Zahariev" userId="b84e4ebc77879e88" providerId="LiveId" clId="{80C97A49-6BDE-46F9-9602-3FC4B8BFB8FA}" dt="2021-07-07T10:47:24.075" v="241" actId="47"/>
          <pc:sldLayoutMkLst>
            <pc:docMk/>
            <pc:sldMasterMk cId="776732875" sldId="2147483688"/>
            <pc:sldLayoutMk cId="4097111521" sldId="2147483717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Submitted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M1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E8-48D4-A60E-A0955F6215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8388048"/>
        <c:axId val="458388376"/>
      </c:barChart>
      <c:catAx>
        <c:axId val="45838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376"/>
        <c:crosses val="autoZero"/>
        <c:auto val="1"/>
        <c:lblAlgn val="ctr"/>
        <c:lblOffset val="100"/>
        <c:noMultiLvlLbl val="0"/>
      </c:catAx>
      <c:valAx>
        <c:axId val="458388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7.7.2021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90257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78586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949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33984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90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163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90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3211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8818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9045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0519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5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8.png"/><Relationship Id="rId7" Type="http://schemas.openxmlformats.org/officeDocument/2006/relationships/image" Target="../media/image19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0.png"/><Relationship Id="rId11" Type="http://schemas.openxmlformats.org/officeDocument/2006/relationships/image" Target="../media/image35.png"/><Relationship Id="rId5" Type="http://schemas.openxmlformats.org/officeDocument/2006/relationships/image" Target="../media/image21.png"/><Relationship Id="rId10" Type="http://schemas.openxmlformats.org/officeDocument/2006/relationships/image" Target="../media/image17.png"/><Relationship Id="rId4" Type="http://schemas.openxmlformats.org/officeDocument/2006/relationships/image" Target="../media/image22.png"/><Relationship Id="rId9" Type="http://schemas.openxmlformats.org/officeDocument/2006/relationships/image" Target="../media/image2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39.png"/><Relationship Id="rId7" Type="http://schemas.openxmlformats.org/officeDocument/2006/relationships/image" Target="../media/image2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36.png"/><Relationship Id="rId5" Type="http://schemas.openxmlformats.org/officeDocument/2006/relationships/image" Target="../media/image40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4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2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4.png"/><Relationship Id="rId4" Type="http://schemas.openxmlformats.org/officeDocument/2006/relationships/image" Target="../media/image10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2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4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6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42.pn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0.png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5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2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42.png"/><Relationship Id="rId10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56.pn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8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61.png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2.png"/><Relationship Id="rId4" Type="http://schemas.openxmlformats.org/officeDocument/2006/relationships/image" Target="../media/image10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2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4" Type="http://schemas.microsoft.com/office/2007/relationships/hdphoto" Target="../media/hdphoto1.wdp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61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4" Type="http://schemas.microsoft.com/office/2007/relationships/hdphoto" Target="../media/hdphoto1.wdp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64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63.png"/><Relationship Id="rId2" Type="http://schemas.openxmlformats.org/officeDocument/2006/relationships/image" Target="../media/image1.emf"/><Relationship Id="rId16" Type="http://schemas.openxmlformats.org/officeDocument/2006/relationships/image" Target="../media/image67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66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Relationship Id="rId14" Type="http://schemas.openxmlformats.org/officeDocument/2006/relationships/image" Target="../media/image65.png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49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46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61.pn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0.png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55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2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61.png"/><Relationship Id="rId10" Type="http://schemas.openxmlformats.org/officeDocument/2006/relationships/image" Target="../media/image68.png"/><Relationship Id="rId4" Type="http://schemas.openxmlformats.org/officeDocument/2006/relationships/image" Target="../media/image51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56.png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70.png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1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4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7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72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Layouts/_rels/slideLayout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74.png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1" name="Picture Placeholder 4">
            <a:extLst>
              <a:ext uri="{FF2B5EF4-FFF2-40B4-BE49-F238E27FC236}">
                <a16:creationId xmlns:a16="http://schemas.microsoft.com/office/drawing/2014/main" id="{D5B0F25F-E6AD-49C5-86D7-45FB6EEA3F68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57228" y="2502222"/>
            <a:ext cx="4769719" cy="164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1" y="5184002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5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9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2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5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3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3" y="321502"/>
            <a:ext cx="11083636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1702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9394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4572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9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6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32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2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2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7605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1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7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11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695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5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2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6723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1" y="3408498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7" y="1371604"/>
            <a:ext cx="9049234" cy="5207396"/>
          </a:xfrm>
        </p:spPr>
        <p:txBody>
          <a:bodyPr>
            <a:normAutofit/>
          </a:bodyPr>
          <a:lstStyle>
            <a:lvl1pPr marL="513888" indent="-513888" latinLnBrk="0">
              <a:buFont typeface="+mj-lt"/>
              <a:buAutoNum type="arabicPeriod"/>
              <a:defRPr sz="3599">
                <a:solidFill>
                  <a:schemeClr val="tx1"/>
                </a:solidFill>
              </a:defRPr>
            </a:lvl1pPr>
            <a:lvl2pPr>
              <a:defRPr sz="3399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14608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Picture 7" descr="A close up of a screen&#10;&#10;Description automatically generated">
            <a:extLst>
              <a:ext uri="{FF2B5EF4-FFF2-40B4-BE49-F238E27FC236}">
                <a16:creationId xmlns:a16="http://schemas.microsoft.com/office/drawing/2014/main" id="{9FA635B5-00A8-44DD-ABAA-A2984B8B57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90" y="1481360"/>
            <a:ext cx="2526346" cy="231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3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7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5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1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51863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8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6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8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1160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1" y="6454760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2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7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6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4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2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8" y="2584291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9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24468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Picture 7" descr="A close up of a screen&#10;&#10;Description automatically generated">
            <a:extLst>
              <a:ext uri="{FF2B5EF4-FFF2-40B4-BE49-F238E27FC236}">
                <a16:creationId xmlns:a16="http://schemas.microsoft.com/office/drawing/2014/main" id="{9FA635B5-00A8-44DD-ABAA-A2984B8B57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90" y="1481360"/>
            <a:ext cx="2526346" cy="231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0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3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60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7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1" y="6035666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3" y="6035666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60" y="254857"/>
            <a:ext cx="10965303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7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2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80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6"/>
            <a:ext cx="8182463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5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061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A4D18C-4D2E-485E-B790-57C90DD04D2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960" y="1100966"/>
            <a:ext cx="3086904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1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8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5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6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8" y="3314706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8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4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5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1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5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1790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749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" y="6184675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7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5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7" y="6390562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5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850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2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7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5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9891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6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8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4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7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70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6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3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8" y="1702475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5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5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5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5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3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42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2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4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6" y="1297095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7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5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2876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7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7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90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7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3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5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03012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1" y="1186309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8" y="5017464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4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30" y="1319425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7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51395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3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150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1091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80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1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5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5606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46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9094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6127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76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69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1322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6396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19993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1" name="Picture Placeholder 4">
            <a:extLst>
              <a:ext uri="{FF2B5EF4-FFF2-40B4-BE49-F238E27FC236}">
                <a16:creationId xmlns:a16="http://schemas.microsoft.com/office/drawing/2014/main" id="{D5B0F25F-E6AD-49C5-86D7-45FB6EEA3F68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57228" y="2502222"/>
            <a:ext cx="4769719" cy="164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0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Picture 7" descr="A close up of a screen&#10;&#10;Description automatically generated">
            <a:extLst>
              <a:ext uri="{FF2B5EF4-FFF2-40B4-BE49-F238E27FC236}">
                <a16:creationId xmlns:a16="http://schemas.microsoft.com/office/drawing/2014/main" id="{9FA635B5-00A8-44DD-ABAA-A2984B8B57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90" y="1481360"/>
            <a:ext cx="2526346" cy="231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2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3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0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4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1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2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9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57535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877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77" r:id="rId5"/>
    <p:sldLayoutId id="2147483683" r:id="rId6"/>
    <p:sldLayoutId id="2147483681" r:id="rId7"/>
    <p:sldLayoutId id="2147483684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1" y="3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673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1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255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803034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255336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1699703" indent="-3523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058370" indent="-266620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7" y="6397198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30" y="6397198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8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10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870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585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85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87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82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84.png"/><Relationship Id="rId20" Type="http://schemas.openxmlformats.org/officeDocument/2006/relationships/image" Target="../media/image86.jfi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9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81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78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83.png"/><Relationship Id="rId22" Type="http://schemas.openxmlformats.org/officeDocument/2006/relationships/image" Target="../media/image8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hyperlink" Target="https://codexio.bg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2.png"/><Relationship Id="rId4" Type="http://schemas.openxmlformats.org/officeDocument/2006/relationships/hyperlink" Target="https://softuni.bg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Virtualization with Hyper-V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Virtualization</a:t>
            </a:r>
            <a:endParaRPr lang="en-US" dirty="0"/>
          </a:p>
        </p:txBody>
      </p:sp>
      <p:pic>
        <p:nvPicPr>
          <p:cNvPr id="13" name="Picture Placeholder 4">
            <a:extLst>
              <a:ext uri="{FF2B5EF4-FFF2-40B4-BE49-F238E27FC236}">
                <a16:creationId xmlns:a16="http://schemas.microsoft.com/office/drawing/2014/main" id="{D9E87F40-E2F2-4E71-99ED-9488327D5C2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17" y="2502223"/>
            <a:ext cx="4769719" cy="164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Virtualization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Level 101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in General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85B22A-F2C6-43CD-9B15-2E1E34995932}"/>
              </a:ext>
            </a:extLst>
          </p:cNvPr>
          <p:cNvSpPr txBox="1"/>
          <p:nvPr/>
        </p:nvSpPr>
        <p:spPr>
          <a:xfrm>
            <a:off x="152400" y="2057400"/>
            <a:ext cx="990600" cy="24373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800" dirty="0"/>
              <a:t>“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D5BF16-B3AE-488E-8325-937F53F55200}"/>
              </a:ext>
            </a:extLst>
          </p:cNvPr>
          <p:cNvSpPr txBox="1"/>
          <p:nvPr/>
        </p:nvSpPr>
        <p:spPr>
          <a:xfrm>
            <a:off x="990600" y="2667000"/>
            <a:ext cx="10058400" cy="18161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/>
              <a:t>The act of creating a </a:t>
            </a:r>
            <a:r>
              <a:rPr lang="en-US" sz="3200" b="1" dirty="0"/>
              <a:t>virtual</a:t>
            </a:r>
            <a:r>
              <a:rPr lang="en-US" sz="3200" dirty="0"/>
              <a:t> (rather than actual) </a:t>
            </a:r>
            <a:r>
              <a:rPr lang="en-US" sz="3200" b="1" dirty="0"/>
              <a:t>version</a:t>
            </a:r>
            <a:r>
              <a:rPr lang="en-US" sz="3200" dirty="0"/>
              <a:t> of something, including virtual computer hardware platforms,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/>
              <a:t>storage devices, and computer network resources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76B22-A3D0-4C4F-9657-390E39A6A181}"/>
              </a:ext>
            </a:extLst>
          </p:cNvPr>
          <p:cNvSpPr txBox="1"/>
          <p:nvPr/>
        </p:nvSpPr>
        <p:spPr>
          <a:xfrm>
            <a:off x="10668000" y="3465513"/>
            <a:ext cx="990600" cy="24373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800" dirty="0"/>
              <a:t>”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1DBD0-1B67-4A4A-AEA7-8F7B423B2B10}"/>
              </a:ext>
            </a:extLst>
          </p:cNvPr>
          <p:cNvSpPr txBox="1"/>
          <p:nvPr/>
        </p:nvSpPr>
        <p:spPr>
          <a:xfrm>
            <a:off x="768626" y="6249702"/>
            <a:ext cx="10654747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https://en.wikipedia.org/wiki/Virtualization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81125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2400" dirty="0"/>
              <a:t>The layer of software that sits above the hardware and below one or more operating systems is called </a:t>
            </a:r>
            <a:r>
              <a:rPr lang="en-US" sz="2400" b="1" dirty="0"/>
              <a:t>hypervisor</a:t>
            </a:r>
          </a:p>
          <a:p>
            <a:pPr latinLnBrk="0"/>
            <a:r>
              <a:rPr lang="en-US" sz="2400" dirty="0"/>
              <a:t>The hypervisor provides isolated execution environments called </a:t>
            </a:r>
            <a:r>
              <a:rPr lang="en-US" sz="2400" b="1" dirty="0"/>
              <a:t>partitions</a:t>
            </a:r>
            <a:r>
              <a:rPr lang="en-US" sz="2400" dirty="0"/>
              <a:t>. Each partition has its own set of </a:t>
            </a:r>
            <a:r>
              <a:rPr lang="en-US" sz="2400" b="1" dirty="0"/>
              <a:t>virtualized hardware resources</a:t>
            </a:r>
            <a:r>
              <a:rPr lang="en-US" sz="2400" dirty="0"/>
              <a:t>. The hypervisor controls and arbitrates access to the underlying hardware</a:t>
            </a:r>
          </a:p>
          <a:p>
            <a:pPr latinLnBrk="0"/>
            <a:r>
              <a:rPr lang="en-US" sz="2400" dirty="0"/>
              <a:t>Software that is running in a partition is called </a:t>
            </a:r>
            <a:r>
              <a:rPr lang="en-US" sz="2400" b="1" dirty="0"/>
              <a:t>guest</a:t>
            </a:r>
            <a:r>
              <a:rPr lang="en-US" sz="2400" dirty="0"/>
              <a:t>. It can be a full-featured operating system or a small, special-purpose kernel. The hypervisor is guest-agnostic</a:t>
            </a:r>
          </a:p>
          <a:p>
            <a:pPr latinLnBrk="0"/>
            <a:r>
              <a:rPr lang="en-US" sz="2400" b="1" dirty="0"/>
              <a:t>Virtual processor </a:t>
            </a:r>
            <a:r>
              <a:rPr lang="en-US" sz="2400" dirty="0"/>
              <a:t>is a virtual abstraction of a processor that is scheduled to run on a logical processor. A virtual machine can have one or more virtual processors</a:t>
            </a:r>
          </a:p>
          <a:p>
            <a:pPr latinLnBrk="0"/>
            <a:r>
              <a:rPr lang="en-US" sz="2400" b="1" dirty="0"/>
              <a:t>Virtual machine </a:t>
            </a:r>
            <a:r>
              <a:rPr lang="en-US" sz="2400" dirty="0"/>
              <a:t>is a virtual computer that was created by software emulation and has the same characteristics as a real computer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Virtualization Terminology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C4210-6C8E-4AD6-A7EB-8B2C2E69B5FA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https://docs.microsoft.com/en-us/windows-server/administration/performance-tuning/role/hyper-v-server/terminology</a:t>
            </a:r>
          </a:p>
        </p:txBody>
      </p:sp>
    </p:spTree>
    <p:extLst>
      <p:ext uri="{BB962C8B-B14F-4D97-AF65-F5344CB8AC3E}">
        <p14:creationId xmlns:p14="http://schemas.microsoft.com/office/powerpoint/2010/main" val="304782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Virtualization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E182F9-6BD4-4F90-B709-E735797415BA}"/>
              </a:ext>
            </a:extLst>
          </p:cNvPr>
          <p:cNvSpPr/>
          <p:nvPr/>
        </p:nvSpPr>
        <p:spPr bwMode="auto">
          <a:xfrm>
            <a:off x="1447801" y="4495800"/>
            <a:ext cx="4267200" cy="5334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997DE8-131F-4FA3-9436-C14C397D23F8}"/>
              </a:ext>
            </a:extLst>
          </p:cNvPr>
          <p:cNvSpPr/>
          <p:nvPr/>
        </p:nvSpPr>
        <p:spPr bwMode="auto">
          <a:xfrm>
            <a:off x="1447801" y="2286000"/>
            <a:ext cx="4267200" cy="2209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 </a:t>
            </a:r>
          </a:p>
          <a:p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</a:t>
            </a:r>
          </a:p>
          <a:p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B1D35D-53AC-46A3-ACA0-B51C3A0A22BE}"/>
              </a:ext>
            </a:extLst>
          </p:cNvPr>
          <p:cNvSpPr/>
          <p:nvPr/>
        </p:nvSpPr>
        <p:spPr bwMode="auto">
          <a:xfrm>
            <a:off x="3429001" y="2286000"/>
            <a:ext cx="762000" cy="838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Guest 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4C1ADB-C459-4ACC-813F-8787402A7C86}"/>
              </a:ext>
            </a:extLst>
          </p:cNvPr>
          <p:cNvSpPr/>
          <p:nvPr/>
        </p:nvSpPr>
        <p:spPr bwMode="auto">
          <a:xfrm>
            <a:off x="4191001" y="2286000"/>
            <a:ext cx="762000" cy="838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Guest 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689B76-DAE9-4EBA-936C-D3ACCFEE9CCE}"/>
              </a:ext>
            </a:extLst>
          </p:cNvPr>
          <p:cNvSpPr/>
          <p:nvPr/>
        </p:nvSpPr>
        <p:spPr bwMode="auto">
          <a:xfrm>
            <a:off x="4953001" y="2286000"/>
            <a:ext cx="762000" cy="838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Guest 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25F3FE-286B-44D5-AB04-06B239962AA2}"/>
              </a:ext>
            </a:extLst>
          </p:cNvPr>
          <p:cNvSpPr/>
          <p:nvPr/>
        </p:nvSpPr>
        <p:spPr bwMode="auto">
          <a:xfrm>
            <a:off x="3429001" y="3124200"/>
            <a:ext cx="762000" cy="5334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Machine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44FAF5-F9FB-49B0-B816-B35EE75666B1}"/>
              </a:ext>
            </a:extLst>
          </p:cNvPr>
          <p:cNvSpPr/>
          <p:nvPr/>
        </p:nvSpPr>
        <p:spPr bwMode="auto">
          <a:xfrm>
            <a:off x="4191001" y="3124200"/>
            <a:ext cx="762000" cy="5334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Machine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CA480C-5E14-4962-80FC-C68D163D9A97}"/>
              </a:ext>
            </a:extLst>
          </p:cNvPr>
          <p:cNvSpPr/>
          <p:nvPr/>
        </p:nvSpPr>
        <p:spPr bwMode="auto">
          <a:xfrm>
            <a:off x="4953001" y="3124200"/>
            <a:ext cx="762000" cy="5334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Machine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EFA49F-51DA-466D-A81F-9CC9DD7ED67B}"/>
              </a:ext>
            </a:extLst>
          </p:cNvPr>
          <p:cNvSpPr/>
          <p:nvPr/>
        </p:nvSpPr>
        <p:spPr bwMode="auto">
          <a:xfrm>
            <a:off x="2667001" y="3657600"/>
            <a:ext cx="3048000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Machine Monitor (VMM)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ABDA84-9C66-4475-995D-1A3D7FA7F77F}"/>
              </a:ext>
            </a:extLst>
          </p:cNvPr>
          <p:cNvSpPr/>
          <p:nvPr/>
        </p:nvSpPr>
        <p:spPr bwMode="auto">
          <a:xfrm>
            <a:off x="6953866" y="4495800"/>
            <a:ext cx="3810000" cy="5334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FD52AE-1250-4125-B141-F25123F90BDF}"/>
              </a:ext>
            </a:extLst>
          </p:cNvPr>
          <p:cNvSpPr/>
          <p:nvPr/>
        </p:nvSpPr>
        <p:spPr bwMode="auto">
          <a:xfrm>
            <a:off x="6953866" y="4114800"/>
            <a:ext cx="3810000" cy="381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Hypervisor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88B0AB-7E29-4217-9DFD-A24E4221DF02}"/>
              </a:ext>
            </a:extLst>
          </p:cNvPr>
          <p:cNvSpPr/>
          <p:nvPr/>
        </p:nvSpPr>
        <p:spPr bwMode="auto">
          <a:xfrm>
            <a:off x="6953866" y="3276600"/>
            <a:ext cx="762000" cy="838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 Partition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CBA9DD-916B-4523-B464-53BA1D7AD108}"/>
              </a:ext>
            </a:extLst>
          </p:cNvPr>
          <p:cNvSpPr/>
          <p:nvPr/>
        </p:nvSpPr>
        <p:spPr bwMode="auto">
          <a:xfrm>
            <a:off x="7715866" y="3276600"/>
            <a:ext cx="762000" cy="838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Partition</a:t>
            </a:r>
          </a:p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(VM)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9C9561-3744-4726-8E83-0DA3F6C9FD8D}"/>
              </a:ext>
            </a:extLst>
          </p:cNvPr>
          <p:cNvSpPr/>
          <p:nvPr/>
        </p:nvSpPr>
        <p:spPr bwMode="auto">
          <a:xfrm>
            <a:off x="8477866" y="3276600"/>
            <a:ext cx="762000" cy="838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Partition</a:t>
            </a:r>
          </a:p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(VM)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E9C9F0-9F4B-4BC0-A61F-77A7AF994365}"/>
              </a:ext>
            </a:extLst>
          </p:cNvPr>
          <p:cNvSpPr/>
          <p:nvPr/>
        </p:nvSpPr>
        <p:spPr bwMode="auto">
          <a:xfrm>
            <a:off x="9239866" y="3276600"/>
            <a:ext cx="762000" cy="838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Partition</a:t>
            </a:r>
          </a:p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(VM)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5EB433-CA74-4262-BF50-D7456DBC1999}"/>
              </a:ext>
            </a:extLst>
          </p:cNvPr>
          <p:cNvSpPr/>
          <p:nvPr/>
        </p:nvSpPr>
        <p:spPr bwMode="auto">
          <a:xfrm>
            <a:off x="10001866" y="3276600"/>
            <a:ext cx="762000" cy="838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Partition</a:t>
            </a:r>
          </a:p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DEA460-36CD-44E1-911C-D5E3F5C250AC}"/>
              </a:ext>
            </a:extLst>
          </p:cNvPr>
          <p:cNvSpPr/>
          <p:nvPr/>
        </p:nvSpPr>
        <p:spPr bwMode="auto">
          <a:xfrm>
            <a:off x="2667001" y="2286000"/>
            <a:ext cx="762000" cy="838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Guest OS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0FAA49-1E69-49F1-A860-D9BDB612A464}"/>
              </a:ext>
            </a:extLst>
          </p:cNvPr>
          <p:cNvSpPr/>
          <p:nvPr/>
        </p:nvSpPr>
        <p:spPr bwMode="auto">
          <a:xfrm>
            <a:off x="2667001" y="3124200"/>
            <a:ext cx="762000" cy="5334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Machine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F6E174-350E-49D9-BB8B-2463C7DA572B}"/>
              </a:ext>
            </a:extLst>
          </p:cNvPr>
          <p:cNvSpPr txBox="1"/>
          <p:nvPr/>
        </p:nvSpPr>
        <p:spPr>
          <a:xfrm>
            <a:off x="2866814" y="5194347"/>
            <a:ext cx="1124374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Type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5B124C-5B60-4DA0-8843-CD814F12832C}"/>
              </a:ext>
            </a:extLst>
          </p:cNvPr>
          <p:cNvSpPr txBox="1"/>
          <p:nvPr/>
        </p:nvSpPr>
        <p:spPr>
          <a:xfrm>
            <a:off x="8296679" y="5194347"/>
            <a:ext cx="1124374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Type 1</a:t>
            </a:r>
          </a:p>
        </p:txBody>
      </p:sp>
    </p:spTree>
    <p:extLst>
      <p:ext uri="{BB962C8B-B14F-4D97-AF65-F5344CB8AC3E}">
        <p14:creationId xmlns:p14="http://schemas.microsoft.com/office/powerpoint/2010/main" val="204872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26400" y="1196125"/>
            <a:ext cx="6582098" cy="5201066"/>
          </a:xfrm>
        </p:spPr>
        <p:txBody>
          <a:bodyPr>
            <a:normAutofit lnSpcReduction="10000"/>
          </a:bodyPr>
          <a:lstStyle/>
          <a:p>
            <a:pPr latinLnBrk="0"/>
            <a:r>
              <a:rPr lang="en-US" sz="2000" b="1" dirty="0"/>
              <a:t>Virtual Service Providers </a:t>
            </a:r>
            <a:r>
              <a:rPr lang="en-US" sz="2000" dirty="0"/>
              <a:t>(</a:t>
            </a:r>
            <a:r>
              <a:rPr lang="en-US" sz="2000" b="1" dirty="0"/>
              <a:t>VSPs</a:t>
            </a:r>
            <a:r>
              <a:rPr lang="en-US" sz="2000" dirty="0"/>
              <a:t>)</a:t>
            </a:r>
          </a:p>
          <a:p>
            <a:pPr marL="609219" lvl="1" indent="0" latinLnBrk="0">
              <a:buNone/>
            </a:pPr>
            <a:r>
              <a:rPr lang="en-US" sz="1800" dirty="0"/>
              <a:t>Allow support for non-CPU and memory hardware</a:t>
            </a:r>
            <a:endParaRPr lang="en-US" sz="2000" b="1" dirty="0"/>
          </a:p>
          <a:p>
            <a:pPr latinLnBrk="0"/>
            <a:r>
              <a:rPr lang="en-US" sz="2000" b="1" dirty="0"/>
              <a:t>Virtual Machine Bus </a:t>
            </a:r>
            <a:r>
              <a:rPr lang="en-US" sz="2000" dirty="0"/>
              <a:t>(</a:t>
            </a:r>
            <a:r>
              <a:rPr lang="en-US" sz="2000" b="1" dirty="0" err="1"/>
              <a:t>VMBus</a:t>
            </a:r>
            <a:r>
              <a:rPr lang="en-US" sz="2000" dirty="0"/>
              <a:t>)</a:t>
            </a:r>
          </a:p>
          <a:p>
            <a:pPr marL="609219" lvl="1" indent="0" latinLnBrk="0">
              <a:buNone/>
            </a:pPr>
            <a:r>
              <a:rPr lang="en-US" sz="1800" dirty="0"/>
              <a:t>Enables communication between VSPs and VSCs. It is not shared - one channel between each child and the parent</a:t>
            </a:r>
            <a:endParaRPr lang="en-US" sz="2000" b="1" dirty="0"/>
          </a:p>
          <a:p>
            <a:pPr latinLnBrk="0"/>
            <a:r>
              <a:rPr lang="en-US" sz="2000" b="1" dirty="0"/>
              <a:t>Virtual Service Clients </a:t>
            </a:r>
            <a:r>
              <a:rPr lang="en-US" sz="2000" dirty="0"/>
              <a:t>(VSCs)</a:t>
            </a:r>
            <a:endParaRPr lang="en-US" sz="3000" dirty="0"/>
          </a:p>
          <a:p>
            <a:pPr marL="609219" lvl="1" indent="0" latinLnBrk="0">
              <a:buNone/>
            </a:pPr>
            <a:r>
              <a:rPr lang="en-US" sz="1800" dirty="0"/>
              <a:t>Make requests to the corresponding VSP hosted on the parent partition</a:t>
            </a:r>
            <a:endParaRPr lang="en-US" sz="2000" b="1" dirty="0"/>
          </a:p>
          <a:p>
            <a:pPr latinLnBrk="0"/>
            <a:r>
              <a:rPr lang="en-US" sz="2000" b="1" dirty="0"/>
              <a:t>Virtual Machine Management Service </a:t>
            </a:r>
            <a:r>
              <a:rPr lang="en-US" sz="2000" dirty="0"/>
              <a:t>(VMMS)</a:t>
            </a:r>
          </a:p>
          <a:p>
            <a:pPr marL="609219" lvl="1" indent="0" latinLnBrk="0">
              <a:buNone/>
            </a:pPr>
            <a:r>
              <a:rPr lang="en-US" sz="1600" dirty="0"/>
              <a:t>Manages the states of the VMs and launches VMWPs</a:t>
            </a:r>
          </a:p>
          <a:p>
            <a:pPr latinLnBrk="0"/>
            <a:r>
              <a:rPr lang="en-US" sz="2000" b="1" dirty="0"/>
              <a:t>Virtual Machine Worker Process </a:t>
            </a:r>
            <a:r>
              <a:rPr lang="en-US" sz="2000" dirty="0"/>
              <a:t>(VMWP)</a:t>
            </a:r>
          </a:p>
          <a:p>
            <a:pPr marL="609219" lvl="1" indent="0" latinLnBrk="0">
              <a:buNone/>
            </a:pPr>
            <a:r>
              <a:rPr lang="en-US" sz="1800" dirty="0"/>
              <a:t>One for each child partition. Controls the state and enables certain types of emulated hardware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Hyper-V Architecture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ABBB80-E239-4A30-8453-37D215FBCCEB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https://docs.microsoft.com/en-us/windows-server/administration/performance-tuning/role/hyper-v-server/architecture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078074-3B1C-418A-A504-76E5F55FB630}"/>
              </a:ext>
            </a:extLst>
          </p:cNvPr>
          <p:cNvSpPr/>
          <p:nvPr/>
        </p:nvSpPr>
        <p:spPr bwMode="auto">
          <a:xfrm>
            <a:off x="381000" y="5638800"/>
            <a:ext cx="4610100" cy="381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6E7735-ABD5-4F10-94A7-8FD3FA966EA5}"/>
              </a:ext>
            </a:extLst>
          </p:cNvPr>
          <p:cNvSpPr/>
          <p:nvPr/>
        </p:nvSpPr>
        <p:spPr bwMode="auto">
          <a:xfrm>
            <a:off x="381000" y="5166136"/>
            <a:ext cx="4610100" cy="381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Hypervisor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01D195-3DB8-4520-A93F-C9885194FA16}"/>
              </a:ext>
            </a:extLst>
          </p:cNvPr>
          <p:cNvSpPr/>
          <p:nvPr/>
        </p:nvSpPr>
        <p:spPr bwMode="auto">
          <a:xfrm>
            <a:off x="381000" y="2133600"/>
            <a:ext cx="1638300" cy="294087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870EEE-4EDC-493E-AEEC-68CDCBEF396D}"/>
              </a:ext>
            </a:extLst>
          </p:cNvPr>
          <p:cNvSpPr txBox="1"/>
          <p:nvPr/>
        </p:nvSpPr>
        <p:spPr>
          <a:xfrm>
            <a:off x="556911" y="1438282"/>
            <a:ext cx="1398937" cy="614243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dirty="0"/>
              <a:t>Management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dirty="0"/>
              <a:t>(Parent Partition)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8EE2E-D124-4068-821A-95AC6F8A1F43}"/>
              </a:ext>
            </a:extLst>
          </p:cNvPr>
          <p:cNvSpPr/>
          <p:nvPr/>
        </p:nvSpPr>
        <p:spPr bwMode="auto">
          <a:xfrm>
            <a:off x="2095500" y="2133600"/>
            <a:ext cx="1409700" cy="294087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AF368C-23EE-478E-AAA1-E2E8D833BCBB}"/>
              </a:ext>
            </a:extLst>
          </p:cNvPr>
          <p:cNvSpPr/>
          <p:nvPr/>
        </p:nvSpPr>
        <p:spPr bwMode="auto">
          <a:xfrm>
            <a:off x="3581400" y="2133600"/>
            <a:ext cx="1409700" cy="294087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23C8D8-3682-48DD-A307-2C365142A118}"/>
              </a:ext>
            </a:extLst>
          </p:cNvPr>
          <p:cNvSpPr txBox="1"/>
          <p:nvPr/>
        </p:nvSpPr>
        <p:spPr>
          <a:xfrm>
            <a:off x="2146724" y="1455287"/>
            <a:ext cx="1305706" cy="614243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dirty="0"/>
              <a:t>VM1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dirty="0"/>
              <a:t>(Child Partition)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B6890A-9D8C-4CDB-86AF-47AC403AD035}"/>
              </a:ext>
            </a:extLst>
          </p:cNvPr>
          <p:cNvSpPr txBox="1"/>
          <p:nvPr/>
        </p:nvSpPr>
        <p:spPr>
          <a:xfrm>
            <a:off x="3623642" y="1433737"/>
            <a:ext cx="1305706" cy="614243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dirty="0"/>
              <a:t>VM2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dirty="0"/>
              <a:t>(Child Partition)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E2C789-BC3C-4D24-B76D-B997A9AF72DE}"/>
              </a:ext>
            </a:extLst>
          </p:cNvPr>
          <p:cNvSpPr/>
          <p:nvPr/>
        </p:nvSpPr>
        <p:spPr bwMode="auto">
          <a:xfrm>
            <a:off x="2171961" y="4582880"/>
            <a:ext cx="685898" cy="20350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VMBus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90663C-4DE2-4F93-984D-6D8872E975FF}"/>
              </a:ext>
            </a:extLst>
          </p:cNvPr>
          <p:cNvSpPr/>
          <p:nvPr/>
        </p:nvSpPr>
        <p:spPr bwMode="auto">
          <a:xfrm>
            <a:off x="3673751" y="4769542"/>
            <a:ext cx="685898" cy="20350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VMBus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90CD31-16AB-4A33-AB54-87025D81BC31}"/>
              </a:ext>
            </a:extLst>
          </p:cNvPr>
          <p:cNvSpPr/>
          <p:nvPr/>
        </p:nvSpPr>
        <p:spPr bwMode="auto">
          <a:xfrm>
            <a:off x="1251979" y="4579777"/>
            <a:ext cx="685898" cy="37953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VMBus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EB9244-ABB7-429B-9689-3DD14F1E836D}"/>
              </a:ext>
            </a:extLst>
          </p:cNvPr>
          <p:cNvSpPr/>
          <p:nvPr/>
        </p:nvSpPr>
        <p:spPr bwMode="auto">
          <a:xfrm>
            <a:off x="2512873" y="3618765"/>
            <a:ext cx="914400" cy="46181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Drivers</a:t>
            </a:r>
          </a:p>
          <a:p>
            <a:pPr algn="ctr"/>
            <a:r>
              <a:rPr lang="en-US" sz="9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(I/O Stack)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4EB071-07F4-4143-96A9-D14690B8C4C0}"/>
              </a:ext>
            </a:extLst>
          </p:cNvPr>
          <p:cNvSpPr/>
          <p:nvPr/>
        </p:nvSpPr>
        <p:spPr bwMode="auto">
          <a:xfrm>
            <a:off x="4017446" y="3607869"/>
            <a:ext cx="914400" cy="46181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Drivers</a:t>
            </a:r>
          </a:p>
          <a:p>
            <a:pPr algn="ctr"/>
            <a:r>
              <a:rPr lang="en-US" sz="9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(I/O Stack)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7AB8B1-44F0-4CAD-86A9-A8CEA9E0C246}"/>
              </a:ext>
            </a:extLst>
          </p:cNvPr>
          <p:cNvSpPr/>
          <p:nvPr/>
        </p:nvSpPr>
        <p:spPr bwMode="auto">
          <a:xfrm>
            <a:off x="457160" y="3429000"/>
            <a:ext cx="685898" cy="37953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VSPs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C152DE-09A2-4E9F-9D5A-C7A4816DE6C3}"/>
              </a:ext>
            </a:extLst>
          </p:cNvPr>
          <p:cNvSpPr/>
          <p:nvPr/>
        </p:nvSpPr>
        <p:spPr bwMode="auto">
          <a:xfrm>
            <a:off x="2171961" y="3990841"/>
            <a:ext cx="685898" cy="37953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VSCs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0EC25C-C87C-4646-8FCB-81C9E8832C8D}"/>
              </a:ext>
            </a:extLst>
          </p:cNvPr>
          <p:cNvSpPr/>
          <p:nvPr/>
        </p:nvSpPr>
        <p:spPr bwMode="auto">
          <a:xfrm>
            <a:off x="3673751" y="3984513"/>
            <a:ext cx="685898" cy="37953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VSCs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211D82-AF9A-47E4-8DF3-22E174C9424B}"/>
              </a:ext>
            </a:extLst>
          </p:cNvPr>
          <p:cNvSpPr/>
          <p:nvPr/>
        </p:nvSpPr>
        <p:spPr bwMode="auto">
          <a:xfrm>
            <a:off x="457160" y="3894937"/>
            <a:ext cx="685898" cy="49464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Stack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746850-0492-4A83-AF2B-FDC9DA117C62}"/>
              </a:ext>
            </a:extLst>
          </p:cNvPr>
          <p:cNvSpPr/>
          <p:nvPr/>
        </p:nvSpPr>
        <p:spPr bwMode="auto">
          <a:xfrm>
            <a:off x="457160" y="4475993"/>
            <a:ext cx="685898" cy="49464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3A40BD-271C-4EAB-BEA8-61A3EBB11238}"/>
              </a:ext>
            </a:extLst>
          </p:cNvPr>
          <p:cNvSpPr/>
          <p:nvPr/>
        </p:nvSpPr>
        <p:spPr bwMode="auto">
          <a:xfrm>
            <a:off x="457160" y="2832284"/>
            <a:ext cx="914400" cy="38641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VMMS.EXE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578B38-479E-495A-AA0A-5D13C12ACC90}"/>
              </a:ext>
            </a:extLst>
          </p:cNvPr>
          <p:cNvSpPr/>
          <p:nvPr/>
        </p:nvSpPr>
        <p:spPr bwMode="auto">
          <a:xfrm>
            <a:off x="1001046" y="2195842"/>
            <a:ext cx="914400" cy="38641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CC7A27-0040-47CC-9086-C24D38FAD0A3}"/>
              </a:ext>
            </a:extLst>
          </p:cNvPr>
          <p:cNvSpPr/>
          <p:nvPr/>
        </p:nvSpPr>
        <p:spPr bwMode="auto">
          <a:xfrm>
            <a:off x="919623" y="2269615"/>
            <a:ext cx="914400" cy="38641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235FED-6175-4966-9383-12C1D28DA7BA}"/>
              </a:ext>
            </a:extLst>
          </p:cNvPr>
          <p:cNvSpPr/>
          <p:nvPr/>
        </p:nvSpPr>
        <p:spPr bwMode="auto">
          <a:xfrm>
            <a:off x="838200" y="2352457"/>
            <a:ext cx="914400" cy="38641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VMWP.EXE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CFD8B4-3E8B-4881-8EF0-6D92569C6015}"/>
              </a:ext>
            </a:extLst>
          </p:cNvPr>
          <p:cNvSpPr/>
          <p:nvPr/>
        </p:nvSpPr>
        <p:spPr bwMode="auto">
          <a:xfrm>
            <a:off x="2192408" y="2521549"/>
            <a:ext cx="1205489" cy="38641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35F9BC-F80D-412D-8479-88C540BBA8E8}"/>
              </a:ext>
            </a:extLst>
          </p:cNvPr>
          <p:cNvSpPr/>
          <p:nvPr/>
        </p:nvSpPr>
        <p:spPr bwMode="auto">
          <a:xfrm>
            <a:off x="3673751" y="2521403"/>
            <a:ext cx="1205489" cy="38641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51AEEF-71DA-41C2-820B-61595AE8E455}"/>
              </a:ext>
            </a:extLst>
          </p:cNvPr>
          <p:cNvCxnSpPr/>
          <p:nvPr/>
        </p:nvCxnSpPr>
        <p:spPr>
          <a:xfrm>
            <a:off x="533400" y="3808530"/>
            <a:ext cx="0" cy="183027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E40B7E5-F34F-4F79-AA67-87ECD080B127}"/>
              </a:ext>
            </a:extLst>
          </p:cNvPr>
          <p:cNvCxnSpPr>
            <a:stCxn id="24" idx="3"/>
            <a:endCxn id="21" idx="0"/>
          </p:cNvCxnSpPr>
          <p:nvPr/>
        </p:nvCxnSpPr>
        <p:spPr>
          <a:xfrm>
            <a:off x="1143058" y="3618765"/>
            <a:ext cx="451870" cy="961012"/>
          </a:xfrm>
          <a:prstGeom prst="bent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D428115-A97E-4807-9BB1-5860C9DB4F30}"/>
              </a:ext>
            </a:extLst>
          </p:cNvPr>
          <p:cNvCxnSpPr>
            <a:cxnSpLocks/>
          </p:cNvCxnSpPr>
          <p:nvPr/>
        </p:nvCxnSpPr>
        <p:spPr>
          <a:xfrm>
            <a:off x="1905000" y="4648200"/>
            <a:ext cx="3048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E173CD7-F8F2-4A2A-A200-8C6623601CBE}"/>
              </a:ext>
            </a:extLst>
          </p:cNvPr>
          <p:cNvCxnSpPr>
            <a:cxnSpLocks/>
          </p:cNvCxnSpPr>
          <p:nvPr/>
        </p:nvCxnSpPr>
        <p:spPr>
          <a:xfrm>
            <a:off x="1905000" y="4876800"/>
            <a:ext cx="17526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28277C-E541-44B9-A4EF-6A29D557969B}"/>
              </a:ext>
            </a:extLst>
          </p:cNvPr>
          <p:cNvCxnSpPr>
            <a:stCxn id="25" idx="2"/>
            <a:endCxn id="3" idx="0"/>
          </p:cNvCxnSpPr>
          <p:nvPr/>
        </p:nvCxnSpPr>
        <p:spPr>
          <a:xfrm>
            <a:off x="2514910" y="4370371"/>
            <a:ext cx="0" cy="21250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B3874EE-255E-49BF-BF01-841333E98E00}"/>
              </a:ext>
            </a:extLst>
          </p:cNvPr>
          <p:cNvCxnSpPr>
            <a:stCxn id="26" idx="2"/>
            <a:endCxn id="20" idx="0"/>
          </p:cNvCxnSpPr>
          <p:nvPr/>
        </p:nvCxnSpPr>
        <p:spPr>
          <a:xfrm>
            <a:off x="4016700" y="4364043"/>
            <a:ext cx="0" cy="40549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53C279A-6D64-424D-91C2-A4AF45BB21D9}"/>
              </a:ext>
            </a:extLst>
          </p:cNvPr>
          <p:cNvCxnSpPr/>
          <p:nvPr/>
        </p:nvCxnSpPr>
        <p:spPr>
          <a:xfrm>
            <a:off x="228600" y="3352800"/>
            <a:ext cx="48768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BA1E338-9AFF-4ACD-A019-30C906093B4B}"/>
              </a:ext>
            </a:extLst>
          </p:cNvPr>
          <p:cNvCxnSpPr/>
          <p:nvPr/>
        </p:nvCxnSpPr>
        <p:spPr>
          <a:xfrm>
            <a:off x="228600" y="5105400"/>
            <a:ext cx="48768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9F6DC5F-7D76-4DF5-821D-153B6F47D45A}"/>
              </a:ext>
            </a:extLst>
          </p:cNvPr>
          <p:cNvSpPr txBox="1"/>
          <p:nvPr/>
        </p:nvSpPr>
        <p:spPr>
          <a:xfrm rot="16200000">
            <a:off x="-293313" y="2503113"/>
            <a:ext cx="997737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dirty="0"/>
              <a:t>User Mode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026DCF-6817-444C-8A69-F8882770FE9D}"/>
              </a:ext>
            </a:extLst>
          </p:cNvPr>
          <p:cNvSpPr txBox="1"/>
          <p:nvPr/>
        </p:nvSpPr>
        <p:spPr>
          <a:xfrm rot="16200000">
            <a:off x="-352848" y="4027113"/>
            <a:ext cx="1116808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dirty="0"/>
              <a:t>Kernel Mode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BB54C5B-5787-48BF-A949-F25485C56F24}"/>
              </a:ext>
            </a:extLst>
          </p:cNvPr>
          <p:cNvSpPr txBox="1"/>
          <p:nvPr/>
        </p:nvSpPr>
        <p:spPr>
          <a:xfrm rot="16200000">
            <a:off x="-161064" y="5342666"/>
            <a:ext cx="733242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dirty="0"/>
              <a:t>Ring -1</a:t>
            </a:r>
          </a:p>
        </p:txBody>
      </p:sp>
    </p:spTree>
    <p:extLst>
      <p:ext uri="{BB962C8B-B14F-4D97-AF65-F5344CB8AC3E}">
        <p14:creationId xmlns:p14="http://schemas.microsoft.com/office/powerpoint/2010/main" val="412831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2" grpId="0"/>
      <p:bldP spid="15" grpId="0" animBg="1"/>
      <p:bldP spid="17" grpId="0" animBg="1"/>
      <p:bldP spid="18" grpId="0"/>
      <p:bldP spid="19" grpId="0"/>
      <p:bldP spid="3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57" grpId="0"/>
      <p:bldP spid="58" grpId="0"/>
      <p:bldP spid="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/>
              <a:t>64-bit CPU </a:t>
            </a:r>
            <a:r>
              <a:rPr lang="en-US" sz="3200" dirty="0"/>
              <a:t>with</a:t>
            </a:r>
          </a:p>
          <a:p>
            <a:pPr lvl="1"/>
            <a:r>
              <a:rPr lang="en-US" sz="3000" dirty="0"/>
              <a:t>Hardware-assisted virtualization (</a:t>
            </a:r>
            <a:r>
              <a:rPr lang="en-US" sz="3000" b="1" dirty="0"/>
              <a:t>Intel VT-x </a:t>
            </a:r>
            <a:r>
              <a:rPr lang="en-US" sz="3000" dirty="0"/>
              <a:t>or </a:t>
            </a:r>
            <a:r>
              <a:rPr lang="en-US" sz="3000" b="1" dirty="0"/>
              <a:t>AMD-V</a:t>
            </a:r>
            <a:r>
              <a:rPr lang="en-US" sz="3000" dirty="0"/>
              <a:t>)</a:t>
            </a:r>
          </a:p>
          <a:p>
            <a:pPr lvl="1"/>
            <a:r>
              <a:rPr lang="en-US" sz="3000" dirty="0"/>
              <a:t>Second level address translation (</a:t>
            </a:r>
            <a:r>
              <a:rPr lang="en-US" sz="3000" b="1" dirty="0"/>
              <a:t>Intel EPT </a:t>
            </a:r>
            <a:r>
              <a:rPr lang="en-US" sz="3000" dirty="0"/>
              <a:t>or </a:t>
            </a:r>
            <a:r>
              <a:rPr lang="en-US" sz="3000" b="1" dirty="0"/>
              <a:t>AMD NPT</a:t>
            </a:r>
            <a:r>
              <a:rPr lang="en-US" sz="3000" dirty="0"/>
              <a:t>)</a:t>
            </a:r>
          </a:p>
          <a:p>
            <a:r>
              <a:rPr lang="en-US" sz="3200" dirty="0"/>
              <a:t>Hardware-enforced </a:t>
            </a:r>
            <a:r>
              <a:rPr lang="en-US" sz="3200" b="1" dirty="0"/>
              <a:t>Data Execution Prevention </a:t>
            </a:r>
            <a:r>
              <a:rPr lang="en-US" sz="3200" dirty="0"/>
              <a:t>(DEP)</a:t>
            </a:r>
          </a:p>
          <a:p>
            <a:pPr lvl="1"/>
            <a:r>
              <a:rPr lang="en-US" sz="3000" dirty="0"/>
              <a:t>For Intel it is the </a:t>
            </a:r>
            <a:r>
              <a:rPr lang="en-US" sz="3000" b="1" dirty="0"/>
              <a:t>XD bit</a:t>
            </a:r>
            <a:r>
              <a:rPr lang="en-US" sz="3000" dirty="0"/>
              <a:t>, while for AMD it is </a:t>
            </a:r>
            <a:r>
              <a:rPr lang="en-US" sz="3000" b="1" dirty="0"/>
              <a:t>NX bit</a:t>
            </a:r>
          </a:p>
          <a:p>
            <a:r>
              <a:rPr lang="en-US" sz="3200" dirty="0"/>
              <a:t>VM Monitor Mode extensions</a:t>
            </a:r>
          </a:p>
          <a:p>
            <a:r>
              <a:rPr lang="en-US" sz="3200" b="1" dirty="0"/>
              <a:t>Virtualization support </a:t>
            </a:r>
            <a:r>
              <a:rPr lang="en-US" sz="3200" dirty="0"/>
              <a:t>turned on in the BIOS or UEFI</a:t>
            </a:r>
          </a:p>
          <a:p>
            <a:r>
              <a:rPr lang="en-US" sz="3200" dirty="0"/>
              <a:t>At least 4GB of RAM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Hyper-V Requirements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F2308-E957-40BB-A6ED-5D70B38DD10A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https://docs.microsoft.com/en-us/windows-server/virtualization/hyper-v/system-requirements-for-hyper-v-on-windows</a:t>
            </a:r>
          </a:p>
        </p:txBody>
      </p:sp>
    </p:spTree>
    <p:extLst>
      <p:ext uri="{BB962C8B-B14F-4D97-AF65-F5344CB8AC3E}">
        <p14:creationId xmlns:p14="http://schemas.microsoft.com/office/powerpoint/2010/main" val="398317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atinLnBrk="0"/>
            <a:r>
              <a:rPr lang="en-US" sz="3200" dirty="0"/>
              <a:t>Available in two flavors</a:t>
            </a:r>
          </a:p>
          <a:p>
            <a:pPr lvl="1" latinLnBrk="0"/>
            <a:r>
              <a:rPr lang="en-US" sz="3000" dirty="0"/>
              <a:t>Stand-alone – Hyper-V Server</a:t>
            </a:r>
          </a:p>
          <a:p>
            <a:pPr lvl="1" latinLnBrk="0"/>
            <a:r>
              <a:rPr lang="en-US" sz="3000" dirty="0"/>
              <a:t>Role-based addition to Windows Server (or Windows 8.x/10)</a:t>
            </a:r>
          </a:p>
          <a:p>
            <a:pPr lvl="1" latinLnBrk="0"/>
            <a:r>
              <a:rPr lang="en-US" sz="3000" i="1" dirty="0"/>
              <a:t>For the client version, it is supported officially only on </a:t>
            </a:r>
            <a:r>
              <a:rPr lang="en-US" sz="3000" b="1" i="1" dirty="0"/>
              <a:t>Windows 10 Enterprise</a:t>
            </a:r>
            <a:r>
              <a:rPr lang="en-US" sz="3000" i="1" dirty="0"/>
              <a:t>, </a:t>
            </a:r>
            <a:r>
              <a:rPr lang="en-US" sz="3000" b="1" i="1" dirty="0"/>
              <a:t>Pro</a:t>
            </a:r>
            <a:r>
              <a:rPr lang="en-US" sz="3000" i="1" dirty="0"/>
              <a:t>, or </a:t>
            </a:r>
            <a:r>
              <a:rPr lang="en-US" sz="3000" b="1" i="1" dirty="0"/>
              <a:t>Education</a:t>
            </a:r>
          </a:p>
          <a:p>
            <a:pPr latinLnBrk="0"/>
            <a:r>
              <a:rPr lang="en-US" sz="3200" dirty="0"/>
              <a:t>From licensing point of view</a:t>
            </a:r>
          </a:p>
          <a:p>
            <a:pPr lvl="1" latinLnBrk="0"/>
            <a:r>
              <a:rPr lang="en-US" sz="3000" dirty="0"/>
              <a:t>Hyper-V is free but offers no licenses for the guest operating systems</a:t>
            </a:r>
          </a:p>
          <a:p>
            <a:pPr lvl="1" latinLnBrk="0"/>
            <a:r>
              <a:rPr lang="en-US" sz="3000" dirty="0"/>
              <a:t>Windows Server Standard comes with two licenses</a:t>
            </a:r>
          </a:p>
          <a:p>
            <a:pPr lvl="1" latinLnBrk="0"/>
            <a:r>
              <a:rPr lang="en-US" sz="3000" dirty="0"/>
              <a:t>Windows Server Datacenter comes with unlimited licenses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Hyper-V Options and Licensing</a:t>
            </a:r>
          </a:p>
        </p:txBody>
      </p:sp>
    </p:spTree>
    <p:extLst>
      <p:ext uri="{BB962C8B-B14F-4D97-AF65-F5344CB8AC3E}">
        <p14:creationId xmlns:p14="http://schemas.microsoft.com/office/powerpoint/2010/main" val="250289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dirty="0"/>
              <a:t>Stand-alone</a:t>
            </a:r>
          </a:p>
          <a:p>
            <a:pPr lvl="1"/>
            <a:r>
              <a:rPr lang="en-US" sz="3000" dirty="0"/>
              <a:t>Separate installation media</a:t>
            </a:r>
          </a:p>
          <a:p>
            <a:r>
              <a:rPr lang="en-US" sz="3200" dirty="0"/>
              <a:t>Add-on to Windows</a:t>
            </a:r>
          </a:p>
          <a:p>
            <a:pPr lvl="1"/>
            <a:r>
              <a:rPr lang="en-US" sz="3000" dirty="0"/>
              <a:t>Via DISM either on-line or off-line</a:t>
            </a:r>
          </a:p>
          <a:p>
            <a:pPr lvl="1"/>
            <a:endParaRPr lang="en-US" sz="3000" dirty="0"/>
          </a:p>
          <a:p>
            <a:pPr lvl="1"/>
            <a:r>
              <a:rPr lang="en-US" sz="3000" dirty="0"/>
              <a:t>Via PowerShell on Windows Server</a:t>
            </a:r>
          </a:p>
          <a:p>
            <a:pPr lvl="1"/>
            <a:endParaRPr lang="en-US" sz="3000" dirty="0"/>
          </a:p>
          <a:p>
            <a:pPr lvl="1"/>
            <a:r>
              <a:rPr lang="en-US" sz="3000" dirty="0"/>
              <a:t>Via PowerShell on Windows 10</a:t>
            </a:r>
          </a:p>
          <a:p>
            <a:pPr lvl="1"/>
            <a:endParaRPr lang="en-US" sz="3000" dirty="0"/>
          </a:p>
          <a:p>
            <a:pPr lvl="1"/>
            <a:r>
              <a:rPr lang="en-US" sz="3000" b="1" dirty="0"/>
              <a:t>Server Manager </a:t>
            </a:r>
            <a:r>
              <a:rPr lang="en-US" sz="3000" dirty="0"/>
              <a:t>&gt; </a:t>
            </a:r>
            <a:r>
              <a:rPr lang="en-US" sz="3000" b="1" dirty="0"/>
              <a:t>Manage</a:t>
            </a:r>
            <a:r>
              <a:rPr lang="en-US" sz="3000" dirty="0"/>
              <a:t> &gt; </a:t>
            </a:r>
            <a:r>
              <a:rPr lang="en-US" sz="3000" b="1" dirty="0"/>
              <a:t>Add Roles and Features </a:t>
            </a:r>
            <a:r>
              <a:rPr lang="en-US" sz="3000" dirty="0"/>
              <a:t>for Windows Server</a:t>
            </a:r>
          </a:p>
          <a:p>
            <a:pPr lvl="1"/>
            <a:r>
              <a:rPr lang="en-US" sz="3000" b="1" dirty="0"/>
              <a:t>Settings</a:t>
            </a:r>
            <a:r>
              <a:rPr lang="en-US" sz="3000" dirty="0"/>
              <a:t> &gt; </a:t>
            </a:r>
            <a:r>
              <a:rPr lang="en-US" sz="3000" b="1" dirty="0"/>
              <a:t>Apps and Features </a:t>
            </a:r>
            <a:r>
              <a:rPr lang="en-US" sz="3000" dirty="0"/>
              <a:t>&gt; </a:t>
            </a:r>
            <a:r>
              <a:rPr lang="en-US" sz="3000" b="1" dirty="0"/>
              <a:t>Programs and Features </a:t>
            </a:r>
            <a:r>
              <a:rPr lang="en-US" sz="3000" dirty="0"/>
              <a:t>for Windows 10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Hyper-V Installation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2D7CDF-D472-4E99-9359-F2E7BCB77EEA}"/>
              </a:ext>
            </a:extLst>
          </p:cNvPr>
          <p:cNvSpPr txBox="1">
            <a:spLocks/>
          </p:cNvSpPr>
          <p:nvPr/>
        </p:nvSpPr>
        <p:spPr>
          <a:xfrm>
            <a:off x="914400" y="2932113"/>
            <a:ext cx="10515600" cy="533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dism</a:t>
            </a:r>
            <a:r>
              <a:rPr lang="en-US" dirty="0">
                <a:solidFill>
                  <a:schemeClr val="tx1"/>
                </a:solidFill>
              </a:rPr>
              <a:t> /online /enable-feature /all /</a:t>
            </a:r>
            <a:r>
              <a:rPr lang="en-US" dirty="0" err="1">
                <a:solidFill>
                  <a:schemeClr val="tx1"/>
                </a:solidFill>
              </a:rPr>
              <a:t>featurename:microsoft-hyper-v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6403390-503B-45F6-A688-20BC38F6FC8A}"/>
              </a:ext>
            </a:extLst>
          </p:cNvPr>
          <p:cNvSpPr txBox="1">
            <a:spLocks/>
          </p:cNvSpPr>
          <p:nvPr/>
        </p:nvSpPr>
        <p:spPr>
          <a:xfrm>
            <a:off x="914400" y="3810000"/>
            <a:ext cx="10515600" cy="533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Install-</a:t>
            </a:r>
            <a:r>
              <a:rPr lang="en-US" dirty="0" err="1">
                <a:solidFill>
                  <a:schemeClr val="tx1"/>
                </a:solidFill>
              </a:rPr>
              <a:t>WindowsFeature</a:t>
            </a:r>
            <a:r>
              <a:rPr lang="en-US" dirty="0">
                <a:solidFill>
                  <a:schemeClr val="tx1"/>
                </a:solidFill>
              </a:rPr>
              <a:t> -Name Hyper-V -</a:t>
            </a:r>
            <a:r>
              <a:rPr lang="en-US" dirty="0" err="1">
                <a:solidFill>
                  <a:schemeClr val="tx1"/>
                </a:solidFill>
              </a:rPr>
              <a:t>IncludeManagementTools</a:t>
            </a:r>
            <a:r>
              <a:rPr lang="en-US" dirty="0">
                <a:solidFill>
                  <a:schemeClr val="tx1"/>
                </a:solidFill>
              </a:rPr>
              <a:t> -Restart 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496C567-AC51-475A-BA77-27E25C2C2CB2}"/>
              </a:ext>
            </a:extLst>
          </p:cNvPr>
          <p:cNvSpPr txBox="1">
            <a:spLocks/>
          </p:cNvSpPr>
          <p:nvPr/>
        </p:nvSpPr>
        <p:spPr>
          <a:xfrm>
            <a:off x="914400" y="4724400"/>
            <a:ext cx="10515600" cy="533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Enable-</a:t>
            </a:r>
            <a:r>
              <a:rPr lang="en-US" dirty="0" err="1">
                <a:solidFill>
                  <a:schemeClr val="tx1"/>
                </a:solidFill>
              </a:rPr>
              <a:t>WindowsOptionalFeature</a:t>
            </a:r>
            <a:r>
              <a:rPr lang="en-US" dirty="0">
                <a:solidFill>
                  <a:schemeClr val="tx1"/>
                </a:solidFill>
              </a:rPr>
              <a:t> -Online -</a:t>
            </a:r>
            <a:r>
              <a:rPr lang="en-US" dirty="0" err="1">
                <a:solidFill>
                  <a:schemeClr val="tx1"/>
                </a:solidFill>
              </a:rPr>
              <a:t>FeatureName</a:t>
            </a:r>
            <a:r>
              <a:rPr lang="en-US" dirty="0">
                <a:solidFill>
                  <a:schemeClr val="tx1"/>
                </a:solidFill>
              </a:rPr>
              <a:t> Microsoft-Hyper-V -All </a:t>
            </a:r>
          </a:p>
        </p:txBody>
      </p:sp>
    </p:spTree>
    <p:extLst>
      <p:ext uri="{BB962C8B-B14F-4D97-AF65-F5344CB8AC3E}">
        <p14:creationId xmlns:p14="http://schemas.microsoft.com/office/powerpoint/2010/main" val="17719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dirty="0"/>
              <a:t>Installed with a member of </a:t>
            </a:r>
            <a:r>
              <a:rPr lang="en-US" sz="3200" b="1" dirty="0"/>
              <a:t>Domain Admins </a:t>
            </a:r>
            <a:r>
              <a:rPr lang="en-US" sz="3200" dirty="0"/>
              <a:t>or local </a:t>
            </a:r>
            <a:r>
              <a:rPr lang="en-US" sz="3200" b="1" dirty="0"/>
              <a:t>Administrator</a:t>
            </a:r>
          </a:p>
          <a:p>
            <a:pPr latinLnBrk="0"/>
            <a:r>
              <a:rPr lang="en-US" sz="3200" dirty="0"/>
              <a:t>Once installed use the local </a:t>
            </a:r>
            <a:r>
              <a:rPr lang="en-US" sz="3200" b="1" dirty="0"/>
              <a:t>Hyper-V Administrators </a:t>
            </a:r>
            <a:r>
              <a:rPr lang="en-US" sz="3200" dirty="0"/>
              <a:t>group</a:t>
            </a:r>
          </a:p>
          <a:p>
            <a:pPr latinLnBrk="0"/>
            <a:r>
              <a:rPr lang="en-US" sz="3200" dirty="0"/>
              <a:t>Specific privileges can be controlled via </a:t>
            </a:r>
            <a:r>
              <a:rPr lang="en-US" sz="3200" b="1" dirty="0"/>
              <a:t>Authorization Manager </a:t>
            </a:r>
            <a:r>
              <a:rPr lang="en-US" sz="3200" dirty="0"/>
              <a:t>(</a:t>
            </a:r>
            <a:r>
              <a:rPr lang="en-US" sz="3200" b="1" dirty="0" err="1"/>
              <a:t>azman.msc</a:t>
            </a:r>
            <a:r>
              <a:rPr lang="en-US" sz="3200" dirty="0"/>
              <a:t>). Marked as </a:t>
            </a:r>
            <a:r>
              <a:rPr lang="en-US" sz="3200" b="1" dirty="0"/>
              <a:t>deprecated</a:t>
            </a:r>
            <a:r>
              <a:rPr lang="en-US" sz="3200" dirty="0"/>
              <a:t> since </a:t>
            </a:r>
            <a:r>
              <a:rPr lang="en-US" sz="3200" b="1" i="1" dirty="0"/>
              <a:t>Windows Server 2012 R2</a:t>
            </a:r>
          </a:p>
          <a:p>
            <a:pPr latinLnBrk="0"/>
            <a:r>
              <a:rPr lang="en-US" sz="3200" b="1" dirty="0"/>
              <a:t>System Center Virtual Machine Manager </a:t>
            </a:r>
            <a:r>
              <a:rPr lang="en-US" sz="3200" dirty="0"/>
              <a:t>is the current method for managing roles and permissions. It is a separate non-free product</a:t>
            </a:r>
          </a:p>
          <a:p>
            <a:pPr latinLnBrk="0"/>
            <a:r>
              <a:rPr lang="en-US" sz="3200" b="1" dirty="0"/>
              <a:t>Windows Admin Center</a:t>
            </a:r>
            <a:r>
              <a:rPr lang="en-US" sz="3200" dirty="0"/>
              <a:t> is also an option, and it is free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Hyper-V Control and Delegation</a:t>
            </a:r>
          </a:p>
        </p:txBody>
      </p:sp>
    </p:spTree>
    <p:extLst>
      <p:ext uri="{BB962C8B-B14F-4D97-AF65-F5344CB8AC3E}">
        <p14:creationId xmlns:p14="http://schemas.microsoft.com/office/powerpoint/2010/main" val="31100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/>
              <a:t>Hyper-V Manager </a:t>
            </a:r>
            <a:r>
              <a:rPr lang="en-US" sz="3200" dirty="0"/>
              <a:t>and PowerShell module </a:t>
            </a:r>
          </a:p>
          <a:p>
            <a:r>
              <a:rPr lang="en-US" sz="3200" dirty="0"/>
              <a:t>Both can manage </a:t>
            </a:r>
            <a:r>
              <a:rPr lang="en-US" sz="3200" b="1" dirty="0"/>
              <a:t>local</a:t>
            </a:r>
            <a:r>
              <a:rPr lang="en-US" sz="3200" dirty="0"/>
              <a:t> and </a:t>
            </a:r>
            <a:r>
              <a:rPr lang="en-US" sz="3200" b="1" dirty="0"/>
              <a:t>remote</a:t>
            </a:r>
            <a:r>
              <a:rPr lang="en-US" sz="3200" dirty="0"/>
              <a:t> Hyper-V servers</a:t>
            </a:r>
          </a:p>
          <a:p>
            <a:r>
              <a:rPr lang="en-US" sz="3200" dirty="0"/>
              <a:t>GUI installation follows the same path as with the main component</a:t>
            </a:r>
          </a:p>
          <a:p>
            <a:r>
              <a:rPr lang="en-US" sz="3200" dirty="0"/>
              <a:t>In PowerShell we can install the whole pack:</a:t>
            </a:r>
          </a:p>
          <a:p>
            <a:endParaRPr lang="en-US" sz="3200" dirty="0"/>
          </a:p>
          <a:p>
            <a:r>
              <a:rPr lang="en-US" sz="3200" dirty="0"/>
              <a:t>Just the Hyper-V Manager</a:t>
            </a:r>
          </a:p>
          <a:p>
            <a:endParaRPr lang="en-US" sz="3200" dirty="0"/>
          </a:p>
          <a:p>
            <a:r>
              <a:rPr lang="en-US" sz="3200" dirty="0"/>
              <a:t>Or only the PowerShell module:</a:t>
            </a: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Hyper-V Management Tools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2C4134-5DAA-4D6E-96EA-DC2B0B43E47D}"/>
              </a:ext>
            </a:extLst>
          </p:cNvPr>
          <p:cNvSpPr txBox="1">
            <a:spLocks/>
          </p:cNvSpPr>
          <p:nvPr/>
        </p:nvSpPr>
        <p:spPr>
          <a:xfrm>
            <a:off x="762000" y="3657600"/>
            <a:ext cx="10515600" cy="533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Install-</a:t>
            </a:r>
            <a:r>
              <a:rPr lang="en-US" dirty="0" err="1">
                <a:solidFill>
                  <a:schemeClr val="tx1"/>
                </a:solidFill>
              </a:rPr>
              <a:t>WindowsFeature</a:t>
            </a:r>
            <a:r>
              <a:rPr lang="en-US" dirty="0">
                <a:solidFill>
                  <a:schemeClr val="tx1"/>
                </a:solidFill>
              </a:rPr>
              <a:t> -Name RSAT-Hyper-V-Tools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CDFFE28-E6B5-462A-BF23-4420929853A4}"/>
              </a:ext>
            </a:extLst>
          </p:cNvPr>
          <p:cNvSpPr txBox="1">
            <a:spLocks/>
          </p:cNvSpPr>
          <p:nvPr/>
        </p:nvSpPr>
        <p:spPr>
          <a:xfrm>
            <a:off x="762000" y="4876800"/>
            <a:ext cx="10515600" cy="533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Install-</a:t>
            </a:r>
            <a:r>
              <a:rPr lang="en-US" dirty="0" err="1">
                <a:solidFill>
                  <a:schemeClr val="tx1"/>
                </a:solidFill>
              </a:rPr>
              <a:t>WindowsFeature</a:t>
            </a:r>
            <a:r>
              <a:rPr lang="en-US" dirty="0">
                <a:solidFill>
                  <a:schemeClr val="tx1"/>
                </a:solidFill>
              </a:rPr>
              <a:t> -Name Hyper-V-Tools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BE18044-AFD6-4B0A-B06A-211F553922FB}"/>
              </a:ext>
            </a:extLst>
          </p:cNvPr>
          <p:cNvSpPr txBox="1">
            <a:spLocks/>
          </p:cNvSpPr>
          <p:nvPr/>
        </p:nvSpPr>
        <p:spPr>
          <a:xfrm>
            <a:off x="762000" y="6019800"/>
            <a:ext cx="10515600" cy="533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Install-</a:t>
            </a:r>
            <a:r>
              <a:rPr lang="en-US" dirty="0" err="1">
                <a:solidFill>
                  <a:schemeClr val="tx1"/>
                </a:solidFill>
              </a:rPr>
              <a:t>WindowsFeature</a:t>
            </a:r>
            <a:r>
              <a:rPr lang="en-US" dirty="0">
                <a:solidFill>
                  <a:schemeClr val="tx1"/>
                </a:solidFill>
              </a:rPr>
              <a:t> -Name Hyper-PowerShell</a:t>
            </a:r>
          </a:p>
        </p:txBody>
      </p:sp>
    </p:spTree>
    <p:extLst>
      <p:ext uri="{BB962C8B-B14F-4D97-AF65-F5344CB8AC3E}">
        <p14:creationId xmlns:p14="http://schemas.microsoft.com/office/powerpoint/2010/main" val="23727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8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987">
              <a:defRPr/>
            </a:pPr>
            <a:fld id="{C014DD1E-5D91-48A3-AD6D-45FBA980D106}" type="slidenum">
              <a:rPr lang="en-US" smtClean="0"/>
              <a:pPr/>
              <a:t>2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2" y="16764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sli.do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2" y="27432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234465"/>
                </a:solidFill>
                <a:latin typeface="Calibri" panose="020F0502020204030204"/>
              </a:rPr>
              <a:t>#WSA-Advanced</a:t>
            </a:r>
            <a:endParaRPr lang="bg-BG" sz="6600" b="1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B9AD1-ADD5-4D0E-8697-8F9AC266A083}"/>
              </a:ext>
            </a:extLst>
          </p:cNvPr>
          <p:cNvSpPr txBox="1"/>
          <p:nvPr/>
        </p:nvSpPr>
        <p:spPr>
          <a:xfrm>
            <a:off x="402182" y="4014557"/>
            <a:ext cx="113707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facebook.com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1EF36-6894-4DF5-88AE-7CAB1EB19FFC}"/>
              </a:ext>
            </a:extLst>
          </p:cNvPr>
          <p:cNvSpPr txBox="1"/>
          <p:nvPr/>
        </p:nvSpPr>
        <p:spPr>
          <a:xfrm>
            <a:off x="220141" y="5283995"/>
            <a:ext cx="1173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bg-BG" sz="3200" b="1" dirty="0">
                <a:solidFill>
                  <a:srgbClr val="234465"/>
                </a:solidFill>
                <a:latin typeface="Calibri" panose="020F0502020204030204"/>
              </a:rPr>
              <a:t>/</a:t>
            </a:r>
            <a:r>
              <a:rPr lang="en-US" sz="3200" b="1" dirty="0">
                <a:solidFill>
                  <a:srgbClr val="234465"/>
                </a:solidFill>
                <a:latin typeface="Calibri" panose="020F0502020204030204"/>
              </a:rPr>
              <a:t>groups/WindowsSystemAdministrationAdvancedJune202</a:t>
            </a:r>
            <a:r>
              <a:rPr lang="bg-BG" sz="3200" b="1" dirty="0">
                <a:solidFill>
                  <a:srgbClr val="234465"/>
                </a:solidFill>
                <a:latin typeface="Calibri" panose="020F050202020403020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2672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 the remote (managed) server</a:t>
            </a:r>
          </a:p>
          <a:p>
            <a:pPr lvl="1"/>
            <a:r>
              <a:rPr lang="en-US" sz="2000" dirty="0"/>
              <a:t>Create the required firewall rules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Enable the use of </a:t>
            </a:r>
            <a:r>
              <a:rPr lang="en-US" sz="2000" dirty="0" err="1"/>
              <a:t>CredSSP</a:t>
            </a:r>
            <a:r>
              <a:rPr lang="en-US" sz="2000" dirty="0"/>
              <a:t> for authentication</a:t>
            </a:r>
          </a:p>
          <a:p>
            <a:pPr lvl="1"/>
            <a:endParaRPr lang="en-US" sz="2400" dirty="0"/>
          </a:p>
          <a:p>
            <a:r>
              <a:rPr lang="en-US" sz="2400" dirty="0"/>
              <a:t>On the local (management) station</a:t>
            </a:r>
          </a:p>
          <a:p>
            <a:pPr lvl="1"/>
            <a:r>
              <a:rPr lang="en-US" sz="2000" dirty="0"/>
              <a:t>Add the managed server to the trusted hosts list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Enable </a:t>
            </a:r>
            <a:r>
              <a:rPr lang="en-US" sz="2000" dirty="0" err="1"/>
              <a:t>CredSSP</a:t>
            </a:r>
            <a:r>
              <a:rPr lang="en-US" sz="2000" dirty="0"/>
              <a:t> on the station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Hyper-V Remote Management*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6EF140-7F75-48E8-B1DD-8444AC52481C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i="1" dirty="0"/>
              <a:t>* Needed only when both the managed server and management station are not in the same domain, or not in any domain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19073D7-B1CA-4EBF-85CA-21B5C455F349}"/>
              </a:ext>
            </a:extLst>
          </p:cNvPr>
          <p:cNvSpPr txBox="1">
            <a:spLocks/>
          </p:cNvSpPr>
          <p:nvPr/>
        </p:nvSpPr>
        <p:spPr>
          <a:xfrm>
            <a:off x="1295400" y="2133600"/>
            <a:ext cx="10515600" cy="533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Enable-</a:t>
            </a:r>
            <a:r>
              <a:rPr lang="en-US" dirty="0" err="1">
                <a:solidFill>
                  <a:schemeClr val="tx1"/>
                </a:solidFill>
              </a:rPr>
              <a:t>PSRemoting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F3000D6-22A4-40FF-A3F4-27B6D73D4267}"/>
              </a:ext>
            </a:extLst>
          </p:cNvPr>
          <p:cNvSpPr txBox="1">
            <a:spLocks/>
          </p:cNvSpPr>
          <p:nvPr/>
        </p:nvSpPr>
        <p:spPr>
          <a:xfrm>
            <a:off x="1295400" y="3124200"/>
            <a:ext cx="10515600" cy="533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Enable-</a:t>
            </a:r>
            <a:r>
              <a:rPr lang="en-US" dirty="0" err="1">
                <a:solidFill>
                  <a:schemeClr val="tx1"/>
                </a:solidFill>
              </a:rPr>
              <a:t>WSManCredSSP</a:t>
            </a:r>
            <a:r>
              <a:rPr lang="en-US" dirty="0">
                <a:solidFill>
                  <a:schemeClr val="tx1"/>
                </a:solidFill>
              </a:rPr>
              <a:t> -Role "Server"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1B7A125-F81C-45FD-B6D8-181320E3666D}"/>
              </a:ext>
            </a:extLst>
          </p:cNvPr>
          <p:cNvSpPr txBox="1">
            <a:spLocks/>
          </p:cNvSpPr>
          <p:nvPr/>
        </p:nvSpPr>
        <p:spPr>
          <a:xfrm>
            <a:off x="1295400" y="4648200"/>
            <a:ext cx="10515600" cy="533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Set-Item </a:t>
            </a:r>
            <a:r>
              <a:rPr lang="en-US" dirty="0" err="1">
                <a:solidFill>
                  <a:schemeClr val="tx1"/>
                </a:solidFill>
              </a:rPr>
              <a:t>wsman</a:t>
            </a:r>
            <a:r>
              <a:rPr lang="en-US" dirty="0">
                <a:solidFill>
                  <a:schemeClr val="tx1"/>
                </a:solidFill>
              </a:rPr>
              <a:t>:\localhost\client\</a:t>
            </a:r>
            <a:r>
              <a:rPr lang="en-US" dirty="0" err="1">
                <a:solidFill>
                  <a:schemeClr val="tx1"/>
                </a:solidFill>
              </a:rPr>
              <a:t>trustedhosts</a:t>
            </a:r>
            <a:r>
              <a:rPr lang="en-US" dirty="0">
                <a:solidFill>
                  <a:schemeClr val="tx1"/>
                </a:solidFill>
              </a:rPr>
              <a:t> -value "</a:t>
            </a:r>
            <a:r>
              <a:rPr lang="en-US" dirty="0" err="1">
                <a:solidFill>
                  <a:schemeClr val="tx1"/>
                </a:solidFill>
              </a:rPr>
              <a:t>hyperv.wsaa.lab</a:t>
            </a:r>
            <a:r>
              <a:rPr lang="en-US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551EE37-C8DC-483C-A17F-92FD1D49042E}"/>
              </a:ext>
            </a:extLst>
          </p:cNvPr>
          <p:cNvSpPr txBox="1">
            <a:spLocks/>
          </p:cNvSpPr>
          <p:nvPr/>
        </p:nvSpPr>
        <p:spPr>
          <a:xfrm>
            <a:off x="1295400" y="5562600"/>
            <a:ext cx="10515600" cy="533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Enable-</a:t>
            </a:r>
            <a:r>
              <a:rPr lang="en-US" dirty="0" err="1">
                <a:solidFill>
                  <a:schemeClr val="tx1"/>
                </a:solidFill>
              </a:rPr>
              <a:t>WSManCredSSP</a:t>
            </a:r>
            <a:r>
              <a:rPr lang="en-US" dirty="0">
                <a:solidFill>
                  <a:schemeClr val="tx1"/>
                </a:solidFill>
              </a:rPr>
              <a:t> -Role Client -</a:t>
            </a:r>
            <a:r>
              <a:rPr lang="en-US" dirty="0" err="1">
                <a:solidFill>
                  <a:schemeClr val="tx1"/>
                </a:solidFill>
              </a:rPr>
              <a:t>DelegateComputer</a:t>
            </a:r>
            <a:r>
              <a:rPr lang="en-US" dirty="0">
                <a:solidFill>
                  <a:schemeClr val="tx1"/>
                </a:solidFill>
              </a:rPr>
              <a:t> "</a:t>
            </a:r>
            <a:r>
              <a:rPr lang="en-US" dirty="0" err="1">
                <a:solidFill>
                  <a:schemeClr val="tx1"/>
                </a:solidFill>
              </a:rPr>
              <a:t>hyperv.wsaa.lab</a:t>
            </a:r>
            <a:r>
              <a:rPr lang="en-US" dirty="0">
                <a:solidFill>
                  <a:schemeClr val="tx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67321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7" grpId="0" animBg="1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Generation 1</a:t>
            </a:r>
          </a:p>
          <a:p>
            <a:pPr lvl="1"/>
            <a:r>
              <a:rPr lang="en-US" sz="3000" dirty="0"/>
              <a:t>Supports both 32 and 64-bit guest operating systems</a:t>
            </a:r>
          </a:p>
          <a:p>
            <a:pPr lvl="1"/>
            <a:r>
              <a:rPr lang="en-US" sz="3000" dirty="0"/>
              <a:t>Emulates typical devices like AMI BIOS, S3 video card, etc.</a:t>
            </a:r>
          </a:p>
          <a:p>
            <a:r>
              <a:rPr lang="en-US" sz="3200" b="1" dirty="0"/>
              <a:t>Generation 2</a:t>
            </a:r>
          </a:p>
          <a:p>
            <a:pPr lvl="1"/>
            <a:r>
              <a:rPr lang="en-US" sz="3000" dirty="0"/>
              <a:t>Supports only 64-bit guest operating systems</a:t>
            </a:r>
          </a:p>
          <a:p>
            <a:pPr lvl="1"/>
            <a:r>
              <a:rPr lang="en-US" sz="3000" dirty="0"/>
              <a:t>Uses synthetic drivers and software-based devices</a:t>
            </a:r>
          </a:p>
          <a:p>
            <a:pPr lvl="1"/>
            <a:r>
              <a:rPr lang="en-US" sz="3000" dirty="0"/>
              <a:t>Supports newer hardware like UEFI, SCSI, etc.</a:t>
            </a:r>
          </a:p>
          <a:p>
            <a:pPr lvl="1"/>
            <a:r>
              <a:rPr lang="en-US" sz="3000" dirty="0"/>
              <a:t>Supports newer Windows (8+ and Server 2012+), Linux and FreeBSD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VM Generations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3FB2D1-E0C3-46F0-82CE-51FC8B376668}"/>
              </a:ext>
            </a:extLst>
          </p:cNvPr>
          <p:cNvSpPr txBox="1"/>
          <p:nvPr/>
        </p:nvSpPr>
        <p:spPr>
          <a:xfrm>
            <a:off x="0" y="6249702"/>
            <a:ext cx="12192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https://docs.microsoft.com/en-us/windows-server/virtualization/hyper-v/plan/should-i-create-a-generation-1-or-2-virtual-machine-in-hyper-v</a:t>
            </a:r>
          </a:p>
        </p:txBody>
      </p:sp>
    </p:spTree>
    <p:extLst>
      <p:ext uri="{BB962C8B-B14F-4D97-AF65-F5344CB8AC3E}">
        <p14:creationId xmlns:p14="http://schemas.microsoft.com/office/powerpoint/2010/main" val="48000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Hypervisor version and VM version are linked</a:t>
            </a:r>
          </a:p>
          <a:p>
            <a:r>
              <a:rPr lang="en-US" sz="3200" dirty="0"/>
              <a:t>VM version indicates the available features</a:t>
            </a:r>
          </a:p>
          <a:p>
            <a:r>
              <a:rPr lang="en-US" sz="3200" dirty="0"/>
              <a:t>A hypervisor can run VMs with a lower version</a:t>
            </a:r>
          </a:p>
          <a:p>
            <a:r>
              <a:rPr lang="en-US" sz="3200" dirty="0"/>
              <a:t>Get information about each machine and its version</a:t>
            </a:r>
          </a:p>
          <a:p>
            <a:endParaRPr lang="en-US" sz="3200" dirty="0"/>
          </a:p>
          <a:p>
            <a:r>
              <a:rPr lang="en-US" sz="3200" dirty="0"/>
              <a:t>Check what are the supported VM versions</a:t>
            </a:r>
          </a:p>
          <a:p>
            <a:endParaRPr lang="en-US" sz="3200" dirty="0"/>
          </a:p>
          <a:p>
            <a:r>
              <a:rPr lang="en-US" sz="3200" dirty="0"/>
              <a:t>Upgrade a VM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VM Versions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931B0A-456B-44C7-ADA7-363DA00985C0}"/>
              </a:ext>
            </a:extLst>
          </p:cNvPr>
          <p:cNvSpPr txBox="1">
            <a:spLocks/>
          </p:cNvSpPr>
          <p:nvPr/>
        </p:nvSpPr>
        <p:spPr>
          <a:xfrm>
            <a:off x="762000" y="3657600"/>
            <a:ext cx="10515600" cy="533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Get-VM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D90AD62-7876-4FAD-9589-B703F9E203DB}"/>
              </a:ext>
            </a:extLst>
          </p:cNvPr>
          <p:cNvSpPr txBox="1">
            <a:spLocks/>
          </p:cNvSpPr>
          <p:nvPr/>
        </p:nvSpPr>
        <p:spPr>
          <a:xfrm>
            <a:off x="757084" y="4876800"/>
            <a:ext cx="10515600" cy="533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Get-</a:t>
            </a:r>
            <a:r>
              <a:rPr lang="en-US" dirty="0" err="1">
                <a:solidFill>
                  <a:schemeClr val="tx1"/>
                </a:solidFill>
              </a:rPr>
              <a:t>VMHostSupportedVersion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DEBF256-D5DB-4CAD-9198-8E0B132C08F6}"/>
              </a:ext>
            </a:extLst>
          </p:cNvPr>
          <p:cNvSpPr txBox="1">
            <a:spLocks/>
          </p:cNvSpPr>
          <p:nvPr/>
        </p:nvSpPr>
        <p:spPr>
          <a:xfrm>
            <a:off x="757084" y="6090586"/>
            <a:ext cx="10515600" cy="533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Update-</a:t>
            </a:r>
            <a:r>
              <a:rPr lang="en-US" dirty="0" err="1">
                <a:solidFill>
                  <a:schemeClr val="tx1"/>
                </a:solidFill>
              </a:rPr>
              <a:t>VMVersion</a:t>
            </a:r>
            <a:r>
              <a:rPr lang="en-US" dirty="0">
                <a:solidFill>
                  <a:schemeClr val="tx1"/>
                </a:solidFill>
              </a:rPr>
              <a:t> -VM Machine1</a:t>
            </a:r>
          </a:p>
        </p:txBody>
      </p:sp>
    </p:spTree>
    <p:extLst>
      <p:ext uri="{BB962C8B-B14F-4D97-AF65-F5344CB8AC3E}">
        <p14:creationId xmlns:p14="http://schemas.microsoft.com/office/powerpoint/2010/main" val="280468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b="1" dirty="0"/>
              <a:t>Configuration file </a:t>
            </a:r>
            <a:r>
              <a:rPr lang="en-US" sz="3200" dirty="0"/>
              <a:t>(</a:t>
            </a:r>
            <a:r>
              <a:rPr lang="en-US" sz="3200" b="1" dirty="0"/>
              <a:t>*.</a:t>
            </a:r>
            <a:r>
              <a:rPr lang="en-US" sz="3200" b="1" dirty="0" err="1"/>
              <a:t>vmc</a:t>
            </a:r>
            <a:r>
              <a:rPr lang="en-US" sz="3200" b="1" dirty="0"/>
              <a:t> </a:t>
            </a:r>
            <a:r>
              <a:rPr lang="en-US" sz="3200" dirty="0"/>
              <a:t>or </a:t>
            </a:r>
            <a:r>
              <a:rPr lang="en-US" sz="3200" b="1" dirty="0"/>
              <a:t>*.</a:t>
            </a:r>
            <a:r>
              <a:rPr lang="en-US" sz="3200" b="1" dirty="0" err="1"/>
              <a:t>vmcx</a:t>
            </a:r>
            <a:r>
              <a:rPr lang="en-US" sz="3200" dirty="0"/>
              <a:t>)</a:t>
            </a:r>
          </a:p>
          <a:p>
            <a:pPr lvl="1" latinLnBrk="0"/>
            <a:r>
              <a:rPr lang="en-US" sz="3000" dirty="0"/>
              <a:t>VMC (XML files, up to 2012) and VMCX (binary, 2016+) contain the VM configuration information plus all its settings</a:t>
            </a:r>
          </a:p>
          <a:p>
            <a:pPr latinLnBrk="0"/>
            <a:r>
              <a:rPr lang="en-US" sz="3200" b="1" dirty="0"/>
              <a:t>Hard disk </a:t>
            </a:r>
            <a:r>
              <a:rPr lang="en-US" sz="3200" dirty="0"/>
              <a:t>(</a:t>
            </a:r>
            <a:r>
              <a:rPr lang="en-US" sz="3200" b="1" dirty="0"/>
              <a:t>*.</a:t>
            </a:r>
            <a:r>
              <a:rPr lang="en-US" sz="3200" b="1" dirty="0" err="1"/>
              <a:t>vhd</a:t>
            </a:r>
            <a:r>
              <a:rPr lang="en-US" sz="3200" b="1" dirty="0"/>
              <a:t> </a:t>
            </a:r>
            <a:r>
              <a:rPr lang="en-US" sz="3200" dirty="0"/>
              <a:t>or </a:t>
            </a:r>
            <a:r>
              <a:rPr lang="en-US" sz="3200" b="1" dirty="0"/>
              <a:t>*.</a:t>
            </a:r>
            <a:r>
              <a:rPr lang="en-US" sz="3200" b="1" dirty="0" err="1"/>
              <a:t>vhdx</a:t>
            </a:r>
            <a:r>
              <a:rPr lang="en-US" sz="3200" dirty="0"/>
              <a:t>)</a:t>
            </a:r>
          </a:p>
          <a:p>
            <a:pPr lvl="1" latinLnBrk="0"/>
            <a:r>
              <a:rPr lang="en-US" sz="3000" dirty="0"/>
              <a:t>One or more files used to store the guest operating system, applications, and data</a:t>
            </a:r>
          </a:p>
          <a:p>
            <a:pPr latinLnBrk="0"/>
            <a:r>
              <a:rPr lang="en-US" sz="3200" dirty="0"/>
              <a:t>(</a:t>
            </a:r>
            <a:r>
              <a:rPr lang="en-US" sz="3200" b="1" dirty="0"/>
              <a:t>Runtime</a:t>
            </a:r>
            <a:r>
              <a:rPr lang="en-US" sz="3200" dirty="0"/>
              <a:t>) </a:t>
            </a:r>
            <a:r>
              <a:rPr lang="en-US" sz="3200" b="1" dirty="0"/>
              <a:t>state file </a:t>
            </a:r>
            <a:r>
              <a:rPr lang="en-US" sz="3200" dirty="0"/>
              <a:t>(</a:t>
            </a:r>
            <a:r>
              <a:rPr lang="en-US" sz="3200" b="1" dirty="0"/>
              <a:t>*.bin</a:t>
            </a:r>
            <a:r>
              <a:rPr lang="en-US" sz="3200" dirty="0"/>
              <a:t> or </a:t>
            </a:r>
            <a:r>
              <a:rPr lang="en-US" sz="3200" b="1" dirty="0"/>
              <a:t>*.</a:t>
            </a:r>
            <a:r>
              <a:rPr lang="en-US" sz="3200" b="1" dirty="0" err="1"/>
              <a:t>vmrs</a:t>
            </a:r>
            <a:r>
              <a:rPr lang="en-US" sz="3200" dirty="0"/>
              <a:t>)</a:t>
            </a:r>
          </a:p>
          <a:p>
            <a:pPr lvl="1" latinLnBrk="0"/>
            <a:r>
              <a:rPr lang="en-US" sz="2800" dirty="0"/>
              <a:t>Contains the memory (BIN, up to 2012) or the runtime state (VMRS, 2016+) of the VM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VM Files</a:t>
            </a:r>
          </a:p>
        </p:txBody>
      </p:sp>
    </p:spTree>
    <p:extLst>
      <p:ext uri="{BB962C8B-B14F-4D97-AF65-F5344CB8AC3E}">
        <p14:creationId xmlns:p14="http://schemas.microsoft.com/office/powerpoint/2010/main" val="320389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Using the New Virtual Machine wizard</a:t>
            </a:r>
          </a:p>
          <a:p>
            <a:pPr lvl="1"/>
            <a:r>
              <a:rPr lang="en-US" sz="3000" dirty="0"/>
              <a:t>Specify name and location</a:t>
            </a:r>
          </a:p>
          <a:p>
            <a:pPr lvl="1"/>
            <a:r>
              <a:rPr lang="en-US" sz="3000" dirty="0"/>
              <a:t>Select a generation</a:t>
            </a:r>
          </a:p>
          <a:p>
            <a:pPr lvl="1"/>
            <a:r>
              <a:rPr lang="en-US" sz="3000" dirty="0"/>
              <a:t>Set memory options</a:t>
            </a:r>
          </a:p>
          <a:p>
            <a:pPr lvl="1"/>
            <a:r>
              <a:rPr lang="en-US" sz="3000" dirty="0"/>
              <a:t>Set networking options</a:t>
            </a:r>
          </a:p>
          <a:p>
            <a:pPr lvl="1"/>
            <a:r>
              <a:rPr lang="en-US" sz="3000" dirty="0"/>
              <a:t>Select an existing or create a new hard disk</a:t>
            </a:r>
          </a:p>
          <a:p>
            <a:pPr lvl="1"/>
            <a:r>
              <a:rPr lang="en-US" sz="3000" dirty="0"/>
              <a:t>Set the operating system installation options</a:t>
            </a:r>
          </a:p>
          <a:p>
            <a:r>
              <a:rPr lang="en-US" sz="3200" dirty="0"/>
              <a:t>With PowerShell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VM Creation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2B0CAE-05B0-4E71-8D21-AABCD7FD0E03}"/>
              </a:ext>
            </a:extLst>
          </p:cNvPr>
          <p:cNvSpPr txBox="1">
            <a:spLocks/>
          </p:cNvSpPr>
          <p:nvPr/>
        </p:nvSpPr>
        <p:spPr>
          <a:xfrm>
            <a:off x="838200" y="6191895"/>
            <a:ext cx="10896600" cy="533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New-VM -Name Machine1 -Generation 2 -</a:t>
            </a:r>
            <a:r>
              <a:rPr lang="en-US" dirty="0" err="1">
                <a:solidFill>
                  <a:schemeClr val="tx1"/>
                </a:solidFill>
              </a:rPr>
              <a:t>MemoryStartupBytes</a:t>
            </a:r>
            <a:r>
              <a:rPr lang="en-US" dirty="0">
                <a:solidFill>
                  <a:schemeClr val="tx1"/>
                </a:solidFill>
              </a:rPr>
              <a:t> 1gb</a:t>
            </a:r>
          </a:p>
        </p:txBody>
      </p:sp>
    </p:spTree>
    <p:extLst>
      <p:ext uri="{BB962C8B-B14F-4D97-AF65-F5344CB8AC3E}">
        <p14:creationId xmlns:p14="http://schemas.microsoft.com/office/powerpoint/2010/main" val="68449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latinLnBrk="0"/>
            <a:r>
              <a:rPr lang="en-US" sz="3200" b="1" dirty="0"/>
              <a:t>Dynamic memory</a:t>
            </a:r>
            <a:r>
              <a:rPr lang="en-US" sz="3200" dirty="0"/>
              <a:t> allows automatic allocation and deallocation of memory as needed</a:t>
            </a:r>
          </a:p>
          <a:p>
            <a:pPr latinLnBrk="0"/>
            <a:r>
              <a:rPr lang="en-US" sz="3200" b="1" dirty="0"/>
              <a:t>RAM</a:t>
            </a:r>
            <a:r>
              <a:rPr lang="en-US" sz="3200" dirty="0"/>
              <a:t> specifies the allotted amount of memory when VM starts</a:t>
            </a:r>
          </a:p>
          <a:p>
            <a:pPr latinLnBrk="0"/>
            <a:r>
              <a:rPr lang="en-US" sz="3200" b="1" dirty="0"/>
              <a:t>Minimum RAM </a:t>
            </a:r>
            <a:r>
              <a:rPr lang="en-US" sz="3200" dirty="0"/>
              <a:t>specifies the least amount of memory that can be left to a VM when dynamic memory is reducing the allocation</a:t>
            </a:r>
          </a:p>
          <a:p>
            <a:pPr latinLnBrk="0"/>
            <a:r>
              <a:rPr lang="en-US" sz="3200" b="1" dirty="0"/>
              <a:t>Maximum RAM </a:t>
            </a:r>
            <a:r>
              <a:rPr lang="en-US" sz="3200" dirty="0"/>
              <a:t>specifies the maximum amount of memory that dynamic memory can ever allocate to a VM</a:t>
            </a:r>
          </a:p>
          <a:p>
            <a:pPr latinLnBrk="0"/>
            <a:r>
              <a:rPr lang="en-US" sz="3200" b="1" dirty="0"/>
              <a:t>Memory buffer </a:t>
            </a:r>
            <a:r>
              <a:rPr lang="en-US" sz="3200" dirty="0"/>
              <a:t>specifies the percentage of the currently allocated memory that dynamic memory should retain for further expansion</a:t>
            </a:r>
          </a:p>
          <a:p>
            <a:pPr latinLnBrk="0"/>
            <a:r>
              <a:rPr lang="en-US" sz="3200" dirty="0"/>
              <a:t>Since Windows Server 2016 Hyper-V memory of a running VM can be changed for both Generation 1 and 2</a:t>
            </a:r>
          </a:p>
          <a:p>
            <a:pPr marL="0" indent="0" latinLnBrk="0">
              <a:buNone/>
            </a:pPr>
            <a:endParaRPr lang="en-US" sz="3200" dirty="0"/>
          </a:p>
          <a:p>
            <a:pPr latinLnBrk="0"/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VM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58922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A software package that runs on a guest operating system. Enables the communication between the guest and the host</a:t>
            </a:r>
          </a:p>
          <a:p>
            <a:r>
              <a:rPr lang="en-US" sz="3200" dirty="0"/>
              <a:t>There are six* components</a:t>
            </a:r>
          </a:p>
          <a:p>
            <a:pPr lvl="1"/>
            <a:r>
              <a:rPr lang="en-US" sz="3000" dirty="0"/>
              <a:t>Operating system shutdown</a:t>
            </a:r>
          </a:p>
          <a:p>
            <a:pPr lvl="1"/>
            <a:r>
              <a:rPr lang="en-US" sz="3000" dirty="0"/>
              <a:t>Time synchronization</a:t>
            </a:r>
          </a:p>
          <a:p>
            <a:pPr lvl="1"/>
            <a:r>
              <a:rPr lang="en-US" sz="3000" dirty="0"/>
              <a:t>Data exchange</a:t>
            </a:r>
          </a:p>
          <a:p>
            <a:pPr lvl="1"/>
            <a:r>
              <a:rPr lang="en-US" sz="3000" dirty="0"/>
              <a:t>Heartbeat</a:t>
            </a:r>
          </a:p>
          <a:p>
            <a:pPr lvl="1"/>
            <a:r>
              <a:rPr lang="en-US" sz="3000" dirty="0"/>
              <a:t>Backup (volume shadow copy)</a:t>
            </a:r>
          </a:p>
          <a:p>
            <a:pPr lvl="1"/>
            <a:r>
              <a:rPr lang="en-US" sz="3000" dirty="0"/>
              <a:t>Guest services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VM Integration Services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6A8BC-421A-4EC2-B9FC-E597D73D39F4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https://docs.microsoft.com/en-us/virtualization/hyper-v-on-windows/reference/integration-services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544F17A5-3C4E-4AC3-A436-1262EBDF1A22}"/>
              </a:ext>
            </a:extLst>
          </p:cNvPr>
          <p:cNvSpPr/>
          <p:nvPr/>
        </p:nvSpPr>
        <p:spPr>
          <a:xfrm>
            <a:off x="6096000" y="2971800"/>
            <a:ext cx="381000" cy="28194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607406-30AD-4F79-A2C3-FD7DCDFF9CDF}"/>
              </a:ext>
            </a:extLst>
          </p:cNvPr>
          <p:cNvSpPr txBox="1"/>
          <p:nvPr/>
        </p:nvSpPr>
        <p:spPr>
          <a:xfrm>
            <a:off x="6567336" y="4079475"/>
            <a:ext cx="3129116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Turned on by default</a:t>
            </a:r>
          </a:p>
        </p:txBody>
      </p:sp>
    </p:spTree>
    <p:extLst>
      <p:ext uri="{BB962C8B-B14F-4D97-AF65-F5344CB8AC3E}">
        <p14:creationId xmlns:p14="http://schemas.microsoft.com/office/powerpoint/2010/main" val="195175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2" grpId="0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latinLnBrk="0"/>
            <a:r>
              <a:rPr lang="en-US" sz="3200" dirty="0"/>
              <a:t>Used to move a VM to another server or create a new copy of a VM</a:t>
            </a:r>
          </a:p>
          <a:p>
            <a:pPr latinLnBrk="0"/>
            <a:r>
              <a:rPr lang="en-US" sz="3200" dirty="0"/>
              <a:t>Export a VM using the Hyper-V Manager or with PowerShell</a:t>
            </a:r>
          </a:p>
          <a:p>
            <a:pPr latinLnBrk="0"/>
            <a:endParaRPr lang="en-US" sz="3200" dirty="0"/>
          </a:p>
          <a:p>
            <a:pPr latinLnBrk="0"/>
            <a:r>
              <a:rPr lang="en-US" sz="3200" dirty="0"/>
              <a:t>When importing a VM there are three options</a:t>
            </a:r>
          </a:p>
          <a:p>
            <a:pPr lvl="1" latinLnBrk="0"/>
            <a:r>
              <a:rPr lang="en-US" sz="3000" b="1" dirty="0"/>
              <a:t>Register the VM </a:t>
            </a:r>
            <a:r>
              <a:rPr lang="en-US" sz="3000" dirty="0"/>
              <a:t>in-place leaves the files where they are and uses the existing VM ID</a:t>
            </a:r>
          </a:p>
          <a:p>
            <a:pPr lvl="1" latinLnBrk="0"/>
            <a:r>
              <a:rPr lang="en-US" sz="3000" b="1" dirty="0"/>
              <a:t>Restore the VM </a:t>
            </a:r>
            <a:r>
              <a:rPr lang="en-US" sz="3000" dirty="0"/>
              <a:t>copies the files to a new location and uses the existing VM ID</a:t>
            </a:r>
          </a:p>
          <a:p>
            <a:pPr lvl="1" latinLnBrk="0"/>
            <a:r>
              <a:rPr lang="en-US" sz="3000" b="1" dirty="0"/>
              <a:t>Copy the VM </a:t>
            </a:r>
            <a:r>
              <a:rPr lang="en-US" sz="3000" dirty="0"/>
              <a:t>copies the files to a new location and generates a new ID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VM Export and Import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F14F80-97F5-4612-8CBB-F7216BA42906}"/>
              </a:ext>
            </a:extLst>
          </p:cNvPr>
          <p:cNvSpPr txBox="1">
            <a:spLocks/>
          </p:cNvSpPr>
          <p:nvPr/>
        </p:nvSpPr>
        <p:spPr>
          <a:xfrm>
            <a:off x="762000" y="2438400"/>
            <a:ext cx="11087002" cy="533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Export-VM -Name Machine1 -Path D:\Backup</a:t>
            </a:r>
          </a:p>
        </p:txBody>
      </p:sp>
    </p:spTree>
    <p:extLst>
      <p:ext uri="{BB962C8B-B14F-4D97-AF65-F5344CB8AC3E}">
        <p14:creationId xmlns:p14="http://schemas.microsoft.com/office/powerpoint/2010/main" val="428451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Virtualization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Level 101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0221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Virtualization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Level 102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837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Progress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A07C50-DB27-4B27-9564-E6E6CE66CE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3423520"/>
              </p:ext>
            </p:extLst>
          </p:nvPr>
        </p:nvGraphicFramePr>
        <p:xfrm>
          <a:off x="2436056" y="1530747"/>
          <a:ext cx="7319885" cy="486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DA66BFE-BAE1-4010-AD31-AC9FF2D029F0}"/>
              </a:ext>
            </a:extLst>
          </p:cNvPr>
          <p:cNvSpPr txBox="1"/>
          <p:nvPr/>
        </p:nvSpPr>
        <p:spPr>
          <a:xfrm>
            <a:off x="8290233" y="1447800"/>
            <a:ext cx="3487521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Solutions for M1 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be submitted 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until 23:59 on 1</a:t>
            </a: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07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.202</a:t>
            </a: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	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54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Running a VM in another VM in </a:t>
            </a:r>
            <a:r>
              <a:rPr lang="en-US" sz="3200" b="1" dirty="0"/>
              <a:t>nested virtualization</a:t>
            </a:r>
            <a:endParaRPr lang="en-US" sz="3200" dirty="0"/>
          </a:p>
          <a:p>
            <a:r>
              <a:rPr lang="en-US" sz="3200" dirty="0"/>
              <a:t>Supported on Windows Server 2016+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VM in a VM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2E08D-6FDB-4E68-B0F7-7ACB4F60DB43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https://docs.microsoft.com/en-us/virtualization/hyper-v-on-windows/user-guide/nested-virtualization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4B8899-0465-41EF-8228-E6F619FA7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" y="2759079"/>
            <a:ext cx="5829108" cy="327790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F5E550-87CD-4560-82C9-C3645B7F7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122" y="2398904"/>
            <a:ext cx="6670127" cy="374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6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Turn off the VM and execute the following on the host</a:t>
            </a:r>
          </a:p>
          <a:p>
            <a:r>
              <a:rPr lang="en-US" sz="3200" dirty="0"/>
              <a:t>Enable the nested virtualization</a:t>
            </a:r>
          </a:p>
          <a:p>
            <a:endParaRPr lang="en-US" sz="3200" dirty="0"/>
          </a:p>
          <a:p>
            <a:r>
              <a:rPr lang="en-US" sz="3200" dirty="0"/>
              <a:t>Disable Dynamic Memory on the Memory page or:</a:t>
            </a:r>
          </a:p>
          <a:p>
            <a:endParaRPr lang="en-US" sz="3200" dirty="0"/>
          </a:p>
          <a:p>
            <a:r>
              <a:rPr lang="en-US" sz="3200" dirty="0"/>
              <a:t>Turn on MAC address spoofing on the Network Adapter page or: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Enable Nested Virtualization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8DE0A6-C7EA-4BDE-A3BC-A53CA31C4F2D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https://docs.microsoft.com/en-us/virtualization/hyper-v-on-windows/user-guide/nested-virtualization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4830C84-5CD6-43D8-859B-6ED31645F432}"/>
              </a:ext>
            </a:extLst>
          </p:cNvPr>
          <p:cNvSpPr txBox="1">
            <a:spLocks/>
          </p:cNvSpPr>
          <p:nvPr/>
        </p:nvSpPr>
        <p:spPr>
          <a:xfrm>
            <a:off x="762000" y="2514600"/>
            <a:ext cx="10515600" cy="533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Set-</a:t>
            </a:r>
            <a:r>
              <a:rPr lang="en-US" dirty="0" err="1">
                <a:solidFill>
                  <a:schemeClr val="tx1"/>
                </a:solidFill>
              </a:rPr>
              <a:t>VMProcessor</a:t>
            </a:r>
            <a:r>
              <a:rPr lang="en-US" dirty="0">
                <a:solidFill>
                  <a:schemeClr val="tx1"/>
                </a:solidFill>
              </a:rPr>
              <a:t> -</a:t>
            </a:r>
            <a:r>
              <a:rPr lang="en-US" dirty="0" err="1">
                <a:solidFill>
                  <a:schemeClr val="tx1"/>
                </a:solidFill>
              </a:rPr>
              <a:t>VMName</a:t>
            </a:r>
            <a:r>
              <a:rPr lang="en-US" dirty="0">
                <a:solidFill>
                  <a:schemeClr val="tx1"/>
                </a:solidFill>
              </a:rPr>
              <a:t> Machine1 -</a:t>
            </a:r>
            <a:r>
              <a:rPr lang="en-US" dirty="0" err="1">
                <a:solidFill>
                  <a:schemeClr val="tx1"/>
                </a:solidFill>
              </a:rPr>
              <a:t>ExposeVirtualizationExtensions</a:t>
            </a:r>
            <a:r>
              <a:rPr lang="en-US" dirty="0">
                <a:solidFill>
                  <a:schemeClr val="tx1"/>
                </a:solidFill>
              </a:rPr>
              <a:t> $true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2F02238-BC30-4F40-96F6-91F4F25268F2}"/>
              </a:ext>
            </a:extLst>
          </p:cNvPr>
          <p:cNvSpPr txBox="1">
            <a:spLocks/>
          </p:cNvSpPr>
          <p:nvPr/>
        </p:nvSpPr>
        <p:spPr>
          <a:xfrm>
            <a:off x="762000" y="3848751"/>
            <a:ext cx="10515600" cy="533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Set-</a:t>
            </a:r>
            <a:r>
              <a:rPr lang="en-US" dirty="0" err="1">
                <a:solidFill>
                  <a:schemeClr val="tx1"/>
                </a:solidFill>
              </a:rPr>
              <a:t>VMMemory</a:t>
            </a:r>
            <a:r>
              <a:rPr lang="en-US" dirty="0">
                <a:solidFill>
                  <a:schemeClr val="tx1"/>
                </a:solidFill>
              </a:rPr>
              <a:t> -</a:t>
            </a:r>
            <a:r>
              <a:rPr lang="en-US" dirty="0" err="1">
                <a:solidFill>
                  <a:schemeClr val="tx1"/>
                </a:solidFill>
              </a:rPr>
              <a:t>VMName</a:t>
            </a:r>
            <a:r>
              <a:rPr lang="en-US" dirty="0">
                <a:solidFill>
                  <a:schemeClr val="tx1"/>
                </a:solidFill>
              </a:rPr>
              <a:t> Machine1 -</a:t>
            </a:r>
            <a:r>
              <a:rPr lang="en-US" dirty="0" err="1">
                <a:solidFill>
                  <a:schemeClr val="tx1"/>
                </a:solidFill>
              </a:rPr>
              <a:t>DynamicMemoryEnables</a:t>
            </a:r>
            <a:r>
              <a:rPr lang="en-US" dirty="0">
                <a:solidFill>
                  <a:schemeClr val="tx1"/>
                </a:solidFill>
              </a:rPr>
              <a:t> $false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0711C5F-A271-4773-B801-5346EF9B2855}"/>
              </a:ext>
            </a:extLst>
          </p:cNvPr>
          <p:cNvSpPr txBox="1">
            <a:spLocks/>
          </p:cNvSpPr>
          <p:nvPr/>
        </p:nvSpPr>
        <p:spPr>
          <a:xfrm>
            <a:off x="762000" y="5128475"/>
            <a:ext cx="10515600" cy="533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Set-</a:t>
            </a:r>
            <a:r>
              <a:rPr lang="en-US" dirty="0" err="1">
                <a:solidFill>
                  <a:schemeClr val="tx1"/>
                </a:solidFill>
              </a:rPr>
              <a:t>VMNetworkAdapter</a:t>
            </a:r>
            <a:r>
              <a:rPr lang="en-US" dirty="0">
                <a:solidFill>
                  <a:schemeClr val="tx1"/>
                </a:solidFill>
              </a:rPr>
              <a:t> -</a:t>
            </a:r>
            <a:r>
              <a:rPr lang="en-US" dirty="0" err="1">
                <a:solidFill>
                  <a:schemeClr val="tx1"/>
                </a:solidFill>
              </a:rPr>
              <a:t>VMName</a:t>
            </a:r>
            <a:r>
              <a:rPr lang="en-US" dirty="0">
                <a:solidFill>
                  <a:schemeClr val="tx1"/>
                </a:solidFill>
              </a:rPr>
              <a:t> Machine1 -Name "Lan" -</a:t>
            </a:r>
            <a:r>
              <a:rPr lang="en-US" dirty="0" err="1">
                <a:solidFill>
                  <a:schemeClr val="tx1"/>
                </a:solidFill>
              </a:rPr>
              <a:t>MACAddressSpoofing</a:t>
            </a:r>
            <a:r>
              <a:rPr lang="en-US" dirty="0">
                <a:solidFill>
                  <a:schemeClr val="tx1"/>
                </a:solidFill>
              </a:rPr>
              <a:t> on</a:t>
            </a:r>
          </a:p>
        </p:txBody>
      </p:sp>
    </p:spTree>
    <p:extLst>
      <p:ext uri="{BB962C8B-B14F-4D97-AF65-F5344CB8AC3E}">
        <p14:creationId xmlns:p14="http://schemas.microsoft.com/office/powerpoint/2010/main" val="35285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dirty="0"/>
              <a:t>Each core of a multi-core CPU is considered a </a:t>
            </a:r>
            <a:r>
              <a:rPr lang="en-US" sz="3200" dirty="0" err="1"/>
              <a:t>pCPU</a:t>
            </a:r>
            <a:endParaRPr lang="en-US" sz="3200" dirty="0"/>
          </a:p>
          <a:p>
            <a:pPr latinLnBrk="0"/>
            <a:r>
              <a:rPr lang="en-US" sz="3200" dirty="0"/>
              <a:t>Hyper-Threading if turned on, should not be accounted*</a:t>
            </a:r>
          </a:p>
          <a:p>
            <a:pPr latinLnBrk="0"/>
            <a:r>
              <a:rPr lang="en-US" sz="3200" dirty="0"/>
              <a:t>Start small, with 1 or 2 vCPUs per VM and measure constantly</a:t>
            </a:r>
          </a:p>
          <a:p>
            <a:pPr latinLnBrk="0"/>
            <a:r>
              <a:rPr lang="en-US" sz="3200" dirty="0"/>
              <a:t>CPU over-commit* is possible. There are many “golden” rules, but it all depends on the workload</a:t>
            </a:r>
          </a:p>
          <a:p>
            <a:pPr latinLnBrk="0"/>
            <a:r>
              <a:rPr lang="en-US" sz="3200" dirty="0"/>
              <a:t>Observe and measure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pCPU</a:t>
            </a:r>
            <a:r>
              <a:rPr lang="en-US" dirty="0"/>
              <a:t> vs vCPU vs 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374188-FE39-4C6B-89E9-9B2B33BABEC3}"/>
              </a:ext>
            </a:extLst>
          </p:cNvPr>
          <p:cNvSpPr txBox="1"/>
          <p:nvPr/>
        </p:nvSpPr>
        <p:spPr>
          <a:xfrm>
            <a:off x="1905000" y="5339551"/>
            <a:ext cx="139444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430D1D-27AC-407D-8A2B-4800BDC615DD}"/>
              </a:ext>
            </a:extLst>
          </p:cNvPr>
          <p:cNvSpPr txBox="1"/>
          <p:nvPr/>
        </p:nvSpPr>
        <p:spPr>
          <a:xfrm>
            <a:off x="4293172" y="5339551"/>
            <a:ext cx="139444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Observe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E6054-C023-499A-B60D-EF6FABA8412A}"/>
              </a:ext>
            </a:extLst>
          </p:cNvPr>
          <p:cNvSpPr txBox="1"/>
          <p:nvPr/>
        </p:nvSpPr>
        <p:spPr>
          <a:xfrm>
            <a:off x="6691545" y="5339551"/>
            <a:ext cx="139444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Measure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2C182E-5ABD-42DB-991C-EAB2C559C4D4}"/>
              </a:ext>
            </a:extLst>
          </p:cNvPr>
          <p:cNvSpPr txBox="1"/>
          <p:nvPr/>
        </p:nvSpPr>
        <p:spPr>
          <a:xfrm>
            <a:off x="9089918" y="5339551"/>
            <a:ext cx="139444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Adjust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7F54A50-691A-4388-9681-23C1B5C83949}"/>
              </a:ext>
            </a:extLst>
          </p:cNvPr>
          <p:cNvSpPr/>
          <p:nvPr/>
        </p:nvSpPr>
        <p:spPr bwMode="auto">
          <a:xfrm>
            <a:off x="3505601" y="5446119"/>
            <a:ext cx="581417" cy="4802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D16612B-907D-4159-B1FC-1CE9321422F9}"/>
              </a:ext>
            </a:extLst>
          </p:cNvPr>
          <p:cNvSpPr/>
          <p:nvPr/>
        </p:nvSpPr>
        <p:spPr bwMode="auto">
          <a:xfrm>
            <a:off x="5898874" y="5401437"/>
            <a:ext cx="581417" cy="4802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CCF941A-E0D2-4E98-BAAB-5B79A07F95DF}"/>
              </a:ext>
            </a:extLst>
          </p:cNvPr>
          <p:cNvSpPr/>
          <p:nvPr/>
        </p:nvSpPr>
        <p:spPr bwMode="auto">
          <a:xfrm>
            <a:off x="8297247" y="5401437"/>
            <a:ext cx="581417" cy="4802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297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 animBg="1"/>
      <p:bldP spid="6" grpId="0" animBg="1"/>
      <p:bldP spid="7" grpId="0" animBg="1"/>
      <p:bldP spid="8" grpId="0" animBg="1"/>
      <p:bldP spid="3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atinLnBrk="0"/>
            <a:r>
              <a:rPr lang="en-US" sz="2800" dirty="0"/>
              <a:t>Disk Formats</a:t>
            </a:r>
          </a:p>
          <a:p>
            <a:pPr lvl="1" latinLnBrk="0"/>
            <a:r>
              <a:rPr lang="en-US" sz="2600" b="1" dirty="0"/>
              <a:t>VHD</a:t>
            </a:r>
            <a:r>
              <a:rPr lang="en-US" sz="2600" dirty="0"/>
              <a:t> is up to 2 TB in size and is backward compatible</a:t>
            </a:r>
          </a:p>
          <a:p>
            <a:pPr lvl="1" latinLnBrk="0"/>
            <a:r>
              <a:rPr lang="en-US" sz="2600" b="1" dirty="0"/>
              <a:t>VHDX</a:t>
            </a:r>
            <a:r>
              <a:rPr lang="en-US" sz="2600" dirty="0"/>
              <a:t> is up to 64 TB in size and not supported before Windows Server 2012</a:t>
            </a:r>
          </a:p>
          <a:p>
            <a:pPr lvl="1" latinLnBrk="0"/>
            <a:r>
              <a:rPr lang="en-US" sz="2600" b="1" dirty="0"/>
              <a:t>VHD</a:t>
            </a:r>
            <a:r>
              <a:rPr lang="en-US" sz="2600" dirty="0"/>
              <a:t> </a:t>
            </a:r>
            <a:r>
              <a:rPr lang="en-US" sz="2600" b="1" dirty="0"/>
              <a:t>Set</a:t>
            </a:r>
            <a:r>
              <a:rPr lang="en-US" sz="2600" dirty="0"/>
              <a:t> is used to create shared virtual disks</a:t>
            </a:r>
          </a:p>
          <a:p>
            <a:pPr latinLnBrk="0"/>
            <a:r>
              <a:rPr lang="en-US" sz="2800" dirty="0"/>
              <a:t>Disk Types</a:t>
            </a:r>
          </a:p>
          <a:p>
            <a:pPr lvl="1" latinLnBrk="0"/>
            <a:r>
              <a:rPr lang="en-US" sz="2600" b="1" dirty="0"/>
              <a:t>Fixed Size </a:t>
            </a:r>
            <a:r>
              <a:rPr lang="en-US" sz="2600" dirty="0"/>
              <a:t>is an image file with a specified size with all disk space taken upfront</a:t>
            </a:r>
          </a:p>
          <a:p>
            <a:pPr lvl="1" latinLnBrk="0"/>
            <a:r>
              <a:rPr lang="en-US" sz="2600" b="1" dirty="0"/>
              <a:t>Dynamically Expanding </a:t>
            </a:r>
            <a:r>
              <a:rPr lang="en-US" sz="2600" dirty="0"/>
              <a:t>is an image with a specified size which start small and expands when needed </a:t>
            </a:r>
          </a:p>
          <a:p>
            <a:pPr lvl="1" latinLnBrk="0"/>
            <a:r>
              <a:rPr lang="en-US" sz="2600" b="1" dirty="0"/>
              <a:t>Differencing</a:t>
            </a:r>
            <a:r>
              <a:rPr lang="en-US" sz="2600" dirty="0"/>
              <a:t> (or child) is associated with a specific parent image. All new data and changes to existing data is written to the child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Disks</a:t>
            </a:r>
          </a:p>
        </p:txBody>
      </p:sp>
    </p:spTree>
    <p:extLst>
      <p:ext uri="{BB962C8B-B14F-4D97-AF65-F5344CB8AC3E}">
        <p14:creationId xmlns:p14="http://schemas.microsoft.com/office/powerpoint/2010/main" val="331734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Stored in </a:t>
            </a:r>
            <a:r>
              <a:rPr lang="en-US" sz="2800" b="1" dirty="0"/>
              <a:t>*.</a:t>
            </a:r>
            <a:r>
              <a:rPr lang="en-US" sz="2800" b="1" dirty="0" err="1"/>
              <a:t>vhd</a:t>
            </a:r>
            <a:r>
              <a:rPr lang="en-US" sz="2800" b="1" dirty="0"/>
              <a:t> </a:t>
            </a:r>
            <a:r>
              <a:rPr lang="en-US" sz="2800" dirty="0"/>
              <a:t>or </a:t>
            </a:r>
            <a:r>
              <a:rPr lang="en-US" sz="2800" b="1" dirty="0"/>
              <a:t>*.</a:t>
            </a:r>
            <a:r>
              <a:rPr lang="en-US" sz="2800" b="1" dirty="0" err="1"/>
              <a:t>vhdx</a:t>
            </a:r>
            <a:r>
              <a:rPr lang="en-US" sz="2800" b="1" dirty="0"/>
              <a:t> </a:t>
            </a:r>
            <a:r>
              <a:rPr lang="en-US" sz="2800" dirty="0"/>
              <a:t>files</a:t>
            </a:r>
          </a:p>
          <a:p>
            <a:r>
              <a:rPr lang="en-US" sz="2800" dirty="0"/>
              <a:t>All space must be available at the time of creation</a:t>
            </a:r>
          </a:p>
          <a:p>
            <a:r>
              <a:rPr lang="en-US" sz="2800" dirty="0"/>
              <a:t>Considered efficient from a performance standpoint</a:t>
            </a:r>
          </a:p>
          <a:p>
            <a:pPr lvl="1"/>
            <a:r>
              <a:rPr lang="en-US" sz="2600" dirty="0"/>
              <a:t>No overhead due to dynamic expansion</a:t>
            </a:r>
          </a:p>
          <a:p>
            <a:pPr lvl="1"/>
            <a:r>
              <a:rPr lang="en-US" sz="2600" dirty="0"/>
              <a:t>Less fragmentation</a:t>
            </a:r>
          </a:p>
          <a:p>
            <a:r>
              <a:rPr lang="en-US" sz="2800" dirty="0"/>
              <a:t>Can be created in Hyper-V Manager or with PowerShell</a:t>
            </a:r>
          </a:p>
          <a:p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Virtual Disks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B7E4AD4-BA8D-4012-B4B9-C5725015A28F}"/>
              </a:ext>
            </a:extLst>
          </p:cNvPr>
          <p:cNvSpPr txBox="1">
            <a:spLocks/>
          </p:cNvSpPr>
          <p:nvPr/>
        </p:nvSpPr>
        <p:spPr>
          <a:xfrm>
            <a:off x="768626" y="4724400"/>
            <a:ext cx="11087002" cy="533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New-VHD -Path C:\VM\Disk.vhdx -Fixed -</a:t>
            </a:r>
            <a:r>
              <a:rPr lang="en-US" dirty="0" err="1">
                <a:solidFill>
                  <a:schemeClr val="tx1"/>
                </a:solidFill>
              </a:rPr>
              <a:t>SizeBytes</a:t>
            </a:r>
            <a:r>
              <a:rPr lang="en-US" dirty="0">
                <a:solidFill>
                  <a:schemeClr val="tx1"/>
                </a:solidFill>
              </a:rPr>
              <a:t> 10gb</a:t>
            </a:r>
          </a:p>
        </p:txBody>
      </p:sp>
    </p:spTree>
    <p:extLst>
      <p:ext uri="{BB962C8B-B14F-4D97-AF65-F5344CB8AC3E}">
        <p14:creationId xmlns:p14="http://schemas.microsoft.com/office/powerpoint/2010/main" val="296468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Stored in </a:t>
            </a:r>
            <a:r>
              <a:rPr lang="en-US" sz="2800" b="1" dirty="0"/>
              <a:t>*.</a:t>
            </a:r>
            <a:r>
              <a:rPr lang="en-US" sz="2800" b="1" dirty="0" err="1"/>
              <a:t>vhd</a:t>
            </a:r>
            <a:r>
              <a:rPr lang="en-US" sz="2800" b="1" dirty="0"/>
              <a:t> </a:t>
            </a:r>
            <a:r>
              <a:rPr lang="en-US" sz="2800" dirty="0"/>
              <a:t>or </a:t>
            </a:r>
            <a:r>
              <a:rPr lang="en-US" sz="2800" b="1" dirty="0"/>
              <a:t>*.</a:t>
            </a:r>
            <a:r>
              <a:rPr lang="en-US" sz="2800" b="1" dirty="0" err="1"/>
              <a:t>vhdx</a:t>
            </a:r>
            <a:r>
              <a:rPr lang="en-US" sz="2800" b="1" dirty="0"/>
              <a:t> </a:t>
            </a:r>
            <a:r>
              <a:rPr lang="en-US" sz="2800" dirty="0"/>
              <a:t>files</a:t>
            </a:r>
          </a:p>
          <a:p>
            <a:r>
              <a:rPr lang="en-US" sz="2800" dirty="0"/>
              <a:t>Only maximum size is specified. No need to have all the space available</a:t>
            </a:r>
          </a:p>
          <a:p>
            <a:r>
              <a:rPr lang="en-US" sz="2800" dirty="0"/>
              <a:t>Considered not very efficient from a performance standpoint</a:t>
            </a:r>
          </a:p>
          <a:p>
            <a:pPr lvl="1"/>
            <a:r>
              <a:rPr lang="en-US" sz="2600" dirty="0"/>
              <a:t>Overhead due to dynamic expansion</a:t>
            </a:r>
          </a:p>
          <a:p>
            <a:pPr lvl="1"/>
            <a:r>
              <a:rPr lang="en-US" sz="2600" dirty="0"/>
              <a:t>High fragmentation</a:t>
            </a:r>
          </a:p>
          <a:p>
            <a:r>
              <a:rPr lang="en-US" sz="2800" dirty="0"/>
              <a:t>When data is removed the disk doesn’t shrink back automatically</a:t>
            </a:r>
          </a:p>
          <a:p>
            <a:r>
              <a:rPr lang="en-US" sz="2800" dirty="0"/>
              <a:t>Can be created in Hyper-V Manager or with PowerShell</a:t>
            </a:r>
          </a:p>
          <a:p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Virtual Disks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B7E4AD4-BA8D-4012-B4B9-C5725015A28F}"/>
              </a:ext>
            </a:extLst>
          </p:cNvPr>
          <p:cNvSpPr txBox="1">
            <a:spLocks/>
          </p:cNvSpPr>
          <p:nvPr/>
        </p:nvSpPr>
        <p:spPr>
          <a:xfrm>
            <a:off x="768626" y="5257800"/>
            <a:ext cx="11087002" cy="533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New-VHD -Path C:\VM\Disk.vhdx -Dynamic -</a:t>
            </a:r>
            <a:r>
              <a:rPr lang="en-US" dirty="0" err="1">
                <a:solidFill>
                  <a:schemeClr val="tx1"/>
                </a:solidFill>
              </a:rPr>
              <a:t>SizeBytes</a:t>
            </a:r>
            <a:r>
              <a:rPr lang="en-US" dirty="0">
                <a:solidFill>
                  <a:schemeClr val="tx1"/>
                </a:solidFill>
              </a:rPr>
              <a:t> 10gb</a:t>
            </a:r>
          </a:p>
        </p:txBody>
      </p:sp>
    </p:spTree>
    <p:extLst>
      <p:ext uri="{BB962C8B-B14F-4D97-AF65-F5344CB8AC3E}">
        <p14:creationId xmlns:p14="http://schemas.microsoft.com/office/powerpoint/2010/main" val="43094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Stored in </a:t>
            </a:r>
            <a:r>
              <a:rPr lang="en-US" sz="2800" b="1" dirty="0"/>
              <a:t>*.</a:t>
            </a:r>
            <a:r>
              <a:rPr lang="en-US" sz="2800" b="1" dirty="0" err="1"/>
              <a:t>vhd</a:t>
            </a:r>
            <a:r>
              <a:rPr lang="en-US" sz="2800" b="1" dirty="0"/>
              <a:t> </a:t>
            </a:r>
            <a:r>
              <a:rPr lang="en-US" sz="2800" dirty="0"/>
              <a:t>or </a:t>
            </a:r>
            <a:r>
              <a:rPr lang="en-US" sz="2800" b="1" dirty="0"/>
              <a:t>*.</a:t>
            </a:r>
            <a:r>
              <a:rPr lang="en-US" sz="2800" b="1" dirty="0" err="1"/>
              <a:t>vhdx</a:t>
            </a:r>
            <a:r>
              <a:rPr lang="en-US" sz="2800" b="1" dirty="0"/>
              <a:t> </a:t>
            </a:r>
            <a:r>
              <a:rPr lang="en-US" sz="2800" dirty="0"/>
              <a:t>files</a:t>
            </a:r>
          </a:p>
          <a:p>
            <a:r>
              <a:rPr lang="en-US" sz="2800" dirty="0"/>
              <a:t>Follows the format of the parent disk</a:t>
            </a:r>
          </a:p>
          <a:p>
            <a:r>
              <a:rPr lang="en-US" sz="2800" dirty="0"/>
              <a:t>Multiple generations are supported (child of a child of a …)</a:t>
            </a:r>
          </a:p>
          <a:p>
            <a:r>
              <a:rPr lang="en-US" sz="2800" dirty="0"/>
              <a:t>Multiple children can be linked to the same parent</a:t>
            </a:r>
          </a:p>
          <a:p>
            <a:r>
              <a:rPr lang="en-US" sz="2800" dirty="0"/>
              <a:t>The parent should be considered read-only</a:t>
            </a:r>
          </a:p>
          <a:p>
            <a:r>
              <a:rPr lang="en-US" sz="2800" dirty="0"/>
              <a:t>Can be used for creation of cloned VMs, testing with rollback, etc.</a:t>
            </a:r>
          </a:p>
          <a:p>
            <a:r>
              <a:rPr lang="en-US" sz="2800" dirty="0"/>
              <a:t>There is negative impact on the performance</a:t>
            </a:r>
          </a:p>
          <a:p>
            <a:r>
              <a:rPr lang="en-US" sz="2800" dirty="0"/>
              <a:t>Can be created in Hyper-V Manager or with PowerShell</a:t>
            </a:r>
          </a:p>
          <a:p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Virtual Disks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B7E4AD4-BA8D-4012-B4B9-C5725015A28F}"/>
              </a:ext>
            </a:extLst>
          </p:cNvPr>
          <p:cNvSpPr txBox="1">
            <a:spLocks/>
          </p:cNvSpPr>
          <p:nvPr/>
        </p:nvSpPr>
        <p:spPr>
          <a:xfrm>
            <a:off x="685800" y="5943600"/>
            <a:ext cx="11125200" cy="533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New-VHD -Path C:\VM\DiffDisk.vhdx -Differencing -</a:t>
            </a:r>
            <a:r>
              <a:rPr lang="en-US" sz="1800" dirty="0" err="1">
                <a:solidFill>
                  <a:schemeClr val="tx1"/>
                </a:solidFill>
              </a:rPr>
              <a:t>ParentPath</a:t>
            </a:r>
            <a:r>
              <a:rPr lang="en-US" sz="1800" dirty="0">
                <a:solidFill>
                  <a:schemeClr val="tx1"/>
                </a:solidFill>
              </a:rPr>
              <a:t> C:\VM\Parent.vhdx</a:t>
            </a:r>
          </a:p>
        </p:txBody>
      </p:sp>
    </p:spTree>
    <p:extLst>
      <p:ext uri="{BB962C8B-B14F-4D97-AF65-F5344CB8AC3E}">
        <p14:creationId xmlns:p14="http://schemas.microsoft.com/office/powerpoint/2010/main" val="26689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dirty="0"/>
              <a:t>Permits a VM to access an actual disk on the host directly</a:t>
            </a:r>
          </a:p>
          <a:p>
            <a:pPr latinLnBrk="0"/>
            <a:r>
              <a:rPr lang="en-US" sz="3200" dirty="0"/>
              <a:t>The VM must have exclusive access to the disk</a:t>
            </a:r>
          </a:p>
          <a:p>
            <a:pPr latinLnBrk="0"/>
            <a:r>
              <a:rPr lang="en-US" sz="3200" dirty="0"/>
              <a:t>The target disk must be taken offline (for example with Disk Management)</a:t>
            </a:r>
          </a:p>
          <a:p>
            <a:pPr latinLnBrk="0"/>
            <a:r>
              <a:rPr lang="en-US" sz="3200" dirty="0"/>
              <a:t>In order to connect a pass-through disk to the VM’s SCSI controller the VM doesn’t need to be turned off. This doesn’t apply when connecting disk to the IDE controller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Pass-through Disks</a:t>
            </a:r>
          </a:p>
        </p:txBody>
      </p:sp>
    </p:spTree>
    <p:extLst>
      <p:ext uri="{BB962C8B-B14F-4D97-AF65-F5344CB8AC3E}">
        <p14:creationId xmlns:p14="http://schemas.microsoft.com/office/powerpoint/2010/main" val="300652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2400" b="1" dirty="0"/>
              <a:t>Compact</a:t>
            </a:r>
            <a:r>
              <a:rPr lang="en-US" sz="2400" dirty="0"/>
              <a:t> is used to reduce the size of not mounted dynamically expanding disk</a:t>
            </a:r>
          </a:p>
          <a:p>
            <a:pPr latinLnBrk="0"/>
            <a:endParaRPr lang="en-US" sz="2400" dirty="0"/>
          </a:p>
          <a:p>
            <a:pPr latinLnBrk="0"/>
            <a:r>
              <a:rPr lang="en-US" sz="2400" b="1" dirty="0"/>
              <a:t>Convert</a:t>
            </a:r>
            <a:r>
              <a:rPr lang="en-US" sz="2400" dirty="0"/>
              <a:t> allows format or type change by making a copy</a:t>
            </a:r>
          </a:p>
          <a:p>
            <a:pPr latinLnBrk="0"/>
            <a:endParaRPr lang="en-US" sz="2400" dirty="0"/>
          </a:p>
          <a:p>
            <a:pPr latinLnBrk="0"/>
            <a:r>
              <a:rPr lang="en-US" sz="2400" b="1" dirty="0"/>
              <a:t>Expand</a:t>
            </a:r>
            <a:r>
              <a:rPr lang="en-US" sz="2400" dirty="0"/>
              <a:t> increases the capacity of disk by adding empty storage space</a:t>
            </a:r>
          </a:p>
          <a:p>
            <a:pPr latinLnBrk="0"/>
            <a:r>
              <a:rPr lang="en-US" sz="2400" b="1" dirty="0"/>
              <a:t>Shrink</a:t>
            </a:r>
            <a:r>
              <a:rPr lang="en-US" sz="2400" dirty="0"/>
              <a:t> reduces the capacity by deleting empty (unpartitioned space at the end) storage space</a:t>
            </a:r>
          </a:p>
          <a:p>
            <a:pPr latinLnBrk="0"/>
            <a:endParaRPr lang="en-US" sz="2400" dirty="0"/>
          </a:p>
          <a:p>
            <a:pPr latinLnBrk="0"/>
            <a:r>
              <a:rPr lang="en-US" sz="2400" b="1" dirty="0"/>
              <a:t>Merge</a:t>
            </a:r>
            <a:r>
              <a:rPr lang="en-US" sz="2400" dirty="0"/>
              <a:t> combines the data on a differencing disk with that on its parent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Disk Management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695F54D-CE82-4F15-8DFC-FA2852F8D0C2}"/>
              </a:ext>
            </a:extLst>
          </p:cNvPr>
          <p:cNvSpPr txBox="1">
            <a:spLocks/>
          </p:cNvSpPr>
          <p:nvPr/>
        </p:nvSpPr>
        <p:spPr>
          <a:xfrm>
            <a:off x="739129" y="1649143"/>
            <a:ext cx="11125200" cy="533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Optimize-VHD -Path C:\D.vhdx -Mode Full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2737970-B25F-4916-B3E2-8959E5361300}"/>
              </a:ext>
            </a:extLst>
          </p:cNvPr>
          <p:cNvSpPr txBox="1">
            <a:spLocks/>
          </p:cNvSpPr>
          <p:nvPr/>
        </p:nvSpPr>
        <p:spPr>
          <a:xfrm>
            <a:off x="726839" y="2732719"/>
            <a:ext cx="11125200" cy="533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Convert-VHD -Path C:\D1.vhd -</a:t>
            </a:r>
            <a:r>
              <a:rPr lang="en-US" sz="1800" dirty="0" err="1">
                <a:solidFill>
                  <a:schemeClr val="tx1"/>
                </a:solidFill>
              </a:rPr>
              <a:t>DestinationPath</a:t>
            </a:r>
            <a:r>
              <a:rPr lang="en-US" sz="1800" dirty="0">
                <a:solidFill>
                  <a:schemeClr val="tx1"/>
                </a:solidFill>
              </a:rPr>
              <a:t> C:\D2.vhdx -</a:t>
            </a:r>
            <a:r>
              <a:rPr lang="en-US" sz="1800" dirty="0" err="1">
                <a:solidFill>
                  <a:schemeClr val="tx1"/>
                </a:solidFill>
              </a:rPr>
              <a:t>VHDType</a:t>
            </a:r>
            <a:r>
              <a:rPr lang="en-US" sz="1800" dirty="0">
                <a:solidFill>
                  <a:schemeClr val="tx1"/>
                </a:solidFill>
              </a:rPr>
              <a:t> Dynamic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AF9B92-4849-421E-B454-5BA6165DB6B0}"/>
              </a:ext>
            </a:extLst>
          </p:cNvPr>
          <p:cNvSpPr txBox="1">
            <a:spLocks/>
          </p:cNvSpPr>
          <p:nvPr/>
        </p:nvSpPr>
        <p:spPr>
          <a:xfrm>
            <a:off x="726839" y="4730292"/>
            <a:ext cx="11125200" cy="533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Resize-VHD -Path C:\D.vhdx -</a:t>
            </a:r>
            <a:r>
              <a:rPr lang="en-US" sz="1800" dirty="0" err="1">
                <a:solidFill>
                  <a:schemeClr val="tx1"/>
                </a:solidFill>
              </a:rPr>
              <a:t>SizeBytes</a:t>
            </a:r>
            <a:r>
              <a:rPr lang="en-US" sz="1800" dirty="0">
                <a:solidFill>
                  <a:schemeClr val="tx1"/>
                </a:solidFill>
              </a:rPr>
              <a:t> 80gb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3C7E02A-FC20-43C4-A9EA-F94C7D13698F}"/>
              </a:ext>
            </a:extLst>
          </p:cNvPr>
          <p:cNvSpPr txBox="1">
            <a:spLocks/>
          </p:cNvSpPr>
          <p:nvPr/>
        </p:nvSpPr>
        <p:spPr>
          <a:xfrm>
            <a:off x="726839" y="5857393"/>
            <a:ext cx="11125200" cy="533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Merge-VHD -Path C:\Child.vhdx -</a:t>
            </a:r>
            <a:r>
              <a:rPr lang="en-US" sz="1800" dirty="0" err="1">
                <a:solidFill>
                  <a:schemeClr val="tx1"/>
                </a:solidFill>
              </a:rPr>
              <a:t>DestinationPath</a:t>
            </a:r>
            <a:r>
              <a:rPr lang="en-US" sz="1800" dirty="0">
                <a:solidFill>
                  <a:schemeClr val="tx1"/>
                </a:solidFill>
              </a:rPr>
              <a:t> C:\Parent.vhdx</a:t>
            </a:r>
          </a:p>
        </p:txBody>
      </p:sp>
    </p:spTree>
    <p:extLst>
      <p:ext uri="{BB962C8B-B14F-4D97-AF65-F5344CB8AC3E}">
        <p14:creationId xmlns:p14="http://schemas.microsoft.com/office/powerpoint/2010/main" val="23675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8" grpId="0" animBg="1"/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atinLnBrk="0"/>
            <a:r>
              <a:rPr lang="en-US" sz="3200" b="1" dirty="0"/>
              <a:t>Standard checkpoint </a:t>
            </a:r>
            <a:r>
              <a:rPr lang="en-US" sz="3200" dirty="0"/>
              <a:t>is a captured image of the </a:t>
            </a:r>
            <a:r>
              <a:rPr lang="en-US" sz="3200" b="1" dirty="0"/>
              <a:t>state</a:t>
            </a:r>
            <a:r>
              <a:rPr lang="en-US" sz="3200" dirty="0"/>
              <a:t>, </a:t>
            </a:r>
            <a:r>
              <a:rPr lang="en-US" sz="3200" b="1" dirty="0"/>
              <a:t>data</a:t>
            </a:r>
            <a:r>
              <a:rPr lang="en-US" sz="3200" dirty="0"/>
              <a:t>, and </a:t>
            </a:r>
            <a:r>
              <a:rPr lang="en-US" sz="3200" b="1" dirty="0"/>
              <a:t>hardware configuration </a:t>
            </a:r>
            <a:r>
              <a:rPr lang="en-US" sz="3200" dirty="0"/>
              <a:t>of a running VM at a specific point in time</a:t>
            </a:r>
          </a:p>
          <a:p>
            <a:pPr latinLnBrk="0"/>
            <a:r>
              <a:rPr lang="en-US" sz="3200" b="1" dirty="0"/>
              <a:t>Production checkpoint </a:t>
            </a:r>
            <a:r>
              <a:rPr lang="en-US" sz="3200" dirty="0"/>
              <a:t>is a point in time image of a VM created using a backup technology inside the guest (</a:t>
            </a:r>
            <a:r>
              <a:rPr lang="en-US" sz="3200" b="1" dirty="0"/>
              <a:t>Volume Shadow Copy </a:t>
            </a:r>
            <a:r>
              <a:rPr lang="en-US" sz="3200" dirty="0"/>
              <a:t>in Windows or </a:t>
            </a:r>
            <a:r>
              <a:rPr lang="en-US" sz="3200" b="1" dirty="0"/>
              <a:t>File System Freeze </a:t>
            </a:r>
            <a:r>
              <a:rPr lang="en-US" sz="3200" dirty="0"/>
              <a:t>in Linux)</a:t>
            </a:r>
          </a:p>
          <a:p>
            <a:pPr latinLnBrk="0"/>
            <a:r>
              <a:rPr lang="en-US" sz="3200" dirty="0"/>
              <a:t>Before Windows Server 2012 R2 they were known as </a:t>
            </a:r>
            <a:r>
              <a:rPr lang="en-US" sz="3200" b="1" dirty="0"/>
              <a:t>snapshots</a:t>
            </a:r>
          </a:p>
          <a:p>
            <a:pPr latinLnBrk="0"/>
            <a:r>
              <a:rPr lang="en-US" sz="3200" b="1" dirty="0"/>
              <a:t>AVHD</a:t>
            </a:r>
            <a:r>
              <a:rPr lang="en-US" sz="3200" dirty="0"/>
              <a:t> or </a:t>
            </a:r>
            <a:r>
              <a:rPr lang="en-US" sz="3200" b="1" dirty="0"/>
              <a:t>AVHDX</a:t>
            </a:r>
            <a:r>
              <a:rPr lang="en-US" sz="3200" dirty="0"/>
              <a:t> file is created for each hard disk</a:t>
            </a:r>
          </a:p>
          <a:p>
            <a:pPr latinLnBrk="0"/>
            <a:r>
              <a:rPr lang="en-US" sz="3200" dirty="0"/>
              <a:t>Can reduce the overall performance of a VM</a:t>
            </a:r>
          </a:p>
          <a:p>
            <a:pPr latinLnBrk="0"/>
            <a:r>
              <a:rPr lang="en-US" sz="3200" dirty="0"/>
              <a:t>Production checkpoints are default (since 2016) and preferred</a:t>
            </a:r>
          </a:p>
          <a:p>
            <a:pPr latinLnBrk="0"/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VM Checkpoints</a:t>
            </a:r>
          </a:p>
        </p:txBody>
      </p:sp>
    </p:spTree>
    <p:extLst>
      <p:ext uri="{BB962C8B-B14F-4D97-AF65-F5344CB8AC3E}">
        <p14:creationId xmlns:p14="http://schemas.microsoft.com/office/powerpoint/2010/main" val="223772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29B28C-47EF-4462-BD8A-253490909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Previous Module (M1)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9D6304-113E-4387-B4AD-B5D71C46D4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998" dirty="0"/>
              <a:t>Quick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76" y="686514"/>
            <a:ext cx="3809008" cy="380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7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atinLnBrk="0"/>
            <a:r>
              <a:rPr lang="en-US" sz="2800" dirty="0"/>
              <a:t>By default, each VM has only </a:t>
            </a:r>
            <a:r>
              <a:rPr lang="en-US" sz="2800" b="1" dirty="0"/>
              <a:t>one</a:t>
            </a:r>
            <a:r>
              <a:rPr lang="en-US" sz="2800" dirty="0"/>
              <a:t> virtual network adapter</a:t>
            </a:r>
          </a:p>
          <a:p>
            <a:pPr latinLnBrk="0"/>
            <a:r>
              <a:rPr lang="en-US" sz="2800" dirty="0"/>
              <a:t>It can be either </a:t>
            </a:r>
            <a:r>
              <a:rPr lang="en-US" sz="2800" b="1" dirty="0"/>
              <a:t>connected</a:t>
            </a:r>
            <a:r>
              <a:rPr lang="en-US" sz="2800" dirty="0"/>
              <a:t> to a virtual switch or in a </a:t>
            </a:r>
            <a:r>
              <a:rPr lang="en-US" sz="2800" b="1" dirty="0"/>
              <a:t>not-connected</a:t>
            </a:r>
            <a:r>
              <a:rPr lang="en-US" sz="2800" dirty="0"/>
              <a:t> state</a:t>
            </a:r>
          </a:p>
          <a:p>
            <a:pPr latinLnBrk="0"/>
            <a:r>
              <a:rPr lang="en-US" sz="2800" dirty="0"/>
              <a:t>Up to </a:t>
            </a:r>
            <a:r>
              <a:rPr lang="en-US" sz="2800" b="1" dirty="0"/>
              <a:t>eight</a:t>
            </a:r>
            <a:r>
              <a:rPr lang="en-US" sz="2800" dirty="0"/>
              <a:t> virtual network adapters can be added per VM</a:t>
            </a:r>
          </a:p>
          <a:p>
            <a:pPr latinLnBrk="0"/>
            <a:r>
              <a:rPr lang="en-US" sz="2800" dirty="0"/>
              <a:t>Addition or changes to a virtual network adapter on a Generation 2 VM could be done while the machine is running</a:t>
            </a:r>
          </a:p>
          <a:p>
            <a:pPr latinLnBrk="0"/>
            <a:r>
              <a:rPr lang="en-US" sz="2800" dirty="0"/>
              <a:t>Each virtual network adapter could be associated with a VLAN</a:t>
            </a:r>
          </a:p>
          <a:p>
            <a:pPr latinLnBrk="0"/>
            <a:r>
              <a:rPr lang="en-US" sz="2800" dirty="0"/>
              <a:t>Adding a virtual network adapter with PowerShell</a:t>
            </a:r>
          </a:p>
          <a:p>
            <a:pPr latinLnBrk="0"/>
            <a:endParaRPr lang="en-US" sz="2800" dirty="0"/>
          </a:p>
          <a:p>
            <a:pPr latinLnBrk="0"/>
            <a:r>
              <a:rPr lang="en-US" sz="2800" dirty="0"/>
              <a:t>Removal of a virtual network adapter with PowerShell</a:t>
            </a:r>
          </a:p>
          <a:p>
            <a:pPr latinLnBrk="0"/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E1E4B44-D2CF-4C84-B3E8-4E4FFAD296F4}"/>
              </a:ext>
            </a:extLst>
          </p:cNvPr>
          <p:cNvSpPr txBox="1">
            <a:spLocks/>
          </p:cNvSpPr>
          <p:nvPr/>
        </p:nvSpPr>
        <p:spPr>
          <a:xfrm>
            <a:off x="762000" y="4876800"/>
            <a:ext cx="11125200" cy="533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Add-</a:t>
            </a:r>
            <a:r>
              <a:rPr lang="en-US" sz="1800" dirty="0" err="1">
                <a:solidFill>
                  <a:schemeClr val="tx1"/>
                </a:solidFill>
              </a:rPr>
              <a:t>VMNetworkAdapter</a:t>
            </a:r>
            <a:r>
              <a:rPr lang="en-US" sz="1800" dirty="0">
                <a:solidFill>
                  <a:schemeClr val="tx1"/>
                </a:solidFill>
              </a:rPr>
              <a:t> -</a:t>
            </a:r>
            <a:r>
              <a:rPr lang="en-US" sz="1800" dirty="0" err="1">
                <a:solidFill>
                  <a:schemeClr val="tx1"/>
                </a:solidFill>
              </a:rPr>
              <a:t>VMName</a:t>
            </a:r>
            <a:r>
              <a:rPr lang="en-US" sz="1800" dirty="0">
                <a:solidFill>
                  <a:schemeClr val="tx1"/>
                </a:solidFill>
              </a:rPr>
              <a:t> Machine1 -Name NIC1 -</a:t>
            </a:r>
            <a:r>
              <a:rPr lang="en-US" sz="1800" dirty="0" err="1">
                <a:solidFill>
                  <a:schemeClr val="tx1"/>
                </a:solidFill>
              </a:rPr>
              <a:t>SwitchName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MyPrivateSwitch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425FE19-533B-41B5-AB2C-7320589362DC}"/>
              </a:ext>
            </a:extLst>
          </p:cNvPr>
          <p:cNvSpPr txBox="1">
            <a:spLocks/>
          </p:cNvSpPr>
          <p:nvPr/>
        </p:nvSpPr>
        <p:spPr>
          <a:xfrm>
            <a:off x="762000" y="5943600"/>
            <a:ext cx="11125200" cy="533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Remove-</a:t>
            </a:r>
            <a:r>
              <a:rPr lang="en-US" sz="1800" dirty="0" err="1">
                <a:solidFill>
                  <a:schemeClr val="tx1"/>
                </a:solidFill>
              </a:rPr>
              <a:t>VMNetworkAdapter</a:t>
            </a:r>
            <a:r>
              <a:rPr lang="en-US" sz="1800" dirty="0">
                <a:solidFill>
                  <a:schemeClr val="tx1"/>
                </a:solidFill>
              </a:rPr>
              <a:t> -</a:t>
            </a:r>
            <a:r>
              <a:rPr lang="en-US" sz="1800" dirty="0" err="1">
                <a:solidFill>
                  <a:schemeClr val="tx1"/>
                </a:solidFill>
              </a:rPr>
              <a:t>VMName</a:t>
            </a:r>
            <a:r>
              <a:rPr lang="en-US" sz="1800" dirty="0">
                <a:solidFill>
                  <a:schemeClr val="tx1"/>
                </a:solidFill>
              </a:rPr>
              <a:t> Machine1 -Name NIC1</a:t>
            </a:r>
          </a:p>
        </p:txBody>
      </p:sp>
    </p:spTree>
    <p:extLst>
      <p:ext uri="{BB962C8B-B14F-4D97-AF65-F5344CB8AC3E}">
        <p14:creationId xmlns:p14="http://schemas.microsoft.com/office/powerpoint/2010/main" val="404833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2800" b="1" dirty="0"/>
              <a:t>A virtual switch</a:t>
            </a:r>
            <a:r>
              <a:rPr lang="en-US" sz="2800" dirty="0"/>
              <a:t> is a device that functions at layer 2 of the OSI model</a:t>
            </a:r>
            <a:endParaRPr lang="en-US" sz="2800" b="1" dirty="0"/>
          </a:p>
          <a:p>
            <a:pPr latinLnBrk="0"/>
            <a:r>
              <a:rPr lang="en-US" sz="2800" b="1" dirty="0"/>
              <a:t>External virtual switch </a:t>
            </a:r>
            <a:r>
              <a:rPr lang="en-US" sz="2800" dirty="0"/>
              <a:t>maps to a physical network adapter on the host. It is bound to the networking protocol stack in the host. VMs can access the physical network</a:t>
            </a:r>
          </a:p>
          <a:p>
            <a:pPr latinLnBrk="0"/>
            <a:r>
              <a:rPr lang="en-US" sz="2800" b="1" dirty="0"/>
              <a:t>Internal virtual switch </a:t>
            </a:r>
            <a:r>
              <a:rPr lang="en-US" sz="2800" dirty="0"/>
              <a:t>permits communication between virtual machines on a Hyper-V host and between them and the host itself. It is bound to a separate networking protocol stack in the host</a:t>
            </a:r>
          </a:p>
          <a:p>
            <a:pPr latinLnBrk="0"/>
            <a:r>
              <a:rPr lang="en-US" sz="2800" b="1" dirty="0"/>
              <a:t>Private virtual switch </a:t>
            </a:r>
            <a:r>
              <a:rPr lang="en-US" sz="2800" dirty="0"/>
              <a:t>permits communication between virtual machines on a Hyper-V host. No communication is possible between the VMs and the host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Switches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47FA24A-2BF3-4632-918D-B06429E2F132}"/>
              </a:ext>
            </a:extLst>
          </p:cNvPr>
          <p:cNvSpPr txBox="1">
            <a:spLocks/>
          </p:cNvSpPr>
          <p:nvPr/>
        </p:nvSpPr>
        <p:spPr>
          <a:xfrm>
            <a:off x="762000" y="6172200"/>
            <a:ext cx="11125200" cy="533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New-</a:t>
            </a:r>
            <a:r>
              <a:rPr lang="en-US" sz="1800" dirty="0" err="1">
                <a:solidFill>
                  <a:schemeClr val="tx1"/>
                </a:solidFill>
              </a:rPr>
              <a:t>VMSwitch</a:t>
            </a:r>
            <a:r>
              <a:rPr lang="en-US" sz="1800" dirty="0">
                <a:solidFill>
                  <a:schemeClr val="tx1"/>
                </a:solidFill>
              </a:rPr>
              <a:t> -Name </a:t>
            </a:r>
            <a:r>
              <a:rPr lang="en-US" sz="1800" dirty="0" err="1">
                <a:solidFill>
                  <a:schemeClr val="tx1"/>
                </a:solidFill>
              </a:rPr>
              <a:t>MyPrivateSwitch</a:t>
            </a:r>
            <a:r>
              <a:rPr lang="en-US" sz="1800" dirty="0">
                <a:solidFill>
                  <a:schemeClr val="tx1"/>
                </a:solidFill>
              </a:rPr>
              <a:t> -</a:t>
            </a:r>
            <a:r>
              <a:rPr lang="en-US" sz="1800" dirty="0" err="1">
                <a:solidFill>
                  <a:schemeClr val="tx1"/>
                </a:solidFill>
              </a:rPr>
              <a:t>SwitchType</a:t>
            </a:r>
            <a:r>
              <a:rPr lang="en-US" sz="1800" dirty="0">
                <a:solidFill>
                  <a:schemeClr val="tx1"/>
                </a:solidFill>
              </a:rPr>
              <a:t> Private</a:t>
            </a:r>
          </a:p>
        </p:txBody>
      </p:sp>
    </p:spTree>
    <p:extLst>
      <p:ext uri="{BB962C8B-B14F-4D97-AF65-F5344CB8AC3E}">
        <p14:creationId xmlns:p14="http://schemas.microsoft.com/office/powerpoint/2010/main" val="117458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Tracks usage of CPU, memory, network, and disk</a:t>
            </a:r>
          </a:p>
          <a:p>
            <a:r>
              <a:rPr lang="en-US" sz="2800" dirty="0"/>
              <a:t>Enable resource metering</a:t>
            </a:r>
          </a:p>
          <a:p>
            <a:endParaRPr lang="en-US" sz="2800" dirty="0"/>
          </a:p>
          <a:p>
            <a:r>
              <a:rPr lang="en-US" sz="2800" dirty="0"/>
              <a:t>Display statistics </a:t>
            </a:r>
          </a:p>
          <a:p>
            <a:endParaRPr lang="en-US" sz="2800" dirty="0"/>
          </a:p>
          <a:p>
            <a:r>
              <a:rPr lang="en-US" sz="2800" dirty="0"/>
              <a:t>Reset statistics</a:t>
            </a:r>
          </a:p>
          <a:p>
            <a:endParaRPr lang="en-US" sz="2800" dirty="0"/>
          </a:p>
          <a:p>
            <a:r>
              <a:rPr lang="en-US" sz="2800" dirty="0"/>
              <a:t>Disable metering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Resource Metering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34E69A1-DA7D-4F75-90A5-14C05CCA2253}"/>
              </a:ext>
            </a:extLst>
          </p:cNvPr>
          <p:cNvSpPr txBox="1">
            <a:spLocks/>
          </p:cNvSpPr>
          <p:nvPr/>
        </p:nvSpPr>
        <p:spPr>
          <a:xfrm>
            <a:off x="768626" y="2362200"/>
            <a:ext cx="11125200" cy="533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Enable-</a:t>
            </a:r>
            <a:r>
              <a:rPr lang="en-US" sz="1800" dirty="0" err="1">
                <a:solidFill>
                  <a:schemeClr val="tx1"/>
                </a:solidFill>
              </a:rPr>
              <a:t>VMResourceMetering</a:t>
            </a:r>
            <a:r>
              <a:rPr lang="en-US" sz="1800" dirty="0">
                <a:solidFill>
                  <a:schemeClr val="tx1"/>
                </a:solidFill>
              </a:rPr>
              <a:t> -</a:t>
            </a:r>
            <a:r>
              <a:rPr lang="en-US" sz="1800" dirty="0" err="1">
                <a:solidFill>
                  <a:schemeClr val="tx1"/>
                </a:solidFill>
              </a:rPr>
              <a:t>VMName</a:t>
            </a:r>
            <a:r>
              <a:rPr lang="en-US" sz="1800" dirty="0">
                <a:solidFill>
                  <a:schemeClr val="tx1"/>
                </a:solidFill>
              </a:rPr>
              <a:t> Machine1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F2AB854-D55B-4935-AE75-1D0643691C7E}"/>
              </a:ext>
            </a:extLst>
          </p:cNvPr>
          <p:cNvSpPr txBox="1">
            <a:spLocks/>
          </p:cNvSpPr>
          <p:nvPr/>
        </p:nvSpPr>
        <p:spPr>
          <a:xfrm>
            <a:off x="768626" y="3529958"/>
            <a:ext cx="11125200" cy="533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Measure-VM -</a:t>
            </a:r>
            <a:r>
              <a:rPr lang="en-US" sz="1800" dirty="0" err="1">
                <a:solidFill>
                  <a:schemeClr val="tx1"/>
                </a:solidFill>
              </a:rPr>
              <a:t>VMName</a:t>
            </a:r>
            <a:r>
              <a:rPr lang="en-US" sz="1800" dirty="0">
                <a:solidFill>
                  <a:schemeClr val="tx1"/>
                </a:solidFill>
              </a:rPr>
              <a:t> Machine1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118F076-DFF3-4377-A7AC-6C7CF5B99B05}"/>
              </a:ext>
            </a:extLst>
          </p:cNvPr>
          <p:cNvSpPr txBox="1">
            <a:spLocks/>
          </p:cNvSpPr>
          <p:nvPr/>
        </p:nvSpPr>
        <p:spPr>
          <a:xfrm>
            <a:off x="768626" y="4815244"/>
            <a:ext cx="11125200" cy="533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Reset-</a:t>
            </a:r>
            <a:r>
              <a:rPr lang="en-US" sz="1800" dirty="0" err="1">
                <a:solidFill>
                  <a:schemeClr val="tx1"/>
                </a:solidFill>
              </a:rPr>
              <a:t>VMResourceMetering</a:t>
            </a:r>
            <a:r>
              <a:rPr lang="en-US" sz="1800" dirty="0">
                <a:solidFill>
                  <a:schemeClr val="tx1"/>
                </a:solidFill>
              </a:rPr>
              <a:t> -</a:t>
            </a:r>
            <a:r>
              <a:rPr lang="en-US" sz="1800" dirty="0" err="1">
                <a:solidFill>
                  <a:schemeClr val="tx1"/>
                </a:solidFill>
              </a:rPr>
              <a:t>VMName</a:t>
            </a:r>
            <a:r>
              <a:rPr lang="en-US" sz="1800" dirty="0">
                <a:solidFill>
                  <a:schemeClr val="tx1"/>
                </a:solidFill>
              </a:rPr>
              <a:t> Machine1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A77347F-BF5F-489D-A11E-AEED86430C23}"/>
              </a:ext>
            </a:extLst>
          </p:cNvPr>
          <p:cNvSpPr txBox="1">
            <a:spLocks/>
          </p:cNvSpPr>
          <p:nvPr/>
        </p:nvSpPr>
        <p:spPr>
          <a:xfrm>
            <a:off x="768626" y="5973034"/>
            <a:ext cx="11125200" cy="533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Disable-</a:t>
            </a:r>
            <a:r>
              <a:rPr lang="en-US" sz="1800" dirty="0" err="1">
                <a:solidFill>
                  <a:schemeClr val="tx1"/>
                </a:solidFill>
              </a:rPr>
              <a:t>VMResourceMetering</a:t>
            </a:r>
            <a:r>
              <a:rPr lang="en-US" sz="1800" dirty="0">
                <a:solidFill>
                  <a:schemeClr val="tx1"/>
                </a:solidFill>
              </a:rPr>
              <a:t> -</a:t>
            </a:r>
            <a:r>
              <a:rPr lang="en-US" sz="1800" dirty="0" err="1">
                <a:solidFill>
                  <a:schemeClr val="tx1"/>
                </a:solidFill>
              </a:rPr>
              <a:t>VMName</a:t>
            </a:r>
            <a:r>
              <a:rPr lang="en-US" sz="1800" dirty="0">
                <a:solidFill>
                  <a:schemeClr val="tx1"/>
                </a:solidFill>
              </a:rPr>
              <a:t> Machine1</a:t>
            </a:r>
          </a:p>
        </p:txBody>
      </p:sp>
    </p:spTree>
    <p:extLst>
      <p:ext uri="{BB962C8B-B14F-4D97-AF65-F5344CB8AC3E}">
        <p14:creationId xmlns:p14="http://schemas.microsoft.com/office/powerpoint/2010/main" val="335844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8" grpId="0" animBg="1"/>
      <p:bldP spid="9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Virtualization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Level 102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213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Virtualization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Level 103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1895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Hyper-V Replica</a:t>
            </a:r>
          </a:p>
          <a:p>
            <a:r>
              <a:rPr lang="en-US" sz="3200" b="1" dirty="0"/>
              <a:t>Live Migration</a:t>
            </a:r>
          </a:p>
          <a:p>
            <a:r>
              <a:rPr lang="en-US" sz="3200" b="1" dirty="0"/>
              <a:t>Storage Migration</a:t>
            </a:r>
          </a:p>
          <a:p>
            <a:r>
              <a:rPr lang="en-US" sz="3200" b="1" dirty="0"/>
              <a:t>Share Nothing Live Migration</a:t>
            </a:r>
          </a:p>
          <a:p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 availability and Disaster recovery</a:t>
            </a:r>
          </a:p>
        </p:txBody>
      </p:sp>
    </p:spTree>
    <p:extLst>
      <p:ext uri="{BB962C8B-B14F-4D97-AF65-F5344CB8AC3E}">
        <p14:creationId xmlns:p14="http://schemas.microsoft.com/office/powerpoint/2010/main" val="245045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pPr latinLnBrk="0"/>
            <a:r>
              <a:rPr lang="en-US" sz="3200" dirty="0"/>
              <a:t>Hyper-V replica creates an </a:t>
            </a:r>
            <a:r>
              <a:rPr lang="en-US" sz="3200" b="1" dirty="0"/>
              <a:t>offline virtual machine copy </a:t>
            </a:r>
            <a:r>
              <a:rPr lang="en-US" sz="3200" dirty="0"/>
              <a:t>of a running virtual machine</a:t>
            </a:r>
          </a:p>
          <a:p>
            <a:pPr latinLnBrk="0"/>
            <a:r>
              <a:rPr lang="en-US" sz="3200" dirty="0"/>
              <a:t>Hyper-V replica is a </a:t>
            </a:r>
            <a:r>
              <a:rPr lang="en-US" sz="3200" b="1" dirty="0"/>
              <a:t>disaster recovery </a:t>
            </a:r>
            <a:r>
              <a:rPr lang="en-US" sz="3200" dirty="0"/>
              <a:t>technology</a:t>
            </a:r>
          </a:p>
          <a:p>
            <a:pPr latinLnBrk="0"/>
            <a:r>
              <a:rPr lang="en-US" sz="3200" dirty="0"/>
              <a:t>Hosts participating in Hyper-V replica </a:t>
            </a:r>
            <a:r>
              <a:rPr lang="en-US" sz="3200" b="1" dirty="0"/>
              <a:t>don’t need to be clustered </a:t>
            </a:r>
            <a:r>
              <a:rPr lang="en-US" sz="3200" dirty="0"/>
              <a:t>or domain members. They can be at the same or different sites</a:t>
            </a:r>
          </a:p>
          <a:p>
            <a:pPr latinLnBrk="0"/>
            <a:r>
              <a:rPr lang="en-US" sz="3000" dirty="0"/>
              <a:t>Hyper-V replica uses </a:t>
            </a:r>
            <a:r>
              <a:rPr lang="en-US" sz="3000" b="1" dirty="0"/>
              <a:t>change tracking </a:t>
            </a:r>
            <a:r>
              <a:rPr lang="en-US" sz="3000" dirty="0"/>
              <a:t>and creates and maintains a log file that captures changes on a virtual machine disk</a:t>
            </a:r>
          </a:p>
          <a:p>
            <a:pPr latinLnBrk="0"/>
            <a:r>
              <a:rPr lang="en-US" sz="3000" b="1" dirty="0"/>
              <a:t>Extended</a:t>
            </a:r>
            <a:r>
              <a:rPr lang="en-US" sz="3000" dirty="0"/>
              <a:t> (</a:t>
            </a:r>
            <a:r>
              <a:rPr lang="en-US" sz="3000" b="1" dirty="0"/>
              <a:t>chained</a:t>
            </a:r>
            <a:r>
              <a:rPr lang="en-US" sz="3000" dirty="0"/>
              <a:t>) </a:t>
            </a:r>
            <a:r>
              <a:rPr lang="en-US" sz="3000" b="1" dirty="0"/>
              <a:t>replication</a:t>
            </a:r>
            <a:r>
              <a:rPr lang="en-US" sz="3000" dirty="0"/>
              <a:t> is possible. A virtual machine is replicated from the primary to a secondary host. Then, it can be replicated from the second to a third host</a:t>
            </a:r>
          </a:p>
          <a:p>
            <a:pPr latinLnBrk="0"/>
            <a:r>
              <a:rPr lang="en-US" sz="3000" dirty="0"/>
              <a:t>If an outage occurs in our primary location, we can manually start a test, planned or unplanned </a:t>
            </a:r>
            <a:r>
              <a:rPr lang="en-US" sz="3000" b="1" dirty="0"/>
              <a:t>failover</a:t>
            </a:r>
          </a:p>
          <a:p>
            <a:pPr latinLnBrk="0"/>
            <a:r>
              <a:rPr lang="en-US" sz="3000" dirty="0"/>
              <a:t>We can specify </a:t>
            </a:r>
            <a:r>
              <a:rPr lang="en-US" sz="3000" b="1" dirty="0"/>
              <a:t>recovery points </a:t>
            </a:r>
            <a:r>
              <a:rPr lang="en-US" sz="3000" dirty="0"/>
              <a:t>(up to 24 hours in the past) to store for a VM. Those are snapshots in time. We lose less data if we recover from recent recovery point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Hyper-V Replica</a:t>
            </a:r>
          </a:p>
        </p:txBody>
      </p:sp>
    </p:spTree>
    <p:extLst>
      <p:ext uri="{BB962C8B-B14F-4D97-AF65-F5344CB8AC3E}">
        <p14:creationId xmlns:p14="http://schemas.microsoft.com/office/powerpoint/2010/main" val="71373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atinLnBrk="0"/>
            <a:r>
              <a:rPr lang="en-US" sz="3200" dirty="0"/>
              <a:t>To conserve a network bandwidth, we must decide </a:t>
            </a:r>
            <a:r>
              <a:rPr lang="en-US" sz="3200" b="1" dirty="0"/>
              <a:t>which disks to replicate</a:t>
            </a:r>
          </a:p>
          <a:p>
            <a:pPr latinLnBrk="0"/>
            <a:r>
              <a:rPr lang="en-US" sz="3000" dirty="0"/>
              <a:t>Data on the replica server synchronizes per the </a:t>
            </a:r>
            <a:r>
              <a:rPr lang="en-US" sz="3000" b="1" dirty="0"/>
              <a:t>replication frequency </a:t>
            </a:r>
            <a:r>
              <a:rPr lang="en-US" sz="3000" dirty="0"/>
              <a:t>(</a:t>
            </a:r>
            <a:r>
              <a:rPr lang="en-US" sz="3000" b="1" dirty="0"/>
              <a:t>synchronization schedule</a:t>
            </a:r>
            <a:r>
              <a:rPr lang="en-US" sz="3000" dirty="0"/>
              <a:t>) we configure. Possible intervals are </a:t>
            </a:r>
            <a:r>
              <a:rPr lang="en-US" sz="3000" b="1" dirty="0"/>
              <a:t>30 seconds</a:t>
            </a:r>
            <a:r>
              <a:rPr lang="en-US" sz="3000" dirty="0"/>
              <a:t>, </a:t>
            </a:r>
            <a:r>
              <a:rPr lang="en-US" sz="3000" b="1" dirty="0"/>
              <a:t>5 minutes</a:t>
            </a:r>
            <a:r>
              <a:rPr lang="en-US" sz="3000" dirty="0"/>
              <a:t>, or </a:t>
            </a:r>
            <a:r>
              <a:rPr lang="en-US" sz="3000" b="1" dirty="0"/>
              <a:t>15 minutes</a:t>
            </a:r>
            <a:r>
              <a:rPr lang="en-US" sz="3000" dirty="0"/>
              <a:t>. When deciding we must consider </a:t>
            </a:r>
            <a:r>
              <a:rPr lang="en-US" sz="3000" b="1" dirty="0"/>
              <a:t>recovery point objective </a:t>
            </a:r>
            <a:r>
              <a:rPr lang="en-US" sz="3000" dirty="0"/>
              <a:t>(</a:t>
            </a:r>
            <a:r>
              <a:rPr lang="en-US" sz="3000" b="1" dirty="0"/>
              <a:t>RPO</a:t>
            </a:r>
            <a:r>
              <a:rPr lang="en-US" sz="3000" dirty="0"/>
              <a:t>), </a:t>
            </a:r>
            <a:r>
              <a:rPr lang="en-US" sz="3000" b="1" dirty="0"/>
              <a:t>bandwidth</a:t>
            </a:r>
            <a:r>
              <a:rPr lang="en-US" sz="3000" dirty="0"/>
              <a:t>, and </a:t>
            </a:r>
            <a:r>
              <a:rPr lang="en-US" sz="3000" b="1" dirty="0"/>
              <a:t>how critical </a:t>
            </a:r>
            <a:r>
              <a:rPr lang="en-US" sz="3000" dirty="0"/>
              <a:t>the VM is</a:t>
            </a:r>
          </a:p>
          <a:p>
            <a:pPr latinLnBrk="0"/>
            <a:r>
              <a:rPr lang="en-US" sz="3000" dirty="0"/>
              <a:t>Decide how many recovery points to store</a:t>
            </a:r>
          </a:p>
          <a:p>
            <a:pPr latinLnBrk="0"/>
            <a:r>
              <a:rPr lang="en-US" sz="3000" dirty="0"/>
              <a:t>Knowing our machines, we must determine which workloads and how to be replicated</a:t>
            </a:r>
          </a:p>
          <a:p>
            <a:pPr latinLnBrk="0"/>
            <a:r>
              <a:rPr lang="en-US" sz="3000" dirty="0"/>
              <a:t>Decide how and when the initial replication will be done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Hyper-V Replica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420933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b="1" dirty="0"/>
              <a:t>Test</a:t>
            </a:r>
            <a:r>
              <a:rPr lang="en-US" sz="3200" dirty="0"/>
              <a:t> is used to test how the failover will work. It is invoked on the replica VM. Only one can be run for a VM at a time. After we are done testing, we must stop the test failover</a:t>
            </a:r>
            <a:endParaRPr lang="en-US" sz="3200" b="1" dirty="0"/>
          </a:p>
          <a:p>
            <a:pPr latinLnBrk="0"/>
            <a:r>
              <a:rPr lang="en-US" sz="3200" b="1" dirty="0"/>
              <a:t>Planned</a:t>
            </a:r>
            <a:r>
              <a:rPr lang="en-US" sz="3200" dirty="0"/>
              <a:t> makes a series of checks. It sends the last set of tracked changes. It is invoked on the primary VM</a:t>
            </a:r>
            <a:endParaRPr lang="en-US" sz="3200" b="1" dirty="0"/>
          </a:p>
          <a:p>
            <a:pPr latinLnBrk="0"/>
            <a:r>
              <a:rPr lang="en-US" sz="3200" b="1" dirty="0"/>
              <a:t>Unplanned</a:t>
            </a:r>
            <a:r>
              <a:rPr lang="en-US" sz="3200" dirty="0"/>
              <a:t> is invoked on the replica VM. We can recover from the latest recovery point or from previous one if this is configured</a:t>
            </a: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Hyper-V Replica Failovers</a:t>
            </a:r>
          </a:p>
        </p:txBody>
      </p:sp>
    </p:spTree>
    <p:extLst>
      <p:ext uri="{BB962C8B-B14F-4D97-AF65-F5344CB8AC3E}">
        <p14:creationId xmlns:p14="http://schemas.microsoft.com/office/powerpoint/2010/main" val="9895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 latinLnBrk="0"/>
            <a:r>
              <a:rPr lang="en-US" sz="3200" dirty="0"/>
              <a:t>Live migration moves running virtual machines from one host to another with no noticeable impact on the availability of virtual machines to users</a:t>
            </a:r>
          </a:p>
          <a:p>
            <a:pPr latinLnBrk="0"/>
            <a:r>
              <a:rPr lang="en-US" sz="3200" dirty="0"/>
              <a:t>A user with permissions is required. Depending on the process it must be with a member of the </a:t>
            </a:r>
            <a:r>
              <a:rPr lang="en-US" sz="3200" b="1" dirty="0"/>
              <a:t>local Hyper-V Administrators </a:t>
            </a:r>
            <a:r>
              <a:rPr lang="en-US" sz="3200" dirty="0"/>
              <a:t>or the </a:t>
            </a:r>
            <a:r>
              <a:rPr lang="en-US" sz="3200" b="1" dirty="0"/>
              <a:t>Administrators</a:t>
            </a:r>
            <a:r>
              <a:rPr lang="en-US" sz="3200" dirty="0"/>
              <a:t> group on both the source and destination. Membership in </a:t>
            </a:r>
            <a:r>
              <a:rPr lang="en-US" sz="3200" b="1" dirty="0"/>
              <a:t>Domain Administrators</a:t>
            </a:r>
            <a:r>
              <a:rPr lang="en-US" sz="3200" dirty="0"/>
              <a:t> group is required when constrained delegation is used</a:t>
            </a:r>
          </a:p>
          <a:p>
            <a:pPr latinLnBrk="0"/>
            <a:r>
              <a:rPr lang="en-US" sz="3200" dirty="0"/>
              <a:t>Same versions of the Hyper-V role, same processor and virtual switch. Migration can be done between hosts with different versions of Hyper-V, for example from 2012 R2 to 2016 but the VM must be version 5+</a:t>
            </a:r>
          </a:p>
          <a:p>
            <a:pPr latinLnBrk="0"/>
            <a:r>
              <a:rPr lang="en-US" sz="3000" dirty="0"/>
              <a:t>Source and destination hosts must belong the same AD domain or to domains that trust each other</a:t>
            </a:r>
          </a:p>
          <a:p>
            <a:pPr latinLnBrk="0"/>
            <a:r>
              <a:rPr lang="en-US" sz="3000" dirty="0"/>
              <a:t>Hyper-V management tools are required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Live Migration</a:t>
            </a:r>
          </a:p>
        </p:txBody>
      </p:sp>
    </p:spTree>
    <p:extLst>
      <p:ext uri="{BB962C8B-B14F-4D97-AF65-F5344CB8AC3E}">
        <p14:creationId xmlns:p14="http://schemas.microsoft.com/office/powerpoint/2010/main" val="211862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Storage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Shared Storage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Server Storage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Additional Storage Techniques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Covered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56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dirty="0"/>
              <a:t>Live migration is designed to move a VM from one host to another without touching the files (they must reside on a shared storage)</a:t>
            </a:r>
          </a:p>
          <a:p>
            <a:pPr latinLnBrk="0"/>
            <a:r>
              <a:rPr lang="en-US" sz="3200" dirty="0"/>
              <a:t>Storage migration is the exact opposite. It moves the files to another location, while the VM remains in place</a:t>
            </a:r>
          </a:p>
          <a:p>
            <a:pPr latinLnBrk="0"/>
            <a:r>
              <a:rPr lang="en-US" sz="3200" dirty="0"/>
              <a:t>Storage migration can occur while the VM is running or stopped</a:t>
            </a:r>
          </a:p>
          <a:p>
            <a:pPr latinLnBrk="0"/>
            <a:r>
              <a:rPr lang="en-US" sz="3000" dirty="0"/>
              <a:t>VMs that use pass-through disks cannot be migrated</a:t>
            </a:r>
          </a:p>
          <a:p>
            <a:pPr latinLnBrk="0"/>
            <a:r>
              <a:rPr lang="en-US" sz="3000" dirty="0"/>
              <a:t>Storage migration can be used to migrate </a:t>
            </a:r>
            <a:r>
              <a:rPr lang="en-US" sz="3000" b="1" dirty="0"/>
              <a:t>configuration files</a:t>
            </a:r>
            <a:r>
              <a:rPr lang="en-US" sz="3000" dirty="0"/>
              <a:t>, </a:t>
            </a:r>
            <a:r>
              <a:rPr lang="en-US" sz="3000" b="1" dirty="0"/>
              <a:t>checkpoints</a:t>
            </a:r>
            <a:r>
              <a:rPr lang="en-US" sz="3000" dirty="0"/>
              <a:t>, and </a:t>
            </a:r>
            <a:r>
              <a:rPr lang="en-US" sz="3000" b="1" dirty="0"/>
              <a:t>smart paging files</a:t>
            </a: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Storage Migration</a:t>
            </a:r>
          </a:p>
        </p:txBody>
      </p:sp>
    </p:spTree>
    <p:extLst>
      <p:ext uri="{BB962C8B-B14F-4D97-AF65-F5344CB8AC3E}">
        <p14:creationId xmlns:p14="http://schemas.microsoft.com/office/powerpoint/2010/main" val="105027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dirty="0"/>
              <a:t>Initial requirements for Live migration were restrictive. A cluster and a shared storage were required</a:t>
            </a:r>
          </a:p>
          <a:p>
            <a:pPr latinLnBrk="0"/>
            <a:r>
              <a:rPr lang="en-US" sz="3200" dirty="0"/>
              <a:t>Since Windows Server 2016 things have changed. Now we can live migrate VMs without almost any restrictions</a:t>
            </a:r>
          </a:p>
          <a:p>
            <a:pPr latinLnBrk="0"/>
            <a:r>
              <a:rPr lang="en-US" sz="3200" dirty="0"/>
              <a:t>This method is essentially a combination of Live migration and Storage migration</a:t>
            </a:r>
          </a:p>
          <a:p>
            <a:pPr latinLnBrk="0"/>
            <a:r>
              <a:rPr lang="en-US" sz="3200" dirty="0"/>
              <a:t>More or less the same prerequisites as with the Live migration are valid here as well</a:t>
            </a: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Shared Nothing Live Migration</a:t>
            </a:r>
          </a:p>
        </p:txBody>
      </p:sp>
    </p:spTree>
    <p:extLst>
      <p:ext uri="{BB962C8B-B14F-4D97-AF65-F5344CB8AC3E}">
        <p14:creationId xmlns:p14="http://schemas.microsoft.com/office/powerpoint/2010/main" val="55811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Virtualization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Level 103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82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797">
                <a:solidFill>
                  <a:srgbClr val="234465"/>
                </a:solidFill>
              </a:rPr>
              <a:t>Questions?</a:t>
            </a:r>
            <a:endParaRPr lang="en-US" sz="8797"/>
          </a:p>
        </p:txBody>
      </p:sp>
    </p:spTree>
    <p:extLst>
      <p:ext uri="{BB962C8B-B14F-4D97-AF65-F5344CB8AC3E}">
        <p14:creationId xmlns:p14="http://schemas.microsoft.com/office/powerpoint/2010/main" val="53144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25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612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34465"/>
                </a:solidFill>
                <a:latin typeface="Calibri" panose="020F0502020204030204"/>
              </a:rPr>
              <a:pPr/>
              <a:t>56</a:t>
            </a:fld>
            <a:endParaRPr lang="en-US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269565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4073" y="4445192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890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pPr defTabSz="1218987"/>
            <a:fld id="{2BF067CD-8E6B-4360-9AA8-C5DF2A48A6D1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1218987"/>
              <a:t>57</a:t>
            </a:fld>
            <a:endParaRPr lang="en-US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1942" y="1179586"/>
            <a:ext cx="8693332" cy="5488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199"/>
              <a:t>Software University – High-Quality Education, Profession and Job for Software Developers</a:t>
            </a:r>
          </a:p>
          <a:p>
            <a:pPr lvl="1"/>
            <a:r>
              <a:rPr lang="en-US" sz="2999" noProof="1">
                <a:hlinkClick r:id="rId3"/>
              </a:rPr>
              <a:t>softuni.bg</a:t>
            </a:r>
            <a:r>
              <a:rPr lang="en-US" sz="2999" noProof="1"/>
              <a:t>, </a:t>
            </a:r>
            <a:r>
              <a:rPr lang="en-US" sz="2999" noProof="1">
                <a:hlinkClick r:id="rId4"/>
              </a:rPr>
              <a:t>softuni.org</a:t>
            </a:r>
            <a:r>
              <a:rPr lang="en-US" sz="29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/>
              <a:t>Software University Foundation</a:t>
            </a:r>
            <a:endParaRPr lang="bg-BG" sz="3199"/>
          </a:p>
          <a:p>
            <a:pPr lvl="1"/>
            <a:r>
              <a:rPr lang="en-US" sz="2999" noProof="1">
                <a:hlinkClick r:id="rId5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/>
              <a:t>Software University @ Facebook</a:t>
            </a:r>
          </a:p>
          <a:p>
            <a:pPr lvl="1"/>
            <a:r>
              <a:rPr lang="en-US" sz="2999" noProof="1">
                <a:hlinkClick r:id="rId6"/>
              </a:rPr>
              <a:t>facebook.com/SoftwareUniversity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/>
              <a:t>Software University Forums</a:t>
            </a:r>
          </a:p>
          <a:p>
            <a:pPr lvl="1"/>
            <a:r>
              <a:rPr lang="en-US" sz="2999">
                <a:hlinkClick r:id="rId7"/>
              </a:rPr>
              <a:t>forum.softuni.bg</a:t>
            </a:r>
            <a:endParaRPr lang="en-US" sz="2999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83936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Module (M2)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6221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Hyper-V Installation and Configuration</a:t>
            </a:r>
          </a:p>
          <a:p>
            <a:r>
              <a:rPr lang="en-US" dirty="0"/>
              <a:t>Hyper-V Virtual Machines</a:t>
            </a:r>
          </a:p>
          <a:p>
            <a:r>
              <a:rPr lang="en-US" dirty="0"/>
              <a:t>Hyper-V Storage and Networking</a:t>
            </a:r>
          </a:p>
          <a:p>
            <a:r>
              <a:rPr lang="en-US" dirty="0"/>
              <a:t>Additional Techniques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D21BD2C-29A4-477A-B9DA-5BBDC8B2C5C4}"/>
              </a:ext>
            </a:extLst>
          </p:cNvPr>
          <p:cNvSpPr/>
          <p:nvPr/>
        </p:nvSpPr>
        <p:spPr bwMode="auto">
          <a:xfrm>
            <a:off x="2752120" y="2074808"/>
            <a:ext cx="7108721" cy="3037562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Lab Infrastructure</a:t>
            </a:r>
            <a:endParaRPr dirty="0"/>
          </a:p>
        </p:txBody>
      </p:sp>
      <p:sp>
        <p:nvSpPr>
          <p:cNvPr id="146" name="Shape 146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/>
          <a:p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/>
              <a:t>8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F601C2-C1A7-4FE4-B94C-53B054C62002}"/>
              </a:ext>
            </a:extLst>
          </p:cNvPr>
          <p:cNvSpPr/>
          <p:nvPr/>
        </p:nvSpPr>
        <p:spPr>
          <a:xfrm>
            <a:off x="3069126" y="5424240"/>
            <a:ext cx="6496730" cy="48146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Windows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 Linux / macOS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3482EE-1C18-4C32-8E49-22D94C8206CA}"/>
              </a:ext>
            </a:extLst>
          </p:cNvPr>
          <p:cNvSpPr/>
          <p:nvPr/>
        </p:nvSpPr>
        <p:spPr>
          <a:xfrm>
            <a:off x="3069125" y="4837288"/>
            <a:ext cx="6496731" cy="48146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white"/>
                </a:solidFill>
                <a:latin typeface="Calibri" panose="020F0502020204030204"/>
              </a:rPr>
              <a:t>Hyper-V </a:t>
            </a: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/ VirtualBox / VMware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565126-BEE1-4EA1-B163-AF5E1FF2CD06}"/>
              </a:ext>
            </a:extLst>
          </p:cNvPr>
          <p:cNvCxnSpPr>
            <a:cxnSpLocks/>
          </p:cNvCxnSpPr>
          <p:nvPr/>
        </p:nvCxnSpPr>
        <p:spPr>
          <a:xfrm>
            <a:off x="3334600" y="4495045"/>
            <a:ext cx="5867477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25AE724-94EC-4FE5-A6D3-1EB4F342A7FF}"/>
              </a:ext>
            </a:extLst>
          </p:cNvPr>
          <p:cNvSpPr txBox="1"/>
          <p:nvPr/>
        </p:nvSpPr>
        <p:spPr>
          <a:xfrm>
            <a:off x="6533948" y="4479463"/>
            <a:ext cx="2834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NAT Network: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192.168.99.0/24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4F5FEB-44D5-4E62-A527-D8430B3D7DA4}"/>
              </a:ext>
            </a:extLst>
          </p:cNvPr>
          <p:cNvSpPr/>
          <p:nvPr/>
        </p:nvSpPr>
        <p:spPr>
          <a:xfrm>
            <a:off x="3334600" y="2457339"/>
            <a:ext cx="1203653" cy="14509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prstClr val="white"/>
                </a:solidFill>
                <a:latin typeface="Calibri" panose="020F0502020204030204"/>
              </a:rPr>
              <a:t>VM1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(DC)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B07A77-0194-4FA4-9ECE-1ADEE6C7001A}"/>
              </a:ext>
            </a:extLst>
          </p:cNvPr>
          <p:cNvCxnSpPr>
            <a:cxnSpLocks/>
          </p:cNvCxnSpPr>
          <p:nvPr/>
        </p:nvCxnSpPr>
        <p:spPr>
          <a:xfrm flipV="1">
            <a:off x="3933783" y="3908249"/>
            <a:ext cx="0" cy="588143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E8A8596-1CF2-40A3-A820-287FEB7CB6A7}"/>
              </a:ext>
            </a:extLst>
          </p:cNvPr>
          <p:cNvSpPr/>
          <p:nvPr/>
        </p:nvSpPr>
        <p:spPr>
          <a:xfrm>
            <a:off x="5638800" y="2457339"/>
            <a:ext cx="1203653" cy="14509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(SERVER1)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FDF494-5873-4D4D-AD52-54A8757E8FFE}"/>
              </a:ext>
            </a:extLst>
          </p:cNvPr>
          <p:cNvCxnSpPr>
            <a:cxnSpLocks/>
          </p:cNvCxnSpPr>
          <p:nvPr/>
        </p:nvCxnSpPr>
        <p:spPr>
          <a:xfrm flipV="1">
            <a:off x="6242408" y="3907591"/>
            <a:ext cx="0" cy="588143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C9E27D6-4B4A-4207-A349-D778C62CB6A3}"/>
              </a:ext>
            </a:extLst>
          </p:cNvPr>
          <p:cNvSpPr/>
          <p:nvPr/>
        </p:nvSpPr>
        <p:spPr>
          <a:xfrm>
            <a:off x="2213842" y="4239356"/>
            <a:ext cx="1115472" cy="48146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prstClr val="white"/>
                </a:solidFill>
                <a:latin typeface="Calibri" panose="020F0502020204030204"/>
              </a:rPr>
              <a:t>vSwitch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39881B-75E9-4BF1-879F-9AF5BE8DFA5F}"/>
              </a:ext>
            </a:extLst>
          </p:cNvPr>
          <p:cNvSpPr/>
          <p:nvPr/>
        </p:nvSpPr>
        <p:spPr>
          <a:xfrm>
            <a:off x="7924800" y="2455993"/>
            <a:ext cx="1203653" cy="14509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(SERVER2)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D9CF17-4E9D-4EA7-88DD-6717910F6DB1}"/>
              </a:ext>
            </a:extLst>
          </p:cNvPr>
          <p:cNvCxnSpPr>
            <a:cxnSpLocks/>
          </p:cNvCxnSpPr>
          <p:nvPr/>
        </p:nvCxnSpPr>
        <p:spPr>
          <a:xfrm flipV="1">
            <a:off x="8527329" y="3903593"/>
            <a:ext cx="0" cy="588143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6CA9E22-F8BE-4C47-87AF-070E6BF5A2A6}"/>
              </a:ext>
            </a:extLst>
          </p:cNvPr>
          <p:cNvSpPr txBox="1"/>
          <p:nvPr/>
        </p:nvSpPr>
        <p:spPr>
          <a:xfrm>
            <a:off x="3943210" y="3928674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A6441-31D7-4AD8-A569-3E126F2ADBD7}"/>
              </a:ext>
            </a:extLst>
          </p:cNvPr>
          <p:cNvSpPr txBox="1"/>
          <p:nvPr/>
        </p:nvSpPr>
        <p:spPr>
          <a:xfrm>
            <a:off x="6234148" y="3931944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.101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992E5-261D-4D3D-8549-539DB94279C8}"/>
              </a:ext>
            </a:extLst>
          </p:cNvPr>
          <p:cNvSpPr txBox="1"/>
          <p:nvPr/>
        </p:nvSpPr>
        <p:spPr>
          <a:xfrm>
            <a:off x="8512285" y="392120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.102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A391F7-9EAB-4B85-AEB8-37C8AE870CFB}"/>
              </a:ext>
            </a:extLst>
          </p:cNvPr>
          <p:cNvSpPr txBox="1"/>
          <p:nvPr/>
        </p:nvSpPr>
        <p:spPr>
          <a:xfrm>
            <a:off x="2779323" y="2134368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WSAA.LAB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046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D21BD2C-29A4-477A-B9DA-5BBDC8B2C5C4}"/>
              </a:ext>
            </a:extLst>
          </p:cNvPr>
          <p:cNvSpPr/>
          <p:nvPr/>
        </p:nvSpPr>
        <p:spPr bwMode="auto">
          <a:xfrm>
            <a:off x="2752120" y="2074808"/>
            <a:ext cx="7108721" cy="3037562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 idx="4294967295"/>
          </p:nvPr>
        </p:nvSpPr>
        <p:spPr>
          <a:xfrm>
            <a:off x="0" y="100013"/>
            <a:ext cx="9505950" cy="8826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Lab Infrastructure</a:t>
            </a:r>
            <a:endParaRPr dirty="0"/>
          </a:p>
        </p:txBody>
      </p:sp>
      <p:sp>
        <p:nvSpPr>
          <p:cNvPr id="146" name="Shape 146"/>
          <p:cNvSpPr txBox="1"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/>
          <a:p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/>
              <a:t>9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F601C2-C1A7-4FE4-B94C-53B054C62002}"/>
              </a:ext>
            </a:extLst>
          </p:cNvPr>
          <p:cNvSpPr/>
          <p:nvPr/>
        </p:nvSpPr>
        <p:spPr>
          <a:xfrm>
            <a:off x="3069126" y="5424240"/>
            <a:ext cx="6496730" cy="48146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Windows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 Linux / macOS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3482EE-1C18-4C32-8E49-22D94C8206CA}"/>
              </a:ext>
            </a:extLst>
          </p:cNvPr>
          <p:cNvSpPr/>
          <p:nvPr/>
        </p:nvSpPr>
        <p:spPr>
          <a:xfrm>
            <a:off x="3069125" y="4837288"/>
            <a:ext cx="6496731" cy="48146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white"/>
                </a:solidFill>
                <a:latin typeface="Calibri" panose="020F0502020204030204"/>
              </a:rPr>
              <a:t>Hyper-V </a:t>
            </a: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/ VirtualBox / VMware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565126-BEE1-4EA1-B163-AF5E1FF2CD06}"/>
              </a:ext>
            </a:extLst>
          </p:cNvPr>
          <p:cNvCxnSpPr>
            <a:cxnSpLocks/>
          </p:cNvCxnSpPr>
          <p:nvPr/>
        </p:nvCxnSpPr>
        <p:spPr>
          <a:xfrm>
            <a:off x="3334600" y="4495045"/>
            <a:ext cx="5867477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25AE724-94EC-4FE5-A6D3-1EB4F342A7FF}"/>
              </a:ext>
            </a:extLst>
          </p:cNvPr>
          <p:cNvSpPr txBox="1"/>
          <p:nvPr/>
        </p:nvSpPr>
        <p:spPr>
          <a:xfrm>
            <a:off x="6533948" y="4479463"/>
            <a:ext cx="2834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NAT Network: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192.168.99.0/24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4F5FEB-44D5-4E62-A527-D8430B3D7DA4}"/>
              </a:ext>
            </a:extLst>
          </p:cNvPr>
          <p:cNvSpPr/>
          <p:nvPr/>
        </p:nvSpPr>
        <p:spPr>
          <a:xfrm>
            <a:off x="3334600" y="2457339"/>
            <a:ext cx="1203653" cy="14509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prstClr val="white"/>
                </a:solidFill>
                <a:latin typeface="Calibri" panose="020F0502020204030204"/>
              </a:rPr>
              <a:t>VM1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(DC)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B07A77-0194-4FA4-9ECE-1ADEE6C7001A}"/>
              </a:ext>
            </a:extLst>
          </p:cNvPr>
          <p:cNvCxnSpPr>
            <a:cxnSpLocks/>
          </p:cNvCxnSpPr>
          <p:nvPr/>
        </p:nvCxnSpPr>
        <p:spPr>
          <a:xfrm flipV="1">
            <a:off x="3933783" y="3908249"/>
            <a:ext cx="0" cy="588143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E8A8596-1CF2-40A3-A820-287FEB7CB6A7}"/>
              </a:ext>
            </a:extLst>
          </p:cNvPr>
          <p:cNvSpPr/>
          <p:nvPr/>
        </p:nvSpPr>
        <p:spPr>
          <a:xfrm>
            <a:off x="5638800" y="2457339"/>
            <a:ext cx="1203653" cy="14509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(SERVER1)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FDF494-5873-4D4D-AD52-54A8757E8FFE}"/>
              </a:ext>
            </a:extLst>
          </p:cNvPr>
          <p:cNvCxnSpPr>
            <a:cxnSpLocks/>
          </p:cNvCxnSpPr>
          <p:nvPr/>
        </p:nvCxnSpPr>
        <p:spPr>
          <a:xfrm flipV="1">
            <a:off x="6242408" y="3907591"/>
            <a:ext cx="0" cy="588143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C9E27D6-4B4A-4207-A349-D778C62CB6A3}"/>
              </a:ext>
            </a:extLst>
          </p:cNvPr>
          <p:cNvSpPr/>
          <p:nvPr/>
        </p:nvSpPr>
        <p:spPr>
          <a:xfrm>
            <a:off x="2213842" y="4239356"/>
            <a:ext cx="1115472" cy="48146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prstClr val="white"/>
                </a:solidFill>
                <a:latin typeface="Calibri" panose="020F0502020204030204"/>
              </a:rPr>
              <a:t>vSwitch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39881B-75E9-4BF1-879F-9AF5BE8DFA5F}"/>
              </a:ext>
            </a:extLst>
          </p:cNvPr>
          <p:cNvSpPr/>
          <p:nvPr/>
        </p:nvSpPr>
        <p:spPr>
          <a:xfrm>
            <a:off x="7924800" y="2455993"/>
            <a:ext cx="1203653" cy="14509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(SERVER2)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D9CF17-4E9D-4EA7-88DD-6717910F6DB1}"/>
              </a:ext>
            </a:extLst>
          </p:cNvPr>
          <p:cNvCxnSpPr>
            <a:cxnSpLocks/>
          </p:cNvCxnSpPr>
          <p:nvPr/>
        </p:nvCxnSpPr>
        <p:spPr>
          <a:xfrm flipV="1">
            <a:off x="8527329" y="3903593"/>
            <a:ext cx="0" cy="588143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6CA9E22-F8BE-4C47-87AF-070E6BF5A2A6}"/>
              </a:ext>
            </a:extLst>
          </p:cNvPr>
          <p:cNvSpPr txBox="1"/>
          <p:nvPr/>
        </p:nvSpPr>
        <p:spPr>
          <a:xfrm>
            <a:off x="3943210" y="3928674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A6441-31D7-4AD8-A569-3E126F2ADBD7}"/>
              </a:ext>
            </a:extLst>
          </p:cNvPr>
          <p:cNvSpPr txBox="1"/>
          <p:nvPr/>
        </p:nvSpPr>
        <p:spPr>
          <a:xfrm>
            <a:off x="6234148" y="3931944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.101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992E5-261D-4D3D-8549-539DB94279C8}"/>
              </a:ext>
            </a:extLst>
          </p:cNvPr>
          <p:cNvSpPr txBox="1"/>
          <p:nvPr/>
        </p:nvSpPr>
        <p:spPr>
          <a:xfrm>
            <a:off x="8512285" y="392120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.102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A391F7-9EAB-4B85-AEB8-37C8AE870CFB}"/>
              </a:ext>
            </a:extLst>
          </p:cNvPr>
          <p:cNvSpPr txBox="1"/>
          <p:nvPr/>
        </p:nvSpPr>
        <p:spPr>
          <a:xfrm>
            <a:off x="2779323" y="2134368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WSAA.LAB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8307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3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5.xml><?xml version="1.0" encoding="utf-8"?>
<a:theme xmlns:a="http://schemas.openxmlformats.org/drawingml/2006/main" name="4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6369</TotalTime>
  <Words>3753</Words>
  <Application>Microsoft Office PowerPoint</Application>
  <PresentationFormat>Widescreen</PresentationFormat>
  <Paragraphs>511</Paragraphs>
  <Slides>57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Arial</vt:lpstr>
      <vt:lpstr>Calibri</vt:lpstr>
      <vt:lpstr>Consolas</vt:lpstr>
      <vt:lpstr>Wingdings</vt:lpstr>
      <vt:lpstr>Wingdings 2</vt:lpstr>
      <vt:lpstr>1_SoftUni3_1</vt:lpstr>
      <vt:lpstr>SoftUni</vt:lpstr>
      <vt:lpstr>2_SoftUni3_1</vt:lpstr>
      <vt:lpstr>3_SoftUni3_1</vt:lpstr>
      <vt:lpstr>4_SoftUni3_1</vt:lpstr>
      <vt:lpstr>Virtualization</vt:lpstr>
      <vt:lpstr>Have a Question?</vt:lpstr>
      <vt:lpstr>Homework Progress</vt:lpstr>
      <vt:lpstr>PowerPoint Presentation</vt:lpstr>
      <vt:lpstr>What We Covered</vt:lpstr>
      <vt:lpstr>PowerPoint Presentation</vt:lpstr>
      <vt:lpstr>Table of Contents</vt:lpstr>
      <vt:lpstr>Lab Infrastructure</vt:lpstr>
      <vt:lpstr>Lab Infrastructure</vt:lpstr>
      <vt:lpstr>PowerPoint Presentation</vt:lpstr>
      <vt:lpstr>Virtualization in General</vt:lpstr>
      <vt:lpstr>Virtualization Terminology</vt:lpstr>
      <vt:lpstr>Types of Virtualization</vt:lpstr>
      <vt:lpstr>Hyper-V Architecture</vt:lpstr>
      <vt:lpstr>Hyper-V Requirements</vt:lpstr>
      <vt:lpstr>Hyper-V Options and Licensing</vt:lpstr>
      <vt:lpstr>Hyper-V Installation</vt:lpstr>
      <vt:lpstr>Hyper-V Control and Delegation</vt:lpstr>
      <vt:lpstr>Hyper-V Management Tools</vt:lpstr>
      <vt:lpstr>Hyper-V Remote Management*</vt:lpstr>
      <vt:lpstr>VM Generations</vt:lpstr>
      <vt:lpstr>VM Versions</vt:lpstr>
      <vt:lpstr>VM Files</vt:lpstr>
      <vt:lpstr>VM Creation</vt:lpstr>
      <vt:lpstr>VM Memory Management</vt:lpstr>
      <vt:lpstr>VM Integration Services</vt:lpstr>
      <vt:lpstr>VM Export and Import</vt:lpstr>
      <vt:lpstr>PowerPoint Presentation</vt:lpstr>
      <vt:lpstr>PowerPoint Presentation</vt:lpstr>
      <vt:lpstr>VM in a VM</vt:lpstr>
      <vt:lpstr>Enable Nested Virtualization</vt:lpstr>
      <vt:lpstr>pCPU vs vCPU vs …</vt:lpstr>
      <vt:lpstr>Virtual Disks</vt:lpstr>
      <vt:lpstr>Fixed Virtual Disks</vt:lpstr>
      <vt:lpstr>Dynamic Virtual Disks</vt:lpstr>
      <vt:lpstr>Differencing Virtual Disks</vt:lpstr>
      <vt:lpstr>Pass-through Disks</vt:lpstr>
      <vt:lpstr>Virtual Disk Management</vt:lpstr>
      <vt:lpstr>VM Checkpoints</vt:lpstr>
      <vt:lpstr>Virtual Networking</vt:lpstr>
      <vt:lpstr>Virtual Switches</vt:lpstr>
      <vt:lpstr>VM Resource Metering</vt:lpstr>
      <vt:lpstr>PowerPoint Presentation</vt:lpstr>
      <vt:lpstr>PowerPoint Presentation</vt:lpstr>
      <vt:lpstr>High availability and Disaster recovery</vt:lpstr>
      <vt:lpstr>Hyper-V Replica</vt:lpstr>
      <vt:lpstr>Hyper-V Replica Considerations</vt:lpstr>
      <vt:lpstr>Hyper-V Replica Failovers</vt:lpstr>
      <vt:lpstr>Live Migration</vt:lpstr>
      <vt:lpstr>Storage Migration</vt:lpstr>
      <vt:lpstr>Shared Nothing Live Migration</vt:lpstr>
      <vt:lpstr>PowerPoint Presentation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WSAA - M2 - Slides - Virtualization</dc:title>
  <dc:creator>Software University Foundation</dc:creator>
  <cp:keywords>Software University, SoftUni, programming, coding, software development, education, training, course</cp:keywords>
  <cp:lastModifiedBy>Dimitar Zahariev</cp:lastModifiedBy>
  <cp:revision>80</cp:revision>
  <dcterms:created xsi:type="dcterms:W3CDTF">2018-05-23T13:08:44Z</dcterms:created>
  <dcterms:modified xsi:type="dcterms:W3CDTF">2021-07-07T19:21:57Z</dcterms:modified>
  <cp:category>computer programming, programming</cp:category>
</cp:coreProperties>
</file>