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9" r:id="rId2"/>
    <p:sldMasterId id="2147483702" r:id="rId3"/>
    <p:sldMasterId id="2147483718" r:id="rId4"/>
  </p:sldMasterIdLst>
  <p:notesMasterIdLst>
    <p:notesMasterId r:id="rId44"/>
  </p:notesMasterIdLst>
  <p:handoutMasterIdLst>
    <p:handoutMasterId r:id="rId45"/>
  </p:handoutMasterIdLst>
  <p:sldIdLst>
    <p:sldId id="503" r:id="rId5"/>
    <p:sldId id="1122" r:id="rId6"/>
    <p:sldId id="610" r:id="rId7"/>
    <p:sldId id="779" r:id="rId8"/>
    <p:sldId id="1086" r:id="rId9"/>
    <p:sldId id="946" r:id="rId10"/>
    <p:sldId id="947" r:id="rId11"/>
    <p:sldId id="948" r:id="rId12"/>
    <p:sldId id="1087" r:id="rId13"/>
    <p:sldId id="353" r:id="rId14"/>
    <p:sldId id="1108" r:id="rId15"/>
    <p:sldId id="1105" r:id="rId16"/>
    <p:sldId id="1106" r:id="rId17"/>
    <p:sldId id="1109" r:id="rId18"/>
    <p:sldId id="1107" r:id="rId19"/>
    <p:sldId id="1104" r:id="rId20"/>
    <p:sldId id="699" r:id="rId21"/>
    <p:sldId id="701" r:id="rId22"/>
    <p:sldId id="1110" r:id="rId23"/>
    <p:sldId id="1111" r:id="rId24"/>
    <p:sldId id="1112" r:id="rId25"/>
    <p:sldId id="1113" r:id="rId26"/>
    <p:sldId id="1114" r:id="rId27"/>
    <p:sldId id="1115" r:id="rId28"/>
    <p:sldId id="1116" r:id="rId29"/>
    <p:sldId id="1117" r:id="rId30"/>
    <p:sldId id="1092" r:id="rId31"/>
    <p:sldId id="707" r:id="rId32"/>
    <p:sldId id="708" r:id="rId33"/>
    <p:sldId id="722" r:id="rId34"/>
    <p:sldId id="723" r:id="rId35"/>
    <p:sldId id="1118" r:id="rId36"/>
    <p:sldId id="1119" r:id="rId37"/>
    <p:sldId id="1120" r:id="rId38"/>
    <p:sldId id="1121" r:id="rId39"/>
    <p:sldId id="714" r:id="rId40"/>
    <p:sldId id="705" r:id="rId41"/>
    <p:sldId id="799" r:id="rId42"/>
    <p:sldId id="70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1122"/>
            <p14:sldId id="610"/>
            <p14:sldId id="779"/>
            <p14:sldId id="1086"/>
            <p14:sldId id="946"/>
            <p14:sldId id="947"/>
            <p14:sldId id="948"/>
            <p14:sldId id="1087"/>
          </p14:sldIdLst>
        </p14:section>
        <p14:section name="Controlled Deployment 101" id="{E69510C4-FC53-4A79-B98C-36AD0169A3BC}">
          <p14:sldIdLst>
            <p14:sldId id="353"/>
            <p14:sldId id="1108"/>
            <p14:sldId id="1105"/>
            <p14:sldId id="1106"/>
            <p14:sldId id="1109"/>
            <p14:sldId id="1107"/>
            <p14:sldId id="1104"/>
            <p14:sldId id="699"/>
          </p14:sldIdLst>
        </p14:section>
        <p14:section name="Controlled Deployment 102" id="{2F9F5986-7BBB-4366-862C-8A927EE2272D}">
          <p14:sldIdLst>
            <p14:sldId id="701"/>
            <p14:sldId id="1110"/>
            <p14:sldId id="1111"/>
            <p14:sldId id="1112"/>
            <p14:sldId id="1113"/>
            <p14:sldId id="1114"/>
            <p14:sldId id="1115"/>
            <p14:sldId id="1116"/>
            <p14:sldId id="1117"/>
            <p14:sldId id="1092"/>
            <p14:sldId id="707"/>
          </p14:sldIdLst>
        </p14:section>
        <p14:section name="Controlled Updates 101" id="{DC9A04FA-C33A-436B-BB9B-6974AC806353}">
          <p14:sldIdLst>
            <p14:sldId id="708"/>
            <p14:sldId id="722"/>
            <p14:sldId id="723"/>
            <p14:sldId id="1118"/>
            <p14:sldId id="1119"/>
            <p14:sldId id="1120"/>
            <p14:sldId id="1121"/>
            <p14:sldId id="714"/>
          </p14:sldIdLst>
        </p14:section>
        <p14:section name="Conclusion" id="{10E03AB1-9AA8-4E86-9A64-D741901E50A2}">
          <p14:sldIdLst>
            <p14:sldId id="705"/>
            <p14:sldId id="799"/>
            <p14:sldId id="7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mitar Zahariev" initials="DZ" lastIdx="1" clrIdx="0">
    <p:extLst>
      <p:ext uri="{19B8F6BF-5375-455C-9EA6-DF929625EA0E}">
        <p15:presenceInfo xmlns:p15="http://schemas.microsoft.com/office/powerpoint/2012/main" userId="b84e4ebc77879e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E8461-1E24-44E1-B07A-C0B9C3A975ED}" v="26" dt="2021-08-04T16:38:42.41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20" autoAdjust="0"/>
  </p:normalViewPr>
  <p:slideViewPr>
    <p:cSldViewPr showGuides="1">
      <p:cViewPr varScale="1">
        <p:scale>
          <a:sx n="108" d="100"/>
          <a:sy n="108" d="100"/>
        </p:scale>
        <p:origin x="330" y="9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B275B465-1CEE-4998-B9FA-63F3B80B191C}"/>
    <pc:docChg chg="custSel addSld delSld modSld modSection">
      <pc:chgData name="Dimitar Zahariev" userId="b84e4ebc77879e88" providerId="LiveId" clId="{B275B465-1CEE-4998-B9FA-63F3B80B191C}" dt="2020-02-11T12:40:04.828" v="261" actId="5793"/>
      <pc:docMkLst>
        <pc:docMk/>
      </pc:docMkLst>
      <pc:sldChg chg="modSp">
        <pc:chgData name="Dimitar Zahariev" userId="b84e4ebc77879e88" providerId="LiveId" clId="{B275B465-1CEE-4998-B9FA-63F3B80B191C}" dt="2020-02-11T10:08:57.805" v="226" actId="20577"/>
        <pc:sldMkLst>
          <pc:docMk/>
          <pc:sldMk cId="3215379390" sldId="274"/>
        </pc:sldMkLst>
        <pc:spChg chg="mod">
          <ac:chgData name="Dimitar Zahariev" userId="b84e4ebc77879e88" providerId="LiveId" clId="{B275B465-1CEE-4998-B9FA-63F3B80B191C}" dt="2020-02-11T10:08:57.805" v="226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B275B465-1CEE-4998-B9FA-63F3B80B191C}" dt="2020-02-11T10:04:35.030" v="48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del">
        <pc:chgData name="Dimitar Zahariev" userId="b84e4ebc77879e88" providerId="LiveId" clId="{B275B465-1CEE-4998-B9FA-63F3B80B191C}" dt="2020-02-11T10:05:59.575" v="57" actId="47"/>
        <pc:sldMkLst>
          <pc:docMk/>
          <pc:sldMk cId="1646986932" sldId="276"/>
        </pc:sldMkLst>
      </pc:sldChg>
      <pc:sldChg chg="modSp">
        <pc:chgData name="Dimitar Zahariev" userId="b84e4ebc77879e88" providerId="LiveId" clId="{B275B465-1CEE-4998-B9FA-63F3B80B191C}" dt="2020-02-11T12:40:04.828" v="261" actId="5793"/>
        <pc:sldMkLst>
          <pc:docMk/>
          <pc:sldMk cId="882194472" sldId="353"/>
        </pc:sldMkLst>
        <pc:spChg chg="mod">
          <ac:chgData name="Dimitar Zahariev" userId="b84e4ebc77879e88" providerId="LiveId" clId="{B275B465-1CEE-4998-B9FA-63F3B80B191C}" dt="2020-02-11T10:07:48.647" v="211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B275B465-1CEE-4998-B9FA-63F3B80B191C}" dt="2020-02-11T12:40:04.828" v="261" actId="5793"/>
          <ac:spMkLst>
            <pc:docMk/>
            <pc:sldMk cId="882194472" sldId="353"/>
            <ac:spMk id="5" creationId="{11A1BDA3-1568-4FA9-867E-D3CB207F2824}"/>
          </ac:spMkLst>
        </pc:spChg>
      </pc:sldChg>
      <pc:sldChg chg="del">
        <pc:chgData name="Dimitar Zahariev" userId="b84e4ebc77879e88" providerId="LiveId" clId="{B275B465-1CEE-4998-B9FA-63F3B80B191C}" dt="2020-02-11T10:08:24.005" v="220" actId="47"/>
        <pc:sldMkLst>
          <pc:docMk/>
          <pc:sldMk cId="3811251410" sldId="738"/>
        </pc:sldMkLst>
      </pc:sldChg>
      <pc:sldChg chg="del">
        <pc:chgData name="Dimitar Zahariev" userId="b84e4ebc77879e88" providerId="LiveId" clId="{B275B465-1CEE-4998-B9FA-63F3B80B191C}" dt="2020-02-11T10:08:24.005" v="220" actId="47"/>
        <pc:sldMkLst>
          <pc:docMk/>
          <pc:sldMk cId="2048724385" sldId="754"/>
        </pc:sldMkLst>
      </pc:sldChg>
      <pc:sldChg chg="modSp modAnim">
        <pc:chgData name="Dimitar Zahariev" userId="b84e4ebc77879e88" providerId="LiveId" clId="{B275B465-1CEE-4998-B9FA-63F3B80B191C}" dt="2020-02-11T10:08:33.726" v="225" actId="5793"/>
        <pc:sldMkLst>
          <pc:docMk/>
          <pc:sldMk cId="3983174900" sldId="755"/>
        </pc:sldMkLst>
        <pc:spChg chg="mod">
          <ac:chgData name="Dimitar Zahariev" userId="b84e4ebc77879e88" providerId="LiveId" clId="{B275B465-1CEE-4998-B9FA-63F3B80B191C}" dt="2020-02-11T10:08:20.181" v="219" actId="5793"/>
          <ac:spMkLst>
            <pc:docMk/>
            <pc:sldMk cId="3983174900" sldId="755"/>
            <ac:spMk id="5" creationId="{25D4DC16-7C8F-4647-B097-E39063E1F4FD}"/>
          </ac:spMkLst>
        </pc:spChg>
        <pc:spChg chg="mod">
          <ac:chgData name="Dimitar Zahariev" userId="b84e4ebc77879e88" providerId="LiveId" clId="{B275B465-1CEE-4998-B9FA-63F3B80B191C}" dt="2020-02-11T10:08:33.726" v="225" actId="5793"/>
          <ac:spMkLst>
            <pc:docMk/>
            <pc:sldMk cId="3983174900" sldId="755"/>
            <ac:spMk id="6" creationId="{391F2308-E957-40BB-A6ED-5D70B38DD10A}"/>
          </ac:spMkLst>
        </pc:spChg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1771951066" sldId="756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2502894898" sldId="757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480002717" sldId="758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3673212385" sldId="759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4284513354" sldId="762"/>
        </pc:sldMkLst>
      </pc:sldChg>
      <pc:sldChg chg="del">
        <pc:chgData name="Dimitar Zahariev" userId="b84e4ebc77879e88" providerId="LiveId" clId="{B275B465-1CEE-4998-B9FA-63F3B80B191C}" dt="2020-02-11T10:08:24.005" v="220" actId="47"/>
        <pc:sldMkLst>
          <pc:docMk/>
          <pc:sldMk cId="4128315626" sldId="781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311008798" sldId="782"/>
        </pc:sldMkLst>
      </pc:sldChg>
      <pc:sldChg chg="modSp del modAnim">
        <pc:chgData name="Dimitar Zahariev" userId="b84e4ebc77879e88" providerId="LiveId" clId="{B275B465-1CEE-4998-B9FA-63F3B80B191C}" dt="2020-02-11T10:08:24.005" v="220" actId="47"/>
        <pc:sldMkLst>
          <pc:docMk/>
          <pc:sldMk cId="3047820217" sldId="783"/>
        </pc:sldMkLst>
        <pc:spChg chg="mod">
          <ac:chgData name="Dimitar Zahariev" userId="b84e4ebc77879e88" providerId="LiveId" clId="{B275B465-1CEE-4998-B9FA-63F3B80B191C}" dt="2020-02-11T10:08:12.544" v="215" actId="5793"/>
          <ac:spMkLst>
            <pc:docMk/>
            <pc:sldMk cId="3047820217" sldId="783"/>
            <ac:spMk id="5" creationId="{25D4DC16-7C8F-4647-B097-E39063E1F4FD}"/>
          </ac:spMkLst>
        </pc:spChg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237279103" sldId="784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3203890568" sldId="785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589227786" sldId="786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2804682371" sldId="787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1951752076" sldId="788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684491892" sldId="789"/>
        </pc:sldMkLst>
      </pc:sldChg>
      <pc:sldChg chg="modSp add">
        <pc:chgData name="Dimitar Zahariev" userId="b84e4ebc77879e88" providerId="LiveId" clId="{B275B465-1CEE-4998-B9FA-63F3B80B191C}" dt="2020-02-11T10:05:35.643" v="51" actId="20577"/>
        <pc:sldMkLst>
          <pc:docMk/>
          <pc:sldMk cId="2506175793" sldId="895"/>
        </pc:sldMkLst>
        <pc:spChg chg="mod">
          <ac:chgData name="Dimitar Zahariev" userId="b84e4ebc77879e88" providerId="LiveId" clId="{B275B465-1CEE-4998-B9FA-63F3B80B191C}" dt="2020-02-11T10:05:35.643" v="51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add modAnim">
        <pc:chgData name="Dimitar Zahariev" userId="b84e4ebc77879e88" providerId="LiveId" clId="{B275B465-1CEE-4998-B9FA-63F3B80B191C}" dt="2020-02-11T10:05:48.562" v="52"/>
        <pc:sldMkLst>
          <pc:docMk/>
          <pc:sldMk cId="4224565661" sldId="946"/>
        </pc:sldMkLst>
        <pc:spChg chg="mod">
          <ac:chgData name="Dimitar Zahariev" userId="b84e4ebc77879e88" providerId="LiveId" clId="{B275B465-1CEE-4998-B9FA-63F3B80B191C}" dt="2020-02-11T10:05:48.562" v="52"/>
          <ac:spMkLst>
            <pc:docMk/>
            <pc:sldMk cId="4224565661" sldId="946"/>
            <ac:spMk id="3" creationId="{CCBBA88C-C72C-46FC-B1CD-F9B946D90BB3}"/>
          </ac:spMkLst>
        </pc:spChg>
      </pc:sldChg>
      <pc:sldChg chg="modSp add">
        <pc:chgData name="Dimitar Zahariev" userId="b84e4ebc77879e88" providerId="LiveId" clId="{B275B465-1CEE-4998-B9FA-63F3B80B191C}" dt="2020-02-11T10:05:54.020" v="56" actId="20577"/>
        <pc:sldMkLst>
          <pc:docMk/>
          <pc:sldMk cId="1862218309" sldId="947"/>
        </pc:sldMkLst>
        <pc:spChg chg="mod">
          <ac:chgData name="Dimitar Zahariev" userId="b84e4ebc77879e88" providerId="LiveId" clId="{B275B465-1CEE-4998-B9FA-63F3B80B191C}" dt="2020-02-11T10:05:54.020" v="56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add modAnim">
        <pc:chgData name="Dimitar Zahariev" userId="b84e4ebc77879e88" providerId="LiveId" clId="{B275B465-1CEE-4998-B9FA-63F3B80B191C}" dt="2020-02-11T10:14:07.269" v="257" actId="6549"/>
        <pc:sldMkLst>
          <pc:docMk/>
          <pc:sldMk cId="886958805" sldId="948"/>
        </pc:sldMkLst>
        <pc:spChg chg="mod">
          <ac:chgData name="Dimitar Zahariev" userId="b84e4ebc77879e88" providerId="LiveId" clId="{B275B465-1CEE-4998-B9FA-63F3B80B191C}" dt="2020-02-11T10:14:07.269" v="257" actId="6549"/>
          <ac:spMkLst>
            <pc:docMk/>
            <pc:sldMk cId="886958805" sldId="948"/>
            <ac:spMk id="444419" creationId="{00000000-0000-0000-0000-000000000000}"/>
          </ac:spMkLst>
        </pc:spChg>
      </pc:sldChg>
    </pc:docChg>
  </pc:docChgLst>
  <pc:docChgLst>
    <pc:chgData name="Dimitar Zahariev" userId="b84e4ebc77879e88" providerId="LiveId" clId="{DEEF4023-A843-4241-8BCA-0E0783A13E7A}"/>
    <pc:docChg chg="undo custSel addSld delSld modSld sldOrd modSection">
      <pc:chgData name="Dimitar Zahariev" userId="b84e4ebc77879e88" providerId="LiveId" clId="{DEEF4023-A843-4241-8BCA-0E0783A13E7A}" dt="2021-01-07T15:34:01.894" v="220" actId="20577"/>
      <pc:docMkLst>
        <pc:docMk/>
      </pc:docMkLst>
      <pc:sldChg chg="del">
        <pc:chgData name="Dimitar Zahariev" userId="b84e4ebc77879e88" providerId="LiveId" clId="{DEEF4023-A843-4241-8BCA-0E0783A13E7A}" dt="2021-01-02T08:47:13.658" v="8" actId="47"/>
        <pc:sldMkLst>
          <pc:docMk/>
          <pc:sldMk cId="3215379390" sldId="274"/>
        </pc:sldMkLst>
      </pc:sldChg>
      <pc:sldChg chg="del">
        <pc:chgData name="Dimitar Zahariev" userId="b84e4ebc77879e88" providerId="LiveId" clId="{DEEF4023-A843-4241-8BCA-0E0783A13E7A}" dt="2021-01-02T08:48:22.996" v="18" actId="47"/>
        <pc:sldMkLst>
          <pc:docMk/>
          <pc:sldMk cId="3538928320" sldId="401"/>
        </pc:sldMkLst>
      </pc:sldChg>
      <pc:sldChg chg="del">
        <pc:chgData name="Dimitar Zahariev" userId="b84e4ebc77879e88" providerId="LiveId" clId="{DEEF4023-A843-4241-8BCA-0E0783A13E7A}" dt="2021-01-02T08:47:33.928" v="13" actId="47"/>
        <pc:sldMkLst>
          <pc:docMk/>
          <pc:sldMk cId="1909796700" sldId="402"/>
        </pc:sldMkLst>
      </pc:sldChg>
      <pc:sldChg chg="del">
        <pc:chgData name="Dimitar Zahariev" userId="b84e4ebc77879e88" providerId="LiveId" clId="{DEEF4023-A843-4241-8BCA-0E0783A13E7A}" dt="2021-01-02T08:48:18.953" v="17" actId="47"/>
        <pc:sldMkLst>
          <pc:docMk/>
          <pc:sldMk cId="144186764" sldId="405"/>
        </pc:sldMkLst>
      </pc:sldChg>
      <pc:sldChg chg="del">
        <pc:chgData name="Dimitar Zahariev" userId="b84e4ebc77879e88" providerId="LiveId" clId="{DEEF4023-A843-4241-8BCA-0E0783A13E7A}" dt="2021-01-02T08:48:18.953" v="17" actId="47"/>
        <pc:sldMkLst>
          <pc:docMk/>
          <pc:sldMk cId="3506533871" sldId="493"/>
        </pc:sldMkLst>
      </pc:sldChg>
      <pc:sldChg chg="modSp add del mod">
        <pc:chgData name="Dimitar Zahariev" userId="b84e4ebc77879e88" providerId="LiveId" clId="{DEEF4023-A843-4241-8BCA-0E0783A13E7A}" dt="2021-01-02T08:47:11.623" v="7"/>
        <pc:sldMkLst>
          <pc:docMk/>
          <pc:sldMk cId="3666405375" sldId="503"/>
        </pc:sldMkLst>
        <pc:spChg chg="mod">
          <ac:chgData name="Dimitar Zahariev" userId="b84e4ebc77879e88" providerId="LiveId" clId="{DEEF4023-A843-4241-8BCA-0E0783A13E7A}" dt="2021-01-02T08:47:07.023" v="6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DEEF4023-A843-4241-8BCA-0E0783A13E7A}" dt="2021-01-02T08:47:11.623" v="7"/>
          <ac:spMkLst>
            <pc:docMk/>
            <pc:sldMk cId="3666405375" sldId="503"/>
            <ac:spMk id="3" creationId="{A004DC04-DA2A-41C0-8578-4B8D2F08EA7D}"/>
          </ac:spMkLst>
        </pc:spChg>
      </pc:sldChg>
      <pc:sldChg chg="addSp delSp modSp add del mod delAnim modAnim">
        <pc:chgData name="Dimitar Zahariev" userId="b84e4ebc77879e88" providerId="LiveId" clId="{DEEF4023-A843-4241-8BCA-0E0783A13E7A}" dt="2021-01-07T15:34:01.894" v="220" actId="20577"/>
        <pc:sldMkLst>
          <pc:docMk/>
          <pc:sldMk cId="2856544599" sldId="610"/>
        </pc:sldMkLst>
        <pc:spChg chg="add del mod">
          <ac:chgData name="Dimitar Zahariev" userId="b84e4ebc77879e88" providerId="LiveId" clId="{DEEF4023-A843-4241-8BCA-0E0783A13E7A}" dt="2021-01-07T15:33:18.285" v="194" actId="478"/>
          <ac:spMkLst>
            <pc:docMk/>
            <pc:sldMk cId="2856544599" sldId="610"/>
            <ac:spMk id="3" creationId="{0BD1345F-D5DE-40FB-B61A-737B93CC60E7}"/>
          </ac:spMkLst>
        </pc:spChg>
        <pc:spChg chg="del">
          <ac:chgData name="Dimitar Zahariev" userId="b84e4ebc77879e88" providerId="LiveId" clId="{DEEF4023-A843-4241-8BCA-0E0783A13E7A}" dt="2021-01-02T08:50:20.928" v="29" actId="478"/>
          <ac:spMkLst>
            <pc:docMk/>
            <pc:sldMk cId="2856544599" sldId="610"/>
            <ac:spMk id="3" creationId="{8DA66BFE-BAE1-4010-AD31-AC9FF2D029F0}"/>
          </ac:spMkLst>
        </pc:spChg>
        <pc:spChg chg="add mod">
          <ac:chgData name="Dimitar Zahariev" userId="b84e4ebc77879e88" providerId="LiveId" clId="{DEEF4023-A843-4241-8BCA-0E0783A13E7A}" dt="2021-01-07T15:33:38.282" v="212" actId="1076"/>
          <ac:spMkLst>
            <pc:docMk/>
            <pc:sldMk cId="2856544599" sldId="610"/>
            <ac:spMk id="6" creationId="{B1B6270B-C42A-4F4E-82E7-AD9C56EB89D5}"/>
          </ac:spMkLst>
        </pc:spChg>
        <pc:spChg chg="add mod">
          <ac:chgData name="Dimitar Zahariev" userId="b84e4ebc77879e88" providerId="LiveId" clId="{DEEF4023-A843-4241-8BCA-0E0783A13E7A}" dt="2021-01-07T15:34:01.894" v="220" actId="20577"/>
          <ac:spMkLst>
            <pc:docMk/>
            <pc:sldMk cId="2856544599" sldId="610"/>
            <ac:spMk id="7" creationId="{6A173BC9-B5B7-410D-BD9B-5E816EE696E2}"/>
          </ac:spMkLst>
        </pc:spChg>
        <pc:graphicFrameChg chg="mod">
          <ac:chgData name="Dimitar Zahariev" userId="b84e4ebc77879e88" providerId="LiveId" clId="{DEEF4023-A843-4241-8BCA-0E0783A13E7A}" dt="2021-01-07T15:33:51.515" v="214" actId="1076"/>
          <ac:graphicFrameMkLst>
            <pc:docMk/>
            <pc:sldMk cId="2856544599" sldId="610"/>
            <ac:graphicFrameMk id="5" creationId="{C9A07C50-DB27-4B27-9564-E6E6CE66CE54}"/>
          </ac:graphicFrameMkLst>
        </pc:graphicFrameChg>
      </pc:sldChg>
      <pc:sldChg chg="del">
        <pc:chgData name="Dimitar Zahariev" userId="b84e4ebc77879e88" providerId="LiveId" clId="{DEEF4023-A843-4241-8BCA-0E0783A13E7A}" dt="2021-01-02T08:47:20.309" v="9" actId="47"/>
        <pc:sldMkLst>
          <pc:docMk/>
          <pc:sldMk cId="1022073263" sldId="698"/>
        </pc:sldMkLst>
      </pc:sldChg>
      <pc:sldChg chg="add del">
        <pc:chgData name="Dimitar Zahariev" userId="b84e4ebc77879e88" providerId="LiveId" clId="{DEEF4023-A843-4241-8BCA-0E0783A13E7A}" dt="2021-01-02T08:48:10.921" v="16"/>
        <pc:sldMkLst>
          <pc:docMk/>
          <pc:sldMk cId="209857233" sldId="705"/>
        </pc:sldMkLst>
      </pc:sldChg>
      <pc:sldChg chg="modSp add del">
        <pc:chgData name="Dimitar Zahariev" userId="b84e4ebc77879e88" providerId="LiveId" clId="{DEEF4023-A843-4241-8BCA-0E0783A13E7A}" dt="2021-01-02T08:48:10.921" v="16"/>
        <pc:sldMkLst>
          <pc:docMk/>
          <pc:sldMk cId="3704767587" sldId="706"/>
        </pc:sldMkLst>
        <pc:spChg chg="mod">
          <ac:chgData name="Dimitar Zahariev" userId="b84e4ebc77879e88" providerId="LiveId" clId="{DEEF4023-A843-4241-8BCA-0E0783A13E7A}" dt="2021-01-02T08:48:08.645" v="14"/>
          <ac:spMkLst>
            <pc:docMk/>
            <pc:sldMk cId="3704767587" sldId="706"/>
            <ac:spMk id="16" creationId="{1DA59687-2AA3-446B-9C8E-9FD7874E63E1}"/>
          </ac:spMkLst>
        </pc:spChg>
      </pc:sldChg>
      <pc:sldChg chg="add del">
        <pc:chgData name="Dimitar Zahariev" userId="b84e4ebc77879e88" providerId="LiveId" clId="{DEEF4023-A843-4241-8BCA-0E0783A13E7A}" dt="2021-01-02T08:48:10.921" v="16"/>
        <pc:sldMkLst>
          <pc:docMk/>
          <pc:sldMk cId="1004756778" sldId="709"/>
        </pc:sldMkLst>
      </pc:sldChg>
      <pc:sldChg chg="del">
        <pc:chgData name="Dimitar Zahariev" userId="b84e4ebc77879e88" providerId="LiveId" clId="{DEEF4023-A843-4241-8BCA-0E0783A13E7A}" dt="2021-01-02T08:48:22.996" v="18" actId="47"/>
        <pc:sldMkLst>
          <pc:docMk/>
          <pc:sldMk cId="477584483" sldId="752"/>
        </pc:sldMkLst>
      </pc:sldChg>
      <pc:sldChg chg="del">
        <pc:chgData name="Dimitar Zahariev" userId="b84e4ebc77879e88" providerId="LiveId" clId="{DEEF4023-A843-4241-8BCA-0E0783A13E7A}" dt="2021-01-02T08:48:22.996" v="18" actId="47"/>
        <pc:sldMkLst>
          <pc:docMk/>
          <pc:sldMk cId="502996606" sldId="753"/>
        </pc:sldMkLst>
      </pc:sldChg>
      <pc:sldChg chg="modSp add">
        <pc:chgData name="Dimitar Zahariev" userId="b84e4ebc77879e88" providerId="LiveId" clId="{DEEF4023-A843-4241-8BCA-0E0783A13E7A}" dt="2021-01-07T15:17:01.364" v="190" actId="20577"/>
        <pc:sldMkLst>
          <pc:docMk/>
          <pc:sldMk cId="197140790" sldId="779"/>
        </pc:sldMkLst>
        <pc:spChg chg="mod">
          <ac:chgData name="Dimitar Zahariev" userId="b84e4ebc77879e88" providerId="LiveId" clId="{DEEF4023-A843-4241-8BCA-0E0783A13E7A}" dt="2021-01-07T15:17:01.364" v="190" actId="20577"/>
          <ac:spMkLst>
            <pc:docMk/>
            <pc:sldMk cId="197140790" sldId="779"/>
            <ac:spMk id="13" creationId="{E99FC820-E098-4B1E-A028-B9005AD635DD}"/>
          </ac:spMkLst>
        </pc:spChg>
      </pc:sldChg>
      <pc:sldChg chg="add del">
        <pc:chgData name="Dimitar Zahariev" userId="b84e4ebc77879e88" providerId="LiveId" clId="{DEEF4023-A843-4241-8BCA-0E0783A13E7A}" dt="2021-01-02T08:47:00.441" v="5"/>
        <pc:sldMkLst>
          <pc:docMk/>
          <pc:sldMk cId="394595170" sldId="797"/>
        </pc:sldMkLst>
      </pc:sldChg>
      <pc:sldChg chg="modSp add del">
        <pc:chgData name="Dimitar Zahariev" userId="b84e4ebc77879e88" providerId="LiveId" clId="{DEEF4023-A843-4241-8BCA-0E0783A13E7A}" dt="2021-01-02T08:48:10.921" v="16"/>
        <pc:sldMkLst>
          <pc:docMk/>
          <pc:sldMk cId="816857529" sldId="798"/>
        </pc:sldMkLst>
        <pc:spChg chg="mod">
          <ac:chgData name="Dimitar Zahariev" userId="b84e4ebc77879e88" providerId="LiveId" clId="{DEEF4023-A843-4241-8BCA-0E0783A13E7A}" dt="2021-01-02T08:48:08.645" v="14"/>
          <ac:spMkLst>
            <pc:docMk/>
            <pc:sldMk cId="816857529" sldId="798"/>
            <ac:spMk id="10" creationId="{DF5E34AF-7064-4957-9286-B7A58DFE74CC}"/>
          </ac:spMkLst>
        </pc:spChg>
      </pc:sldChg>
      <pc:sldChg chg="modSp add del">
        <pc:chgData name="Dimitar Zahariev" userId="b84e4ebc77879e88" providerId="LiveId" clId="{DEEF4023-A843-4241-8BCA-0E0783A13E7A}" dt="2021-01-02T08:48:10.921" v="16"/>
        <pc:sldMkLst>
          <pc:docMk/>
          <pc:sldMk cId="2072082387" sldId="799"/>
        </pc:sldMkLst>
        <pc:spChg chg="mod">
          <ac:chgData name="Dimitar Zahariev" userId="b84e4ebc77879e88" providerId="LiveId" clId="{DEEF4023-A843-4241-8BCA-0E0783A13E7A}" dt="2021-01-02T08:48:08.645" v="14"/>
          <ac:spMkLst>
            <pc:docMk/>
            <pc:sldMk cId="2072082387" sldId="799"/>
            <ac:spMk id="5" creationId="{F48C3C93-90A1-4D31-BEA6-B54D1106CE31}"/>
          </ac:spMkLst>
        </pc:spChg>
      </pc:sldChg>
      <pc:sldChg chg="del">
        <pc:chgData name="Dimitar Zahariev" userId="b84e4ebc77879e88" providerId="LiveId" clId="{DEEF4023-A843-4241-8BCA-0E0783A13E7A}" dt="2021-01-02T08:47:22.290" v="10" actId="47"/>
        <pc:sldMkLst>
          <pc:docMk/>
          <pc:sldMk cId="2506175793" sldId="895"/>
        </pc:sldMkLst>
      </pc:sldChg>
      <pc:sldChg chg="modSp mod modClrScheme chgLayout">
        <pc:chgData name="Dimitar Zahariev" userId="b84e4ebc77879e88" providerId="LiveId" clId="{DEEF4023-A843-4241-8BCA-0E0783A13E7A}" dt="2021-01-07T15:09:25.638" v="121" actId="700"/>
        <pc:sldMkLst>
          <pc:docMk/>
          <pc:sldMk cId="4224565661" sldId="946"/>
        </pc:sldMkLst>
        <pc:spChg chg="mod ord">
          <ac:chgData name="Dimitar Zahariev" userId="b84e4ebc77879e88" providerId="LiveId" clId="{DEEF4023-A843-4241-8BCA-0E0783A13E7A}" dt="2021-01-07T15:09:25.638" v="121" actId="700"/>
          <ac:spMkLst>
            <pc:docMk/>
            <pc:sldMk cId="4224565661" sldId="946"/>
            <ac:spMk id="2" creationId="{0EC3D611-83A9-4DFF-BD0D-AE6061924E88}"/>
          </ac:spMkLst>
        </pc:spChg>
        <pc:spChg chg="mod ord">
          <ac:chgData name="Dimitar Zahariev" userId="b84e4ebc77879e88" providerId="LiveId" clId="{DEEF4023-A843-4241-8BCA-0E0783A13E7A}" dt="2021-01-07T15:09:25.638" v="121" actId="700"/>
          <ac:spMkLst>
            <pc:docMk/>
            <pc:sldMk cId="4224565661" sldId="946"/>
            <ac:spMk id="3" creationId="{CCBBA88C-C72C-46FC-B1CD-F9B946D90BB3}"/>
          </ac:spMkLst>
        </pc:spChg>
        <pc:spChg chg="mod ord">
          <ac:chgData name="Dimitar Zahariev" userId="b84e4ebc77879e88" providerId="LiveId" clId="{DEEF4023-A843-4241-8BCA-0E0783A13E7A}" dt="2021-01-07T15:09:25.638" v="121" actId="700"/>
          <ac:spMkLst>
            <pc:docMk/>
            <pc:sldMk cId="4224565661" sldId="946"/>
            <ac:spMk id="4" creationId="{0141AF62-65D2-47C8-ACCC-4D20F874D323}"/>
          </ac:spMkLst>
        </pc:spChg>
      </pc:sldChg>
      <pc:sldChg chg="modSp mod modClrScheme chgLayout">
        <pc:chgData name="Dimitar Zahariev" userId="b84e4ebc77879e88" providerId="LiveId" clId="{DEEF4023-A843-4241-8BCA-0E0783A13E7A}" dt="2021-01-07T15:09:40.371" v="124" actId="700"/>
        <pc:sldMkLst>
          <pc:docMk/>
          <pc:sldMk cId="886958805" sldId="948"/>
        </pc:sldMkLst>
        <pc:spChg chg="mod ord">
          <ac:chgData name="Dimitar Zahariev" userId="b84e4ebc77879e88" providerId="LiveId" clId="{DEEF4023-A843-4241-8BCA-0E0783A13E7A}" dt="2021-01-07T15:09:40.371" v="124" actId="700"/>
          <ac:spMkLst>
            <pc:docMk/>
            <pc:sldMk cId="886958805" sldId="948"/>
            <ac:spMk id="2" creationId="{00000000-0000-0000-0000-000000000000}"/>
          </ac:spMkLst>
        </pc:spChg>
        <pc:spChg chg="mod ord">
          <ac:chgData name="Dimitar Zahariev" userId="b84e4ebc77879e88" providerId="LiveId" clId="{DEEF4023-A843-4241-8BCA-0E0783A13E7A}" dt="2021-01-07T15:09:40.371" v="124" actId="700"/>
          <ac:spMkLst>
            <pc:docMk/>
            <pc:sldMk cId="886958805" sldId="948"/>
            <ac:spMk id="444418" creationId="{00000000-0000-0000-0000-000000000000}"/>
          </ac:spMkLst>
        </pc:spChg>
        <pc:spChg chg="mod ord">
          <ac:chgData name="Dimitar Zahariev" userId="b84e4ebc77879e88" providerId="LiveId" clId="{DEEF4023-A843-4241-8BCA-0E0783A13E7A}" dt="2021-01-07T15:09:40.371" v="124" actId="700"/>
          <ac:spMkLst>
            <pc:docMk/>
            <pc:sldMk cId="886958805" sldId="948"/>
            <ac:spMk id="444419" creationId="{00000000-0000-0000-0000-000000000000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0:29.265" v="134" actId="700"/>
        <pc:sldMkLst>
          <pc:docMk/>
          <pc:sldMk cId="3026177906" sldId="954"/>
        </pc:sldMkLst>
        <pc:spChg chg="mod ord">
          <ac:chgData name="Dimitar Zahariev" userId="b84e4ebc77879e88" providerId="LiveId" clId="{DEEF4023-A843-4241-8BCA-0E0783A13E7A}" dt="2021-01-07T15:10:29.265" v="134" actId="700"/>
          <ac:spMkLst>
            <pc:docMk/>
            <pc:sldMk cId="3026177906" sldId="954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0:29.265" v="134" actId="700"/>
          <ac:spMkLst>
            <pc:docMk/>
            <pc:sldMk cId="3026177906" sldId="954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2:32.551" v="150" actId="700"/>
        <pc:sldMkLst>
          <pc:docMk/>
          <pc:sldMk cId="2841646583" sldId="1056"/>
        </pc:sldMkLst>
        <pc:spChg chg="mod ord">
          <ac:chgData name="Dimitar Zahariev" userId="b84e4ebc77879e88" providerId="LiveId" clId="{DEEF4023-A843-4241-8BCA-0E0783A13E7A}" dt="2021-01-07T15:12:32.551" v="150" actId="700"/>
          <ac:spMkLst>
            <pc:docMk/>
            <pc:sldMk cId="2841646583" sldId="1056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2:32.551" v="150" actId="700"/>
          <ac:spMkLst>
            <pc:docMk/>
            <pc:sldMk cId="2841646583" sldId="1056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2:59.072" v="153" actId="700"/>
        <pc:sldMkLst>
          <pc:docMk/>
          <pc:sldMk cId="1819997435" sldId="1058"/>
        </pc:sldMkLst>
        <pc:spChg chg="mod ord">
          <ac:chgData name="Dimitar Zahariev" userId="b84e4ebc77879e88" providerId="LiveId" clId="{DEEF4023-A843-4241-8BCA-0E0783A13E7A}" dt="2021-01-07T15:12:59.072" v="153" actId="700"/>
          <ac:spMkLst>
            <pc:docMk/>
            <pc:sldMk cId="1819997435" sldId="1058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2:59.072" v="153" actId="700"/>
          <ac:spMkLst>
            <pc:docMk/>
            <pc:sldMk cId="1819997435" sldId="1058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3:09.850" v="155" actId="700"/>
        <pc:sldMkLst>
          <pc:docMk/>
          <pc:sldMk cId="3961552937" sldId="1059"/>
        </pc:sldMkLst>
        <pc:spChg chg="mod ord">
          <ac:chgData name="Dimitar Zahariev" userId="b84e4ebc77879e88" providerId="LiveId" clId="{DEEF4023-A843-4241-8BCA-0E0783A13E7A}" dt="2021-01-07T15:13:09.850" v="155" actId="700"/>
          <ac:spMkLst>
            <pc:docMk/>
            <pc:sldMk cId="3961552937" sldId="1059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3:09.850" v="155" actId="700"/>
          <ac:spMkLst>
            <pc:docMk/>
            <pc:sldMk cId="3961552937" sldId="1059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1:09.421" v="141" actId="700"/>
        <pc:sldMkLst>
          <pc:docMk/>
          <pc:sldMk cId="3967858471" sldId="1060"/>
        </pc:sldMkLst>
        <pc:spChg chg="mod ord">
          <ac:chgData name="Dimitar Zahariev" userId="b84e4ebc77879e88" providerId="LiveId" clId="{DEEF4023-A843-4241-8BCA-0E0783A13E7A}" dt="2021-01-07T15:11:09.421" v="141" actId="700"/>
          <ac:spMkLst>
            <pc:docMk/>
            <pc:sldMk cId="3967858471" sldId="1060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1:09.421" v="141" actId="700"/>
          <ac:spMkLst>
            <pc:docMk/>
            <pc:sldMk cId="3967858471" sldId="1060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1:02.846" v="140" actId="700"/>
        <pc:sldMkLst>
          <pc:docMk/>
          <pc:sldMk cId="3866852825" sldId="1061"/>
        </pc:sldMkLst>
        <pc:spChg chg="mod ord">
          <ac:chgData name="Dimitar Zahariev" userId="b84e4ebc77879e88" providerId="LiveId" clId="{DEEF4023-A843-4241-8BCA-0E0783A13E7A}" dt="2021-01-07T15:11:02.846" v="140" actId="700"/>
          <ac:spMkLst>
            <pc:docMk/>
            <pc:sldMk cId="3866852825" sldId="1061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1:02.846" v="140" actId="700"/>
          <ac:spMkLst>
            <pc:docMk/>
            <pc:sldMk cId="3866852825" sldId="1061"/>
            <ac:spMk id="5" creationId="{25D4DC16-7C8F-4647-B097-E39063E1F4FD}"/>
          </ac:spMkLst>
        </pc:spChg>
      </pc:sldChg>
      <pc:sldChg chg="modSp mod ord modClrScheme chgLayout">
        <pc:chgData name="Dimitar Zahariev" userId="b84e4ebc77879e88" providerId="LiveId" clId="{DEEF4023-A843-4241-8BCA-0E0783A13E7A}" dt="2021-01-07T15:10:56.592" v="139" actId="700"/>
        <pc:sldMkLst>
          <pc:docMk/>
          <pc:sldMk cId="3519367160" sldId="1062"/>
        </pc:sldMkLst>
        <pc:spChg chg="mod ord">
          <ac:chgData name="Dimitar Zahariev" userId="b84e4ebc77879e88" providerId="LiveId" clId="{DEEF4023-A843-4241-8BCA-0E0783A13E7A}" dt="2021-01-07T15:10:56.592" v="139" actId="700"/>
          <ac:spMkLst>
            <pc:docMk/>
            <pc:sldMk cId="3519367160" sldId="1062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0:56.592" v="139" actId="700"/>
          <ac:spMkLst>
            <pc:docMk/>
            <pc:sldMk cId="3519367160" sldId="1062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1:17.399" v="142" actId="700"/>
        <pc:sldMkLst>
          <pc:docMk/>
          <pc:sldMk cId="2916820872" sldId="1064"/>
        </pc:sldMkLst>
        <pc:spChg chg="mod ord">
          <ac:chgData name="Dimitar Zahariev" userId="b84e4ebc77879e88" providerId="LiveId" clId="{DEEF4023-A843-4241-8BCA-0E0783A13E7A}" dt="2021-01-07T15:11:17.399" v="142" actId="700"/>
          <ac:spMkLst>
            <pc:docMk/>
            <pc:sldMk cId="2916820872" sldId="1064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1:17.399" v="142" actId="700"/>
          <ac:spMkLst>
            <pc:docMk/>
            <pc:sldMk cId="2916820872" sldId="1064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1:22.687" v="143" actId="700"/>
        <pc:sldMkLst>
          <pc:docMk/>
          <pc:sldMk cId="2410507063" sldId="1065"/>
        </pc:sldMkLst>
        <pc:spChg chg="mod ord">
          <ac:chgData name="Dimitar Zahariev" userId="b84e4ebc77879e88" providerId="LiveId" clId="{DEEF4023-A843-4241-8BCA-0E0783A13E7A}" dt="2021-01-07T15:11:22.687" v="143" actId="700"/>
          <ac:spMkLst>
            <pc:docMk/>
            <pc:sldMk cId="2410507063" sldId="1065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1:22.687" v="143" actId="700"/>
          <ac:spMkLst>
            <pc:docMk/>
            <pc:sldMk cId="2410507063" sldId="1065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2:12.663" v="148" actId="27636"/>
        <pc:sldMkLst>
          <pc:docMk/>
          <pc:sldMk cId="3250254953" sldId="1067"/>
        </pc:sldMkLst>
        <pc:spChg chg="mod ord">
          <ac:chgData name="Dimitar Zahariev" userId="b84e4ebc77879e88" providerId="LiveId" clId="{DEEF4023-A843-4241-8BCA-0E0783A13E7A}" dt="2021-01-07T15:12:12.504" v="147" actId="700"/>
          <ac:spMkLst>
            <pc:docMk/>
            <pc:sldMk cId="3250254953" sldId="1067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2:12.663" v="148" actId="27636"/>
          <ac:spMkLst>
            <pc:docMk/>
            <pc:sldMk cId="3250254953" sldId="1067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2:26.727" v="149" actId="700"/>
        <pc:sldMkLst>
          <pc:docMk/>
          <pc:sldMk cId="2790893967" sldId="1068"/>
        </pc:sldMkLst>
        <pc:spChg chg="mod ord">
          <ac:chgData name="Dimitar Zahariev" userId="b84e4ebc77879e88" providerId="LiveId" clId="{DEEF4023-A843-4241-8BCA-0E0783A13E7A}" dt="2021-01-07T15:12:26.727" v="149" actId="700"/>
          <ac:spMkLst>
            <pc:docMk/>
            <pc:sldMk cId="2790893967" sldId="1068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2:26.727" v="149" actId="700"/>
          <ac:spMkLst>
            <pc:docMk/>
            <pc:sldMk cId="2790893967" sldId="1068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1:38.719" v="146" actId="113"/>
        <pc:sldMkLst>
          <pc:docMk/>
          <pc:sldMk cId="2731298393" sldId="1071"/>
        </pc:sldMkLst>
        <pc:spChg chg="mod ord">
          <ac:chgData name="Dimitar Zahariev" userId="b84e4ebc77879e88" providerId="LiveId" clId="{DEEF4023-A843-4241-8BCA-0E0783A13E7A}" dt="2021-01-07T15:11:27.905" v="144" actId="700"/>
          <ac:spMkLst>
            <pc:docMk/>
            <pc:sldMk cId="2731298393" sldId="1071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1:38.719" v="146" actId="113"/>
          <ac:spMkLst>
            <pc:docMk/>
            <pc:sldMk cId="2731298393" sldId="1071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0:43.132" v="137" actId="27636"/>
        <pc:sldMkLst>
          <pc:docMk/>
          <pc:sldMk cId="3727888507" sldId="1072"/>
        </pc:sldMkLst>
        <pc:spChg chg="mod ord">
          <ac:chgData name="Dimitar Zahariev" userId="b84e4ebc77879e88" providerId="LiveId" clId="{DEEF4023-A843-4241-8BCA-0E0783A13E7A}" dt="2021-01-07T15:10:34.234" v="135" actId="700"/>
          <ac:spMkLst>
            <pc:docMk/>
            <pc:sldMk cId="3727888507" sldId="1072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0:43.132" v="137" actId="27636"/>
          <ac:spMkLst>
            <pc:docMk/>
            <pc:sldMk cId="3727888507" sldId="1072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0:50.502" v="138" actId="700"/>
        <pc:sldMkLst>
          <pc:docMk/>
          <pc:sldMk cId="3908226939" sldId="1073"/>
        </pc:sldMkLst>
        <pc:spChg chg="mod ord">
          <ac:chgData name="Dimitar Zahariev" userId="b84e4ebc77879e88" providerId="LiveId" clId="{DEEF4023-A843-4241-8BCA-0E0783A13E7A}" dt="2021-01-07T15:10:50.502" v="138" actId="700"/>
          <ac:spMkLst>
            <pc:docMk/>
            <pc:sldMk cId="3908226939" sldId="1073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0:50.502" v="138" actId="700"/>
          <ac:spMkLst>
            <pc:docMk/>
            <pc:sldMk cId="3908226939" sldId="1073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2:41.141" v="151" actId="700"/>
        <pc:sldMkLst>
          <pc:docMk/>
          <pc:sldMk cId="1823418354" sldId="1075"/>
        </pc:sldMkLst>
        <pc:spChg chg="mod ord">
          <ac:chgData name="Dimitar Zahariev" userId="b84e4ebc77879e88" providerId="LiveId" clId="{DEEF4023-A843-4241-8BCA-0E0783A13E7A}" dt="2021-01-07T15:12:41.141" v="151" actId="700"/>
          <ac:spMkLst>
            <pc:docMk/>
            <pc:sldMk cId="1823418354" sldId="1075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2:41.141" v="151" actId="700"/>
          <ac:spMkLst>
            <pc:docMk/>
            <pc:sldMk cId="1823418354" sldId="1075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2:52.190" v="152" actId="700"/>
        <pc:sldMkLst>
          <pc:docMk/>
          <pc:sldMk cId="280687395" sldId="1076"/>
        </pc:sldMkLst>
        <pc:spChg chg="mod ord">
          <ac:chgData name="Dimitar Zahariev" userId="b84e4ebc77879e88" providerId="LiveId" clId="{DEEF4023-A843-4241-8BCA-0E0783A13E7A}" dt="2021-01-07T15:12:52.190" v="152" actId="700"/>
          <ac:spMkLst>
            <pc:docMk/>
            <pc:sldMk cId="280687395" sldId="1076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2:52.190" v="152" actId="700"/>
          <ac:spMkLst>
            <pc:docMk/>
            <pc:sldMk cId="280687395" sldId="1076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3:03.777" v="154" actId="700"/>
        <pc:sldMkLst>
          <pc:docMk/>
          <pc:sldMk cId="1492569158" sldId="1077"/>
        </pc:sldMkLst>
        <pc:spChg chg="mod ord">
          <ac:chgData name="Dimitar Zahariev" userId="b84e4ebc77879e88" providerId="LiveId" clId="{DEEF4023-A843-4241-8BCA-0E0783A13E7A}" dt="2021-01-07T15:13:03.777" v="154" actId="700"/>
          <ac:spMkLst>
            <pc:docMk/>
            <pc:sldMk cId="1492569158" sldId="1077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3:03.777" v="154" actId="700"/>
          <ac:spMkLst>
            <pc:docMk/>
            <pc:sldMk cId="1492569158" sldId="1077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3:14.317" v="156" actId="700"/>
        <pc:sldMkLst>
          <pc:docMk/>
          <pc:sldMk cId="263900875" sldId="1078"/>
        </pc:sldMkLst>
        <pc:spChg chg="mod ord">
          <ac:chgData name="Dimitar Zahariev" userId="b84e4ebc77879e88" providerId="LiveId" clId="{DEEF4023-A843-4241-8BCA-0E0783A13E7A}" dt="2021-01-07T15:13:14.317" v="156" actId="700"/>
          <ac:spMkLst>
            <pc:docMk/>
            <pc:sldMk cId="263900875" sldId="1078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3:14.317" v="156" actId="700"/>
          <ac:spMkLst>
            <pc:docMk/>
            <pc:sldMk cId="263900875" sldId="1078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3:29.848" v="159" actId="27636"/>
        <pc:sldMkLst>
          <pc:docMk/>
          <pc:sldMk cId="3725222610" sldId="1079"/>
        </pc:sldMkLst>
        <pc:spChg chg="mod ord">
          <ac:chgData name="Dimitar Zahariev" userId="b84e4ebc77879e88" providerId="LiveId" clId="{DEEF4023-A843-4241-8BCA-0E0783A13E7A}" dt="2021-01-07T15:13:29.695" v="158" actId="700"/>
          <ac:spMkLst>
            <pc:docMk/>
            <pc:sldMk cId="3725222610" sldId="1079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3:29.848" v="159" actId="27636"/>
          <ac:spMkLst>
            <pc:docMk/>
            <pc:sldMk cId="3725222610" sldId="1079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3:34.083" v="160" actId="700"/>
        <pc:sldMkLst>
          <pc:docMk/>
          <pc:sldMk cId="1675886644" sldId="1080"/>
        </pc:sldMkLst>
        <pc:spChg chg="mod ord">
          <ac:chgData name="Dimitar Zahariev" userId="b84e4ebc77879e88" providerId="LiveId" clId="{DEEF4023-A843-4241-8BCA-0E0783A13E7A}" dt="2021-01-07T15:13:34.083" v="160" actId="700"/>
          <ac:spMkLst>
            <pc:docMk/>
            <pc:sldMk cId="1675886644" sldId="1080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3:34.083" v="160" actId="700"/>
          <ac:spMkLst>
            <pc:docMk/>
            <pc:sldMk cId="1675886644" sldId="1080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3:22.800" v="157" actId="700"/>
        <pc:sldMkLst>
          <pc:docMk/>
          <pc:sldMk cId="1845402651" sldId="1081"/>
        </pc:sldMkLst>
        <pc:spChg chg="mod ord">
          <ac:chgData name="Dimitar Zahariev" userId="b84e4ebc77879e88" providerId="LiveId" clId="{DEEF4023-A843-4241-8BCA-0E0783A13E7A}" dt="2021-01-07T15:13:22.800" v="157" actId="700"/>
          <ac:spMkLst>
            <pc:docMk/>
            <pc:sldMk cId="1845402651" sldId="1081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3:22.800" v="157" actId="700"/>
          <ac:spMkLst>
            <pc:docMk/>
            <pc:sldMk cId="1845402651" sldId="1081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3:39.794" v="161" actId="700"/>
        <pc:sldMkLst>
          <pc:docMk/>
          <pc:sldMk cId="3983266953" sldId="1082"/>
        </pc:sldMkLst>
        <pc:spChg chg="mod ord">
          <ac:chgData name="Dimitar Zahariev" userId="b84e4ebc77879e88" providerId="LiveId" clId="{DEEF4023-A843-4241-8BCA-0E0783A13E7A}" dt="2021-01-07T15:13:39.794" v="161" actId="700"/>
          <ac:spMkLst>
            <pc:docMk/>
            <pc:sldMk cId="3983266953" sldId="1082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3:39.794" v="161" actId="700"/>
          <ac:spMkLst>
            <pc:docMk/>
            <pc:sldMk cId="3983266953" sldId="1082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3:45.407" v="162" actId="700"/>
        <pc:sldMkLst>
          <pc:docMk/>
          <pc:sldMk cId="1988055357" sldId="1083"/>
        </pc:sldMkLst>
        <pc:spChg chg="mod ord">
          <ac:chgData name="Dimitar Zahariev" userId="b84e4ebc77879e88" providerId="LiveId" clId="{DEEF4023-A843-4241-8BCA-0E0783A13E7A}" dt="2021-01-07T15:13:45.407" v="162" actId="700"/>
          <ac:spMkLst>
            <pc:docMk/>
            <pc:sldMk cId="1988055357" sldId="1083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3:45.407" v="162" actId="700"/>
          <ac:spMkLst>
            <pc:docMk/>
            <pc:sldMk cId="1988055357" sldId="1083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3:49.946" v="163" actId="700"/>
        <pc:sldMkLst>
          <pc:docMk/>
          <pc:sldMk cId="1587835871" sldId="1084"/>
        </pc:sldMkLst>
        <pc:spChg chg="mod ord">
          <ac:chgData name="Dimitar Zahariev" userId="b84e4ebc77879e88" providerId="LiveId" clId="{DEEF4023-A843-4241-8BCA-0E0783A13E7A}" dt="2021-01-07T15:13:49.946" v="163" actId="700"/>
          <ac:spMkLst>
            <pc:docMk/>
            <pc:sldMk cId="1587835871" sldId="1084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3:49.946" v="163" actId="700"/>
          <ac:spMkLst>
            <pc:docMk/>
            <pc:sldMk cId="1587835871" sldId="1084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EEF4023-A843-4241-8BCA-0E0783A13E7A}" dt="2021-01-07T15:13:55.585" v="164" actId="700"/>
        <pc:sldMkLst>
          <pc:docMk/>
          <pc:sldMk cId="1623109612" sldId="1085"/>
        </pc:sldMkLst>
        <pc:spChg chg="mod ord">
          <ac:chgData name="Dimitar Zahariev" userId="b84e4ebc77879e88" providerId="LiveId" clId="{DEEF4023-A843-4241-8BCA-0E0783A13E7A}" dt="2021-01-07T15:13:55.585" v="164" actId="700"/>
          <ac:spMkLst>
            <pc:docMk/>
            <pc:sldMk cId="1623109612" sldId="1085"/>
            <ac:spMk id="4" creationId="{D7702113-46B5-44FF-AE34-AED42A801FFF}"/>
          </ac:spMkLst>
        </pc:spChg>
        <pc:spChg chg="mod ord">
          <ac:chgData name="Dimitar Zahariev" userId="b84e4ebc77879e88" providerId="LiveId" clId="{DEEF4023-A843-4241-8BCA-0E0783A13E7A}" dt="2021-01-07T15:13:55.585" v="164" actId="700"/>
          <ac:spMkLst>
            <pc:docMk/>
            <pc:sldMk cId="1623109612" sldId="1085"/>
            <ac:spMk id="5" creationId="{25D4DC16-7C8F-4647-B097-E39063E1F4FD}"/>
          </ac:spMkLst>
        </pc:spChg>
      </pc:sldChg>
      <pc:sldChg chg="add del">
        <pc:chgData name="Dimitar Zahariev" userId="b84e4ebc77879e88" providerId="LiveId" clId="{DEEF4023-A843-4241-8BCA-0E0783A13E7A}" dt="2021-01-02T08:47:00.389" v="4"/>
        <pc:sldMkLst>
          <pc:docMk/>
          <pc:sldMk cId="2081562774" sldId="1086"/>
        </pc:sldMkLst>
      </pc:sldChg>
      <pc:sldChg chg="modSp add mod">
        <pc:chgData name="Dimitar Zahariev" userId="b84e4ebc77879e88" providerId="LiveId" clId="{DEEF4023-A843-4241-8BCA-0E0783A13E7A}" dt="2021-01-02T08:47:25.534" v="12" actId="20577"/>
        <pc:sldMkLst>
          <pc:docMk/>
          <pc:sldMk cId="2259901995" sldId="1086"/>
        </pc:sldMkLst>
        <pc:spChg chg="mod">
          <ac:chgData name="Dimitar Zahariev" userId="b84e4ebc77879e88" providerId="LiveId" clId="{DEEF4023-A843-4241-8BCA-0E0783A13E7A}" dt="2021-01-02T08:47:25.534" v="12" actId="20577"/>
          <ac:spMkLst>
            <pc:docMk/>
            <pc:sldMk cId="2259901995" sldId="1086"/>
            <ac:spMk id="6" creationId="{D329B28C-47EF-4462-BD8A-25349090958E}"/>
          </ac:spMkLst>
        </pc:spChg>
      </pc:sldChg>
      <pc:sldChg chg="addSp delSp modSp new mod modClrScheme chgLayout">
        <pc:chgData name="Dimitar Zahariev" userId="b84e4ebc77879e88" providerId="LiveId" clId="{DEEF4023-A843-4241-8BCA-0E0783A13E7A}" dt="2021-01-07T15:17:18.005" v="193" actId="1037"/>
        <pc:sldMkLst>
          <pc:docMk/>
          <pc:sldMk cId="627650096" sldId="1087"/>
        </pc:sldMkLst>
        <pc:spChg chg="del mod ord">
          <ac:chgData name="Dimitar Zahariev" userId="b84e4ebc77879e88" providerId="LiveId" clId="{DEEF4023-A843-4241-8BCA-0E0783A13E7A}" dt="2021-01-07T15:08:37.198" v="120" actId="700"/>
          <ac:spMkLst>
            <pc:docMk/>
            <pc:sldMk cId="627650096" sldId="1087"/>
            <ac:spMk id="2" creationId="{5D6681B2-6F8F-47C0-BA88-5CB5688C83F3}"/>
          </ac:spMkLst>
        </pc:spChg>
        <pc:spChg chg="del mod ord">
          <ac:chgData name="Dimitar Zahariev" userId="b84e4ebc77879e88" providerId="LiveId" clId="{DEEF4023-A843-4241-8BCA-0E0783A13E7A}" dt="2021-01-07T15:08:37.198" v="120" actId="700"/>
          <ac:spMkLst>
            <pc:docMk/>
            <pc:sldMk cId="627650096" sldId="1087"/>
            <ac:spMk id="3" creationId="{746A562F-5B99-4B8E-9C02-84E89329DDF8}"/>
          </ac:spMkLst>
        </pc:spChg>
        <pc:spChg chg="mod ord">
          <ac:chgData name="Dimitar Zahariev" userId="b84e4ebc77879e88" providerId="LiveId" clId="{DEEF4023-A843-4241-8BCA-0E0783A13E7A}" dt="2021-01-07T15:08:37.198" v="120" actId="700"/>
          <ac:spMkLst>
            <pc:docMk/>
            <pc:sldMk cId="627650096" sldId="1087"/>
            <ac:spMk id="4" creationId="{533DDCA6-33FF-4192-89C5-0002BE9F9DD9}"/>
          </ac:spMkLst>
        </pc:spChg>
        <pc:spChg chg="add mod ord">
          <ac:chgData name="Dimitar Zahariev" userId="b84e4ebc77879e88" providerId="LiveId" clId="{DEEF4023-A843-4241-8BCA-0E0783A13E7A}" dt="2021-01-07T15:14:59.710" v="182" actId="20577"/>
          <ac:spMkLst>
            <pc:docMk/>
            <pc:sldMk cId="627650096" sldId="1087"/>
            <ac:spMk id="5" creationId="{3956FDEE-1D80-49DE-A2F5-CD056AC675E8}"/>
          </ac:spMkLst>
        </pc:spChg>
        <pc:spChg chg="add del mod ord">
          <ac:chgData name="Dimitar Zahariev" userId="b84e4ebc77879e88" providerId="LiveId" clId="{DEEF4023-A843-4241-8BCA-0E0783A13E7A}" dt="2021-01-07T15:09:59.042" v="127" actId="478"/>
          <ac:spMkLst>
            <pc:docMk/>
            <pc:sldMk cId="627650096" sldId="1087"/>
            <ac:spMk id="6" creationId="{07FE26E8-F3A6-4293-BF2B-38D77291FD9A}"/>
          </ac:spMkLst>
        </pc:spChg>
        <pc:spChg chg="add del mod">
          <ac:chgData name="Dimitar Zahariev" userId="b84e4ebc77879e88" providerId="LiveId" clId="{DEEF4023-A843-4241-8BCA-0E0783A13E7A}" dt="2021-01-07T15:09:56.128" v="126"/>
          <ac:spMkLst>
            <pc:docMk/>
            <pc:sldMk cId="627650096" sldId="1087"/>
            <ac:spMk id="8" creationId="{CE6F4EE5-810A-4D95-97E0-7B63AE36A247}"/>
          </ac:spMkLst>
        </pc:spChg>
        <pc:spChg chg="add del mod">
          <ac:chgData name="Dimitar Zahariev" userId="b84e4ebc77879e88" providerId="LiveId" clId="{DEEF4023-A843-4241-8BCA-0E0783A13E7A}" dt="2021-01-07T15:09:56.128" v="126"/>
          <ac:spMkLst>
            <pc:docMk/>
            <pc:sldMk cId="627650096" sldId="1087"/>
            <ac:spMk id="9" creationId="{EA34499A-D0A5-4923-A467-1B80FC8CC506}"/>
          </ac:spMkLst>
        </pc:spChg>
        <pc:spChg chg="add del mod">
          <ac:chgData name="Dimitar Zahariev" userId="b84e4ebc77879e88" providerId="LiveId" clId="{DEEF4023-A843-4241-8BCA-0E0783A13E7A}" dt="2021-01-07T15:09:56.128" v="126"/>
          <ac:spMkLst>
            <pc:docMk/>
            <pc:sldMk cId="627650096" sldId="1087"/>
            <ac:spMk id="10" creationId="{BEA5CCD7-FA34-47DB-B60B-79E66BA1DA4C}"/>
          </ac:spMkLst>
        </pc:spChg>
        <pc:spChg chg="add del mod">
          <ac:chgData name="Dimitar Zahariev" userId="b84e4ebc77879e88" providerId="LiveId" clId="{DEEF4023-A843-4241-8BCA-0E0783A13E7A}" dt="2021-01-07T15:09:56.128" v="126"/>
          <ac:spMkLst>
            <pc:docMk/>
            <pc:sldMk cId="627650096" sldId="1087"/>
            <ac:spMk id="11" creationId="{4B8D7B3E-6FAA-4C5E-8C2B-D5F3E9818819}"/>
          </ac:spMkLst>
        </pc:spChg>
        <pc:spChg chg="add del mod">
          <ac:chgData name="Dimitar Zahariev" userId="b84e4ebc77879e88" providerId="LiveId" clId="{DEEF4023-A843-4241-8BCA-0E0783A13E7A}" dt="2021-01-07T15:09:56.128" v="126"/>
          <ac:spMkLst>
            <pc:docMk/>
            <pc:sldMk cId="627650096" sldId="1087"/>
            <ac:spMk id="16" creationId="{F0A3251E-957C-449B-81D9-82AE74F6EFA1}"/>
          </ac:spMkLst>
        </pc:spChg>
        <pc:spChg chg="add del mod">
          <ac:chgData name="Dimitar Zahariev" userId="b84e4ebc77879e88" providerId="LiveId" clId="{DEEF4023-A843-4241-8BCA-0E0783A13E7A}" dt="2021-01-07T15:09:56.128" v="126"/>
          <ac:spMkLst>
            <pc:docMk/>
            <pc:sldMk cId="627650096" sldId="1087"/>
            <ac:spMk id="17" creationId="{607B8313-2834-457E-832A-A1A22937DF3B}"/>
          </ac:spMkLst>
        </pc:spChg>
        <pc:spChg chg="add del mod">
          <ac:chgData name="Dimitar Zahariev" userId="b84e4ebc77879e88" providerId="LiveId" clId="{DEEF4023-A843-4241-8BCA-0E0783A13E7A}" dt="2021-01-07T15:09:56.128" v="126"/>
          <ac:spMkLst>
            <pc:docMk/>
            <pc:sldMk cId="627650096" sldId="1087"/>
            <ac:spMk id="18" creationId="{D11B4EB3-B86D-4746-9EA7-3B4393DFDC4D}"/>
          </ac:spMkLst>
        </pc:spChg>
        <pc:spChg chg="add del mod">
          <ac:chgData name="Dimitar Zahariev" userId="b84e4ebc77879e88" providerId="LiveId" clId="{DEEF4023-A843-4241-8BCA-0E0783A13E7A}" dt="2021-01-07T15:09:56.128" v="126"/>
          <ac:spMkLst>
            <pc:docMk/>
            <pc:sldMk cId="627650096" sldId="1087"/>
            <ac:spMk id="19" creationId="{C8759171-44A9-4F9C-9C1E-71A3EB5289ED}"/>
          </ac:spMkLst>
        </pc:spChg>
        <pc:spChg chg="add del mod">
          <ac:chgData name="Dimitar Zahariev" userId="b84e4ebc77879e88" providerId="LiveId" clId="{DEEF4023-A843-4241-8BCA-0E0783A13E7A}" dt="2021-01-07T15:09:56.128" v="126"/>
          <ac:spMkLst>
            <pc:docMk/>
            <pc:sldMk cId="627650096" sldId="1087"/>
            <ac:spMk id="20" creationId="{7D7A0C1D-9E3B-4E67-BD1D-33316C5BAAB1}"/>
          </ac:spMkLst>
        </pc:spChg>
        <pc:spChg chg="add del mod">
          <ac:chgData name="Dimitar Zahariev" userId="b84e4ebc77879e88" providerId="LiveId" clId="{DEEF4023-A843-4241-8BCA-0E0783A13E7A}" dt="2021-01-07T15:09:56.128" v="126"/>
          <ac:spMkLst>
            <pc:docMk/>
            <pc:sldMk cId="627650096" sldId="1087"/>
            <ac:spMk id="21" creationId="{69338143-8145-484D-BA5E-C9CF759AFE2E}"/>
          </ac:spMkLst>
        </pc:spChg>
        <pc:spChg chg="add del mod">
          <ac:chgData name="Dimitar Zahariev" userId="b84e4ebc77879e88" providerId="LiveId" clId="{DEEF4023-A843-4241-8BCA-0E0783A13E7A}" dt="2021-01-07T15:09:56.128" v="126"/>
          <ac:spMkLst>
            <pc:docMk/>
            <pc:sldMk cId="627650096" sldId="1087"/>
            <ac:spMk id="24" creationId="{ACC12C01-E718-491B-8768-6CA592E777A1}"/>
          </ac:spMkLst>
        </pc:spChg>
        <pc:spChg chg="add del mod">
          <ac:chgData name="Dimitar Zahariev" userId="b84e4ebc77879e88" providerId="LiveId" clId="{DEEF4023-A843-4241-8BCA-0E0783A13E7A}" dt="2021-01-07T15:10:12.054" v="131"/>
          <ac:spMkLst>
            <pc:docMk/>
            <pc:sldMk cId="627650096" sldId="1087"/>
            <ac:spMk id="26" creationId="{D478A319-0A99-44E9-8B41-344ABE93F94B}"/>
          </ac:spMkLst>
        </pc:spChg>
        <pc:spChg chg="add del mod">
          <ac:chgData name="Dimitar Zahariev" userId="b84e4ebc77879e88" providerId="LiveId" clId="{DEEF4023-A843-4241-8BCA-0E0783A13E7A}" dt="2021-01-07T15:10:12.054" v="131"/>
          <ac:spMkLst>
            <pc:docMk/>
            <pc:sldMk cId="627650096" sldId="1087"/>
            <ac:spMk id="27" creationId="{1F8BCB3D-2C09-467A-A403-AF3BA66C3142}"/>
          </ac:spMkLst>
        </pc:spChg>
        <pc:spChg chg="add del mod">
          <ac:chgData name="Dimitar Zahariev" userId="b84e4ebc77879e88" providerId="LiveId" clId="{DEEF4023-A843-4241-8BCA-0E0783A13E7A}" dt="2021-01-07T15:10:12.054" v="131"/>
          <ac:spMkLst>
            <pc:docMk/>
            <pc:sldMk cId="627650096" sldId="1087"/>
            <ac:spMk id="28" creationId="{34FF9455-DF2D-4C92-9016-4E6811FB280A}"/>
          </ac:spMkLst>
        </pc:spChg>
        <pc:spChg chg="add del mod">
          <ac:chgData name="Dimitar Zahariev" userId="b84e4ebc77879e88" providerId="LiveId" clId="{DEEF4023-A843-4241-8BCA-0E0783A13E7A}" dt="2021-01-07T15:10:12.054" v="131"/>
          <ac:spMkLst>
            <pc:docMk/>
            <pc:sldMk cId="627650096" sldId="1087"/>
            <ac:spMk id="29" creationId="{B6F55E63-03B9-4AB0-93C0-9D901647FA2B}"/>
          </ac:spMkLst>
        </pc:spChg>
        <pc:spChg chg="add del mod">
          <ac:chgData name="Dimitar Zahariev" userId="b84e4ebc77879e88" providerId="LiveId" clId="{DEEF4023-A843-4241-8BCA-0E0783A13E7A}" dt="2021-01-07T15:10:12.054" v="131"/>
          <ac:spMkLst>
            <pc:docMk/>
            <pc:sldMk cId="627650096" sldId="1087"/>
            <ac:spMk id="34" creationId="{D73C3EAE-430B-4A31-BE04-E178D5AC0C8C}"/>
          </ac:spMkLst>
        </pc:spChg>
        <pc:spChg chg="add del mod">
          <ac:chgData name="Dimitar Zahariev" userId="b84e4ebc77879e88" providerId="LiveId" clId="{DEEF4023-A843-4241-8BCA-0E0783A13E7A}" dt="2021-01-07T15:10:12.054" v="131"/>
          <ac:spMkLst>
            <pc:docMk/>
            <pc:sldMk cId="627650096" sldId="1087"/>
            <ac:spMk id="35" creationId="{2277482F-D432-4931-8C67-30A87D4ADA18}"/>
          </ac:spMkLst>
        </pc:spChg>
        <pc:spChg chg="add del mod">
          <ac:chgData name="Dimitar Zahariev" userId="b84e4ebc77879e88" providerId="LiveId" clId="{DEEF4023-A843-4241-8BCA-0E0783A13E7A}" dt="2021-01-07T15:10:12.054" v="131"/>
          <ac:spMkLst>
            <pc:docMk/>
            <pc:sldMk cId="627650096" sldId="1087"/>
            <ac:spMk id="36" creationId="{A5AA466C-0B3C-4AC7-B9C3-E62EAC485A53}"/>
          </ac:spMkLst>
        </pc:spChg>
        <pc:spChg chg="add del mod">
          <ac:chgData name="Dimitar Zahariev" userId="b84e4ebc77879e88" providerId="LiveId" clId="{DEEF4023-A843-4241-8BCA-0E0783A13E7A}" dt="2021-01-07T15:10:12.054" v="131"/>
          <ac:spMkLst>
            <pc:docMk/>
            <pc:sldMk cId="627650096" sldId="1087"/>
            <ac:spMk id="37" creationId="{4F8D30C2-6AE0-4604-AAF2-D886F5715061}"/>
          </ac:spMkLst>
        </pc:spChg>
        <pc:spChg chg="add del mod">
          <ac:chgData name="Dimitar Zahariev" userId="b84e4ebc77879e88" providerId="LiveId" clId="{DEEF4023-A843-4241-8BCA-0E0783A13E7A}" dt="2021-01-07T15:10:12.054" v="131"/>
          <ac:spMkLst>
            <pc:docMk/>
            <pc:sldMk cId="627650096" sldId="1087"/>
            <ac:spMk id="38" creationId="{97889202-1F4C-4453-9E53-6DC63FB38276}"/>
          </ac:spMkLst>
        </pc:spChg>
        <pc:spChg chg="add del mod">
          <ac:chgData name="Dimitar Zahariev" userId="b84e4ebc77879e88" providerId="LiveId" clId="{DEEF4023-A843-4241-8BCA-0E0783A13E7A}" dt="2021-01-07T15:10:12.054" v="131"/>
          <ac:spMkLst>
            <pc:docMk/>
            <pc:sldMk cId="627650096" sldId="1087"/>
            <ac:spMk id="39" creationId="{F3498629-4E78-4899-BD79-435974E6EAD4}"/>
          </ac:spMkLst>
        </pc:spChg>
        <pc:spChg chg="add del mod">
          <ac:chgData name="Dimitar Zahariev" userId="b84e4ebc77879e88" providerId="LiveId" clId="{DEEF4023-A843-4241-8BCA-0E0783A13E7A}" dt="2021-01-07T15:10:12.054" v="131"/>
          <ac:spMkLst>
            <pc:docMk/>
            <pc:sldMk cId="627650096" sldId="1087"/>
            <ac:spMk id="42" creationId="{B75B75B1-5E25-436D-9960-91BE8A3203B5}"/>
          </ac:spMkLst>
        </pc:spChg>
        <pc:spChg chg="add mod">
          <ac:chgData name="Dimitar Zahariev" userId="b84e4ebc77879e88" providerId="LiveId" clId="{DEEF4023-A843-4241-8BCA-0E0783A13E7A}" dt="2021-01-07T15:17:18.005" v="193" actId="1037"/>
          <ac:spMkLst>
            <pc:docMk/>
            <pc:sldMk cId="627650096" sldId="1087"/>
            <ac:spMk id="44" creationId="{C4571D7F-1D7B-43B7-BD3E-A51264C1D241}"/>
          </ac:spMkLst>
        </pc:spChg>
        <pc:spChg chg="add mod">
          <ac:chgData name="Dimitar Zahariev" userId="b84e4ebc77879e88" providerId="LiveId" clId="{DEEF4023-A843-4241-8BCA-0E0783A13E7A}" dt="2021-01-07T15:17:18.005" v="193" actId="1037"/>
          <ac:spMkLst>
            <pc:docMk/>
            <pc:sldMk cId="627650096" sldId="1087"/>
            <ac:spMk id="45" creationId="{E92F53EC-6472-4237-A161-4B05C822DB92}"/>
          </ac:spMkLst>
        </pc:spChg>
        <pc:spChg chg="add mod">
          <ac:chgData name="Dimitar Zahariev" userId="b84e4ebc77879e88" providerId="LiveId" clId="{DEEF4023-A843-4241-8BCA-0E0783A13E7A}" dt="2021-01-07T15:17:18.005" v="193" actId="1037"/>
          <ac:spMkLst>
            <pc:docMk/>
            <pc:sldMk cId="627650096" sldId="1087"/>
            <ac:spMk id="46" creationId="{414396D3-0FBD-4523-9B8A-16654D8E8346}"/>
          </ac:spMkLst>
        </pc:spChg>
        <pc:spChg chg="add mod">
          <ac:chgData name="Dimitar Zahariev" userId="b84e4ebc77879e88" providerId="LiveId" clId="{DEEF4023-A843-4241-8BCA-0E0783A13E7A}" dt="2021-01-07T15:17:18.005" v="193" actId="1037"/>
          <ac:spMkLst>
            <pc:docMk/>
            <pc:sldMk cId="627650096" sldId="1087"/>
            <ac:spMk id="47" creationId="{AECA0A0A-18D8-4AE1-BBDF-2930F12E9B94}"/>
          </ac:spMkLst>
        </pc:spChg>
        <pc:spChg chg="add mod">
          <ac:chgData name="Dimitar Zahariev" userId="b84e4ebc77879e88" providerId="LiveId" clId="{DEEF4023-A843-4241-8BCA-0E0783A13E7A}" dt="2021-01-07T15:17:18.005" v="193" actId="1037"/>
          <ac:spMkLst>
            <pc:docMk/>
            <pc:sldMk cId="627650096" sldId="1087"/>
            <ac:spMk id="52" creationId="{FD4C7365-4599-4964-948D-C22114596564}"/>
          </ac:spMkLst>
        </pc:spChg>
        <pc:spChg chg="add mod">
          <ac:chgData name="Dimitar Zahariev" userId="b84e4ebc77879e88" providerId="LiveId" clId="{DEEF4023-A843-4241-8BCA-0E0783A13E7A}" dt="2021-01-07T15:17:18.005" v="193" actId="1037"/>
          <ac:spMkLst>
            <pc:docMk/>
            <pc:sldMk cId="627650096" sldId="1087"/>
            <ac:spMk id="53" creationId="{ADB7CD6F-569A-481A-900E-6E280A7B2E31}"/>
          </ac:spMkLst>
        </pc:spChg>
        <pc:spChg chg="add mod">
          <ac:chgData name="Dimitar Zahariev" userId="b84e4ebc77879e88" providerId="LiveId" clId="{DEEF4023-A843-4241-8BCA-0E0783A13E7A}" dt="2021-01-07T15:17:18.005" v="193" actId="1037"/>
          <ac:spMkLst>
            <pc:docMk/>
            <pc:sldMk cId="627650096" sldId="1087"/>
            <ac:spMk id="54" creationId="{5BD9C9F9-6C2F-4867-B4DB-CED8D4196D27}"/>
          </ac:spMkLst>
        </pc:spChg>
        <pc:spChg chg="add mod">
          <ac:chgData name="Dimitar Zahariev" userId="b84e4ebc77879e88" providerId="LiveId" clId="{DEEF4023-A843-4241-8BCA-0E0783A13E7A}" dt="2021-01-07T15:17:18.005" v="193" actId="1037"/>
          <ac:spMkLst>
            <pc:docMk/>
            <pc:sldMk cId="627650096" sldId="1087"/>
            <ac:spMk id="55" creationId="{CD99F66A-CC32-4BF8-9646-5A6AE9362DE6}"/>
          </ac:spMkLst>
        </pc:spChg>
        <pc:spChg chg="add mod">
          <ac:chgData name="Dimitar Zahariev" userId="b84e4ebc77879e88" providerId="LiveId" clId="{DEEF4023-A843-4241-8BCA-0E0783A13E7A}" dt="2021-01-07T15:17:18.005" v="193" actId="1037"/>
          <ac:spMkLst>
            <pc:docMk/>
            <pc:sldMk cId="627650096" sldId="1087"/>
            <ac:spMk id="56" creationId="{2E85FB65-C118-4229-8CE0-850567157041}"/>
          </ac:spMkLst>
        </pc:spChg>
        <pc:spChg chg="add mod">
          <ac:chgData name="Dimitar Zahariev" userId="b84e4ebc77879e88" providerId="LiveId" clId="{DEEF4023-A843-4241-8BCA-0E0783A13E7A}" dt="2021-01-07T15:17:18.005" v="193" actId="1037"/>
          <ac:spMkLst>
            <pc:docMk/>
            <pc:sldMk cId="627650096" sldId="1087"/>
            <ac:spMk id="57" creationId="{901B7E41-C464-4C6F-AC86-FC0B76E5D746}"/>
          </ac:spMkLst>
        </pc:spChg>
        <pc:spChg chg="add mod">
          <ac:chgData name="Dimitar Zahariev" userId="b84e4ebc77879e88" providerId="LiveId" clId="{DEEF4023-A843-4241-8BCA-0E0783A13E7A}" dt="2021-01-07T15:17:18.005" v="193" actId="1037"/>
          <ac:spMkLst>
            <pc:docMk/>
            <pc:sldMk cId="627650096" sldId="1087"/>
            <ac:spMk id="60" creationId="{A5C76D9B-70F3-4172-A774-67AFBE505C93}"/>
          </ac:spMkLst>
        </pc:spChg>
        <pc:cxnChg chg="add del mod">
          <ac:chgData name="Dimitar Zahariev" userId="b84e4ebc77879e88" providerId="LiveId" clId="{DEEF4023-A843-4241-8BCA-0E0783A13E7A}" dt="2021-01-07T15:09:56.128" v="126"/>
          <ac:cxnSpMkLst>
            <pc:docMk/>
            <pc:sldMk cId="627650096" sldId="1087"/>
            <ac:cxnSpMk id="7" creationId="{262EF167-E68D-4549-9082-83FF512DBE9E}"/>
          </ac:cxnSpMkLst>
        </pc:cxnChg>
        <pc:cxnChg chg="add del mod">
          <ac:chgData name="Dimitar Zahariev" userId="b84e4ebc77879e88" providerId="LiveId" clId="{DEEF4023-A843-4241-8BCA-0E0783A13E7A}" dt="2021-01-07T15:09:56.128" v="126"/>
          <ac:cxnSpMkLst>
            <pc:docMk/>
            <pc:sldMk cId="627650096" sldId="1087"/>
            <ac:cxnSpMk id="12" creationId="{A8CF3913-092B-46E0-8BE2-8B154613FEAC}"/>
          </ac:cxnSpMkLst>
        </pc:cxnChg>
        <pc:cxnChg chg="add del mod">
          <ac:chgData name="Dimitar Zahariev" userId="b84e4ebc77879e88" providerId="LiveId" clId="{DEEF4023-A843-4241-8BCA-0E0783A13E7A}" dt="2021-01-07T15:09:56.128" v="126"/>
          <ac:cxnSpMkLst>
            <pc:docMk/>
            <pc:sldMk cId="627650096" sldId="1087"/>
            <ac:cxnSpMk id="13" creationId="{93CED2EF-40B7-4061-ABD4-FCBEBDABE81C}"/>
          </ac:cxnSpMkLst>
        </pc:cxnChg>
        <pc:cxnChg chg="add del mod">
          <ac:chgData name="Dimitar Zahariev" userId="b84e4ebc77879e88" providerId="LiveId" clId="{DEEF4023-A843-4241-8BCA-0E0783A13E7A}" dt="2021-01-07T15:09:56.128" v="126"/>
          <ac:cxnSpMkLst>
            <pc:docMk/>
            <pc:sldMk cId="627650096" sldId="1087"/>
            <ac:cxnSpMk id="14" creationId="{EC0EBC32-9359-4497-8AF3-348B364D4D9D}"/>
          </ac:cxnSpMkLst>
        </pc:cxnChg>
        <pc:cxnChg chg="add del mod">
          <ac:chgData name="Dimitar Zahariev" userId="b84e4ebc77879e88" providerId="LiveId" clId="{DEEF4023-A843-4241-8BCA-0E0783A13E7A}" dt="2021-01-07T15:09:56.128" v="126"/>
          <ac:cxnSpMkLst>
            <pc:docMk/>
            <pc:sldMk cId="627650096" sldId="1087"/>
            <ac:cxnSpMk id="15" creationId="{553FA589-9FE5-4741-AA2C-F5F7B618256C}"/>
          </ac:cxnSpMkLst>
        </pc:cxnChg>
        <pc:cxnChg chg="add del mod">
          <ac:chgData name="Dimitar Zahariev" userId="b84e4ebc77879e88" providerId="LiveId" clId="{DEEF4023-A843-4241-8BCA-0E0783A13E7A}" dt="2021-01-07T15:09:56.128" v="126"/>
          <ac:cxnSpMkLst>
            <pc:docMk/>
            <pc:sldMk cId="627650096" sldId="1087"/>
            <ac:cxnSpMk id="22" creationId="{568AA204-6736-4349-AD79-5119A034ECD1}"/>
          </ac:cxnSpMkLst>
        </pc:cxnChg>
        <pc:cxnChg chg="add del mod">
          <ac:chgData name="Dimitar Zahariev" userId="b84e4ebc77879e88" providerId="LiveId" clId="{DEEF4023-A843-4241-8BCA-0E0783A13E7A}" dt="2021-01-07T15:09:56.128" v="126"/>
          <ac:cxnSpMkLst>
            <pc:docMk/>
            <pc:sldMk cId="627650096" sldId="1087"/>
            <ac:cxnSpMk id="23" creationId="{44F88187-0B81-4429-986A-7427C3C18C32}"/>
          </ac:cxnSpMkLst>
        </pc:cxnChg>
        <pc:cxnChg chg="add del mod">
          <ac:chgData name="Dimitar Zahariev" userId="b84e4ebc77879e88" providerId="LiveId" clId="{DEEF4023-A843-4241-8BCA-0E0783A13E7A}" dt="2021-01-07T15:10:12.054" v="131"/>
          <ac:cxnSpMkLst>
            <pc:docMk/>
            <pc:sldMk cId="627650096" sldId="1087"/>
            <ac:cxnSpMk id="25" creationId="{3043366B-AD77-4D84-A262-9D5BDC072AFC}"/>
          </ac:cxnSpMkLst>
        </pc:cxnChg>
        <pc:cxnChg chg="add del mod">
          <ac:chgData name="Dimitar Zahariev" userId="b84e4ebc77879e88" providerId="LiveId" clId="{DEEF4023-A843-4241-8BCA-0E0783A13E7A}" dt="2021-01-07T15:10:12.054" v="131"/>
          <ac:cxnSpMkLst>
            <pc:docMk/>
            <pc:sldMk cId="627650096" sldId="1087"/>
            <ac:cxnSpMk id="30" creationId="{B5BF59DD-78D4-4C67-A7AE-C502EECCF50B}"/>
          </ac:cxnSpMkLst>
        </pc:cxnChg>
        <pc:cxnChg chg="add del mod">
          <ac:chgData name="Dimitar Zahariev" userId="b84e4ebc77879e88" providerId="LiveId" clId="{DEEF4023-A843-4241-8BCA-0E0783A13E7A}" dt="2021-01-07T15:10:12.054" v="131"/>
          <ac:cxnSpMkLst>
            <pc:docMk/>
            <pc:sldMk cId="627650096" sldId="1087"/>
            <ac:cxnSpMk id="31" creationId="{6C6E034E-DD3E-4186-BD0B-146A8693C185}"/>
          </ac:cxnSpMkLst>
        </pc:cxnChg>
        <pc:cxnChg chg="add del mod">
          <ac:chgData name="Dimitar Zahariev" userId="b84e4ebc77879e88" providerId="LiveId" clId="{DEEF4023-A843-4241-8BCA-0E0783A13E7A}" dt="2021-01-07T15:10:12.054" v="131"/>
          <ac:cxnSpMkLst>
            <pc:docMk/>
            <pc:sldMk cId="627650096" sldId="1087"/>
            <ac:cxnSpMk id="32" creationId="{E2FCD6D9-4C21-4D5A-A54D-F614B7FDF39B}"/>
          </ac:cxnSpMkLst>
        </pc:cxnChg>
        <pc:cxnChg chg="add del mod">
          <ac:chgData name="Dimitar Zahariev" userId="b84e4ebc77879e88" providerId="LiveId" clId="{DEEF4023-A843-4241-8BCA-0E0783A13E7A}" dt="2021-01-07T15:10:12.054" v="131"/>
          <ac:cxnSpMkLst>
            <pc:docMk/>
            <pc:sldMk cId="627650096" sldId="1087"/>
            <ac:cxnSpMk id="33" creationId="{DC64CC2D-2F12-4BFB-BF1D-A44602D8C38C}"/>
          </ac:cxnSpMkLst>
        </pc:cxnChg>
        <pc:cxnChg chg="add del mod">
          <ac:chgData name="Dimitar Zahariev" userId="b84e4ebc77879e88" providerId="LiveId" clId="{DEEF4023-A843-4241-8BCA-0E0783A13E7A}" dt="2021-01-07T15:10:12.054" v="131"/>
          <ac:cxnSpMkLst>
            <pc:docMk/>
            <pc:sldMk cId="627650096" sldId="1087"/>
            <ac:cxnSpMk id="40" creationId="{9D5DDFBE-B8F2-476B-9E28-351765E9BF00}"/>
          </ac:cxnSpMkLst>
        </pc:cxnChg>
        <pc:cxnChg chg="add del mod">
          <ac:chgData name="Dimitar Zahariev" userId="b84e4ebc77879e88" providerId="LiveId" clId="{DEEF4023-A843-4241-8BCA-0E0783A13E7A}" dt="2021-01-07T15:10:12.054" v="131"/>
          <ac:cxnSpMkLst>
            <pc:docMk/>
            <pc:sldMk cId="627650096" sldId="1087"/>
            <ac:cxnSpMk id="41" creationId="{E9B6557A-902E-4703-9550-3BF645597817}"/>
          </ac:cxnSpMkLst>
        </pc:cxnChg>
        <pc:cxnChg chg="add mod">
          <ac:chgData name="Dimitar Zahariev" userId="b84e4ebc77879e88" providerId="LiveId" clId="{DEEF4023-A843-4241-8BCA-0E0783A13E7A}" dt="2021-01-07T15:17:18.005" v="193" actId="1037"/>
          <ac:cxnSpMkLst>
            <pc:docMk/>
            <pc:sldMk cId="627650096" sldId="1087"/>
            <ac:cxnSpMk id="43" creationId="{ED6F3B6C-EBFA-4A79-8F68-80161D361C86}"/>
          </ac:cxnSpMkLst>
        </pc:cxnChg>
        <pc:cxnChg chg="add mod">
          <ac:chgData name="Dimitar Zahariev" userId="b84e4ebc77879e88" providerId="LiveId" clId="{DEEF4023-A843-4241-8BCA-0E0783A13E7A}" dt="2021-01-07T15:17:18.005" v="193" actId="1037"/>
          <ac:cxnSpMkLst>
            <pc:docMk/>
            <pc:sldMk cId="627650096" sldId="1087"/>
            <ac:cxnSpMk id="48" creationId="{3899B3D9-18F6-47C8-A28F-1E181637B77F}"/>
          </ac:cxnSpMkLst>
        </pc:cxnChg>
        <pc:cxnChg chg="add mod">
          <ac:chgData name="Dimitar Zahariev" userId="b84e4ebc77879e88" providerId="LiveId" clId="{DEEF4023-A843-4241-8BCA-0E0783A13E7A}" dt="2021-01-07T15:17:18.005" v="193" actId="1037"/>
          <ac:cxnSpMkLst>
            <pc:docMk/>
            <pc:sldMk cId="627650096" sldId="1087"/>
            <ac:cxnSpMk id="49" creationId="{B97F008A-9DF4-4898-9623-BB78BD40206C}"/>
          </ac:cxnSpMkLst>
        </pc:cxnChg>
        <pc:cxnChg chg="add mod">
          <ac:chgData name="Dimitar Zahariev" userId="b84e4ebc77879e88" providerId="LiveId" clId="{DEEF4023-A843-4241-8BCA-0E0783A13E7A}" dt="2021-01-07T15:17:18.005" v="193" actId="1037"/>
          <ac:cxnSpMkLst>
            <pc:docMk/>
            <pc:sldMk cId="627650096" sldId="1087"/>
            <ac:cxnSpMk id="50" creationId="{BA4CF71D-45F2-4B2E-9268-5A9186CF8F93}"/>
          </ac:cxnSpMkLst>
        </pc:cxnChg>
        <pc:cxnChg chg="add mod">
          <ac:chgData name="Dimitar Zahariev" userId="b84e4ebc77879e88" providerId="LiveId" clId="{DEEF4023-A843-4241-8BCA-0E0783A13E7A}" dt="2021-01-07T15:17:18.005" v="193" actId="1037"/>
          <ac:cxnSpMkLst>
            <pc:docMk/>
            <pc:sldMk cId="627650096" sldId="1087"/>
            <ac:cxnSpMk id="51" creationId="{F97800D3-CD75-459B-9930-E764399C2EC6}"/>
          </ac:cxnSpMkLst>
        </pc:cxnChg>
        <pc:cxnChg chg="add mod">
          <ac:chgData name="Dimitar Zahariev" userId="b84e4ebc77879e88" providerId="LiveId" clId="{DEEF4023-A843-4241-8BCA-0E0783A13E7A}" dt="2021-01-07T15:17:18.005" v="193" actId="1037"/>
          <ac:cxnSpMkLst>
            <pc:docMk/>
            <pc:sldMk cId="627650096" sldId="1087"/>
            <ac:cxnSpMk id="58" creationId="{7FEC5FF5-8FA6-4F92-93B4-9C61410039FA}"/>
          </ac:cxnSpMkLst>
        </pc:cxnChg>
        <pc:cxnChg chg="add mod">
          <ac:chgData name="Dimitar Zahariev" userId="b84e4ebc77879e88" providerId="LiveId" clId="{DEEF4023-A843-4241-8BCA-0E0783A13E7A}" dt="2021-01-07T15:17:18.005" v="193" actId="1037"/>
          <ac:cxnSpMkLst>
            <pc:docMk/>
            <pc:sldMk cId="627650096" sldId="1087"/>
            <ac:cxnSpMk id="59" creationId="{2ABAA49D-1D39-4D53-8641-C12B82A9E033}"/>
          </ac:cxnSpMkLst>
        </pc:cxnChg>
      </pc:sldChg>
    </pc:docChg>
  </pc:docChgLst>
  <pc:docChgLst>
    <pc:chgData name="Dimitar Zahariev" userId="b84e4ebc77879e88" providerId="LiveId" clId="{6E10CDE3-0635-4A68-B06E-94B12C92BCAF}"/>
    <pc:docChg chg="undo custSel addSld delSld modSld sldOrd modSection">
      <pc:chgData name="Dimitar Zahariev" userId="b84e4ebc77879e88" providerId="LiveId" clId="{6E10CDE3-0635-4A68-B06E-94B12C92BCAF}" dt="2021-01-14T16:10:32.279" v="9776"/>
      <pc:docMkLst>
        <pc:docMk/>
      </pc:docMkLst>
      <pc:sldChg chg="modSp mod">
        <pc:chgData name="Dimitar Zahariev" userId="b84e4ebc77879e88" providerId="LiveId" clId="{6E10CDE3-0635-4A68-B06E-94B12C92BCAF}" dt="2021-01-12T12:08:25.441" v="264" actId="20577"/>
        <pc:sldMkLst>
          <pc:docMk/>
          <pc:sldMk cId="882194472" sldId="353"/>
        </pc:sldMkLst>
        <pc:spChg chg="mod">
          <ac:chgData name="Dimitar Zahariev" userId="b84e4ebc77879e88" providerId="LiveId" clId="{6E10CDE3-0635-4A68-B06E-94B12C92BCAF}" dt="2021-01-12T12:08:16.657" v="237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6E10CDE3-0635-4A68-B06E-94B12C92BCAF}" dt="2021-01-12T12:08:25.441" v="264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6E10CDE3-0635-4A68-B06E-94B12C92BCAF}" dt="2021-01-12T12:05:57.199" v="52" actId="20577"/>
        <pc:sldMkLst>
          <pc:docMk/>
          <pc:sldMk cId="3666405375" sldId="503"/>
        </pc:sldMkLst>
        <pc:spChg chg="mod">
          <ac:chgData name="Dimitar Zahariev" userId="b84e4ebc77879e88" providerId="LiveId" clId="{6E10CDE3-0635-4A68-B06E-94B12C92BCAF}" dt="2021-01-12T12:05:36.526" v="16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6E10CDE3-0635-4A68-B06E-94B12C92BCAF}" dt="2021-01-12T12:05:57.199" v="52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addSp modSp mod modAnim">
        <pc:chgData name="Dimitar Zahariev" userId="b84e4ebc77879e88" providerId="LiveId" clId="{6E10CDE3-0635-4A68-B06E-94B12C92BCAF}" dt="2021-01-14T16:06:29.908" v="9729" actId="20577"/>
        <pc:sldMkLst>
          <pc:docMk/>
          <pc:sldMk cId="2856544599" sldId="610"/>
        </pc:sldMkLst>
        <pc:spChg chg="mod">
          <ac:chgData name="Dimitar Zahariev" userId="b84e4ebc77879e88" providerId="LiveId" clId="{6E10CDE3-0635-4A68-B06E-94B12C92BCAF}" dt="2021-01-13T08:49:00.195" v="709" actId="20577"/>
          <ac:spMkLst>
            <pc:docMk/>
            <pc:sldMk cId="2856544599" sldId="610"/>
            <ac:spMk id="6" creationId="{B1B6270B-C42A-4F4E-82E7-AD9C56EB89D5}"/>
          </ac:spMkLst>
        </pc:spChg>
        <pc:spChg chg="mod">
          <ac:chgData name="Dimitar Zahariev" userId="b84e4ebc77879e88" providerId="LiveId" clId="{6E10CDE3-0635-4A68-B06E-94B12C92BCAF}" dt="2021-01-14T16:06:29.908" v="9729" actId="20577"/>
          <ac:spMkLst>
            <pc:docMk/>
            <pc:sldMk cId="2856544599" sldId="610"/>
            <ac:spMk id="7" creationId="{6A173BC9-B5B7-410D-BD9B-5E816EE696E2}"/>
          </ac:spMkLst>
        </pc:spChg>
        <pc:spChg chg="add mod">
          <ac:chgData name="Dimitar Zahariev" userId="b84e4ebc77879e88" providerId="LiveId" clId="{6E10CDE3-0635-4A68-B06E-94B12C92BCAF}" dt="2021-01-14T16:05:54.162" v="9679" actId="1076"/>
          <ac:spMkLst>
            <pc:docMk/>
            <pc:sldMk cId="2856544599" sldId="610"/>
            <ac:spMk id="8" creationId="{4E09761C-EDAD-472A-B28B-ED37F870611C}"/>
          </ac:spMkLst>
        </pc:spChg>
      </pc:sldChg>
      <pc:sldChg chg="modSp mod">
        <pc:chgData name="Dimitar Zahariev" userId="b84e4ebc77879e88" providerId="LiveId" clId="{6E10CDE3-0635-4A68-B06E-94B12C92BCAF}" dt="2021-01-12T12:08:45.227" v="323" actId="20577"/>
        <pc:sldMkLst>
          <pc:docMk/>
          <pc:sldMk cId="3602216718" sldId="699"/>
        </pc:sldMkLst>
        <pc:spChg chg="mod">
          <ac:chgData name="Dimitar Zahariev" userId="b84e4ebc77879e88" providerId="LiveId" clId="{6E10CDE3-0635-4A68-B06E-94B12C92BCAF}" dt="2021-01-12T12:08:36.341" v="296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6E10CDE3-0635-4A68-B06E-94B12C92BCAF}" dt="2021-01-12T12:08:45.227" v="323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6E10CDE3-0635-4A68-B06E-94B12C92BCAF}" dt="2021-01-12T12:09:08.365" v="385" actId="20577"/>
        <pc:sldMkLst>
          <pc:docMk/>
          <pc:sldMk cId="3208377020" sldId="701"/>
        </pc:sldMkLst>
        <pc:spChg chg="mod">
          <ac:chgData name="Dimitar Zahariev" userId="b84e4ebc77879e88" providerId="LiveId" clId="{6E10CDE3-0635-4A68-B06E-94B12C92BCAF}" dt="2021-01-12T12:08:56.853" v="345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6E10CDE3-0635-4A68-B06E-94B12C92BCAF}" dt="2021-01-12T12:09:08.365" v="385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6E10CDE3-0635-4A68-B06E-94B12C92BCAF}" dt="2021-01-12T12:09:50.001" v="462" actId="20577"/>
        <pc:sldMkLst>
          <pc:docMk/>
          <pc:sldMk cId="1792130294" sldId="707"/>
        </pc:sldMkLst>
        <pc:spChg chg="mod">
          <ac:chgData name="Dimitar Zahariev" userId="b84e4ebc77879e88" providerId="LiveId" clId="{6E10CDE3-0635-4A68-B06E-94B12C92BCAF}" dt="2021-01-12T12:09:39.267" v="422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6E10CDE3-0635-4A68-B06E-94B12C92BCAF}" dt="2021-01-12T12:09:50.001" v="462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6E10CDE3-0635-4A68-B06E-94B12C92BCAF}" dt="2021-01-12T12:10:15.507" v="507" actId="20577"/>
        <pc:sldMkLst>
          <pc:docMk/>
          <pc:sldMk cId="2914857172" sldId="708"/>
        </pc:sldMkLst>
        <pc:spChg chg="mod">
          <ac:chgData name="Dimitar Zahariev" userId="b84e4ebc77879e88" providerId="LiveId" clId="{6E10CDE3-0635-4A68-B06E-94B12C92BCAF}" dt="2021-01-12T12:10:08.844" v="484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6E10CDE3-0635-4A68-B06E-94B12C92BCAF}" dt="2021-01-12T12:10:15.507" v="507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6E10CDE3-0635-4A68-B06E-94B12C92BCAF}" dt="2021-01-12T12:11:08.209" v="565" actId="20577"/>
        <pc:sldMkLst>
          <pc:docMk/>
          <pc:sldMk cId="1177571149" sldId="714"/>
        </pc:sldMkLst>
        <pc:spChg chg="mod">
          <ac:chgData name="Dimitar Zahariev" userId="b84e4ebc77879e88" providerId="LiveId" clId="{6E10CDE3-0635-4A68-B06E-94B12C92BCAF}" dt="2021-01-12T12:11:00.570" v="542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6E10CDE3-0635-4A68-B06E-94B12C92BCAF}" dt="2021-01-12T12:11:08.209" v="565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6E10CDE3-0635-4A68-B06E-94B12C92BCAF}" dt="2021-01-13T18:15:15.902" v="7623" actId="113"/>
        <pc:sldMkLst>
          <pc:docMk/>
          <pc:sldMk cId="1539684970" sldId="722"/>
        </pc:sldMkLst>
        <pc:spChg chg="mod">
          <ac:chgData name="Dimitar Zahariev" userId="b84e4ebc77879e88" providerId="LiveId" clId="{6E10CDE3-0635-4A68-B06E-94B12C92BCAF}" dt="2021-01-13T18:14:40.732" v="7617"/>
          <ac:spMkLst>
            <pc:docMk/>
            <pc:sldMk cId="1539684970" sldId="722"/>
            <ac:spMk id="2" creationId="{00000000-0000-0000-0000-000000000000}"/>
          </ac:spMkLst>
        </pc:spChg>
        <pc:spChg chg="mod">
          <ac:chgData name="Dimitar Zahariev" userId="b84e4ebc77879e88" providerId="LiveId" clId="{6E10CDE3-0635-4A68-B06E-94B12C92BCAF}" dt="2021-01-13T18:15:15.902" v="7623" actId="113"/>
          <ac:spMkLst>
            <pc:docMk/>
            <pc:sldMk cId="1539684970" sldId="722"/>
            <ac:spMk id="3" creationId="{00000000-0000-0000-0000-000000000000}"/>
          </ac:spMkLst>
        </pc:spChg>
      </pc:sldChg>
      <pc:sldChg chg="modSp add mod modAnim">
        <pc:chgData name="Dimitar Zahariev" userId="b84e4ebc77879e88" providerId="LiveId" clId="{6E10CDE3-0635-4A68-B06E-94B12C92BCAF}" dt="2021-01-13T18:16:46.975" v="7681" actId="113"/>
        <pc:sldMkLst>
          <pc:docMk/>
          <pc:sldMk cId="2415868957" sldId="723"/>
        </pc:sldMkLst>
        <pc:spChg chg="mod">
          <ac:chgData name="Dimitar Zahariev" userId="b84e4ebc77879e88" providerId="LiveId" clId="{6E10CDE3-0635-4A68-B06E-94B12C92BCAF}" dt="2021-01-13T18:14:40.732" v="7617"/>
          <ac:spMkLst>
            <pc:docMk/>
            <pc:sldMk cId="2415868957" sldId="723"/>
            <ac:spMk id="2" creationId="{00000000-0000-0000-0000-000000000000}"/>
          </ac:spMkLst>
        </pc:spChg>
        <pc:spChg chg="mod">
          <ac:chgData name="Dimitar Zahariev" userId="b84e4ebc77879e88" providerId="LiveId" clId="{6E10CDE3-0635-4A68-B06E-94B12C92BCAF}" dt="2021-01-13T18:16:46.975" v="7681" actId="113"/>
          <ac:spMkLst>
            <pc:docMk/>
            <pc:sldMk cId="2415868957" sldId="723"/>
            <ac:spMk id="3" creationId="{00000000-0000-0000-0000-000000000000}"/>
          </ac:spMkLst>
        </pc:spChg>
      </pc:sldChg>
      <pc:sldChg chg="modSp modAnim">
        <pc:chgData name="Dimitar Zahariev" userId="b84e4ebc77879e88" providerId="LiveId" clId="{6E10CDE3-0635-4A68-B06E-94B12C92BCAF}" dt="2021-01-12T12:06:16.859" v="55"/>
        <pc:sldMkLst>
          <pc:docMk/>
          <pc:sldMk cId="4224565661" sldId="946"/>
        </pc:sldMkLst>
        <pc:spChg chg="mod">
          <ac:chgData name="Dimitar Zahariev" userId="b84e4ebc77879e88" providerId="LiveId" clId="{6E10CDE3-0635-4A68-B06E-94B12C92BCAF}" dt="2021-01-12T12:06:16.859" v="55"/>
          <ac:spMkLst>
            <pc:docMk/>
            <pc:sldMk cId="4224565661" sldId="946"/>
            <ac:spMk id="3" creationId="{CCBBA88C-C72C-46FC-B1CD-F9B946D90BB3}"/>
          </ac:spMkLst>
        </pc:spChg>
      </pc:sldChg>
      <pc:sldChg chg="modSp mod">
        <pc:chgData name="Dimitar Zahariev" userId="b84e4ebc77879e88" providerId="LiveId" clId="{6E10CDE3-0635-4A68-B06E-94B12C92BCAF}" dt="2021-01-12T12:06:20.700" v="57" actId="20577"/>
        <pc:sldMkLst>
          <pc:docMk/>
          <pc:sldMk cId="1862218309" sldId="947"/>
        </pc:sldMkLst>
        <pc:spChg chg="mod">
          <ac:chgData name="Dimitar Zahariev" userId="b84e4ebc77879e88" providerId="LiveId" clId="{6E10CDE3-0635-4A68-B06E-94B12C92BCAF}" dt="2021-01-12T12:06:20.700" v="57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modAnim">
        <pc:chgData name="Dimitar Zahariev" userId="b84e4ebc77879e88" providerId="LiveId" clId="{6E10CDE3-0635-4A68-B06E-94B12C92BCAF}" dt="2021-01-12T12:06:55.143" v="149" actId="20577"/>
        <pc:sldMkLst>
          <pc:docMk/>
          <pc:sldMk cId="886958805" sldId="948"/>
        </pc:sldMkLst>
        <pc:spChg chg="mod">
          <ac:chgData name="Dimitar Zahariev" userId="b84e4ebc77879e88" providerId="LiveId" clId="{6E10CDE3-0635-4A68-B06E-94B12C92BCAF}" dt="2021-01-12T12:06:55.143" v="149" actId="20577"/>
          <ac:spMkLst>
            <pc:docMk/>
            <pc:sldMk cId="886958805" sldId="948"/>
            <ac:spMk id="444419" creationId="{00000000-0000-0000-0000-000000000000}"/>
          </ac:spMkLst>
        </pc:spChg>
      </pc:sldChg>
      <pc:sldChg chg="addSp delSp modSp del mod addAnim delAnim modAnim chgLayout">
        <pc:chgData name="Dimitar Zahariev" userId="b84e4ebc77879e88" providerId="LiveId" clId="{6E10CDE3-0635-4A68-B06E-94B12C92BCAF}" dt="2021-01-13T14:38:17.293" v="2872" actId="47"/>
        <pc:sldMkLst>
          <pc:docMk/>
          <pc:sldMk cId="3026177906" sldId="954"/>
        </pc:sldMkLst>
        <pc:spChg chg="add mod">
          <ac:chgData name="Dimitar Zahariev" userId="b84e4ebc77879e88" providerId="LiveId" clId="{6E10CDE3-0635-4A68-B06E-94B12C92BCAF}" dt="2021-01-13T12:33:16.517" v="1063" actId="1076"/>
          <ac:spMkLst>
            <pc:docMk/>
            <pc:sldMk cId="3026177906" sldId="954"/>
            <ac:spMk id="2" creationId="{83C1764E-E26C-441D-BDD5-D7428701F956}"/>
          </ac:spMkLst>
        </pc:spChg>
        <pc:spChg chg="add del mod">
          <ac:chgData name="Dimitar Zahariev" userId="b84e4ebc77879e88" providerId="LiveId" clId="{6E10CDE3-0635-4A68-B06E-94B12C92BCAF}" dt="2021-01-13T14:36:07.767" v="2834" actId="6264"/>
          <ac:spMkLst>
            <pc:docMk/>
            <pc:sldMk cId="3026177906" sldId="954"/>
            <ac:spMk id="3" creationId="{9B171DD4-6E84-4ACE-9F9C-16CD4FBE2019}"/>
          </ac:spMkLst>
        </pc:spChg>
        <pc:spChg chg="mod ord">
          <ac:chgData name="Dimitar Zahariev" userId="b84e4ebc77879e88" providerId="LiveId" clId="{6E10CDE3-0635-4A68-B06E-94B12C92BCAF}" dt="2021-01-13T14:36:07.767" v="2834" actId="6264"/>
          <ac:spMkLst>
            <pc:docMk/>
            <pc:sldMk cId="3026177906" sldId="954"/>
            <ac:spMk id="4" creationId="{D7702113-46B5-44FF-AE34-AED42A801FFF}"/>
          </ac:spMkLst>
        </pc:spChg>
        <pc:spChg chg="mod ord">
          <ac:chgData name="Dimitar Zahariev" userId="b84e4ebc77879e88" providerId="LiveId" clId="{6E10CDE3-0635-4A68-B06E-94B12C92BCAF}" dt="2021-01-13T14:36:07.767" v="2834" actId="6264"/>
          <ac:spMkLst>
            <pc:docMk/>
            <pc:sldMk cId="3026177906" sldId="954"/>
            <ac:spMk id="5" creationId="{25D4DC16-7C8F-4647-B097-E39063E1F4FD}"/>
          </ac:spMkLst>
        </pc:spChg>
        <pc:spChg chg="add del mod">
          <ac:chgData name="Dimitar Zahariev" userId="b84e4ebc77879e88" providerId="LiveId" clId="{6E10CDE3-0635-4A68-B06E-94B12C92BCAF}" dt="2021-01-13T14:36:07.767" v="2834" actId="6264"/>
          <ac:spMkLst>
            <pc:docMk/>
            <pc:sldMk cId="3026177906" sldId="954"/>
            <ac:spMk id="6" creationId="{B2F2B5EA-436D-4C05-9ECB-2426D35FEE37}"/>
          </ac:spMkLst>
        </pc:spChg>
      </pc:sldChg>
      <pc:sldChg chg="del">
        <pc:chgData name="Dimitar Zahariev" userId="b84e4ebc77879e88" providerId="LiveId" clId="{6E10CDE3-0635-4A68-B06E-94B12C92BCAF}" dt="2021-01-12T12:09:23.208" v="398" actId="47"/>
        <pc:sldMkLst>
          <pc:docMk/>
          <pc:sldMk cId="2841646583" sldId="1056"/>
        </pc:sldMkLst>
      </pc:sldChg>
      <pc:sldChg chg="del">
        <pc:chgData name="Dimitar Zahariev" userId="b84e4ebc77879e88" providerId="LiveId" clId="{6E10CDE3-0635-4A68-B06E-94B12C92BCAF}" dt="2021-01-12T12:09:28.829" v="400" actId="47"/>
        <pc:sldMkLst>
          <pc:docMk/>
          <pc:sldMk cId="3587453012" sldId="1057"/>
        </pc:sldMkLst>
      </pc:sldChg>
      <pc:sldChg chg="del">
        <pc:chgData name="Dimitar Zahariev" userId="b84e4ebc77879e88" providerId="LiveId" clId="{6E10CDE3-0635-4A68-B06E-94B12C92BCAF}" dt="2021-01-12T12:09:28.829" v="400" actId="47"/>
        <pc:sldMkLst>
          <pc:docMk/>
          <pc:sldMk cId="1819997435" sldId="1058"/>
        </pc:sldMkLst>
      </pc:sldChg>
      <pc:sldChg chg="modSp del mod modAnim">
        <pc:chgData name="Dimitar Zahariev" userId="b84e4ebc77879e88" providerId="LiveId" clId="{6E10CDE3-0635-4A68-B06E-94B12C92BCAF}" dt="2021-01-13T18:14:51.587" v="7618" actId="47"/>
        <pc:sldMkLst>
          <pc:docMk/>
          <pc:sldMk cId="3961552937" sldId="1059"/>
        </pc:sldMkLst>
        <pc:spChg chg="mod">
          <ac:chgData name="Dimitar Zahariev" userId="b84e4ebc77879e88" providerId="LiveId" clId="{6E10CDE3-0635-4A68-B06E-94B12C92BCAF}" dt="2021-01-13T10:53:59.987" v="819" actId="20577"/>
          <ac:spMkLst>
            <pc:docMk/>
            <pc:sldMk cId="3961552937" sldId="1059"/>
            <ac:spMk id="4" creationId="{D7702113-46B5-44FF-AE34-AED42A801FFF}"/>
          </ac:spMkLst>
        </pc:spChg>
        <pc:spChg chg="mod">
          <ac:chgData name="Dimitar Zahariev" userId="b84e4ebc77879e88" providerId="LiveId" clId="{6E10CDE3-0635-4A68-B06E-94B12C92BCAF}" dt="2021-01-12T12:10:19.642" v="511" actId="5793"/>
          <ac:spMkLst>
            <pc:docMk/>
            <pc:sldMk cId="3961552937" sldId="1059"/>
            <ac:spMk id="5" creationId="{25D4DC16-7C8F-4647-B097-E39063E1F4FD}"/>
          </ac:spMkLst>
        </pc:spChg>
        <pc:spChg chg="mod">
          <ac:chgData name="Dimitar Zahariev" userId="b84e4ebc77879e88" providerId="LiveId" clId="{6E10CDE3-0635-4A68-B06E-94B12C92BCAF}" dt="2021-01-12T12:10:25.735" v="519" actId="5793"/>
          <ac:spMkLst>
            <pc:docMk/>
            <pc:sldMk cId="3961552937" sldId="1059"/>
            <ac:spMk id="6" creationId="{49633FEB-F484-4FE0-A13D-3EEBF363AADE}"/>
          </ac:spMkLst>
        </pc:spChg>
      </pc:sldChg>
      <pc:sldChg chg="del">
        <pc:chgData name="Dimitar Zahariev" userId="b84e4ebc77879e88" providerId="LiveId" clId="{6E10CDE3-0635-4A68-B06E-94B12C92BCAF}" dt="2021-01-12T12:07:54.230" v="215" actId="47"/>
        <pc:sldMkLst>
          <pc:docMk/>
          <pc:sldMk cId="3967858471" sldId="1060"/>
        </pc:sldMkLst>
      </pc:sldChg>
      <pc:sldChg chg="del">
        <pc:chgData name="Dimitar Zahariev" userId="b84e4ebc77879e88" providerId="LiveId" clId="{6E10CDE3-0635-4A68-B06E-94B12C92BCAF}" dt="2021-01-12T12:07:54.230" v="215" actId="47"/>
        <pc:sldMkLst>
          <pc:docMk/>
          <pc:sldMk cId="3866852825" sldId="1061"/>
        </pc:sldMkLst>
      </pc:sldChg>
      <pc:sldChg chg="del">
        <pc:chgData name="Dimitar Zahariev" userId="b84e4ebc77879e88" providerId="LiveId" clId="{6E10CDE3-0635-4A68-B06E-94B12C92BCAF}" dt="2021-01-12T12:07:54.230" v="215" actId="47"/>
        <pc:sldMkLst>
          <pc:docMk/>
          <pc:sldMk cId="3519367160" sldId="1062"/>
        </pc:sldMkLst>
      </pc:sldChg>
      <pc:sldChg chg="del">
        <pc:chgData name="Dimitar Zahariev" userId="b84e4ebc77879e88" providerId="LiveId" clId="{6E10CDE3-0635-4A68-B06E-94B12C92BCAF}" dt="2021-01-12T12:07:54.230" v="215" actId="47"/>
        <pc:sldMkLst>
          <pc:docMk/>
          <pc:sldMk cId="1475506667" sldId="1063"/>
        </pc:sldMkLst>
      </pc:sldChg>
      <pc:sldChg chg="del">
        <pc:chgData name="Dimitar Zahariev" userId="b84e4ebc77879e88" providerId="LiveId" clId="{6E10CDE3-0635-4A68-B06E-94B12C92BCAF}" dt="2021-01-12T12:07:54.230" v="215" actId="47"/>
        <pc:sldMkLst>
          <pc:docMk/>
          <pc:sldMk cId="2916820872" sldId="1064"/>
        </pc:sldMkLst>
      </pc:sldChg>
      <pc:sldChg chg="del">
        <pc:chgData name="Dimitar Zahariev" userId="b84e4ebc77879e88" providerId="LiveId" clId="{6E10CDE3-0635-4A68-B06E-94B12C92BCAF}" dt="2021-01-12T12:07:54.230" v="215" actId="47"/>
        <pc:sldMkLst>
          <pc:docMk/>
          <pc:sldMk cId="2410507063" sldId="1065"/>
        </pc:sldMkLst>
      </pc:sldChg>
      <pc:sldChg chg="del">
        <pc:chgData name="Dimitar Zahariev" userId="b84e4ebc77879e88" providerId="LiveId" clId="{6E10CDE3-0635-4A68-B06E-94B12C92BCAF}" dt="2021-01-12T12:07:54.230" v="215" actId="47"/>
        <pc:sldMkLst>
          <pc:docMk/>
          <pc:sldMk cId="980383146" sldId="1066"/>
        </pc:sldMkLst>
      </pc:sldChg>
      <pc:sldChg chg="del">
        <pc:chgData name="Dimitar Zahariev" userId="b84e4ebc77879e88" providerId="LiveId" clId="{6E10CDE3-0635-4A68-B06E-94B12C92BCAF}" dt="2021-01-12T12:07:54.230" v="215" actId="47"/>
        <pc:sldMkLst>
          <pc:docMk/>
          <pc:sldMk cId="3250254953" sldId="1067"/>
        </pc:sldMkLst>
      </pc:sldChg>
      <pc:sldChg chg="del">
        <pc:chgData name="Dimitar Zahariev" userId="b84e4ebc77879e88" providerId="LiveId" clId="{6E10CDE3-0635-4A68-B06E-94B12C92BCAF}" dt="2021-01-12T12:07:54.230" v="215" actId="47"/>
        <pc:sldMkLst>
          <pc:docMk/>
          <pc:sldMk cId="2790893967" sldId="1068"/>
        </pc:sldMkLst>
      </pc:sldChg>
      <pc:sldChg chg="del">
        <pc:chgData name="Dimitar Zahariev" userId="b84e4ebc77879e88" providerId="LiveId" clId="{6E10CDE3-0635-4A68-B06E-94B12C92BCAF}" dt="2021-01-12T12:07:54.230" v="215" actId="47"/>
        <pc:sldMkLst>
          <pc:docMk/>
          <pc:sldMk cId="2731298393" sldId="1071"/>
        </pc:sldMkLst>
      </pc:sldChg>
      <pc:sldChg chg="del">
        <pc:chgData name="Dimitar Zahariev" userId="b84e4ebc77879e88" providerId="LiveId" clId="{6E10CDE3-0635-4A68-B06E-94B12C92BCAF}" dt="2021-01-12T12:07:54.230" v="215" actId="47"/>
        <pc:sldMkLst>
          <pc:docMk/>
          <pc:sldMk cId="3727888507" sldId="1072"/>
        </pc:sldMkLst>
      </pc:sldChg>
      <pc:sldChg chg="del">
        <pc:chgData name="Dimitar Zahariev" userId="b84e4ebc77879e88" providerId="LiveId" clId="{6E10CDE3-0635-4A68-B06E-94B12C92BCAF}" dt="2021-01-12T12:07:54.230" v="215" actId="47"/>
        <pc:sldMkLst>
          <pc:docMk/>
          <pc:sldMk cId="3908226939" sldId="1073"/>
        </pc:sldMkLst>
      </pc:sldChg>
      <pc:sldChg chg="modSp del modAnim">
        <pc:chgData name="Dimitar Zahariev" userId="b84e4ebc77879e88" providerId="LiveId" clId="{6E10CDE3-0635-4A68-B06E-94B12C92BCAF}" dt="2021-01-12T12:09:24.299" v="399" actId="47"/>
        <pc:sldMkLst>
          <pc:docMk/>
          <pc:sldMk cId="1823418354" sldId="1075"/>
        </pc:sldMkLst>
        <pc:spChg chg="mod">
          <ac:chgData name="Dimitar Zahariev" userId="b84e4ebc77879e88" providerId="LiveId" clId="{6E10CDE3-0635-4A68-B06E-94B12C92BCAF}" dt="2021-01-12T12:09:15.646" v="389" actId="5793"/>
          <ac:spMkLst>
            <pc:docMk/>
            <pc:sldMk cId="1823418354" sldId="1075"/>
            <ac:spMk id="5" creationId="{25D4DC16-7C8F-4647-B097-E39063E1F4FD}"/>
          </ac:spMkLst>
        </pc:spChg>
      </pc:sldChg>
      <pc:sldChg chg="modSp del mod modAnim">
        <pc:chgData name="Dimitar Zahariev" userId="b84e4ebc77879e88" providerId="LiveId" clId="{6E10CDE3-0635-4A68-B06E-94B12C92BCAF}" dt="2021-01-13T16:11:30.803" v="5248" actId="47"/>
        <pc:sldMkLst>
          <pc:docMk/>
          <pc:sldMk cId="280687395" sldId="1076"/>
        </pc:sldMkLst>
        <pc:spChg chg="mod">
          <ac:chgData name="Dimitar Zahariev" userId="b84e4ebc77879e88" providerId="LiveId" clId="{6E10CDE3-0635-4A68-B06E-94B12C92BCAF}" dt="2021-01-12T14:11:23.328" v="655" actId="20577"/>
          <ac:spMkLst>
            <pc:docMk/>
            <pc:sldMk cId="280687395" sldId="1076"/>
            <ac:spMk id="4" creationId="{D7702113-46B5-44FF-AE34-AED42A801FFF}"/>
          </ac:spMkLst>
        </pc:spChg>
        <pc:spChg chg="mod">
          <ac:chgData name="Dimitar Zahariev" userId="b84e4ebc77879e88" providerId="LiveId" clId="{6E10CDE3-0635-4A68-B06E-94B12C92BCAF}" dt="2021-01-12T12:09:19.118" v="393" actId="5793"/>
          <ac:spMkLst>
            <pc:docMk/>
            <pc:sldMk cId="280687395" sldId="1076"/>
            <ac:spMk id="5" creationId="{25D4DC16-7C8F-4647-B097-E39063E1F4FD}"/>
          </ac:spMkLst>
        </pc:spChg>
      </pc:sldChg>
      <pc:sldChg chg="del">
        <pc:chgData name="Dimitar Zahariev" userId="b84e4ebc77879e88" providerId="LiveId" clId="{6E10CDE3-0635-4A68-B06E-94B12C92BCAF}" dt="2021-01-12T12:09:28.829" v="400" actId="47"/>
        <pc:sldMkLst>
          <pc:docMk/>
          <pc:sldMk cId="1492569158" sldId="1077"/>
        </pc:sldMkLst>
      </pc:sldChg>
      <pc:sldChg chg="del">
        <pc:chgData name="Dimitar Zahariev" userId="b84e4ebc77879e88" providerId="LiveId" clId="{6E10CDE3-0635-4A68-B06E-94B12C92BCAF}" dt="2021-01-12T12:10:31.730" v="520" actId="47"/>
        <pc:sldMkLst>
          <pc:docMk/>
          <pc:sldMk cId="263900875" sldId="1078"/>
        </pc:sldMkLst>
      </pc:sldChg>
      <pc:sldChg chg="del">
        <pc:chgData name="Dimitar Zahariev" userId="b84e4ebc77879e88" providerId="LiveId" clId="{6E10CDE3-0635-4A68-B06E-94B12C92BCAF}" dt="2021-01-12T12:10:31.730" v="520" actId="47"/>
        <pc:sldMkLst>
          <pc:docMk/>
          <pc:sldMk cId="3725222610" sldId="1079"/>
        </pc:sldMkLst>
      </pc:sldChg>
      <pc:sldChg chg="del">
        <pc:chgData name="Dimitar Zahariev" userId="b84e4ebc77879e88" providerId="LiveId" clId="{6E10CDE3-0635-4A68-B06E-94B12C92BCAF}" dt="2021-01-12T12:10:31.730" v="520" actId="47"/>
        <pc:sldMkLst>
          <pc:docMk/>
          <pc:sldMk cId="1675886644" sldId="1080"/>
        </pc:sldMkLst>
      </pc:sldChg>
      <pc:sldChg chg="del">
        <pc:chgData name="Dimitar Zahariev" userId="b84e4ebc77879e88" providerId="LiveId" clId="{6E10CDE3-0635-4A68-B06E-94B12C92BCAF}" dt="2021-01-12T12:10:31.730" v="520" actId="47"/>
        <pc:sldMkLst>
          <pc:docMk/>
          <pc:sldMk cId="1845402651" sldId="1081"/>
        </pc:sldMkLst>
      </pc:sldChg>
      <pc:sldChg chg="del">
        <pc:chgData name="Dimitar Zahariev" userId="b84e4ebc77879e88" providerId="LiveId" clId="{6E10CDE3-0635-4A68-B06E-94B12C92BCAF}" dt="2021-01-12T12:10:31.730" v="520" actId="47"/>
        <pc:sldMkLst>
          <pc:docMk/>
          <pc:sldMk cId="3983266953" sldId="1082"/>
        </pc:sldMkLst>
      </pc:sldChg>
      <pc:sldChg chg="del">
        <pc:chgData name="Dimitar Zahariev" userId="b84e4ebc77879e88" providerId="LiveId" clId="{6E10CDE3-0635-4A68-B06E-94B12C92BCAF}" dt="2021-01-12T12:10:31.730" v="520" actId="47"/>
        <pc:sldMkLst>
          <pc:docMk/>
          <pc:sldMk cId="1988055357" sldId="1083"/>
        </pc:sldMkLst>
      </pc:sldChg>
      <pc:sldChg chg="del">
        <pc:chgData name="Dimitar Zahariev" userId="b84e4ebc77879e88" providerId="LiveId" clId="{6E10CDE3-0635-4A68-B06E-94B12C92BCAF}" dt="2021-01-12T12:10:31.730" v="520" actId="47"/>
        <pc:sldMkLst>
          <pc:docMk/>
          <pc:sldMk cId="1587835871" sldId="1084"/>
        </pc:sldMkLst>
      </pc:sldChg>
      <pc:sldChg chg="del">
        <pc:chgData name="Dimitar Zahariev" userId="b84e4ebc77879e88" providerId="LiveId" clId="{6E10CDE3-0635-4A68-B06E-94B12C92BCAF}" dt="2021-01-12T12:10:31.730" v="520" actId="47"/>
        <pc:sldMkLst>
          <pc:docMk/>
          <pc:sldMk cId="1623109612" sldId="1085"/>
        </pc:sldMkLst>
      </pc:sldChg>
      <pc:sldChg chg="modSp mod">
        <pc:chgData name="Dimitar Zahariev" userId="b84e4ebc77879e88" providerId="LiveId" clId="{6E10CDE3-0635-4A68-B06E-94B12C92BCAF}" dt="2021-01-12T12:06:10.044" v="54" actId="20577"/>
        <pc:sldMkLst>
          <pc:docMk/>
          <pc:sldMk cId="2259901995" sldId="1086"/>
        </pc:sldMkLst>
        <pc:spChg chg="mod">
          <ac:chgData name="Dimitar Zahariev" userId="b84e4ebc77879e88" providerId="LiveId" clId="{6E10CDE3-0635-4A68-B06E-94B12C92BCAF}" dt="2021-01-12T12:06:10.044" v="54" actId="20577"/>
          <ac:spMkLst>
            <pc:docMk/>
            <pc:sldMk cId="2259901995" sldId="1086"/>
            <ac:spMk id="6" creationId="{D329B28C-47EF-4462-BD8A-25349090958E}"/>
          </ac:spMkLst>
        </pc:spChg>
      </pc:sldChg>
      <pc:sldChg chg="addSp delSp modSp mod">
        <pc:chgData name="Dimitar Zahariev" userId="b84e4ebc77879e88" providerId="LiveId" clId="{6E10CDE3-0635-4A68-B06E-94B12C92BCAF}" dt="2021-01-13T08:56:24.075" v="785" actId="1076"/>
        <pc:sldMkLst>
          <pc:docMk/>
          <pc:sldMk cId="627650096" sldId="1087"/>
        </pc:sldMkLst>
        <pc:spChg chg="add mod">
          <ac:chgData name="Dimitar Zahariev" userId="b84e4ebc77879e88" providerId="LiveId" clId="{6E10CDE3-0635-4A68-B06E-94B12C92BCAF}" dt="2021-01-13T08:56:24.075" v="785" actId="1076"/>
          <ac:spMkLst>
            <pc:docMk/>
            <pc:sldMk cId="627650096" sldId="1087"/>
            <ac:spMk id="3" creationId="{2B919590-618A-45C5-A252-7339F956B4BB}"/>
          </ac:spMkLst>
        </pc:spChg>
        <pc:spChg chg="add mod">
          <ac:chgData name="Dimitar Zahariev" userId="b84e4ebc77879e88" providerId="LiveId" clId="{6E10CDE3-0635-4A68-B06E-94B12C92BCAF}" dt="2021-01-13T08:56:24.075" v="785" actId="1076"/>
          <ac:spMkLst>
            <pc:docMk/>
            <pc:sldMk cId="627650096" sldId="1087"/>
            <ac:spMk id="22" creationId="{6D41306B-1BD9-476F-A84E-C6A218BDC444}"/>
          </ac:spMkLst>
        </pc:spChg>
        <pc:spChg chg="add mod">
          <ac:chgData name="Dimitar Zahariev" userId="b84e4ebc77879e88" providerId="LiveId" clId="{6E10CDE3-0635-4A68-B06E-94B12C92BCAF}" dt="2021-01-13T08:56:24.075" v="785" actId="1076"/>
          <ac:spMkLst>
            <pc:docMk/>
            <pc:sldMk cId="627650096" sldId="1087"/>
            <ac:spMk id="23" creationId="{4191A382-C271-49B4-BBC5-91DBB4A5BC21}"/>
          </ac:spMkLst>
        </pc:spChg>
        <pc:spChg chg="add mod">
          <ac:chgData name="Dimitar Zahariev" userId="b84e4ebc77879e88" providerId="LiveId" clId="{6E10CDE3-0635-4A68-B06E-94B12C92BCAF}" dt="2021-01-13T08:56:24.075" v="785" actId="1076"/>
          <ac:spMkLst>
            <pc:docMk/>
            <pc:sldMk cId="627650096" sldId="1087"/>
            <ac:spMk id="24" creationId="{8E8F1DF5-4602-4A0E-ADFD-D5DCA4828EEE}"/>
          </ac:spMkLst>
        </pc:spChg>
        <pc:spChg chg="add mod">
          <ac:chgData name="Dimitar Zahariev" userId="b84e4ebc77879e88" providerId="LiveId" clId="{6E10CDE3-0635-4A68-B06E-94B12C92BCAF}" dt="2021-01-13T08:56:24.075" v="785" actId="1076"/>
          <ac:spMkLst>
            <pc:docMk/>
            <pc:sldMk cId="627650096" sldId="1087"/>
            <ac:spMk id="27" creationId="{C1ED8A90-B16A-439E-9552-1389538239EE}"/>
          </ac:spMkLst>
        </pc:spChg>
        <pc:spChg chg="add del mod">
          <ac:chgData name="Dimitar Zahariev" userId="b84e4ebc77879e88" providerId="LiveId" clId="{6E10CDE3-0635-4A68-B06E-94B12C92BCAF}" dt="2021-01-13T08:55:10.227" v="776" actId="478"/>
          <ac:spMkLst>
            <pc:docMk/>
            <pc:sldMk cId="627650096" sldId="1087"/>
            <ac:spMk id="29" creationId="{08560A89-371A-4FEB-84D1-215AF7E5972C}"/>
          </ac:spMkLst>
        </pc:spChg>
        <pc:spChg chg="add mod">
          <ac:chgData name="Dimitar Zahariev" userId="b84e4ebc77879e88" providerId="LiveId" clId="{6E10CDE3-0635-4A68-B06E-94B12C92BCAF}" dt="2021-01-13T08:56:24.075" v="785" actId="1076"/>
          <ac:spMkLst>
            <pc:docMk/>
            <pc:sldMk cId="627650096" sldId="1087"/>
            <ac:spMk id="31" creationId="{1E056C68-CA3E-4140-B34C-2F6B37732CA9}"/>
          </ac:spMkLst>
        </pc:spChg>
        <pc:spChg chg="add mod">
          <ac:chgData name="Dimitar Zahariev" userId="b84e4ebc77879e88" providerId="LiveId" clId="{6E10CDE3-0635-4A68-B06E-94B12C92BCAF}" dt="2021-01-13T08:56:24.075" v="785" actId="1076"/>
          <ac:spMkLst>
            <pc:docMk/>
            <pc:sldMk cId="627650096" sldId="1087"/>
            <ac:spMk id="32" creationId="{DE59CE0B-A0C6-442B-B986-7EE56C125324}"/>
          </ac:spMkLst>
        </pc:spChg>
        <pc:spChg chg="mod">
          <ac:chgData name="Dimitar Zahariev" userId="b84e4ebc77879e88" providerId="LiveId" clId="{6E10CDE3-0635-4A68-B06E-94B12C92BCAF}" dt="2021-01-13T08:56:24.075" v="785" actId="1076"/>
          <ac:spMkLst>
            <pc:docMk/>
            <pc:sldMk cId="627650096" sldId="1087"/>
            <ac:spMk id="44" creationId="{C4571D7F-1D7B-43B7-BD3E-A51264C1D241}"/>
          </ac:spMkLst>
        </pc:spChg>
        <pc:spChg chg="mod">
          <ac:chgData name="Dimitar Zahariev" userId="b84e4ebc77879e88" providerId="LiveId" clId="{6E10CDE3-0635-4A68-B06E-94B12C92BCAF}" dt="2021-01-13T08:56:24.075" v="785" actId="1076"/>
          <ac:spMkLst>
            <pc:docMk/>
            <pc:sldMk cId="627650096" sldId="1087"/>
            <ac:spMk id="45" creationId="{E92F53EC-6472-4237-A161-4B05C822DB92}"/>
          </ac:spMkLst>
        </pc:spChg>
        <pc:spChg chg="mod">
          <ac:chgData name="Dimitar Zahariev" userId="b84e4ebc77879e88" providerId="LiveId" clId="{6E10CDE3-0635-4A68-B06E-94B12C92BCAF}" dt="2021-01-13T08:56:24.075" v="785" actId="1076"/>
          <ac:spMkLst>
            <pc:docMk/>
            <pc:sldMk cId="627650096" sldId="1087"/>
            <ac:spMk id="46" creationId="{414396D3-0FBD-4523-9B8A-16654D8E8346}"/>
          </ac:spMkLst>
        </pc:spChg>
        <pc:spChg chg="mod">
          <ac:chgData name="Dimitar Zahariev" userId="b84e4ebc77879e88" providerId="LiveId" clId="{6E10CDE3-0635-4A68-B06E-94B12C92BCAF}" dt="2021-01-13T08:56:24.075" v="785" actId="1076"/>
          <ac:spMkLst>
            <pc:docMk/>
            <pc:sldMk cId="627650096" sldId="1087"/>
            <ac:spMk id="47" creationId="{AECA0A0A-18D8-4AE1-BBDF-2930F12E9B94}"/>
          </ac:spMkLst>
        </pc:spChg>
        <pc:spChg chg="mod">
          <ac:chgData name="Dimitar Zahariev" userId="b84e4ebc77879e88" providerId="LiveId" clId="{6E10CDE3-0635-4A68-B06E-94B12C92BCAF}" dt="2021-01-13T08:56:24.075" v="785" actId="1076"/>
          <ac:spMkLst>
            <pc:docMk/>
            <pc:sldMk cId="627650096" sldId="1087"/>
            <ac:spMk id="52" creationId="{FD4C7365-4599-4964-948D-C22114596564}"/>
          </ac:spMkLst>
        </pc:spChg>
        <pc:spChg chg="mod">
          <ac:chgData name="Dimitar Zahariev" userId="b84e4ebc77879e88" providerId="LiveId" clId="{6E10CDE3-0635-4A68-B06E-94B12C92BCAF}" dt="2021-01-13T08:56:24.075" v="785" actId="1076"/>
          <ac:spMkLst>
            <pc:docMk/>
            <pc:sldMk cId="627650096" sldId="1087"/>
            <ac:spMk id="53" creationId="{ADB7CD6F-569A-481A-900E-6E280A7B2E31}"/>
          </ac:spMkLst>
        </pc:spChg>
        <pc:spChg chg="mod">
          <ac:chgData name="Dimitar Zahariev" userId="b84e4ebc77879e88" providerId="LiveId" clId="{6E10CDE3-0635-4A68-B06E-94B12C92BCAF}" dt="2021-01-13T08:56:24.075" v="785" actId="1076"/>
          <ac:spMkLst>
            <pc:docMk/>
            <pc:sldMk cId="627650096" sldId="1087"/>
            <ac:spMk id="54" creationId="{5BD9C9F9-6C2F-4867-B4DB-CED8D4196D27}"/>
          </ac:spMkLst>
        </pc:spChg>
        <pc:spChg chg="del mod">
          <ac:chgData name="Dimitar Zahariev" userId="b84e4ebc77879e88" providerId="LiveId" clId="{6E10CDE3-0635-4A68-B06E-94B12C92BCAF}" dt="2021-01-13T08:53:18.867" v="757" actId="478"/>
          <ac:spMkLst>
            <pc:docMk/>
            <pc:sldMk cId="627650096" sldId="1087"/>
            <ac:spMk id="55" creationId="{CD99F66A-CC32-4BF8-9646-5A6AE9362DE6}"/>
          </ac:spMkLst>
        </pc:spChg>
        <pc:spChg chg="mod">
          <ac:chgData name="Dimitar Zahariev" userId="b84e4ebc77879e88" providerId="LiveId" clId="{6E10CDE3-0635-4A68-B06E-94B12C92BCAF}" dt="2021-01-13T08:56:24.075" v="785" actId="1076"/>
          <ac:spMkLst>
            <pc:docMk/>
            <pc:sldMk cId="627650096" sldId="1087"/>
            <ac:spMk id="56" creationId="{2E85FB65-C118-4229-8CE0-850567157041}"/>
          </ac:spMkLst>
        </pc:spChg>
        <pc:spChg chg="mod">
          <ac:chgData name="Dimitar Zahariev" userId="b84e4ebc77879e88" providerId="LiveId" clId="{6E10CDE3-0635-4A68-B06E-94B12C92BCAF}" dt="2021-01-13T08:56:24.075" v="785" actId="1076"/>
          <ac:spMkLst>
            <pc:docMk/>
            <pc:sldMk cId="627650096" sldId="1087"/>
            <ac:spMk id="57" creationId="{901B7E41-C464-4C6F-AC86-FC0B76E5D746}"/>
          </ac:spMkLst>
        </pc:spChg>
        <pc:spChg chg="mod">
          <ac:chgData name="Dimitar Zahariev" userId="b84e4ebc77879e88" providerId="LiveId" clId="{6E10CDE3-0635-4A68-B06E-94B12C92BCAF}" dt="2021-01-13T08:56:24.075" v="785" actId="1076"/>
          <ac:spMkLst>
            <pc:docMk/>
            <pc:sldMk cId="627650096" sldId="1087"/>
            <ac:spMk id="60" creationId="{A5C76D9B-70F3-4172-A774-67AFBE505C93}"/>
          </ac:spMkLst>
        </pc:spChg>
        <pc:cxnChg chg="add mod">
          <ac:chgData name="Dimitar Zahariev" userId="b84e4ebc77879e88" providerId="LiveId" clId="{6E10CDE3-0635-4A68-B06E-94B12C92BCAF}" dt="2021-01-13T08:56:24.075" v="785" actId="1076"/>
          <ac:cxnSpMkLst>
            <pc:docMk/>
            <pc:sldMk cId="627650096" sldId="1087"/>
            <ac:cxnSpMk id="25" creationId="{68CBCC79-9983-49C4-88EF-9781F250A6B1}"/>
          </ac:cxnSpMkLst>
        </pc:cxnChg>
        <pc:cxnChg chg="add mod">
          <ac:chgData name="Dimitar Zahariev" userId="b84e4ebc77879e88" providerId="LiveId" clId="{6E10CDE3-0635-4A68-B06E-94B12C92BCAF}" dt="2021-01-13T08:56:24.075" v="785" actId="1076"/>
          <ac:cxnSpMkLst>
            <pc:docMk/>
            <pc:sldMk cId="627650096" sldId="1087"/>
            <ac:cxnSpMk id="26" creationId="{BFCFBE51-4984-4FCD-9D1F-F5A090456EC6}"/>
          </ac:cxnSpMkLst>
        </pc:cxnChg>
        <pc:cxnChg chg="mod">
          <ac:chgData name="Dimitar Zahariev" userId="b84e4ebc77879e88" providerId="LiveId" clId="{6E10CDE3-0635-4A68-B06E-94B12C92BCAF}" dt="2021-01-13T08:56:24.075" v="785" actId="1076"/>
          <ac:cxnSpMkLst>
            <pc:docMk/>
            <pc:sldMk cId="627650096" sldId="1087"/>
            <ac:cxnSpMk id="43" creationId="{ED6F3B6C-EBFA-4A79-8F68-80161D361C86}"/>
          </ac:cxnSpMkLst>
        </pc:cxnChg>
        <pc:cxnChg chg="mod">
          <ac:chgData name="Dimitar Zahariev" userId="b84e4ebc77879e88" providerId="LiveId" clId="{6E10CDE3-0635-4A68-B06E-94B12C92BCAF}" dt="2021-01-13T08:56:24.075" v="785" actId="1076"/>
          <ac:cxnSpMkLst>
            <pc:docMk/>
            <pc:sldMk cId="627650096" sldId="1087"/>
            <ac:cxnSpMk id="48" creationId="{3899B3D9-18F6-47C8-A28F-1E181637B77F}"/>
          </ac:cxnSpMkLst>
        </pc:cxnChg>
        <pc:cxnChg chg="mod">
          <ac:chgData name="Dimitar Zahariev" userId="b84e4ebc77879e88" providerId="LiveId" clId="{6E10CDE3-0635-4A68-B06E-94B12C92BCAF}" dt="2021-01-13T08:56:24.075" v="785" actId="1076"/>
          <ac:cxnSpMkLst>
            <pc:docMk/>
            <pc:sldMk cId="627650096" sldId="1087"/>
            <ac:cxnSpMk id="49" creationId="{B97F008A-9DF4-4898-9623-BB78BD40206C}"/>
          </ac:cxnSpMkLst>
        </pc:cxnChg>
        <pc:cxnChg chg="mod">
          <ac:chgData name="Dimitar Zahariev" userId="b84e4ebc77879e88" providerId="LiveId" clId="{6E10CDE3-0635-4A68-B06E-94B12C92BCAF}" dt="2021-01-13T08:56:24.075" v="785" actId="1076"/>
          <ac:cxnSpMkLst>
            <pc:docMk/>
            <pc:sldMk cId="627650096" sldId="1087"/>
            <ac:cxnSpMk id="50" creationId="{BA4CF71D-45F2-4B2E-9268-5A9186CF8F93}"/>
          </ac:cxnSpMkLst>
        </pc:cxnChg>
        <pc:cxnChg chg="mod">
          <ac:chgData name="Dimitar Zahariev" userId="b84e4ebc77879e88" providerId="LiveId" clId="{6E10CDE3-0635-4A68-B06E-94B12C92BCAF}" dt="2021-01-13T08:56:24.075" v="785" actId="1076"/>
          <ac:cxnSpMkLst>
            <pc:docMk/>
            <pc:sldMk cId="627650096" sldId="1087"/>
            <ac:cxnSpMk id="51" creationId="{F97800D3-CD75-459B-9930-E764399C2EC6}"/>
          </ac:cxnSpMkLst>
        </pc:cxnChg>
        <pc:cxnChg chg="mod">
          <ac:chgData name="Dimitar Zahariev" userId="b84e4ebc77879e88" providerId="LiveId" clId="{6E10CDE3-0635-4A68-B06E-94B12C92BCAF}" dt="2021-01-13T08:56:24.075" v="785" actId="1076"/>
          <ac:cxnSpMkLst>
            <pc:docMk/>
            <pc:sldMk cId="627650096" sldId="1087"/>
            <ac:cxnSpMk id="58" creationId="{7FEC5FF5-8FA6-4F92-93B4-9C61410039FA}"/>
          </ac:cxnSpMkLst>
        </pc:cxnChg>
        <pc:cxnChg chg="mod">
          <ac:chgData name="Dimitar Zahariev" userId="b84e4ebc77879e88" providerId="LiveId" clId="{6E10CDE3-0635-4A68-B06E-94B12C92BCAF}" dt="2021-01-13T08:56:24.075" v="785" actId="1076"/>
          <ac:cxnSpMkLst>
            <pc:docMk/>
            <pc:sldMk cId="627650096" sldId="1087"/>
            <ac:cxnSpMk id="59" creationId="{2ABAA49D-1D39-4D53-8641-C12B82A9E033}"/>
          </ac:cxnSpMkLst>
        </pc:cxnChg>
      </pc:sldChg>
      <pc:sldChg chg="modSp add del mod modAnim">
        <pc:chgData name="Dimitar Zahariev" userId="b84e4ebc77879e88" providerId="LiveId" clId="{6E10CDE3-0635-4A68-B06E-94B12C92BCAF}" dt="2021-01-13T14:37:23.726" v="2855" actId="47"/>
        <pc:sldMkLst>
          <pc:docMk/>
          <pc:sldMk cId="3895692981" sldId="1088"/>
        </pc:sldMkLst>
        <pc:spChg chg="mod">
          <ac:chgData name="Dimitar Zahariev" userId="b84e4ebc77879e88" providerId="LiveId" clId="{6E10CDE3-0635-4A68-B06E-94B12C92BCAF}" dt="2021-01-12T12:24:30.789" v="596" actId="20577"/>
          <ac:spMkLst>
            <pc:docMk/>
            <pc:sldMk cId="3895692981" sldId="1088"/>
            <ac:spMk id="4" creationId="{D7702113-46B5-44FF-AE34-AED42A801FFF}"/>
          </ac:spMkLst>
        </pc:spChg>
        <pc:spChg chg="mod">
          <ac:chgData name="Dimitar Zahariev" userId="b84e4ebc77879e88" providerId="LiveId" clId="{6E10CDE3-0635-4A68-B06E-94B12C92BCAF}" dt="2021-01-13T14:29:05.359" v="2583" actId="20577"/>
          <ac:spMkLst>
            <pc:docMk/>
            <pc:sldMk cId="3895692981" sldId="1088"/>
            <ac:spMk id="5" creationId="{25D4DC16-7C8F-4647-B097-E39063E1F4FD}"/>
          </ac:spMkLst>
        </pc:spChg>
      </pc:sldChg>
      <pc:sldChg chg="modSp add del mod modAnim">
        <pc:chgData name="Dimitar Zahariev" userId="b84e4ebc77879e88" providerId="LiveId" clId="{6E10CDE3-0635-4A68-B06E-94B12C92BCAF}" dt="2021-01-13T14:38:41.161" v="2879" actId="47"/>
        <pc:sldMkLst>
          <pc:docMk/>
          <pc:sldMk cId="4276965542" sldId="1089"/>
        </pc:sldMkLst>
        <pc:spChg chg="mod">
          <ac:chgData name="Dimitar Zahariev" userId="b84e4ebc77879e88" providerId="LiveId" clId="{6E10CDE3-0635-4A68-B06E-94B12C92BCAF}" dt="2021-01-12T12:24:40.797" v="619" actId="20577"/>
          <ac:spMkLst>
            <pc:docMk/>
            <pc:sldMk cId="4276965542" sldId="1089"/>
            <ac:spMk id="4" creationId="{D7702113-46B5-44FF-AE34-AED42A801FFF}"/>
          </ac:spMkLst>
        </pc:spChg>
        <pc:spChg chg="mod">
          <ac:chgData name="Dimitar Zahariev" userId="b84e4ebc77879e88" providerId="LiveId" clId="{6E10CDE3-0635-4A68-B06E-94B12C92BCAF}" dt="2021-01-13T14:38:28.937" v="2874"/>
          <ac:spMkLst>
            <pc:docMk/>
            <pc:sldMk cId="4276965542" sldId="1089"/>
            <ac:spMk id="5" creationId="{25D4DC16-7C8F-4647-B097-E39063E1F4FD}"/>
          </ac:spMkLst>
        </pc:spChg>
      </pc:sldChg>
      <pc:sldChg chg="modSp add del mod modAnim">
        <pc:chgData name="Dimitar Zahariev" userId="b84e4ebc77879e88" providerId="LiveId" clId="{6E10CDE3-0635-4A68-B06E-94B12C92BCAF}" dt="2021-01-13T14:37:40.925" v="2858" actId="47"/>
        <pc:sldMkLst>
          <pc:docMk/>
          <pc:sldMk cId="12167015" sldId="1090"/>
        </pc:sldMkLst>
        <pc:spChg chg="mod">
          <ac:chgData name="Dimitar Zahariev" userId="b84e4ebc77879e88" providerId="LiveId" clId="{6E10CDE3-0635-4A68-B06E-94B12C92BCAF}" dt="2021-01-13T14:14:25.277" v="2083" actId="20577"/>
          <ac:spMkLst>
            <pc:docMk/>
            <pc:sldMk cId="12167015" sldId="1090"/>
            <ac:spMk id="4" creationId="{D7702113-46B5-44FF-AE34-AED42A801FFF}"/>
          </ac:spMkLst>
        </pc:spChg>
        <pc:spChg chg="mod">
          <ac:chgData name="Dimitar Zahariev" userId="b84e4ebc77879e88" providerId="LiveId" clId="{6E10CDE3-0635-4A68-B06E-94B12C92BCAF}" dt="2021-01-13T14:35:30.182" v="2831" actId="20577"/>
          <ac:spMkLst>
            <pc:docMk/>
            <pc:sldMk cId="12167015" sldId="1090"/>
            <ac:spMk id="5" creationId="{25D4DC16-7C8F-4647-B097-E39063E1F4FD}"/>
          </ac:spMkLst>
        </pc:spChg>
      </pc:sldChg>
      <pc:sldChg chg="modSp add del mod ord">
        <pc:chgData name="Dimitar Zahariev" userId="b84e4ebc77879e88" providerId="LiveId" clId="{6E10CDE3-0635-4A68-B06E-94B12C92BCAF}" dt="2021-01-13T16:55:03.672" v="6275" actId="47"/>
        <pc:sldMkLst>
          <pc:docMk/>
          <pc:sldMk cId="327130844" sldId="1091"/>
        </pc:sldMkLst>
        <pc:spChg chg="mod">
          <ac:chgData name="Dimitar Zahariev" userId="b84e4ebc77879e88" providerId="LiveId" clId="{6E10CDE3-0635-4A68-B06E-94B12C92BCAF}" dt="2021-01-13T16:54:52.966" v="6272" actId="20577"/>
          <ac:spMkLst>
            <pc:docMk/>
            <pc:sldMk cId="327130844" sldId="1091"/>
            <ac:spMk id="4" creationId="{D7702113-46B5-44FF-AE34-AED42A801FFF}"/>
          </ac:spMkLst>
        </pc:spChg>
      </pc:sldChg>
      <pc:sldChg chg="modSp add mod ord modAnim">
        <pc:chgData name="Dimitar Zahariev" userId="b84e4ebc77879e88" providerId="LiveId" clId="{6E10CDE3-0635-4A68-B06E-94B12C92BCAF}" dt="2021-01-13T17:56:19.896" v="7613" actId="113"/>
        <pc:sldMkLst>
          <pc:docMk/>
          <pc:sldMk cId="1070105086" sldId="1092"/>
        </pc:sldMkLst>
        <pc:spChg chg="mod">
          <ac:chgData name="Dimitar Zahariev" userId="b84e4ebc77879e88" providerId="LiveId" clId="{6E10CDE3-0635-4A68-B06E-94B12C92BCAF}" dt="2021-01-13T16:11:26.293" v="5247" actId="20577"/>
          <ac:spMkLst>
            <pc:docMk/>
            <pc:sldMk cId="1070105086" sldId="1092"/>
            <ac:spMk id="4" creationId="{D7702113-46B5-44FF-AE34-AED42A801FFF}"/>
          </ac:spMkLst>
        </pc:spChg>
        <pc:spChg chg="mod">
          <ac:chgData name="Dimitar Zahariev" userId="b84e4ebc77879e88" providerId="LiveId" clId="{6E10CDE3-0635-4A68-B06E-94B12C92BCAF}" dt="2021-01-13T17:56:19.896" v="7613" actId="113"/>
          <ac:spMkLst>
            <pc:docMk/>
            <pc:sldMk cId="1070105086" sldId="1092"/>
            <ac:spMk id="5" creationId="{25D4DC16-7C8F-4647-B097-E39063E1F4FD}"/>
          </ac:spMkLst>
        </pc:spChg>
      </pc:sldChg>
      <pc:sldChg chg="modSp add del mod modAnim">
        <pc:chgData name="Dimitar Zahariev" userId="b84e4ebc77879e88" providerId="LiveId" clId="{6E10CDE3-0635-4A68-B06E-94B12C92BCAF}" dt="2021-01-13T14:37:04.922" v="2850" actId="47"/>
        <pc:sldMkLst>
          <pc:docMk/>
          <pc:sldMk cId="2313558318" sldId="1093"/>
        </pc:sldMkLst>
        <pc:spChg chg="mod">
          <ac:chgData name="Dimitar Zahariev" userId="b84e4ebc77879e88" providerId="LiveId" clId="{6E10CDE3-0635-4A68-B06E-94B12C92BCAF}" dt="2021-01-13T08:56:44.896" v="803" actId="20577"/>
          <ac:spMkLst>
            <pc:docMk/>
            <pc:sldMk cId="2313558318" sldId="1093"/>
            <ac:spMk id="4" creationId="{D7702113-46B5-44FF-AE34-AED42A801FFF}"/>
          </ac:spMkLst>
        </pc:spChg>
        <pc:spChg chg="mod">
          <ac:chgData name="Dimitar Zahariev" userId="b84e4ebc77879e88" providerId="LiveId" clId="{6E10CDE3-0635-4A68-B06E-94B12C92BCAF}" dt="2021-01-13T13:57:50.528" v="1667" actId="20577"/>
          <ac:spMkLst>
            <pc:docMk/>
            <pc:sldMk cId="2313558318" sldId="1093"/>
            <ac:spMk id="5" creationId="{25D4DC16-7C8F-4647-B097-E39063E1F4FD}"/>
          </ac:spMkLst>
        </pc:spChg>
      </pc:sldChg>
      <pc:sldChg chg="modSp add del mod">
        <pc:chgData name="Dimitar Zahariev" userId="b84e4ebc77879e88" providerId="LiveId" clId="{6E10CDE3-0635-4A68-B06E-94B12C92BCAF}" dt="2021-01-13T18:16:54.432" v="7682" actId="47"/>
        <pc:sldMkLst>
          <pc:docMk/>
          <pc:sldMk cId="2244368549" sldId="1094"/>
        </pc:sldMkLst>
        <pc:spChg chg="mod">
          <ac:chgData name="Dimitar Zahariev" userId="b84e4ebc77879e88" providerId="LiveId" clId="{6E10CDE3-0635-4A68-B06E-94B12C92BCAF}" dt="2021-01-13T10:54:05.670" v="831" actId="20577"/>
          <ac:spMkLst>
            <pc:docMk/>
            <pc:sldMk cId="2244368549" sldId="1094"/>
            <ac:spMk id="4" creationId="{D7702113-46B5-44FF-AE34-AED42A801FFF}"/>
          </ac:spMkLst>
        </pc:spChg>
      </pc:sldChg>
      <pc:sldChg chg="modSp add del mod">
        <pc:chgData name="Dimitar Zahariev" userId="b84e4ebc77879e88" providerId="LiveId" clId="{6E10CDE3-0635-4A68-B06E-94B12C92BCAF}" dt="2021-01-13T18:16:54.432" v="7682" actId="47"/>
        <pc:sldMkLst>
          <pc:docMk/>
          <pc:sldMk cId="3329929001" sldId="1095"/>
        </pc:sldMkLst>
        <pc:spChg chg="mod">
          <ac:chgData name="Dimitar Zahariev" userId="b84e4ebc77879e88" providerId="LiveId" clId="{6E10CDE3-0635-4A68-B06E-94B12C92BCAF}" dt="2021-01-13T10:54:14.107" v="860" actId="20577"/>
          <ac:spMkLst>
            <pc:docMk/>
            <pc:sldMk cId="3329929001" sldId="1095"/>
            <ac:spMk id="4" creationId="{D7702113-46B5-44FF-AE34-AED42A801FFF}"/>
          </ac:spMkLst>
        </pc:spChg>
      </pc:sldChg>
      <pc:sldChg chg="modSp add del mod">
        <pc:chgData name="Dimitar Zahariev" userId="b84e4ebc77879e88" providerId="LiveId" clId="{6E10CDE3-0635-4A68-B06E-94B12C92BCAF}" dt="2021-01-13T18:16:54.432" v="7682" actId="47"/>
        <pc:sldMkLst>
          <pc:docMk/>
          <pc:sldMk cId="2402354494" sldId="1096"/>
        </pc:sldMkLst>
        <pc:spChg chg="mod">
          <ac:chgData name="Dimitar Zahariev" userId="b84e4ebc77879e88" providerId="LiveId" clId="{6E10CDE3-0635-4A68-B06E-94B12C92BCAF}" dt="2021-01-13T13:56:54.457" v="1646" actId="20577"/>
          <ac:spMkLst>
            <pc:docMk/>
            <pc:sldMk cId="2402354494" sldId="1096"/>
            <ac:spMk id="4" creationId="{D7702113-46B5-44FF-AE34-AED42A801FFF}"/>
          </ac:spMkLst>
        </pc:spChg>
      </pc:sldChg>
      <pc:sldChg chg="modSp add del mod">
        <pc:chgData name="Dimitar Zahariev" userId="b84e4ebc77879e88" providerId="LiveId" clId="{6E10CDE3-0635-4A68-B06E-94B12C92BCAF}" dt="2021-01-13T19:32:29.043" v="8157" actId="47"/>
        <pc:sldMkLst>
          <pc:docMk/>
          <pc:sldMk cId="768805316" sldId="1097"/>
        </pc:sldMkLst>
        <pc:spChg chg="mod">
          <ac:chgData name="Dimitar Zahariev" userId="b84e4ebc77879e88" providerId="LiveId" clId="{6E10CDE3-0635-4A68-B06E-94B12C92BCAF}" dt="2021-01-13T10:54:28.980" v="891" actId="20577"/>
          <ac:spMkLst>
            <pc:docMk/>
            <pc:sldMk cId="768805316" sldId="1097"/>
            <ac:spMk id="4" creationId="{D7702113-46B5-44FF-AE34-AED42A801FFF}"/>
          </ac:spMkLst>
        </pc:spChg>
      </pc:sldChg>
      <pc:sldChg chg="add del">
        <pc:chgData name="Dimitar Zahariev" userId="b84e4ebc77879e88" providerId="LiveId" clId="{6E10CDE3-0635-4A68-B06E-94B12C92BCAF}" dt="2021-01-13T16:11:31.895" v="5249" actId="47"/>
        <pc:sldMkLst>
          <pc:docMk/>
          <pc:sldMk cId="3161706301" sldId="1098"/>
        </pc:sldMkLst>
      </pc:sldChg>
      <pc:sldChg chg="add del">
        <pc:chgData name="Dimitar Zahariev" userId="b84e4ebc77879e88" providerId="LiveId" clId="{6E10CDE3-0635-4A68-B06E-94B12C92BCAF}" dt="2021-01-13T16:11:32.591" v="5250" actId="47"/>
        <pc:sldMkLst>
          <pc:docMk/>
          <pc:sldMk cId="3149482942" sldId="1099"/>
        </pc:sldMkLst>
      </pc:sldChg>
      <pc:sldChg chg="modSp add del mod">
        <pc:chgData name="Dimitar Zahariev" userId="b84e4ebc77879e88" providerId="LiveId" clId="{6E10CDE3-0635-4A68-B06E-94B12C92BCAF}" dt="2021-01-13T19:32:28.404" v="8156" actId="47"/>
        <pc:sldMkLst>
          <pc:docMk/>
          <pc:sldMk cId="2268455708" sldId="1100"/>
        </pc:sldMkLst>
        <pc:spChg chg="mod">
          <ac:chgData name="Dimitar Zahariev" userId="b84e4ebc77879e88" providerId="LiveId" clId="{6E10CDE3-0635-4A68-B06E-94B12C92BCAF}" dt="2021-01-13T10:54:38.052" v="905" actId="20577"/>
          <ac:spMkLst>
            <pc:docMk/>
            <pc:sldMk cId="2268455708" sldId="1100"/>
            <ac:spMk id="4" creationId="{D7702113-46B5-44FF-AE34-AED42A801FFF}"/>
          </ac:spMkLst>
        </pc:spChg>
      </pc:sldChg>
      <pc:sldChg chg="modSp add del mod ord modAnim">
        <pc:chgData name="Dimitar Zahariev" userId="b84e4ebc77879e88" providerId="LiveId" clId="{6E10CDE3-0635-4A68-B06E-94B12C92BCAF}" dt="2021-01-13T19:32:25.803" v="8155" actId="47"/>
        <pc:sldMkLst>
          <pc:docMk/>
          <pc:sldMk cId="3933722156" sldId="1101"/>
        </pc:sldMkLst>
        <pc:spChg chg="mod">
          <ac:chgData name="Dimitar Zahariev" userId="b84e4ebc77879e88" providerId="LiveId" clId="{6E10CDE3-0635-4A68-B06E-94B12C92BCAF}" dt="2021-01-13T19:11:38.340" v="7687" actId="20577"/>
          <ac:spMkLst>
            <pc:docMk/>
            <pc:sldMk cId="3933722156" sldId="1101"/>
            <ac:spMk id="4" creationId="{D7702113-46B5-44FF-AE34-AED42A801FFF}"/>
          </ac:spMkLst>
        </pc:spChg>
        <pc:spChg chg="mod">
          <ac:chgData name="Dimitar Zahariev" userId="b84e4ebc77879e88" providerId="LiveId" clId="{6E10CDE3-0635-4A68-B06E-94B12C92BCAF}" dt="2021-01-13T19:31:40.523" v="8128" actId="20577"/>
          <ac:spMkLst>
            <pc:docMk/>
            <pc:sldMk cId="3933722156" sldId="1101"/>
            <ac:spMk id="5" creationId="{25D4DC16-7C8F-4647-B097-E39063E1F4FD}"/>
          </ac:spMkLst>
        </pc:spChg>
      </pc:sldChg>
      <pc:sldChg chg="modSp add del mod ord modAnim">
        <pc:chgData name="Dimitar Zahariev" userId="b84e4ebc77879e88" providerId="LiveId" clId="{6E10CDE3-0635-4A68-B06E-94B12C92BCAF}" dt="2021-01-13T15:45:21.845" v="4452" actId="47"/>
        <pc:sldMkLst>
          <pc:docMk/>
          <pc:sldMk cId="1702007425" sldId="1102"/>
        </pc:sldMkLst>
        <pc:spChg chg="mod">
          <ac:chgData name="Dimitar Zahariev" userId="b84e4ebc77879e88" providerId="LiveId" clId="{6E10CDE3-0635-4A68-B06E-94B12C92BCAF}" dt="2021-01-13T13:35:21.189" v="1575" actId="20577"/>
          <ac:spMkLst>
            <pc:docMk/>
            <pc:sldMk cId="1702007425" sldId="1102"/>
            <ac:spMk id="4" creationId="{D7702113-46B5-44FF-AE34-AED42A801FFF}"/>
          </ac:spMkLst>
        </pc:spChg>
        <pc:spChg chg="mod">
          <ac:chgData name="Dimitar Zahariev" userId="b84e4ebc77879e88" providerId="LiveId" clId="{6E10CDE3-0635-4A68-B06E-94B12C92BCAF}" dt="2021-01-13T15:41:50.487" v="4445" actId="113"/>
          <ac:spMkLst>
            <pc:docMk/>
            <pc:sldMk cId="1702007425" sldId="1102"/>
            <ac:spMk id="5" creationId="{25D4DC16-7C8F-4647-B097-E39063E1F4FD}"/>
          </ac:spMkLst>
        </pc:spChg>
      </pc:sldChg>
      <pc:sldChg chg="modSp add del mod modAnim">
        <pc:chgData name="Dimitar Zahariev" userId="b84e4ebc77879e88" providerId="LiveId" clId="{6E10CDE3-0635-4A68-B06E-94B12C92BCAF}" dt="2021-01-13T15:46:40.748" v="4513" actId="47"/>
        <pc:sldMkLst>
          <pc:docMk/>
          <pc:sldMk cId="2279533829" sldId="1103"/>
        </pc:sldMkLst>
        <pc:spChg chg="mod">
          <ac:chgData name="Dimitar Zahariev" userId="b84e4ebc77879e88" providerId="LiveId" clId="{6E10CDE3-0635-4A68-B06E-94B12C92BCAF}" dt="2021-01-13T13:35:27.832" v="1578" actId="20577"/>
          <ac:spMkLst>
            <pc:docMk/>
            <pc:sldMk cId="2279533829" sldId="1103"/>
            <ac:spMk id="4" creationId="{D7702113-46B5-44FF-AE34-AED42A801FFF}"/>
          </ac:spMkLst>
        </pc:spChg>
        <pc:spChg chg="mod">
          <ac:chgData name="Dimitar Zahariev" userId="b84e4ebc77879e88" providerId="LiveId" clId="{6E10CDE3-0635-4A68-B06E-94B12C92BCAF}" dt="2021-01-13T13:56:06.926" v="1628" actId="255"/>
          <ac:spMkLst>
            <pc:docMk/>
            <pc:sldMk cId="2279533829" sldId="1103"/>
            <ac:spMk id="5" creationId="{25D4DC16-7C8F-4647-B097-E39063E1F4FD}"/>
          </ac:spMkLst>
        </pc:spChg>
      </pc:sldChg>
      <pc:sldChg chg="modSp new mod modAnim">
        <pc:chgData name="Dimitar Zahariev" userId="b84e4ebc77879e88" providerId="LiveId" clId="{6E10CDE3-0635-4A68-B06E-94B12C92BCAF}" dt="2021-01-14T16:08:08.347" v="9736"/>
        <pc:sldMkLst>
          <pc:docMk/>
          <pc:sldMk cId="3442567928" sldId="1104"/>
        </pc:sldMkLst>
        <pc:spChg chg="mod">
          <ac:chgData name="Dimitar Zahariev" userId="b84e4ebc77879e88" providerId="LiveId" clId="{6E10CDE3-0635-4A68-B06E-94B12C92BCAF}" dt="2021-01-13T15:01:52.909" v="2953" actId="20577"/>
          <ac:spMkLst>
            <pc:docMk/>
            <pc:sldMk cId="3442567928" sldId="1104"/>
            <ac:spMk id="3" creationId="{F57DDF1F-0972-4A25-9D08-1316F8686921}"/>
          </ac:spMkLst>
        </pc:spChg>
        <pc:spChg chg="mod">
          <ac:chgData name="Dimitar Zahariev" userId="b84e4ebc77879e88" providerId="LiveId" clId="{6E10CDE3-0635-4A68-B06E-94B12C92BCAF}" dt="2021-01-13T14:37:39.147" v="2857"/>
          <ac:spMkLst>
            <pc:docMk/>
            <pc:sldMk cId="3442567928" sldId="1104"/>
            <ac:spMk id="4" creationId="{1428BE53-3867-483A-9938-CB3F8702263E}"/>
          </ac:spMkLst>
        </pc:spChg>
      </pc:sldChg>
      <pc:sldChg chg="addSp delSp modSp new mod ord modAnim">
        <pc:chgData name="Dimitar Zahariev" userId="b84e4ebc77879e88" providerId="LiveId" clId="{6E10CDE3-0635-4A68-B06E-94B12C92BCAF}" dt="2021-01-14T16:07:50.763" v="9732"/>
        <pc:sldMkLst>
          <pc:docMk/>
          <pc:sldMk cId="4195686840" sldId="1105"/>
        </pc:sldMkLst>
        <pc:spChg chg="mod">
          <ac:chgData name="Dimitar Zahariev" userId="b84e4ebc77879e88" providerId="LiveId" clId="{6E10CDE3-0635-4A68-B06E-94B12C92BCAF}" dt="2021-01-13T14:36:49.623" v="2840"/>
          <ac:spMkLst>
            <pc:docMk/>
            <pc:sldMk cId="4195686840" sldId="1105"/>
            <ac:spMk id="3" creationId="{C61A1DDF-F7C1-495C-A07B-CF48A53C2BC7}"/>
          </ac:spMkLst>
        </pc:spChg>
        <pc:spChg chg="mod">
          <ac:chgData name="Dimitar Zahariev" userId="b84e4ebc77879e88" providerId="LiveId" clId="{6E10CDE3-0635-4A68-B06E-94B12C92BCAF}" dt="2021-01-13T14:36:57.130" v="2849" actId="20577"/>
          <ac:spMkLst>
            <pc:docMk/>
            <pc:sldMk cId="4195686840" sldId="1105"/>
            <ac:spMk id="4" creationId="{ECF6ADF1-57AB-46C3-92D0-27CF0EE40412}"/>
          </ac:spMkLst>
        </pc:spChg>
        <pc:spChg chg="add del">
          <ac:chgData name="Dimitar Zahariev" userId="b84e4ebc77879e88" providerId="LiveId" clId="{6E10CDE3-0635-4A68-B06E-94B12C92BCAF}" dt="2021-01-13T14:36:41.034" v="2839" actId="22"/>
          <ac:spMkLst>
            <pc:docMk/>
            <pc:sldMk cId="4195686840" sldId="1105"/>
            <ac:spMk id="6" creationId="{55D1FDBA-A599-4152-92C3-A30AEE20A552}"/>
          </ac:spMkLst>
        </pc:spChg>
      </pc:sldChg>
      <pc:sldChg chg="modSp new mod modAnim">
        <pc:chgData name="Dimitar Zahariev" userId="b84e4ebc77879e88" providerId="LiveId" clId="{6E10CDE3-0635-4A68-B06E-94B12C92BCAF}" dt="2021-01-14T16:07:55.473" v="9733"/>
        <pc:sldMkLst>
          <pc:docMk/>
          <pc:sldMk cId="2108714362" sldId="1106"/>
        </pc:sldMkLst>
        <pc:spChg chg="mod">
          <ac:chgData name="Dimitar Zahariev" userId="b84e4ebc77879e88" providerId="LiveId" clId="{6E10CDE3-0635-4A68-B06E-94B12C92BCAF}" dt="2021-01-13T14:37:13.476" v="2853" actId="27636"/>
          <ac:spMkLst>
            <pc:docMk/>
            <pc:sldMk cId="2108714362" sldId="1106"/>
            <ac:spMk id="3" creationId="{A04133FF-8F2C-4B06-A6D0-D41CAC158D68}"/>
          </ac:spMkLst>
        </pc:spChg>
        <pc:spChg chg="mod">
          <ac:chgData name="Dimitar Zahariev" userId="b84e4ebc77879e88" providerId="LiveId" clId="{6E10CDE3-0635-4A68-B06E-94B12C92BCAF}" dt="2021-01-13T14:37:21.542" v="2854"/>
          <ac:spMkLst>
            <pc:docMk/>
            <pc:sldMk cId="2108714362" sldId="1106"/>
            <ac:spMk id="4" creationId="{4CF750C9-1CFF-45CF-88B2-577F0E459499}"/>
          </ac:spMkLst>
        </pc:spChg>
      </pc:sldChg>
      <pc:sldChg chg="modSp new mod ord modAnim">
        <pc:chgData name="Dimitar Zahariev" userId="b84e4ebc77879e88" providerId="LiveId" clId="{6E10CDE3-0635-4A68-B06E-94B12C92BCAF}" dt="2021-01-14T16:08:04.445" v="9735"/>
        <pc:sldMkLst>
          <pc:docMk/>
          <pc:sldMk cId="1648963011" sldId="1107"/>
        </pc:sldMkLst>
        <pc:spChg chg="mod">
          <ac:chgData name="Dimitar Zahariev" userId="b84e4ebc77879e88" providerId="LiveId" clId="{6E10CDE3-0635-4A68-B06E-94B12C92BCAF}" dt="2021-01-13T15:18:17.224" v="3601" actId="20577"/>
          <ac:spMkLst>
            <pc:docMk/>
            <pc:sldMk cId="1648963011" sldId="1107"/>
            <ac:spMk id="3" creationId="{06DC547D-D9B7-4B65-BCAB-8C547B241FDB}"/>
          </ac:spMkLst>
        </pc:spChg>
        <pc:spChg chg="mod">
          <ac:chgData name="Dimitar Zahariev" userId="b84e4ebc77879e88" providerId="LiveId" clId="{6E10CDE3-0635-4A68-B06E-94B12C92BCAF}" dt="2021-01-13T15:07:21.731" v="3087" actId="20577"/>
          <ac:spMkLst>
            <pc:docMk/>
            <pc:sldMk cId="1648963011" sldId="1107"/>
            <ac:spMk id="4" creationId="{D909F77C-E8E4-4E0E-8DF4-6036B758F790}"/>
          </ac:spMkLst>
        </pc:spChg>
      </pc:sldChg>
      <pc:sldChg chg="addSp modSp new mod modAnim">
        <pc:chgData name="Dimitar Zahariev" userId="b84e4ebc77879e88" providerId="LiveId" clId="{6E10CDE3-0635-4A68-B06E-94B12C92BCAF}" dt="2021-01-14T16:07:38.104" v="9731"/>
        <pc:sldMkLst>
          <pc:docMk/>
          <pc:sldMk cId="1983141592" sldId="1108"/>
        </pc:sldMkLst>
        <pc:spChg chg="mod">
          <ac:chgData name="Dimitar Zahariev" userId="b84e4ebc77879e88" providerId="LiveId" clId="{6E10CDE3-0635-4A68-B06E-94B12C92BCAF}" dt="2021-01-13T14:38:14.906" v="2871"/>
          <ac:spMkLst>
            <pc:docMk/>
            <pc:sldMk cId="1983141592" sldId="1108"/>
            <ac:spMk id="3" creationId="{EA86876B-DE1C-483F-B656-53BEDBEC8049}"/>
          </ac:spMkLst>
        </pc:spChg>
        <pc:spChg chg="mod">
          <ac:chgData name="Dimitar Zahariev" userId="b84e4ebc77879e88" providerId="LiveId" clId="{6E10CDE3-0635-4A68-B06E-94B12C92BCAF}" dt="2021-01-13T14:38:09.369" v="2870" actId="20577"/>
          <ac:spMkLst>
            <pc:docMk/>
            <pc:sldMk cId="1983141592" sldId="1108"/>
            <ac:spMk id="4" creationId="{98456BEF-EE26-4006-8B6E-A1485C877967}"/>
          </ac:spMkLst>
        </pc:spChg>
        <pc:spChg chg="add mod">
          <ac:chgData name="Dimitar Zahariev" userId="b84e4ebc77879e88" providerId="LiveId" clId="{6E10CDE3-0635-4A68-B06E-94B12C92BCAF}" dt="2021-01-13T14:38:05.585" v="2862"/>
          <ac:spMkLst>
            <pc:docMk/>
            <pc:sldMk cId="1983141592" sldId="1108"/>
            <ac:spMk id="5" creationId="{692DC951-1D55-497D-ACEB-1F3576473497}"/>
          </ac:spMkLst>
        </pc:spChg>
      </pc:sldChg>
      <pc:sldChg chg="modSp new mod modAnim">
        <pc:chgData name="Dimitar Zahariev" userId="b84e4ebc77879e88" providerId="LiveId" clId="{6E10CDE3-0635-4A68-B06E-94B12C92BCAF}" dt="2021-01-14T16:08:00.739" v="9734"/>
        <pc:sldMkLst>
          <pc:docMk/>
          <pc:sldMk cId="1557823537" sldId="1109"/>
        </pc:sldMkLst>
        <pc:spChg chg="mod">
          <ac:chgData name="Dimitar Zahariev" userId="b84e4ebc77879e88" providerId="LiveId" clId="{6E10CDE3-0635-4A68-B06E-94B12C92BCAF}" dt="2021-01-13T15:28:56.294" v="4083" actId="113"/>
          <ac:spMkLst>
            <pc:docMk/>
            <pc:sldMk cId="1557823537" sldId="1109"/>
            <ac:spMk id="3" creationId="{CDDAE8FB-A090-4063-ABD0-28E4C9A78499}"/>
          </ac:spMkLst>
        </pc:spChg>
        <pc:spChg chg="mod">
          <ac:chgData name="Dimitar Zahariev" userId="b84e4ebc77879e88" providerId="LiveId" clId="{6E10CDE3-0635-4A68-B06E-94B12C92BCAF}" dt="2021-01-13T14:38:39.277" v="2878"/>
          <ac:spMkLst>
            <pc:docMk/>
            <pc:sldMk cId="1557823537" sldId="1109"/>
            <ac:spMk id="4" creationId="{AFAD99F2-85F3-4240-85C6-D900F78E361D}"/>
          </ac:spMkLst>
        </pc:spChg>
      </pc:sldChg>
      <pc:sldChg chg="modSp new del mod">
        <pc:chgData name="Dimitar Zahariev" userId="b84e4ebc77879e88" providerId="LiveId" clId="{6E10CDE3-0635-4A68-B06E-94B12C92BCAF}" dt="2021-01-13T15:19:17.405" v="3602" actId="47"/>
        <pc:sldMkLst>
          <pc:docMk/>
          <pc:sldMk cId="2006394764" sldId="1110"/>
        </pc:sldMkLst>
        <pc:spChg chg="mod">
          <ac:chgData name="Dimitar Zahariev" userId="b84e4ebc77879e88" providerId="LiveId" clId="{6E10CDE3-0635-4A68-B06E-94B12C92BCAF}" dt="2021-01-13T15:07:32.845" v="3098" actId="20577"/>
          <ac:spMkLst>
            <pc:docMk/>
            <pc:sldMk cId="2006394764" sldId="1110"/>
            <ac:spMk id="3" creationId="{E15AC0D5-C2EE-41B1-B620-CD9051DE5836}"/>
          </ac:spMkLst>
        </pc:spChg>
        <pc:spChg chg="mod">
          <ac:chgData name="Dimitar Zahariev" userId="b84e4ebc77879e88" providerId="LiveId" clId="{6E10CDE3-0635-4A68-B06E-94B12C92BCAF}" dt="2021-01-13T15:07:04.695" v="3068" actId="20577"/>
          <ac:spMkLst>
            <pc:docMk/>
            <pc:sldMk cId="2006394764" sldId="1110"/>
            <ac:spMk id="4" creationId="{10E63B76-B10A-4D65-881C-76F346111F60}"/>
          </ac:spMkLst>
        </pc:spChg>
      </pc:sldChg>
      <pc:sldChg chg="modSp new mod modAnim">
        <pc:chgData name="Dimitar Zahariev" userId="b84e4ebc77879e88" providerId="LiveId" clId="{6E10CDE3-0635-4A68-B06E-94B12C92BCAF}" dt="2021-01-14T16:08:51.048" v="9748"/>
        <pc:sldMkLst>
          <pc:docMk/>
          <pc:sldMk cId="3548708472" sldId="1110"/>
        </pc:sldMkLst>
        <pc:spChg chg="mod">
          <ac:chgData name="Dimitar Zahariev" userId="b84e4ebc77879e88" providerId="LiveId" clId="{6E10CDE3-0635-4A68-B06E-94B12C92BCAF}" dt="2021-01-13T15:52:01.982" v="4821" actId="113"/>
          <ac:spMkLst>
            <pc:docMk/>
            <pc:sldMk cId="3548708472" sldId="1110"/>
            <ac:spMk id="3" creationId="{B0DCDE8A-9729-477C-8DCB-16B25D2612FC}"/>
          </ac:spMkLst>
        </pc:spChg>
        <pc:spChg chg="mod">
          <ac:chgData name="Dimitar Zahariev" userId="b84e4ebc77879e88" providerId="LiveId" clId="{6E10CDE3-0635-4A68-B06E-94B12C92BCAF}" dt="2021-01-13T15:45:28.414" v="4470" actId="20577"/>
          <ac:spMkLst>
            <pc:docMk/>
            <pc:sldMk cId="3548708472" sldId="1110"/>
            <ac:spMk id="4" creationId="{4709F774-A38E-46CD-8BC8-2FFA056AC307}"/>
          </ac:spMkLst>
        </pc:spChg>
      </pc:sldChg>
      <pc:sldChg chg="modSp add mod modAnim">
        <pc:chgData name="Dimitar Zahariev" userId="b84e4ebc77879e88" providerId="LiveId" clId="{6E10CDE3-0635-4A68-B06E-94B12C92BCAF}" dt="2021-01-14T16:09:09.194" v="9753"/>
        <pc:sldMkLst>
          <pc:docMk/>
          <pc:sldMk cId="574588704" sldId="1111"/>
        </pc:sldMkLst>
        <pc:spChg chg="mod">
          <ac:chgData name="Dimitar Zahariev" userId="b84e4ebc77879e88" providerId="LiveId" clId="{6E10CDE3-0635-4A68-B06E-94B12C92BCAF}" dt="2021-01-13T16:38:33.398" v="6088" actId="113"/>
          <ac:spMkLst>
            <pc:docMk/>
            <pc:sldMk cId="574588704" sldId="1111"/>
            <ac:spMk id="3" creationId="{B0DCDE8A-9729-477C-8DCB-16B25D2612FC}"/>
          </ac:spMkLst>
        </pc:spChg>
        <pc:spChg chg="mod">
          <ac:chgData name="Dimitar Zahariev" userId="b84e4ebc77879e88" providerId="LiveId" clId="{6E10CDE3-0635-4A68-B06E-94B12C92BCAF}" dt="2021-01-13T15:45:35.310" v="4473" actId="20577"/>
          <ac:spMkLst>
            <pc:docMk/>
            <pc:sldMk cId="574588704" sldId="1111"/>
            <ac:spMk id="4" creationId="{4709F774-A38E-46CD-8BC8-2FFA056AC307}"/>
          </ac:spMkLst>
        </pc:spChg>
      </pc:sldChg>
      <pc:sldChg chg="addSp delSp modSp new mod modAnim">
        <pc:chgData name="Dimitar Zahariev" userId="b84e4ebc77879e88" providerId="LiveId" clId="{6E10CDE3-0635-4A68-B06E-94B12C92BCAF}" dt="2021-01-14T16:09:35.448" v="9762"/>
        <pc:sldMkLst>
          <pc:docMk/>
          <pc:sldMk cId="2528906262" sldId="1112"/>
        </pc:sldMkLst>
        <pc:spChg chg="mod">
          <ac:chgData name="Dimitar Zahariev" userId="b84e4ebc77879e88" providerId="LiveId" clId="{6E10CDE3-0635-4A68-B06E-94B12C92BCAF}" dt="2021-01-14T16:09:19.766" v="9757" actId="113"/>
          <ac:spMkLst>
            <pc:docMk/>
            <pc:sldMk cId="2528906262" sldId="1112"/>
            <ac:spMk id="3" creationId="{8E775A00-3674-462D-9B61-4567BC0DE17B}"/>
          </ac:spMkLst>
        </pc:spChg>
        <pc:spChg chg="mod">
          <ac:chgData name="Dimitar Zahariev" userId="b84e4ebc77879e88" providerId="LiveId" clId="{6E10CDE3-0635-4A68-B06E-94B12C92BCAF}" dt="2021-01-13T15:46:19.836" v="4494" actId="20577"/>
          <ac:spMkLst>
            <pc:docMk/>
            <pc:sldMk cId="2528906262" sldId="1112"/>
            <ac:spMk id="4" creationId="{11E8E5E7-9854-4455-92BC-940FFC076860}"/>
          </ac:spMkLst>
        </pc:spChg>
        <pc:spChg chg="add del mod">
          <ac:chgData name="Dimitar Zahariev" userId="b84e4ebc77879e88" providerId="LiveId" clId="{6E10CDE3-0635-4A68-B06E-94B12C92BCAF}" dt="2021-01-14T16:09:18.710" v="9756"/>
          <ac:spMkLst>
            <pc:docMk/>
            <pc:sldMk cId="2528906262" sldId="1112"/>
            <ac:spMk id="5" creationId="{A07BF04E-6F64-4AA1-9876-5597520108D0}"/>
          </ac:spMkLst>
        </pc:spChg>
      </pc:sldChg>
      <pc:sldChg chg="addSp modSp new mod modAnim">
        <pc:chgData name="Dimitar Zahariev" userId="b84e4ebc77879e88" providerId="LiveId" clId="{6E10CDE3-0635-4A68-B06E-94B12C92BCAF}" dt="2021-01-14T16:09:49.766" v="9767"/>
        <pc:sldMkLst>
          <pc:docMk/>
          <pc:sldMk cId="3728101909" sldId="1113"/>
        </pc:sldMkLst>
        <pc:spChg chg="mod">
          <ac:chgData name="Dimitar Zahariev" userId="b84e4ebc77879e88" providerId="LiveId" clId="{6E10CDE3-0635-4A68-B06E-94B12C92BCAF}" dt="2021-01-13T16:54:18.989" v="6252"/>
          <ac:spMkLst>
            <pc:docMk/>
            <pc:sldMk cId="3728101909" sldId="1113"/>
            <ac:spMk id="3" creationId="{A8ACB3A9-E038-4223-AFC9-56117609621C}"/>
          </ac:spMkLst>
        </pc:spChg>
        <pc:spChg chg="mod">
          <ac:chgData name="Dimitar Zahariev" userId="b84e4ebc77879e88" providerId="LiveId" clId="{6E10CDE3-0635-4A68-B06E-94B12C92BCAF}" dt="2021-01-13T15:46:37.279" v="4512" actId="20577"/>
          <ac:spMkLst>
            <pc:docMk/>
            <pc:sldMk cId="3728101909" sldId="1113"/>
            <ac:spMk id="4" creationId="{FA02D5AD-E2C6-40EB-A1F7-C13948BA5C40}"/>
          </ac:spMkLst>
        </pc:spChg>
        <pc:spChg chg="add mod">
          <ac:chgData name="Dimitar Zahariev" userId="b84e4ebc77879e88" providerId="LiveId" clId="{6E10CDE3-0635-4A68-B06E-94B12C92BCAF}" dt="2021-01-13T16:49:41.284" v="6133" actId="1076"/>
          <ac:spMkLst>
            <pc:docMk/>
            <pc:sldMk cId="3728101909" sldId="1113"/>
            <ac:spMk id="5" creationId="{C9F2BD3F-E856-4E90-9033-5A497BEFB68C}"/>
          </ac:spMkLst>
        </pc:spChg>
      </pc:sldChg>
      <pc:sldChg chg="modSp new mod modAnim">
        <pc:chgData name="Dimitar Zahariev" userId="b84e4ebc77879e88" providerId="LiveId" clId="{6E10CDE3-0635-4A68-B06E-94B12C92BCAF}" dt="2021-01-14T16:09:53.199" v="9768"/>
        <pc:sldMkLst>
          <pc:docMk/>
          <pc:sldMk cId="1748633896" sldId="1114"/>
        </pc:sldMkLst>
        <pc:spChg chg="mod">
          <ac:chgData name="Dimitar Zahariev" userId="b84e4ebc77879e88" providerId="LiveId" clId="{6E10CDE3-0635-4A68-B06E-94B12C92BCAF}" dt="2021-01-13T16:37:29.047" v="6002" actId="20577"/>
          <ac:spMkLst>
            <pc:docMk/>
            <pc:sldMk cId="1748633896" sldId="1114"/>
            <ac:spMk id="3" creationId="{B072452B-E273-4CA1-B847-EA957C557288}"/>
          </ac:spMkLst>
        </pc:spChg>
        <pc:spChg chg="mod">
          <ac:chgData name="Dimitar Zahariev" userId="b84e4ebc77879e88" providerId="LiveId" clId="{6E10CDE3-0635-4A68-B06E-94B12C92BCAF}" dt="2021-01-13T16:12:06.003" v="5271" actId="20577"/>
          <ac:spMkLst>
            <pc:docMk/>
            <pc:sldMk cId="1748633896" sldId="1114"/>
            <ac:spMk id="4" creationId="{F1F59A73-1B39-42E5-8E70-4456B7863A55}"/>
          </ac:spMkLst>
        </pc:spChg>
      </pc:sldChg>
      <pc:sldChg chg="addSp modSp new mod modAnim">
        <pc:chgData name="Dimitar Zahariev" userId="b84e4ebc77879e88" providerId="LiveId" clId="{6E10CDE3-0635-4A68-B06E-94B12C92BCAF}" dt="2021-01-14T16:09:59.437" v="9770"/>
        <pc:sldMkLst>
          <pc:docMk/>
          <pc:sldMk cId="1082839504" sldId="1115"/>
        </pc:sldMkLst>
        <pc:spChg chg="mod">
          <ac:chgData name="Dimitar Zahariev" userId="b84e4ebc77879e88" providerId="LiveId" clId="{6E10CDE3-0635-4A68-B06E-94B12C92BCAF}" dt="2021-01-13T17:03:44.719" v="6303" actId="20577"/>
          <ac:spMkLst>
            <pc:docMk/>
            <pc:sldMk cId="1082839504" sldId="1115"/>
            <ac:spMk id="4" creationId="{04E97AD7-4009-493D-9220-95B33B69812A}"/>
          </ac:spMkLst>
        </pc:spChg>
        <pc:spChg chg="add mod">
          <ac:chgData name="Dimitar Zahariev" userId="b84e4ebc77879e88" providerId="LiveId" clId="{6E10CDE3-0635-4A68-B06E-94B12C92BCAF}" dt="2021-01-13T17:31:42.002" v="6728" actId="1076"/>
          <ac:spMkLst>
            <pc:docMk/>
            <pc:sldMk cId="1082839504" sldId="1115"/>
            <ac:spMk id="5" creationId="{5722FAF5-94D6-4CE6-868D-661E94353FB1}"/>
          </ac:spMkLst>
        </pc:spChg>
        <pc:spChg chg="add mod">
          <ac:chgData name="Dimitar Zahariev" userId="b84e4ebc77879e88" providerId="LiveId" clId="{6E10CDE3-0635-4A68-B06E-94B12C92BCAF}" dt="2021-01-13T17:31:39.930" v="6727" actId="1076"/>
          <ac:spMkLst>
            <pc:docMk/>
            <pc:sldMk cId="1082839504" sldId="1115"/>
            <ac:spMk id="6" creationId="{06268C58-68A0-4A2F-A566-9DED37A6447A}"/>
          </ac:spMkLst>
        </pc:spChg>
      </pc:sldChg>
      <pc:sldChg chg="addSp delSp modSp add mod modAnim">
        <pc:chgData name="Dimitar Zahariev" userId="b84e4ebc77879e88" providerId="LiveId" clId="{6E10CDE3-0635-4A68-B06E-94B12C92BCAF}" dt="2021-01-14T16:10:02.388" v="9771"/>
        <pc:sldMkLst>
          <pc:docMk/>
          <pc:sldMk cId="1528328692" sldId="1116"/>
        </pc:sldMkLst>
        <pc:spChg chg="mod">
          <ac:chgData name="Dimitar Zahariev" userId="b84e4ebc77879e88" providerId="LiveId" clId="{6E10CDE3-0635-4A68-B06E-94B12C92BCAF}" dt="2021-01-13T17:47:37.557" v="7228" actId="20577"/>
          <ac:spMkLst>
            <pc:docMk/>
            <pc:sldMk cId="1528328692" sldId="1116"/>
            <ac:spMk id="3" creationId="{A9F5F379-0529-45D5-A1BB-9483A6C88338}"/>
          </ac:spMkLst>
        </pc:spChg>
        <pc:spChg chg="mod">
          <ac:chgData name="Dimitar Zahariev" userId="b84e4ebc77879e88" providerId="LiveId" clId="{6E10CDE3-0635-4A68-B06E-94B12C92BCAF}" dt="2021-01-13T17:04:09.755" v="6328" actId="20577"/>
          <ac:spMkLst>
            <pc:docMk/>
            <pc:sldMk cId="1528328692" sldId="1116"/>
            <ac:spMk id="4" creationId="{04E97AD7-4009-493D-9220-95B33B69812A}"/>
          </ac:spMkLst>
        </pc:spChg>
        <pc:spChg chg="add del mod">
          <ac:chgData name="Dimitar Zahariev" userId="b84e4ebc77879e88" providerId="LiveId" clId="{6E10CDE3-0635-4A68-B06E-94B12C92BCAF}" dt="2021-01-13T17:32:14.460" v="6730"/>
          <ac:spMkLst>
            <pc:docMk/>
            <pc:sldMk cId="1528328692" sldId="1116"/>
            <ac:spMk id="5" creationId="{91922E87-84D1-45DF-9F34-C97674D8463B}"/>
          </ac:spMkLst>
        </pc:spChg>
      </pc:sldChg>
      <pc:sldChg chg="modSp add mod modAnim">
        <pc:chgData name="Dimitar Zahariev" userId="b84e4ebc77879e88" providerId="LiveId" clId="{6E10CDE3-0635-4A68-B06E-94B12C92BCAF}" dt="2021-01-14T16:10:04.977" v="9772"/>
        <pc:sldMkLst>
          <pc:docMk/>
          <pc:sldMk cId="4127952077" sldId="1117"/>
        </pc:sldMkLst>
        <pc:spChg chg="mod">
          <ac:chgData name="Dimitar Zahariev" userId="b84e4ebc77879e88" providerId="LiveId" clId="{6E10CDE3-0635-4A68-B06E-94B12C92BCAF}" dt="2021-01-13T17:56:33.458" v="7616" actId="113"/>
          <ac:spMkLst>
            <pc:docMk/>
            <pc:sldMk cId="4127952077" sldId="1117"/>
            <ac:spMk id="3" creationId="{A9F5F379-0529-45D5-A1BB-9483A6C88338}"/>
          </ac:spMkLst>
        </pc:spChg>
        <pc:spChg chg="mod">
          <ac:chgData name="Dimitar Zahariev" userId="b84e4ebc77879e88" providerId="LiveId" clId="{6E10CDE3-0635-4A68-B06E-94B12C92BCAF}" dt="2021-01-13T17:04:21.193" v="6345" actId="20577"/>
          <ac:spMkLst>
            <pc:docMk/>
            <pc:sldMk cId="4127952077" sldId="1117"/>
            <ac:spMk id="4" creationId="{04E97AD7-4009-493D-9220-95B33B69812A}"/>
          </ac:spMkLst>
        </pc:spChg>
      </pc:sldChg>
      <pc:sldChg chg="addSp delSp modSp new mod modAnim">
        <pc:chgData name="Dimitar Zahariev" userId="b84e4ebc77879e88" providerId="LiveId" clId="{6E10CDE3-0635-4A68-B06E-94B12C92BCAF}" dt="2021-01-14T16:10:17.669" v="9773"/>
        <pc:sldMkLst>
          <pc:docMk/>
          <pc:sldMk cId="1214693821" sldId="1118"/>
        </pc:sldMkLst>
        <pc:spChg chg="mod">
          <ac:chgData name="Dimitar Zahariev" userId="b84e4ebc77879e88" providerId="LiveId" clId="{6E10CDE3-0635-4A68-B06E-94B12C92BCAF}" dt="2021-01-13T19:46:56.589" v="8563" actId="113"/>
          <ac:spMkLst>
            <pc:docMk/>
            <pc:sldMk cId="1214693821" sldId="1118"/>
            <ac:spMk id="3" creationId="{AF0AA408-5CF6-47FA-AC2A-0C1D01A82465}"/>
          </ac:spMkLst>
        </pc:spChg>
        <pc:spChg chg="mod">
          <ac:chgData name="Dimitar Zahariev" userId="b84e4ebc77879e88" providerId="LiveId" clId="{6E10CDE3-0635-4A68-B06E-94B12C92BCAF}" dt="2021-01-13T19:32:23.172" v="8154" actId="20577"/>
          <ac:spMkLst>
            <pc:docMk/>
            <pc:sldMk cId="1214693821" sldId="1118"/>
            <ac:spMk id="4" creationId="{42B6CEE6-3085-4AA6-BDF5-6223B54D7B19}"/>
          </ac:spMkLst>
        </pc:spChg>
        <pc:spChg chg="add del">
          <ac:chgData name="Dimitar Zahariev" userId="b84e4ebc77879e88" providerId="LiveId" clId="{6E10CDE3-0635-4A68-B06E-94B12C92BCAF}" dt="2021-01-13T19:32:11.900" v="8131" actId="22"/>
          <ac:spMkLst>
            <pc:docMk/>
            <pc:sldMk cId="1214693821" sldId="1118"/>
            <ac:spMk id="6" creationId="{6604D8FC-1D50-40A5-8D0D-ED46CE7202CC}"/>
          </ac:spMkLst>
        </pc:spChg>
      </pc:sldChg>
      <pc:sldChg chg="modSp new mod modAnim">
        <pc:chgData name="Dimitar Zahariev" userId="b84e4ebc77879e88" providerId="LiveId" clId="{6E10CDE3-0635-4A68-B06E-94B12C92BCAF}" dt="2021-01-14T16:10:21.245" v="9774"/>
        <pc:sldMkLst>
          <pc:docMk/>
          <pc:sldMk cId="4163390738" sldId="1119"/>
        </pc:sldMkLst>
        <pc:spChg chg="mod">
          <ac:chgData name="Dimitar Zahariev" userId="b84e4ebc77879e88" providerId="LiveId" clId="{6E10CDE3-0635-4A68-B06E-94B12C92BCAF}" dt="2021-01-13T19:54:24.529" v="8749" actId="113"/>
          <ac:spMkLst>
            <pc:docMk/>
            <pc:sldMk cId="4163390738" sldId="1119"/>
            <ac:spMk id="3" creationId="{D46066A4-054C-4BF5-85FB-37EEF2728FC0}"/>
          </ac:spMkLst>
        </pc:spChg>
        <pc:spChg chg="mod">
          <ac:chgData name="Dimitar Zahariev" userId="b84e4ebc77879e88" providerId="LiveId" clId="{6E10CDE3-0635-4A68-B06E-94B12C92BCAF}" dt="2021-01-13T19:32:39.746" v="8181" actId="20577"/>
          <ac:spMkLst>
            <pc:docMk/>
            <pc:sldMk cId="4163390738" sldId="1119"/>
            <ac:spMk id="4" creationId="{F83C5F03-54CC-4E04-BA39-F1F974C19340}"/>
          </ac:spMkLst>
        </pc:spChg>
      </pc:sldChg>
      <pc:sldChg chg="modSp new mod modAnim">
        <pc:chgData name="Dimitar Zahariev" userId="b84e4ebc77879e88" providerId="LiveId" clId="{6E10CDE3-0635-4A68-B06E-94B12C92BCAF}" dt="2021-01-14T16:10:24.442" v="9775"/>
        <pc:sldMkLst>
          <pc:docMk/>
          <pc:sldMk cId="3861391852" sldId="1120"/>
        </pc:sldMkLst>
        <pc:spChg chg="mod">
          <ac:chgData name="Dimitar Zahariev" userId="b84e4ebc77879e88" providerId="LiveId" clId="{6E10CDE3-0635-4A68-B06E-94B12C92BCAF}" dt="2021-01-14T07:36:18.809" v="9145" actId="113"/>
          <ac:spMkLst>
            <pc:docMk/>
            <pc:sldMk cId="3861391852" sldId="1120"/>
            <ac:spMk id="3" creationId="{3349486B-2E83-4101-A6A1-96BBFE4AF88B}"/>
          </ac:spMkLst>
        </pc:spChg>
        <pc:spChg chg="mod">
          <ac:chgData name="Dimitar Zahariev" userId="b84e4ebc77879e88" providerId="LiveId" clId="{6E10CDE3-0635-4A68-B06E-94B12C92BCAF}" dt="2021-01-14T07:36:23.158" v="9146" actId="6549"/>
          <ac:spMkLst>
            <pc:docMk/>
            <pc:sldMk cId="3861391852" sldId="1120"/>
            <ac:spMk id="4" creationId="{5D1679CE-3AC3-4EE6-A77B-67278CB02284}"/>
          </ac:spMkLst>
        </pc:spChg>
      </pc:sldChg>
      <pc:sldChg chg="modSp add mod modAnim">
        <pc:chgData name="Dimitar Zahariev" userId="b84e4ebc77879e88" providerId="LiveId" clId="{6E10CDE3-0635-4A68-B06E-94B12C92BCAF}" dt="2021-01-14T16:10:32.279" v="9776"/>
        <pc:sldMkLst>
          <pc:docMk/>
          <pc:sldMk cId="3734638591" sldId="1121"/>
        </pc:sldMkLst>
        <pc:spChg chg="mod">
          <ac:chgData name="Dimitar Zahariev" userId="b84e4ebc77879e88" providerId="LiveId" clId="{6E10CDE3-0635-4A68-B06E-94B12C92BCAF}" dt="2021-01-14T15:51:43.996" v="9677" actId="113"/>
          <ac:spMkLst>
            <pc:docMk/>
            <pc:sldMk cId="3734638591" sldId="1121"/>
            <ac:spMk id="3" creationId="{3349486B-2E83-4101-A6A1-96BBFE4AF88B}"/>
          </ac:spMkLst>
        </pc:spChg>
        <pc:spChg chg="mod">
          <ac:chgData name="Dimitar Zahariev" userId="b84e4ebc77879e88" providerId="LiveId" clId="{6E10CDE3-0635-4A68-B06E-94B12C92BCAF}" dt="2021-01-14T08:10:51.733" v="9279" actId="20577"/>
          <ac:spMkLst>
            <pc:docMk/>
            <pc:sldMk cId="3734638591" sldId="1121"/>
            <ac:spMk id="4" creationId="{5D1679CE-3AC3-4EE6-A77B-67278CB02284}"/>
          </ac:spMkLst>
        </pc:spChg>
      </pc:sldChg>
    </pc:docChg>
  </pc:docChgLst>
  <pc:docChgLst>
    <pc:chgData name="Dimitar Zahariev" userId="b84e4ebc77879e88" providerId="LiveId" clId="{019EAF3D-EF07-450A-9A1E-CAE0522B6425}"/>
    <pc:docChg chg="undo custSel addSld delSld modSld sldOrd modSection">
      <pc:chgData name="Dimitar Zahariev" userId="b84e4ebc77879e88" providerId="LiveId" clId="{019EAF3D-EF07-450A-9A1E-CAE0522B6425}" dt="2020-02-20T14:21:59.924" v="18988" actId="1076"/>
      <pc:docMkLst>
        <pc:docMk/>
      </pc:docMkLst>
      <pc:sldChg chg="modSp">
        <pc:chgData name="Dimitar Zahariev" userId="b84e4ebc77879e88" providerId="LiveId" clId="{019EAF3D-EF07-450A-9A1E-CAE0522B6425}" dt="2020-02-18T17:01:25.886" v="0"/>
        <pc:sldMkLst>
          <pc:docMk/>
          <pc:sldMk cId="3215379390" sldId="274"/>
        </pc:sldMkLst>
        <pc:spChg chg="mod">
          <ac:chgData name="Dimitar Zahariev" userId="b84e4ebc77879e88" providerId="LiveId" clId="{019EAF3D-EF07-450A-9A1E-CAE0522B6425}" dt="2020-02-18T17:01:25.886" v="0"/>
          <ac:spMkLst>
            <pc:docMk/>
            <pc:sldMk cId="3215379390" sldId="274"/>
            <ac:spMk id="2" creationId="{37F91798-9AD5-4209-8887-958029548481}"/>
          </ac:spMkLst>
        </pc:spChg>
      </pc:sldChg>
      <pc:sldChg chg="modSp">
        <pc:chgData name="Dimitar Zahariev" userId="b84e4ebc77879e88" providerId="LiveId" clId="{019EAF3D-EF07-450A-9A1E-CAE0522B6425}" dt="2020-02-20T05:49:22.060" v="332" actId="20577"/>
        <pc:sldMkLst>
          <pc:docMk/>
          <pc:sldMk cId="882194472" sldId="353"/>
        </pc:sldMkLst>
        <pc:spChg chg="mod">
          <ac:chgData name="Dimitar Zahariev" userId="b84e4ebc77879e88" providerId="LiveId" clId="{019EAF3D-EF07-450A-9A1E-CAE0522B6425}" dt="2020-02-19T17:04:06.433" v="33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019EAF3D-EF07-450A-9A1E-CAE0522B6425}" dt="2020-02-20T05:49:22.060" v="332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addSp delSp modSp delAnim">
        <pc:chgData name="Dimitar Zahariev" userId="b84e4ebc77879e88" providerId="LiveId" clId="{019EAF3D-EF07-450A-9A1E-CAE0522B6425}" dt="2020-02-20T14:21:59.924" v="18988" actId="1076"/>
        <pc:sldMkLst>
          <pc:docMk/>
          <pc:sldMk cId="1909796700" sldId="402"/>
        </pc:sldMkLst>
        <pc:spChg chg="mod">
          <ac:chgData name="Dimitar Zahariev" userId="b84e4ebc77879e88" providerId="LiveId" clId="{019EAF3D-EF07-450A-9A1E-CAE0522B6425}" dt="2020-02-20T05:46:14.256" v="180" actId="20577"/>
          <ac:spMkLst>
            <pc:docMk/>
            <pc:sldMk cId="1909796700" sldId="402"/>
            <ac:spMk id="4" creationId="{0141AF62-65D2-47C8-ACCC-4D20F874D323}"/>
          </ac:spMkLst>
        </pc:spChg>
        <pc:spChg chg="del">
          <ac:chgData name="Dimitar Zahariev" userId="b84e4ebc77879e88" providerId="LiveId" clId="{019EAF3D-EF07-450A-9A1E-CAE0522B6425}" dt="2020-02-20T05:45:55.938" v="159" actId="478"/>
          <ac:spMkLst>
            <pc:docMk/>
            <pc:sldMk cId="1909796700" sldId="402"/>
            <ac:spMk id="9" creationId="{00000000-0000-0000-0000-000000000000}"/>
          </ac:spMkLst>
        </pc:spChg>
        <pc:spChg chg="del">
          <ac:chgData name="Dimitar Zahariev" userId="b84e4ebc77879e88" providerId="LiveId" clId="{019EAF3D-EF07-450A-9A1E-CAE0522B6425}" dt="2020-02-20T05:45:57.990" v="160" actId="478"/>
          <ac:spMkLst>
            <pc:docMk/>
            <pc:sldMk cId="1909796700" sldId="402"/>
            <ac:spMk id="10" creationId="{00000000-0000-0000-0000-000000000000}"/>
          </ac:spMkLst>
        </pc:spChg>
        <pc:picChg chg="add del mod">
          <ac:chgData name="Dimitar Zahariev" userId="b84e4ebc77879e88" providerId="LiveId" clId="{019EAF3D-EF07-450A-9A1E-CAE0522B6425}" dt="2020-02-20T14:21:50.531" v="18985" actId="478"/>
          <ac:picMkLst>
            <pc:docMk/>
            <pc:sldMk cId="1909796700" sldId="402"/>
            <ac:picMk id="3" creationId="{CC1053D0-704C-4193-AE28-ABFDBCD4F30A}"/>
          </ac:picMkLst>
        </pc:picChg>
        <pc:picChg chg="add mod">
          <ac:chgData name="Dimitar Zahariev" userId="b84e4ebc77879e88" providerId="LiveId" clId="{019EAF3D-EF07-450A-9A1E-CAE0522B6425}" dt="2020-02-20T14:21:59.924" v="18988" actId="1076"/>
          <ac:picMkLst>
            <pc:docMk/>
            <pc:sldMk cId="1909796700" sldId="402"/>
            <ac:picMk id="5" creationId="{055CA958-B38D-47A0-ABA0-B7847C668D29}"/>
          </ac:picMkLst>
        </pc:picChg>
      </pc:sldChg>
      <pc:sldChg chg="modSp">
        <pc:chgData name="Dimitar Zahariev" userId="b84e4ebc77879e88" providerId="LiveId" clId="{019EAF3D-EF07-450A-9A1E-CAE0522B6425}" dt="2020-02-20T05:48:56.020" v="310" actId="20577"/>
        <pc:sldMkLst>
          <pc:docMk/>
          <pc:sldMk cId="3602216718" sldId="699"/>
        </pc:sldMkLst>
        <pc:spChg chg="mod">
          <ac:chgData name="Dimitar Zahariev" userId="b84e4ebc77879e88" providerId="LiveId" clId="{019EAF3D-EF07-450A-9A1E-CAE0522B6425}" dt="2020-02-19T17:04:44.813" v="62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019EAF3D-EF07-450A-9A1E-CAE0522B6425}" dt="2020-02-20T05:48:56.020" v="310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019EAF3D-EF07-450A-9A1E-CAE0522B6425}" dt="2020-02-20T05:49:37.855" v="358" actId="20577"/>
        <pc:sldMkLst>
          <pc:docMk/>
          <pc:sldMk cId="3208377020" sldId="701"/>
        </pc:sldMkLst>
        <pc:spChg chg="mod">
          <ac:chgData name="Dimitar Zahariev" userId="b84e4ebc77879e88" providerId="LiveId" clId="{019EAF3D-EF07-450A-9A1E-CAE0522B6425}" dt="2020-02-19T17:04:57.091" v="76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019EAF3D-EF07-450A-9A1E-CAE0522B6425}" dt="2020-02-20T05:49:37.855" v="358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019EAF3D-EF07-450A-9A1E-CAE0522B6425}" dt="2020-02-20T05:49:56.144" v="382" actId="20577"/>
        <pc:sldMkLst>
          <pc:docMk/>
          <pc:sldMk cId="1792130294" sldId="707"/>
        </pc:sldMkLst>
        <pc:spChg chg="mod">
          <ac:chgData name="Dimitar Zahariev" userId="b84e4ebc77879e88" providerId="LiveId" clId="{019EAF3D-EF07-450A-9A1E-CAE0522B6425}" dt="2020-02-19T17:05:30.668" v="92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019EAF3D-EF07-450A-9A1E-CAE0522B6425}" dt="2020-02-20T05:49:56.144" v="382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019EAF3D-EF07-450A-9A1E-CAE0522B6425}" dt="2020-02-20T05:50:50.177" v="402" actId="20577"/>
        <pc:sldMkLst>
          <pc:docMk/>
          <pc:sldMk cId="2914857172" sldId="708"/>
        </pc:sldMkLst>
        <pc:spChg chg="mod">
          <ac:chgData name="Dimitar Zahariev" userId="b84e4ebc77879e88" providerId="LiveId" clId="{019EAF3D-EF07-450A-9A1E-CAE0522B6425}" dt="2020-02-19T17:05:40.182" v="106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019EAF3D-EF07-450A-9A1E-CAE0522B6425}" dt="2020-02-20T05:50:50.177" v="402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019EAF3D-EF07-450A-9A1E-CAE0522B6425}" dt="2020-02-20T05:51:04.097" v="426" actId="20577"/>
        <pc:sldMkLst>
          <pc:docMk/>
          <pc:sldMk cId="1177571149" sldId="714"/>
        </pc:sldMkLst>
        <pc:spChg chg="mod">
          <ac:chgData name="Dimitar Zahariev" userId="b84e4ebc77879e88" providerId="LiveId" clId="{019EAF3D-EF07-450A-9A1E-CAE0522B6425}" dt="2020-02-19T17:06:08.269" v="123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019EAF3D-EF07-450A-9A1E-CAE0522B6425}" dt="2020-02-20T05:51:04.097" v="426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del">
        <pc:chgData name="Dimitar Zahariev" userId="b84e4ebc77879e88" providerId="LiveId" clId="{019EAF3D-EF07-450A-9A1E-CAE0522B6425}" dt="2020-02-19T17:04:30.307" v="51" actId="47"/>
        <pc:sldMkLst>
          <pc:docMk/>
          <pc:sldMk cId="3983174900" sldId="755"/>
        </pc:sldMkLst>
      </pc:sldChg>
      <pc:sldChg chg="modSp">
        <pc:chgData name="Dimitar Zahariev" userId="b84e4ebc77879e88" providerId="LiveId" clId="{019EAF3D-EF07-450A-9A1E-CAE0522B6425}" dt="2020-02-18T17:01:39.372" v="2" actId="20577"/>
        <pc:sldMkLst>
          <pc:docMk/>
          <pc:sldMk cId="2506175793" sldId="895"/>
        </pc:sldMkLst>
        <pc:spChg chg="mod">
          <ac:chgData name="Dimitar Zahariev" userId="b84e4ebc77879e88" providerId="LiveId" clId="{019EAF3D-EF07-450A-9A1E-CAE0522B6425}" dt="2020-02-18T17:01:39.372" v="2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019EAF3D-EF07-450A-9A1E-CAE0522B6425}" dt="2020-02-18T17:01:54.160" v="4"/>
        <pc:sldMkLst>
          <pc:docMk/>
          <pc:sldMk cId="4224565661" sldId="946"/>
        </pc:sldMkLst>
        <pc:spChg chg="mod">
          <ac:chgData name="Dimitar Zahariev" userId="b84e4ebc77879e88" providerId="LiveId" clId="{019EAF3D-EF07-450A-9A1E-CAE0522B6425}" dt="2020-02-18T17:01:54.160" v="4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019EAF3D-EF07-450A-9A1E-CAE0522B6425}" dt="2020-02-18T17:02:05.570" v="7" actId="20577"/>
        <pc:sldMkLst>
          <pc:docMk/>
          <pc:sldMk cId="1862218309" sldId="947"/>
        </pc:sldMkLst>
        <pc:spChg chg="mod">
          <ac:chgData name="Dimitar Zahariev" userId="b84e4ebc77879e88" providerId="LiveId" clId="{019EAF3D-EF07-450A-9A1E-CAE0522B6425}" dt="2020-02-18T17:02:05.570" v="7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modAnim">
        <pc:chgData name="Dimitar Zahariev" userId="b84e4ebc77879e88" providerId="LiveId" clId="{019EAF3D-EF07-450A-9A1E-CAE0522B6425}" dt="2020-02-18T17:02:28.463" v="23" actId="6549"/>
        <pc:sldMkLst>
          <pc:docMk/>
          <pc:sldMk cId="886958805" sldId="948"/>
        </pc:sldMkLst>
        <pc:spChg chg="mod">
          <ac:chgData name="Dimitar Zahariev" userId="b84e4ebc77879e88" providerId="LiveId" clId="{019EAF3D-EF07-450A-9A1E-CAE0522B6425}" dt="2020-02-18T17:02:28.463" v="23" actId="6549"/>
          <ac:spMkLst>
            <pc:docMk/>
            <pc:sldMk cId="886958805" sldId="948"/>
            <ac:spMk id="444419" creationId="{00000000-0000-0000-0000-000000000000}"/>
          </ac:spMkLst>
        </pc:spChg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795649551" sldId="949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1083749923" sldId="950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2826422501" sldId="951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3935165990" sldId="952"/>
        </pc:sldMkLst>
      </pc:sldChg>
      <pc:sldChg chg="del">
        <pc:chgData name="Dimitar Zahariev" userId="b84e4ebc77879e88" providerId="LiveId" clId="{019EAF3D-EF07-450A-9A1E-CAE0522B6425}" dt="2020-02-19T17:04:30.307" v="51" actId="47"/>
        <pc:sldMkLst>
          <pc:docMk/>
          <pc:sldMk cId="1563744364" sldId="953"/>
        </pc:sldMkLst>
      </pc:sldChg>
      <pc:sldChg chg="modSp modAnim">
        <pc:chgData name="Dimitar Zahariev" userId="b84e4ebc77879e88" providerId="LiveId" clId="{019EAF3D-EF07-450A-9A1E-CAE0522B6425}" dt="2020-02-20T14:15:41.387" v="18931" actId="113"/>
        <pc:sldMkLst>
          <pc:docMk/>
          <pc:sldMk cId="3026177906" sldId="954"/>
        </pc:sldMkLst>
        <pc:spChg chg="mod">
          <ac:chgData name="Dimitar Zahariev" userId="b84e4ebc77879e88" providerId="LiveId" clId="{019EAF3D-EF07-450A-9A1E-CAE0522B6425}" dt="2020-02-20T05:46:54.276" v="190" actId="20577"/>
          <ac:spMkLst>
            <pc:docMk/>
            <pc:sldMk cId="3026177906" sldId="954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4:15:41.387" v="18931" actId="113"/>
          <ac:spMkLst>
            <pc:docMk/>
            <pc:sldMk cId="3026177906" sldId="954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7:32:56.949" v="1091"/>
          <ac:spMkLst>
            <pc:docMk/>
            <pc:sldMk cId="3026177906" sldId="954"/>
            <ac:spMk id="6" creationId="{391F2308-E957-40BB-A6ED-5D70B38DD10A}"/>
          </ac:spMkLst>
        </pc:spChg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1950424710" sldId="955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580695061" sldId="956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2373795926" sldId="957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1014444249" sldId="958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1992174324" sldId="959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2479362243" sldId="960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1913016312" sldId="961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1097053249" sldId="962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3817873110" sldId="963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353480462" sldId="964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2747592252" sldId="965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1349647444" sldId="966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1532465181" sldId="967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3800313038" sldId="968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1354354301" sldId="969"/>
        </pc:sldMkLst>
      </pc:sldChg>
      <pc:sldChg chg="del">
        <pc:chgData name="Dimitar Zahariev" userId="b84e4ebc77879e88" providerId="LiveId" clId="{019EAF3D-EF07-450A-9A1E-CAE0522B6425}" dt="2020-02-19T17:04:30.307" v="51" actId="47"/>
        <pc:sldMkLst>
          <pc:docMk/>
          <pc:sldMk cId="223108281" sldId="971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3319605434" sldId="972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2095690529" sldId="973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2289039297" sldId="974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4156010904" sldId="975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3618148539" sldId="976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999858161" sldId="977"/>
        </pc:sldMkLst>
      </pc:sldChg>
      <pc:sldChg chg="del">
        <pc:chgData name="Dimitar Zahariev" userId="b84e4ebc77879e88" providerId="LiveId" clId="{019EAF3D-EF07-450A-9A1E-CAE0522B6425}" dt="2020-02-19T17:05:49.936" v="112" actId="47"/>
        <pc:sldMkLst>
          <pc:docMk/>
          <pc:sldMk cId="306885999" sldId="978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3723349276" sldId="979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2657569441" sldId="980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2726569161" sldId="981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2990751030" sldId="982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1523970667" sldId="983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4218383465" sldId="984"/>
        </pc:sldMkLst>
      </pc:sldChg>
      <pc:sldChg chg="add del">
        <pc:chgData name="Dimitar Zahariev" userId="b84e4ebc77879e88" providerId="LiveId" clId="{019EAF3D-EF07-450A-9A1E-CAE0522B6425}" dt="2020-02-18T17:01:56.472" v="5" actId="47"/>
        <pc:sldMkLst>
          <pc:docMk/>
          <pc:sldMk cId="278181106" sldId="985"/>
        </pc:sldMkLst>
      </pc:sldChg>
      <pc:sldChg chg="modSp add modAnim">
        <pc:chgData name="Dimitar Zahariev" userId="b84e4ebc77879e88" providerId="LiveId" clId="{019EAF3D-EF07-450A-9A1E-CAE0522B6425}" dt="2020-02-20T09:36:35.121" v="6855" actId="20577"/>
        <pc:sldMkLst>
          <pc:docMk/>
          <pc:sldMk cId="3195158143" sldId="985"/>
        </pc:sldMkLst>
        <pc:spChg chg="mod">
          <ac:chgData name="Dimitar Zahariev" userId="b84e4ebc77879e88" providerId="LiveId" clId="{019EAF3D-EF07-450A-9A1E-CAE0522B6425}" dt="2020-02-20T09:24:31.510" v="6310" actId="20577"/>
          <ac:spMkLst>
            <pc:docMk/>
            <pc:sldMk cId="3195158143" sldId="985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9:36:35.121" v="6855" actId="20577"/>
          <ac:spMkLst>
            <pc:docMk/>
            <pc:sldMk cId="3195158143" sldId="985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9:03:04.897" v="5790"/>
          <ac:spMkLst>
            <pc:docMk/>
            <pc:sldMk cId="3195158143" sldId="985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02:21.720" v="17962"/>
        <pc:sldMkLst>
          <pc:docMk/>
          <pc:sldMk cId="2341876505" sldId="986"/>
        </pc:sldMkLst>
        <pc:spChg chg="mod">
          <ac:chgData name="Dimitar Zahariev" userId="b84e4ebc77879e88" providerId="LiveId" clId="{019EAF3D-EF07-450A-9A1E-CAE0522B6425}" dt="2020-02-20T13:12:03.423" v="14369" actId="20577"/>
          <ac:spMkLst>
            <pc:docMk/>
            <pc:sldMk cId="2341876505" sldId="986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4:02:21.720" v="17962"/>
          <ac:spMkLst>
            <pc:docMk/>
            <pc:sldMk cId="2341876505" sldId="986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3:12:46.672" v="14465" actId="478"/>
          <ac:spMkLst>
            <pc:docMk/>
            <pc:sldMk cId="2341876505" sldId="986"/>
            <ac:spMk id="6" creationId="{391F2308-E957-40BB-A6ED-5D70B38DD10A}"/>
          </ac:spMkLst>
        </pc:spChg>
      </pc:sldChg>
      <pc:sldChg chg="add del">
        <pc:chgData name="Dimitar Zahariev" userId="b84e4ebc77879e88" providerId="LiveId" clId="{019EAF3D-EF07-450A-9A1E-CAE0522B6425}" dt="2020-02-19T17:07:10.521" v="131" actId="47"/>
        <pc:sldMkLst>
          <pc:docMk/>
          <pc:sldMk cId="2782797740" sldId="987"/>
        </pc:sldMkLst>
      </pc:sldChg>
      <pc:sldChg chg="modSp add modAnim">
        <pc:chgData name="Dimitar Zahariev" userId="b84e4ebc77879e88" providerId="LiveId" clId="{019EAF3D-EF07-450A-9A1E-CAE0522B6425}" dt="2020-02-20T07:39:07.603" v="1524"/>
        <pc:sldMkLst>
          <pc:docMk/>
          <pc:sldMk cId="3754496505" sldId="987"/>
        </pc:sldMkLst>
        <pc:spChg chg="mod">
          <ac:chgData name="Dimitar Zahariev" userId="b84e4ebc77879e88" providerId="LiveId" clId="{019EAF3D-EF07-450A-9A1E-CAE0522B6425}" dt="2020-02-20T05:47:01.503" v="202" actId="20577"/>
          <ac:spMkLst>
            <pc:docMk/>
            <pc:sldMk cId="3754496505" sldId="987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7:38:28.357" v="1500" actId="20577"/>
          <ac:spMkLst>
            <pc:docMk/>
            <pc:sldMk cId="3754496505" sldId="987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7:37:23.758" v="1382"/>
          <ac:spMkLst>
            <pc:docMk/>
            <pc:sldMk cId="3754496505" sldId="987"/>
            <ac:spMk id="6" creationId="{391F2308-E957-40BB-A6ED-5D70B38DD10A}"/>
          </ac:spMkLst>
        </pc:spChg>
      </pc:sldChg>
      <pc:sldChg chg="addSp modSp add modAnim">
        <pc:chgData name="Dimitar Zahariev" userId="b84e4ebc77879e88" providerId="LiveId" clId="{019EAF3D-EF07-450A-9A1E-CAE0522B6425}" dt="2020-02-20T07:52:51.399" v="2349"/>
        <pc:sldMkLst>
          <pc:docMk/>
          <pc:sldMk cId="1589426019" sldId="988"/>
        </pc:sldMkLst>
        <pc:spChg chg="mod">
          <ac:chgData name="Dimitar Zahariev" userId="b84e4ebc77879e88" providerId="LiveId" clId="{019EAF3D-EF07-450A-9A1E-CAE0522B6425}" dt="2020-02-20T05:47:29.716" v="214" actId="20577"/>
          <ac:spMkLst>
            <pc:docMk/>
            <pc:sldMk cId="1589426019" sldId="988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7:51:51.889" v="2308" actId="20577"/>
          <ac:spMkLst>
            <pc:docMk/>
            <pc:sldMk cId="1589426019" sldId="988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7:52:41.133" v="2347"/>
          <ac:spMkLst>
            <pc:docMk/>
            <pc:sldMk cId="1589426019" sldId="988"/>
            <ac:spMk id="6" creationId="{391F2308-E957-40BB-A6ED-5D70B38DD10A}"/>
          </ac:spMkLst>
        </pc:spChg>
        <pc:spChg chg="add mod">
          <ac:chgData name="Dimitar Zahariev" userId="b84e4ebc77879e88" providerId="LiveId" clId="{019EAF3D-EF07-450A-9A1E-CAE0522B6425}" dt="2020-02-20T07:52:25.676" v="2346" actId="20577"/>
          <ac:spMkLst>
            <pc:docMk/>
            <pc:sldMk cId="1589426019" sldId="988"/>
            <ac:spMk id="7" creationId="{AB9BC073-00A5-4812-8FD6-A570E7074CE1}"/>
          </ac:spMkLst>
        </pc:spChg>
      </pc:sldChg>
      <pc:sldChg chg="delSp modSp add delAnim modAnim">
        <pc:chgData name="Dimitar Zahariev" userId="b84e4ebc77879e88" providerId="LiveId" clId="{019EAF3D-EF07-450A-9A1E-CAE0522B6425}" dt="2020-02-20T08:50:29.412" v="5769" actId="478"/>
        <pc:sldMkLst>
          <pc:docMk/>
          <pc:sldMk cId="712831939" sldId="989"/>
        </pc:sldMkLst>
        <pc:spChg chg="mod">
          <ac:chgData name="Dimitar Zahariev" userId="b84e4ebc77879e88" providerId="LiveId" clId="{019EAF3D-EF07-450A-9A1E-CAE0522B6425}" dt="2020-02-20T05:47:42.237" v="238" actId="20577"/>
          <ac:spMkLst>
            <pc:docMk/>
            <pc:sldMk cId="712831939" sldId="989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8:21:16.977" v="3825" actId="313"/>
          <ac:spMkLst>
            <pc:docMk/>
            <pc:sldMk cId="712831939" sldId="989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08:50:29.412" v="5769" actId="478"/>
          <ac:spMkLst>
            <pc:docMk/>
            <pc:sldMk cId="712831939" sldId="989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08:50:19.534" v="5767" actId="478"/>
        <pc:sldMkLst>
          <pc:docMk/>
          <pc:sldMk cId="1544278581" sldId="990"/>
        </pc:sldMkLst>
        <pc:spChg chg="mod">
          <ac:chgData name="Dimitar Zahariev" userId="b84e4ebc77879e88" providerId="LiveId" clId="{019EAF3D-EF07-450A-9A1E-CAE0522B6425}" dt="2020-02-20T08:06:22.141" v="2888" actId="20577"/>
          <ac:spMkLst>
            <pc:docMk/>
            <pc:sldMk cId="1544278581" sldId="990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8:42:25.440" v="5114" actId="20577"/>
          <ac:spMkLst>
            <pc:docMk/>
            <pc:sldMk cId="1544278581" sldId="990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08:50:19.534" v="5767" actId="478"/>
          <ac:spMkLst>
            <pc:docMk/>
            <pc:sldMk cId="1544278581" sldId="990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019EAF3D-EF07-450A-9A1E-CAE0522B6425}" dt="2020-02-20T07:49:23.017" v="2050"/>
        <pc:sldMkLst>
          <pc:docMk/>
          <pc:sldMk cId="2527355410" sldId="991"/>
        </pc:sldMkLst>
        <pc:spChg chg="mod">
          <ac:chgData name="Dimitar Zahariev" userId="b84e4ebc77879e88" providerId="LiveId" clId="{019EAF3D-EF07-450A-9A1E-CAE0522B6425}" dt="2020-02-20T05:48:29.380" v="285" actId="20577"/>
          <ac:spMkLst>
            <pc:docMk/>
            <pc:sldMk cId="2527355410" sldId="991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7:48:41.410" v="2028" actId="113"/>
          <ac:spMkLst>
            <pc:docMk/>
            <pc:sldMk cId="2527355410" sldId="991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7:42:35.015" v="1589" actId="404"/>
          <ac:spMkLst>
            <pc:docMk/>
            <pc:sldMk cId="2527355410" sldId="991"/>
            <ac:spMk id="6" creationId="{391F2308-E957-40BB-A6ED-5D70B38DD10A}"/>
          </ac:spMkLst>
        </pc:spChg>
      </pc:sldChg>
      <pc:sldChg chg="add del">
        <pc:chgData name="Dimitar Zahariev" userId="b84e4ebc77879e88" providerId="LiveId" clId="{019EAF3D-EF07-450A-9A1E-CAE0522B6425}" dt="2020-02-20T05:48:33.262" v="286" actId="47"/>
        <pc:sldMkLst>
          <pc:docMk/>
          <pc:sldMk cId="1351012921" sldId="992"/>
        </pc:sldMkLst>
      </pc:sldChg>
      <pc:sldChg chg="add del">
        <pc:chgData name="Dimitar Zahariev" userId="b84e4ebc77879e88" providerId="LiveId" clId="{019EAF3D-EF07-450A-9A1E-CAE0522B6425}" dt="2020-02-20T05:48:33.262" v="286" actId="47"/>
        <pc:sldMkLst>
          <pc:docMk/>
          <pc:sldMk cId="834105405" sldId="993"/>
        </pc:sldMkLst>
      </pc:sldChg>
      <pc:sldChg chg="add del">
        <pc:chgData name="Dimitar Zahariev" userId="b84e4ebc77879e88" providerId="LiveId" clId="{019EAF3D-EF07-450A-9A1E-CAE0522B6425}" dt="2020-02-20T05:48:33.262" v="286" actId="47"/>
        <pc:sldMkLst>
          <pc:docMk/>
          <pc:sldMk cId="4053239219" sldId="994"/>
        </pc:sldMkLst>
      </pc:sldChg>
      <pc:sldChg chg="add del">
        <pc:chgData name="Dimitar Zahariev" userId="b84e4ebc77879e88" providerId="LiveId" clId="{019EAF3D-EF07-450A-9A1E-CAE0522B6425}" dt="2020-02-20T05:48:33.262" v="286" actId="47"/>
        <pc:sldMkLst>
          <pc:docMk/>
          <pc:sldMk cId="2918557815" sldId="995"/>
        </pc:sldMkLst>
      </pc:sldChg>
      <pc:sldChg chg="modSp add modAnim">
        <pc:chgData name="Dimitar Zahariev" userId="b84e4ebc77879e88" providerId="LiveId" clId="{019EAF3D-EF07-450A-9A1E-CAE0522B6425}" dt="2020-02-20T09:12:38.712" v="6219" actId="20577"/>
        <pc:sldMkLst>
          <pc:docMk/>
          <pc:sldMk cId="3717957376" sldId="996"/>
        </pc:sldMkLst>
        <pc:spChg chg="mod">
          <ac:chgData name="Dimitar Zahariev" userId="b84e4ebc77879e88" providerId="LiveId" clId="{019EAF3D-EF07-450A-9A1E-CAE0522B6425}" dt="2020-02-20T08:55:05.530" v="5789" actId="20577"/>
          <ac:spMkLst>
            <pc:docMk/>
            <pc:sldMk cId="3717957376" sldId="996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9:12:38.712" v="6219" actId="20577"/>
          <ac:spMkLst>
            <pc:docMk/>
            <pc:sldMk cId="3717957376" sldId="996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9:08:10.199" v="5791"/>
          <ac:spMkLst>
            <pc:docMk/>
            <pc:sldMk cId="3717957376" sldId="996"/>
            <ac:spMk id="6" creationId="{391F2308-E957-40BB-A6ED-5D70B38DD10A}"/>
          </ac:spMkLst>
        </pc:spChg>
      </pc:sldChg>
      <pc:sldChg chg="modSp add del">
        <pc:chgData name="Dimitar Zahariev" userId="b84e4ebc77879e88" providerId="LiveId" clId="{019EAF3D-EF07-450A-9A1E-CAE0522B6425}" dt="2020-02-20T09:39:16.072" v="6877" actId="47"/>
        <pc:sldMkLst>
          <pc:docMk/>
          <pc:sldMk cId="811236318" sldId="997"/>
        </pc:sldMkLst>
        <pc:spChg chg="mod">
          <ac:chgData name="Dimitar Zahariev" userId="b84e4ebc77879e88" providerId="LiveId" clId="{019EAF3D-EF07-450A-9A1E-CAE0522B6425}" dt="2020-02-20T09:30:23.109" v="6621" actId="20577"/>
          <ac:spMkLst>
            <pc:docMk/>
            <pc:sldMk cId="811236318" sldId="997"/>
            <ac:spMk id="4" creationId="{D7702113-46B5-44FF-AE34-AED42A801FFF}"/>
          </ac:spMkLst>
        </pc:spChg>
      </pc:sldChg>
      <pc:sldChg chg="delSp modSp add delAnim modAnim">
        <pc:chgData name="Dimitar Zahariev" userId="b84e4ebc77879e88" providerId="LiveId" clId="{019EAF3D-EF07-450A-9A1E-CAE0522B6425}" dt="2020-02-20T11:59:41.860" v="9958" actId="478"/>
        <pc:sldMkLst>
          <pc:docMk/>
          <pc:sldMk cId="2673621195" sldId="998"/>
        </pc:sldMkLst>
        <pc:spChg chg="mod">
          <ac:chgData name="Dimitar Zahariev" userId="b84e4ebc77879e88" providerId="LiveId" clId="{019EAF3D-EF07-450A-9A1E-CAE0522B6425}" dt="2020-02-20T09:30:41.205" v="6627" actId="20577"/>
          <ac:spMkLst>
            <pc:docMk/>
            <pc:sldMk cId="2673621195" sldId="998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1:42:52.606" v="8493" actId="27636"/>
          <ac:spMkLst>
            <pc:docMk/>
            <pc:sldMk cId="2673621195" sldId="998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1:59:41.860" v="9958" actId="478"/>
          <ac:spMkLst>
            <pc:docMk/>
            <pc:sldMk cId="2673621195" sldId="998"/>
            <ac:spMk id="6" creationId="{391F2308-E957-40BB-A6ED-5D70B38DD10A}"/>
          </ac:spMkLst>
        </pc:spChg>
      </pc:sldChg>
      <pc:sldChg chg="delSp modSp add ord delAnim modAnim">
        <pc:chgData name="Dimitar Zahariev" userId="b84e4ebc77879e88" providerId="LiveId" clId="{019EAF3D-EF07-450A-9A1E-CAE0522B6425}" dt="2020-02-20T09:48:14.296" v="7384" actId="478"/>
        <pc:sldMkLst>
          <pc:docMk/>
          <pc:sldMk cId="3835375487" sldId="999"/>
        </pc:sldMkLst>
        <pc:spChg chg="mod">
          <ac:chgData name="Dimitar Zahariev" userId="b84e4ebc77879e88" providerId="LiveId" clId="{019EAF3D-EF07-450A-9A1E-CAE0522B6425}" dt="2020-02-20T09:44:56.887" v="7090" actId="20577"/>
          <ac:spMkLst>
            <pc:docMk/>
            <pc:sldMk cId="3835375487" sldId="999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9:48:04.986" v="7383" actId="20577"/>
          <ac:spMkLst>
            <pc:docMk/>
            <pc:sldMk cId="3835375487" sldId="999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09:48:14.296" v="7384" actId="478"/>
          <ac:spMkLst>
            <pc:docMk/>
            <pc:sldMk cId="3835375487" sldId="999"/>
            <ac:spMk id="6" creationId="{391F2308-E957-40BB-A6ED-5D70B38DD10A}"/>
          </ac:spMkLst>
        </pc:spChg>
      </pc:sldChg>
      <pc:sldChg chg="modSp add ord modAnim">
        <pc:chgData name="Dimitar Zahariev" userId="b84e4ebc77879e88" providerId="LiveId" clId="{019EAF3D-EF07-450A-9A1E-CAE0522B6425}" dt="2020-02-20T09:56:41.059" v="7932"/>
        <pc:sldMkLst>
          <pc:docMk/>
          <pc:sldMk cId="863470671" sldId="1000"/>
        </pc:sldMkLst>
        <pc:spChg chg="mod">
          <ac:chgData name="Dimitar Zahariev" userId="b84e4ebc77879e88" providerId="LiveId" clId="{019EAF3D-EF07-450A-9A1E-CAE0522B6425}" dt="2020-02-20T09:45:05.906" v="7108" actId="20577"/>
          <ac:spMkLst>
            <pc:docMk/>
            <pc:sldMk cId="863470671" sldId="1000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9:56:25.044" v="7920" actId="20577"/>
          <ac:spMkLst>
            <pc:docMk/>
            <pc:sldMk cId="863470671" sldId="1000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9:55:54.691" v="7898"/>
          <ac:spMkLst>
            <pc:docMk/>
            <pc:sldMk cId="863470671" sldId="1000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1:59:37.695" v="9957" actId="478"/>
        <pc:sldMkLst>
          <pc:docMk/>
          <pc:sldMk cId="2737380296" sldId="1001"/>
        </pc:sldMkLst>
        <pc:spChg chg="mod">
          <ac:chgData name="Dimitar Zahariev" userId="b84e4ebc77879e88" providerId="LiveId" clId="{019EAF3D-EF07-450A-9A1E-CAE0522B6425}" dt="2020-02-20T11:42:40.334" v="8490" actId="20577"/>
          <ac:spMkLst>
            <pc:docMk/>
            <pc:sldMk cId="2737380296" sldId="1001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1:51:00.836" v="9334" actId="33524"/>
          <ac:spMkLst>
            <pc:docMk/>
            <pc:sldMk cId="2737380296" sldId="1001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1:59:37.695" v="9957" actId="478"/>
          <ac:spMkLst>
            <pc:docMk/>
            <pc:sldMk cId="2737380296" sldId="1001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16:54.858" v="18944"/>
        <pc:sldMkLst>
          <pc:docMk/>
          <pc:sldMk cId="3136535592" sldId="1002"/>
        </pc:sldMkLst>
        <pc:spChg chg="mod">
          <ac:chgData name="Dimitar Zahariev" userId="b84e4ebc77879e88" providerId="LiveId" clId="{019EAF3D-EF07-450A-9A1E-CAE0522B6425}" dt="2020-02-20T12:05:51.190" v="10177" actId="20577"/>
          <ac:spMkLst>
            <pc:docMk/>
            <pc:sldMk cId="3136535592" sldId="1002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12:24.975" v="11006" actId="20577"/>
          <ac:spMkLst>
            <pc:docMk/>
            <pc:sldMk cId="3136535592" sldId="1002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2:12:29.648" v="11007" actId="478"/>
          <ac:spMkLst>
            <pc:docMk/>
            <pc:sldMk cId="3136535592" sldId="100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17:27.786" v="18954"/>
        <pc:sldMkLst>
          <pc:docMk/>
          <pc:sldMk cId="438378753" sldId="1003"/>
        </pc:sldMkLst>
        <pc:spChg chg="mod">
          <ac:chgData name="Dimitar Zahariev" userId="b84e4ebc77879e88" providerId="LiveId" clId="{019EAF3D-EF07-450A-9A1E-CAE0522B6425}" dt="2020-02-20T12:29:07.648" v="11947" actId="20577"/>
          <ac:spMkLst>
            <pc:docMk/>
            <pc:sldMk cId="438378753" sldId="1003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26:57.322" v="11942" actId="20577"/>
          <ac:spMkLst>
            <pc:docMk/>
            <pc:sldMk cId="438378753" sldId="1003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2:27:01.886" v="11943" actId="478"/>
          <ac:spMkLst>
            <pc:docMk/>
            <pc:sldMk cId="438378753" sldId="1003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18:39.715" v="18984"/>
        <pc:sldMkLst>
          <pc:docMk/>
          <pc:sldMk cId="1749984639" sldId="1004"/>
        </pc:sldMkLst>
        <pc:spChg chg="mod">
          <ac:chgData name="Dimitar Zahariev" userId="b84e4ebc77879e88" providerId="LiveId" clId="{019EAF3D-EF07-450A-9A1E-CAE0522B6425}" dt="2020-02-20T12:45:07.391" v="12892" actId="20577"/>
          <ac:spMkLst>
            <pc:docMk/>
            <pc:sldMk cId="1749984639" sldId="1004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51:59.392" v="13497" actId="20577"/>
          <ac:spMkLst>
            <pc:docMk/>
            <pc:sldMk cId="1749984639" sldId="1004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2:48:59.655" v="13412" actId="478"/>
          <ac:spMkLst>
            <pc:docMk/>
            <pc:sldMk cId="1749984639" sldId="1004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3:25:38.292" v="15605" actId="113"/>
        <pc:sldMkLst>
          <pc:docMk/>
          <pc:sldMk cId="713739616" sldId="1005"/>
        </pc:sldMkLst>
        <pc:spChg chg="mod">
          <ac:chgData name="Dimitar Zahariev" userId="b84e4ebc77879e88" providerId="LiveId" clId="{019EAF3D-EF07-450A-9A1E-CAE0522B6425}" dt="2020-02-20T13:14:01.993" v="14480" actId="20577"/>
          <ac:spMkLst>
            <pc:docMk/>
            <pc:sldMk cId="713739616" sldId="1005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3:25:38.292" v="15605" actId="113"/>
          <ac:spMkLst>
            <pc:docMk/>
            <pc:sldMk cId="713739616" sldId="1005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3:22:52.479" v="15281" actId="478"/>
          <ac:spMkLst>
            <pc:docMk/>
            <pc:sldMk cId="713739616" sldId="1005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3:47:12.269" v="16907" actId="20577"/>
        <pc:sldMkLst>
          <pc:docMk/>
          <pc:sldMk cId="4209338122" sldId="1006"/>
        </pc:sldMkLst>
        <pc:spChg chg="mod">
          <ac:chgData name="Dimitar Zahariev" userId="b84e4ebc77879e88" providerId="LiveId" clId="{019EAF3D-EF07-450A-9A1E-CAE0522B6425}" dt="2020-02-20T13:31:33.580" v="16040" actId="20577"/>
          <ac:spMkLst>
            <pc:docMk/>
            <pc:sldMk cId="4209338122" sldId="1006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3:47:12.269" v="16907" actId="20577"/>
          <ac:spMkLst>
            <pc:docMk/>
            <pc:sldMk cId="4209338122" sldId="1006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3:42:53.987" v="16748" actId="478"/>
          <ac:spMkLst>
            <pc:docMk/>
            <pc:sldMk cId="4209338122" sldId="1006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3:42:50.126" v="16747" actId="478"/>
        <pc:sldMkLst>
          <pc:docMk/>
          <pc:sldMk cId="98957579" sldId="1007"/>
        </pc:sldMkLst>
        <pc:spChg chg="mod">
          <ac:chgData name="Dimitar Zahariev" userId="b84e4ebc77879e88" providerId="LiveId" clId="{019EAF3D-EF07-450A-9A1E-CAE0522B6425}" dt="2020-02-20T13:15:03.236" v="14533" actId="20577"/>
          <ac:spMkLst>
            <pc:docMk/>
            <pc:sldMk cId="98957579" sldId="1007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3:42:44.320" v="16746" actId="20577"/>
          <ac:spMkLst>
            <pc:docMk/>
            <pc:sldMk cId="98957579" sldId="1007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3:42:50.126" v="16747" actId="478"/>
          <ac:spMkLst>
            <pc:docMk/>
            <pc:sldMk cId="98957579" sldId="1007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00:02.482" v="17956" actId="478"/>
        <pc:sldMkLst>
          <pc:docMk/>
          <pc:sldMk cId="2118623647" sldId="1008"/>
        </pc:sldMkLst>
        <pc:spChg chg="mod">
          <ac:chgData name="Dimitar Zahariev" userId="b84e4ebc77879e88" providerId="LiveId" clId="{019EAF3D-EF07-450A-9A1E-CAE0522B6425}" dt="2020-02-20T13:48:18.471" v="16921" actId="20577"/>
          <ac:spMkLst>
            <pc:docMk/>
            <pc:sldMk cId="2118623647" sldId="1008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3:59:59.271" v="17955" actId="313"/>
          <ac:spMkLst>
            <pc:docMk/>
            <pc:sldMk cId="2118623647" sldId="1008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4:00:02.482" v="17956" actId="478"/>
          <ac:spMkLst>
            <pc:docMk/>
            <pc:sldMk cId="2118623647" sldId="1008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11:00.895" v="18828" actId="478"/>
        <pc:sldMkLst>
          <pc:docMk/>
          <pc:sldMk cId="558118975" sldId="1009"/>
        </pc:sldMkLst>
        <pc:spChg chg="mod">
          <ac:chgData name="Dimitar Zahariev" userId="b84e4ebc77879e88" providerId="LiveId" clId="{019EAF3D-EF07-450A-9A1E-CAE0522B6425}" dt="2020-02-20T13:48:36.782" v="16950" actId="20577"/>
          <ac:spMkLst>
            <pc:docMk/>
            <pc:sldMk cId="558118975" sldId="1009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4:10:53.808" v="18827" actId="20577"/>
          <ac:spMkLst>
            <pc:docMk/>
            <pc:sldMk cId="558118975" sldId="1009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4:11:00.895" v="18828" actId="478"/>
          <ac:spMkLst>
            <pc:docMk/>
            <pc:sldMk cId="558118975" sldId="1009"/>
            <ac:spMk id="6" creationId="{391F2308-E957-40BB-A6ED-5D70B38DD10A}"/>
          </ac:spMkLst>
        </pc:spChg>
      </pc:sldChg>
      <pc:sldChg chg="delSp modSp add ord delAnim modAnim">
        <pc:chgData name="Dimitar Zahariev" userId="b84e4ebc77879e88" providerId="LiveId" clId="{019EAF3D-EF07-450A-9A1E-CAE0522B6425}" dt="2020-02-20T14:12:00.486" v="18927" actId="20577"/>
        <pc:sldMkLst>
          <pc:docMk/>
          <pc:sldMk cId="1050271438" sldId="1010"/>
        </pc:sldMkLst>
        <pc:spChg chg="mod">
          <ac:chgData name="Dimitar Zahariev" userId="b84e4ebc77879e88" providerId="LiveId" clId="{019EAF3D-EF07-450A-9A1E-CAE0522B6425}" dt="2020-02-20T13:48:44.259" v="16967" actId="20577"/>
          <ac:spMkLst>
            <pc:docMk/>
            <pc:sldMk cId="1050271438" sldId="1010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4:12:00.486" v="18927" actId="20577"/>
          <ac:spMkLst>
            <pc:docMk/>
            <pc:sldMk cId="1050271438" sldId="1010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4:06:46.863" v="18411" actId="478"/>
          <ac:spMkLst>
            <pc:docMk/>
            <pc:sldMk cId="1050271438" sldId="1010"/>
            <ac:spMk id="6" creationId="{391F2308-E957-40BB-A6ED-5D70B38DD10A}"/>
          </ac:spMkLst>
        </pc:spChg>
      </pc:sldChg>
      <pc:sldChg chg="add del">
        <pc:chgData name="Dimitar Zahariev" userId="b84e4ebc77879e88" providerId="LiveId" clId="{019EAF3D-EF07-450A-9A1E-CAE0522B6425}" dt="2020-02-20T13:50:04.542" v="16968" actId="47"/>
        <pc:sldMkLst>
          <pc:docMk/>
          <pc:sldMk cId="1282469741" sldId="1011"/>
        </pc:sldMkLst>
      </pc:sldChg>
      <pc:sldChg chg="add del">
        <pc:chgData name="Dimitar Zahariev" userId="b84e4ebc77879e88" providerId="LiveId" clId="{019EAF3D-EF07-450A-9A1E-CAE0522B6425}" dt="2020-02-20T13:50:04.542" v="16968" actId="47"/>
        <pc:sldMkLst>
          <pc:docMk/>
          <pc:sldMk cId="2412118444" sldId="1012"/>
        </pc:sldMkLst>
      </pc:sldChg>
      <pc:sldChg chg="add del">
        <pc:chgData name="Dimitar Zahariev" userId="b84e4ebc77879e88" providerId="LiveId" clId="{019EAF3D-EF07-450A-9A1E-CAE0522B6425}" dt="2020-02-20T13:50:04.542" v="16968" actId="47"/>
        <pc:sldMkLst>
          <pc:docMk/>
          <pc:sldMk cId="2784857500" sldId="1013"/>
        </pc:sldMkLst>
      </pc:sldChg>
      <pc:sldChg chg="delSp modSp add delAnim modAnim">
        <pc:chgData name="Dimitar Zahariev" userId="b84e4ebc77879e88" providerId="LiveId" clId="{019EAF3D-EF07-450A-9A1E-CAE0522B6425}" dt="2020-02-20T08:50:24.462" v="5768" actId="478"/>
        <pc:sldMkLst>
          <pc:docMk/>
          <pc:sldMk cId="2189974343" sldId="1014"/>
        </pc:sldMkLst>
        <pc:spChg chg="mod">
          <ac:chgData name="Dimitar Zahariev" userId="b84e4ebc77879e88" providerId="LiveId" clId="{019EAF3D-EF07-450A-9A1E-CAE0522B6425}" dt="2020-02-20T05:47:55.029" v="247" actId="20577"/>
          <ac:spMkLst>
            <pc:docMk/>
            <pc:sldMk cId="2189974343" sldId="1014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8:31:26.647" v="4619" actId="20577"/>
          <ac:spMkLst>
            <pc:docMk/>
            <pc:sldMk cId="2189974343" sldId="1014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08:50:24.462" v="5768" actId="478"/>
          <ac:spMkLst>
            <pc:docMk/>
            <pc:sldMk cId="2189974343" sldId="1014"/>
            <ac:spMk id="6" creationId="{391F2308-E957-40BB-A6ED-5D70B38DD10A}"/>
          </ac:spMkLst>
        </pc:spChg>
      </pc:sldChg>
      <pc:sldChg chg="modSp add ord modAnim">
        <pc:chgData name="Dimitar Zahariev" userId="b84e4ebc77879e88" providerId="LiveId" clId="{019EAF3D-EF07-450A-9A1E-CAE0522B6425}" dt="2020-02-20T08:10:48.842" v="3261" actId="20577"/>
        <pc:sldMkLst>
          <pc:docMk/>
          <pc:sldMk cId="311493823" sldId="1015"/>
        </pc:sldMkLst>
        <pc:spChg chg="mod">
          <ac:chgData name="Dimitar Zahariev" userId="b84e4ebc77879e88" providerId="LiveId" clId="{019EAF3D-EF07-450A-9A1E-CAE0522B6425}" dt="2020-02-20T05:48:06.087" v="258" actId="20577"/>
          <ac:spMkLst>
            <pc:docMk/>
            <pc:sldMk cId="311493823" sldId="1015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8:10:48.842" v="3261" actId="20577"/>
          <ac:spMkLst>
            <pc:docMk/>
            <pc:sldMk cId="311493823" sldId="1015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8:05:28.967" v="2871" actId="404"/>
          <ac:spMkLst>
            <pc:docMk/>
            <pc:sldMk cId="311493823" sldId="1015"/>
            <ac:spMk id="6" creationId="{391F2308-E957-40BB-A6ED-5D70B38DD10A}"/>
          </ac:spMkLst>
        </pc:spChg>
      </pc:sldChg>
      <pc:sldChg chg="modSp add ord modAnim">
        <pc:chgData name="Dimitar Zahariev" userId="b84e4ebc77879e88" providerId="LiveId" clId="{019EAF3D-EF07-450A-9A1E-CAE0522B6425}" dt="2020-02-20T08:03:24.269" v="2867" actId="20577"/>
        <pc:sldMkLst>
          <pc:docMk/>
          <pc:sldMk cId="237908530" sldId="1016"/>
        </pc:sldMkLst>
        <pc:spChg chg="mod">
          <ac:chgData name="Dimitar Zahariev" userId="b84e4ebc77879e88" providerId="LiveId" clId="{019EAF3D-EF07-450A-9A1E-CAE0522B6425}" dt="2020-02-20T05:48:15.231" v="273" actId="20577"/>
          <ac:spMkLst>
            <pc:docMk/>
            <pc:sldMk cId="237908530" sldId="1016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8:03:24.269" v="2867" actId="20577"/>
          <ac:spMkLst>
            <pc:docMk/>
            <pc:sldMk cId="237908530" sldId="1016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7:58:19.021" v="2531" actId="404"/>
          <ac:spMkLst>
            <pc:docMk/>
            <pc:sldMk cId="237908530" sldId="1016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08:50:17.114" v="5766"/>
        <pc:sldMkLst>
          <pc:docMk/>
          <pc:sldMk cId="1590467828" sldId="1017"/>
        </pc:sldMkLst>
        <pc:spChg chg="mod">
          <ac:chgData name="Dimitar Zahariev" userId="b84e4ebc77879e88" providerId="LiveId" clId="{019EAF3D-EF07-450A-9A1E-CAE0522B6425}" dt="2020-02-20T08:44:31.901" v="5158" actId="20577"/>
          <ac:spMkLst>
            <pc:docMk/>
            <pc:sldMk cId="1590467828" sldId="1017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8:49:49.583" v="5760" actId="20577"/>
          <ac:spMkLst>
            <pc:docMk/>
            <pc:sldMk cId="1590467828" sldId="1017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08:50:03.156" v="5761" actId="478"/>
          <ac:spMkLst>
            <pc:docMk/>
            <pc:sldMk cId="1590467828" sldId="1017"/>
            <ac:spMk id="6" creationId="{391F2308-E957-40BB-A6ED-5D70B38DD10A}"/>
          </ac:spMkLst>
        </pc:spChg>
      </pc:sldChg>
      <pc:sldChg chg="delSp modSp add delAnim">
        <pc:chgData name="Dimitar Zahariev" userId="b84e4ebc77879e88" providerId="LiveId" clId="{019EAF3D-EF07-450A-9A1E-CAE0522B6425}" dt="2020-02-20T09:41:51.049" v="6932" actId="20577"/>
        <pc:sldMkLst>
          <pc:docMk/>
          <pc:sldMk cId="3201517313" sldId="1018"/>
        </pc:sldMkLst>
        <pc:spChg chg="mod">
          <ac:chgData name="Dimitar Zahariev" userId="b84e4ebc77879e88" providerId="LiveId" clId="{019EAF3D-EF07-450A-9A1E-CAE0522B6425}" dt="2020-02-20T09:38:07.739" v="6875" actId="20577"/>
          <ac:spMkLst>
            <pc:docMk/>
            <pc:sldMk cId="3201517313" sldId="1018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09:38:11.126" v="6876" actId="478"/>
          <ac:spMkLst>
            <pc:docMk/>
            <pc:sldMk cId="3201517313" sldId="1018"/>
            <ac:spMk id="6" creationId="{391F2308-E957-40BB-A6ED-5D70B38DD10A}"/>
          </ac:spMkLst>
        </pc:spChg>
        <pc:spChg chg="mod">
          <ac:chgData name="Dimitar Zahariev" userId="b84e4ebc77879e88" providerId="LiveId" clId="{019EAF3D-EF07-450A-9A1E-CAE0522B6425}" dt="2020-02-20T09:41:51.049" v="6932" actId="20577"/>
          <ac:spMkLst>
            <pc:docMk/>
            <pc:sldMk cId="3201517313" sldId="1018"/>
            <ac:spMk id="7" creationId="{AB9BC073-00A5-4812-8FD6-A570E7074CE1}"/>
          </ac:spMkLst>
        </pc:spChg>
      </pc:sldChg>
      <pc:sldChg chg="delSp modSp add delAnim modAnim">
        <pc:chgData name="Dimitar Zahariev" userId="b84e4ebc77879e88" providerId="LiveId" clId="{019EAF3D-EF07-450A-9A1E-CAE0522B6425}" dt="2020-02-20T11:59:28.606" v="9956" actId="478"/>
        <pc:sldMkLst>
          <pc:docMk/>
          <pc:sldMk cId="3290501182" sldId="1019"/>
        </pc:sldMkLst>
        <pc:spChg chg="mod">
          <ac:chgData name="Dimitar Zahariev" userId="b84e4ebc77879e88" providerId="LiveId" clId="{019EAF3D-EF07-450A-9A1E-CAE0522B6425}" dt="2020-02-20T11:59:16.510" v="9955" actId="20577"/>
          <ac:spMkLst>
            <pc:docMk/>
            <pc:sldMk cId="3290501182" sldId="1019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1:59:28.606" v="9956" actId="478"/>
          <ac:spMkLst>
            <pc:docMk/>
            <pc:sldMk cId="3290501182" sldId="1019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2:15:55.831" v="11398" actId="478"/>
        <pc:sldMkLst>
          <pc:docMk/>
          <pc:sldMk cId="595251433" sldId="1020"/>
        </pc:sldMkLst>
        <pc:spChg chg="mod">
          <ac:chgData name="Dimitar Zahariev" userId="b84e4ebc77879e88" providerId="LiveId" clId="{019EAF3D-EF07-450A-9A1E-CAE0522B6425}" dt="2020-02-20T12:05:46.630" v="10173" actId="20577"/>
          <ac:spMkLst>
            <pc:docMk/>
            <pc:sldMk cId="595251433" sldId="1020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15:52.461" v="11397" actId="20577"/>
          <ac:spMkLst>
            <pc:docMk/>
            <pc:sldMk cId="595251433" sldId="1020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2:15:55.831" v="11398" actId="478"/>
          <ac:spMkLst>
            <pc:docMk/>
            <pc:sldMk cId="595251433" sldId="1020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18:02.317" v="18965"/>
        <pc:sldMkLst>
          <pc:docMk/>
          <pc:sldMk cId="19551920" sldId="1021"/>
        </pc:sldMkLst>
        <pc:spChg chg="mod">
          <ac:chgData name="Dimitar Zahariev" userId="b84e4ebc77879e88" providerId="LiveId" clId="{019EAF3D-EF07-450A-9A1E-CAE0522B6425}" dt="2020-02-20T12:25:54.606" v="11788" actId="20577"/>
          <ac:spMkLst>
            <pc:docMk/>
            <pc:sldMk cId="19551920" sldId="1021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41:26.995" v="12820" actId="113"/>
          <ac:spMkLst>
            <pc:docMk/>
            <pc:sldMk cId="19551920" sldId="1021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2:41:05.847" v="12816" actId="478"/>
          <ac:spMkLst>
            <pc:docMk/>
            <pc:sldMk cId="19551920" sldId="1021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019EAF3D-EF07-450A-9A1E-CAE0522B6425}" dt="2020-02-20T12:31:19.537" v="12269" actId="20577"/>
        <pc:sldMkLst>
          <pc:docMk/>
          <pc:sldMk cId="467964777" sldId="1022"/>
        </pc:sldMkLst>
        <pc:spChg chg="mod">
          <ac:chgData name="Dimitar Zahariev" userId="b84e4ebc77879e88" providerId="LiveId" clId="{019EAF3D-EF07-450A-9A1E-CAE0522B6425}" dt="2020-02-20T12:29:13.185" v="11950" actId="20577"/>
          <ac:spMkLst>
            <pc:docMk/>
            <pc:sldMk cId="467964777" sldId="1022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31:19.537" v="12269" actId="20577"/>
          <ac:spMkLst>
            <pc:docMk/>
            <pc:sldMk cId="467964777" sldId="1022"/>
            <ac:spMk id="5" creationId="{25D4DC16-7C8F-4647-B097-E39063E1F4FD}"/>
          </ac:spMkLst>
        </pc:spChg>
      </pc:sldChg>
      <pc:sldChg chg="delSp modSp add delAnim modAnim">
        <pc:chgData name="Dimitar Zahariev" userId="b84e4ebc77879e88" providerId="LiveId" clId="{019EAF3D-EF07-450A-9A1E-CAE0522B6425}" dt="2020-02-20T12:57:26.839" v="14131" actId="478"/>
        <pc:sldMkLst>
          <pc:docMk/>
          <pc:sldMk cId="2688506318" sldId="1023"/>
        </pc:sldMkLst>
        <pc:spChg chg="mod">
          <ac:chgData name="Dimitar Zahariev" userId="b84e4ebc77879e88" providerId="LiveId" clId="{019EAF3D-EF07-450A-9A1E-CAE0522B6425}" dt="2020-02-20T12:43:52.218" v="12879" actId="20577"/>
          <ac:spMkLst>
            <pc:docMk/>
            <pc:sldMk cId="2688506318" sldId="1023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57:12.905" v="14130" actId="20577"/>
          <ac:spMkLst>
            <pc:docMk/>
            <pc:sldMk cId="2688506318" sldId="1023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2:57:26.839" v="14131" actId="478"/>
          <ac:spMkLst>
            <pc:docMk/>
            <pc:sldMk cId="2688506318" sldId="1023"/>
            <ac:spMk id="6" creationId="{391F2308-E957-40BB-A6ED-5D70B38DD10A}"/>
          </ac:spMkLst>
        </pc:spChg>
      </pc:sldChg>
      <pc:sldChg chg="modSp add del">
        <pc:chgData name="Dimitar Zahariev" userId="b84e4ebc77879e88" providerId="LiveId" clId="{019EAF3D-EF07-450A-9A1E-CAE0522B6425}" dt="2020-02-20T12:58:03.112" v="14133" actId="47"/>
        <pc:sldMkLst>
          <pc:docMk/>
          <pc:sldMk cId="2981463995" sldId="1024"/>
        </pc:sldMkLst>
        <pc:spChg chg="mod">
          <ac:chgData name="Dimitar Zahariev" userId="b84e4ebc77879e88" providerId="LiveId" clId="{019EAF3D-EF07-450A-9A1E-CAE0522B6425}" dt="2020-02-20T12:43:25.411" v="12841" actId="20577"/>
          <ac:spMkLst>
            <pc:docMk/>
            <pc:sldMk cId="2981463995" sldId="1024"/>
            <ac:spMk id="4" creationId="{D7702113-46B5-44FF-AE34-AED42A801FFF}"/>
          </ac:spMkLst>
        </pc:spChg>
      </pc:sldChg>
      <pc:sldChg chg="delSp modSp add delAnim modAnim">
        <pc:chgData name="Dimitar Zahariev" userId="b84e4ebc77879e88" providerId="LiveId" clId="{019EAF3D-EF07-450A-9A1E-CAE0522B6425}" dt="2020-02-20T13:02:43.572" v="14330" actId="113"/>
        <pc:sldMkLst>
          <pc:docMk/>
          <pc:sldMk cId="1368865806" sldId="1025"/>
        </pc:sldMkLst>
        <pc:spChg chg="mod">
          <ac:chgData name="Dimitar Zahariev" userId="b84e4ebc77879e88" providerId="LiveId" clId="{019EAF3D-EF07-450A-9A1E-CAE0522B6425}" dt="2020-02-20T12:58:08.619" v="14152" actId="20577"/>
          <ac:spMkLst>
            <pc:docMk/>
            <pc:sldMk cId="1368865806" sldId="1025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3:02:43.572" v="14330" actId="113"/>
          <ac:spMkLst>
            <pc:docMk/>
            <pc:sldMk cId="1368865806" sldId="1025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3:00:55.411" v="14247" actId="478"/>
          <ac:spMkLst>
            <pc:docMk/>
            <pc:sldMk cId="1368865806" sldId="1025"/>
            <ac:spMk id="6" creationId="{391F2308-E957-40BB-A6ED-5D70B38DD10A}"/>
          </ac:spMkLst>
        </pc:spChg>
      </pc:sldChg>
    </pc:docChg>
  </pc:docChgLst>
  <pc:docChgLst>
    <pc:chgData name="Dimitar Zahariev" userId="b84e4ebc77879e88" providerId="LiveId" clId="{6E0E8461-1E24-44E1-B07A-C0B9C3A975ED}"/>
    <pc:docChg chg="custSel modSld">
      <pc:chgData name="Dimitar Zahariev" userId="b84e4ebc77879e88" providerId="LiveId" clId="{6E0E8461-1E24-44E1-B07A-C0B9C3A975ED}" dt="2021-08-04T16:38:42.414" v="33" actId="20577"/>
      <pc:docMkLst>
        <pc:docMk/>
      </pc:docMkLst>
      <pc:sldChg chg="modSp mod">
        <pc:chgData name="Dimitar Zahariev" userId="b84e4ebc77879e88" providerId="LiveId" clId="{6E0E8461-1E24-44E1-B07A-C0B9C3A975ED}" dt="2021-08-04T15:12:54.295" v="26" actId="20577"/>
        <pc:sldMkLst>
          <pc:docMk/>
          <pc:sldMk cId="2856544599" sldId="610"/>
        </pc:sldMkLst>
        <pc:spChg chg="mod">
          <ac:chgData name="Dimitar Zahariev" userId="b84e4ebc77879e88" providerId="LiveId" clId="{6E0E8461-1E24-44E1-B07A-C0B9C3A975ED}" dt="2021-08-04T15:08:52.340" v="2" actId="20577"/>
          <ac:spMkLst>
            <pc:docMk/>
            <pc:sldMk cId="2856544599" sldId="610"/>
            <ac:spMk id="6" creationId="{B1B6270B-C42A-4F4E-82E7-AD9C56EB89D5}"/>
          </ac:spMkLst>
        </pc:spChg>
        <pc:spChg chg="mod">
          <ac:chgData name="Dimitar Zahariev" userId="b84e4ebc77879e88" providerId="LiveId" clId="{6E0E8461-1E24-44E1-B07A-C0B9C3A975ED}" dt="2021-08-04T15:12:54.295" v="26" actId="20577"/>
          <ac:spMkLst>
            <pc:docMk/>
            <pc:sldMk cId="2856544599" sldId="610"/>
            <ac:spMk id="7" creationId="{6A173BC9-B5B7-410D-BD9B-5E816EE696E2}"/>
          </ac:spMkLst>
        </pc:spChg>
        <pc:spChg chg="mod">
          <ac:chgData name="Dimitar Zahariev" userId="b84e4ebc77879e88" providerId="LiveId" clId="{6E0E8461-1E24-44E1-B07A-C0B9C3A975ED}" dt="2021-08-04T15:09:30.257" v="13" actId="20577"/>
          <ac:spMkLst>
            <pc:docMk/>
            <pc:sldMk cId="2856544599" sldId="610"/>
            <ac:spMk id="8" creationId="{4E09761C-EDAD-472A-B28B-ED37F870611C}"/>
          </ac:spMkLst>
        </pc:spChg>
      </pc:sldChg>
      <pc:sldChg chg="modSp mod">
        <pc:chgData name="Dimitar Zahariev" userId="b84e4ebc77879e88" providerId="LiveId" clId="{6E0E8461-1E24-44E1-B07A-C0B9C3A975ED}" dt="2021-08-04T15:08:49.862" v="1" actId="27636"/>
        <pc:sldMkLst>
          <pc:docMk/>
          <pc:sldMk cId="1004756778" sldId="709"/>
        </pc:sldMkLst>
        <pc:spChg chg="mod">
          <ac:chgData name="Dimitar Zahariev" userId="b84e4ebc77879e88" providerId="LiveId" clId="{6E0E8461-1E24-44E1-B07A-C0B9C3A975ED}" dt="2021-08-04T15:08:49.862" v="1" actId="27636"/>
          <ac:spMkLst>
            <pc:docMk/>
            <pc:sldMk cId="1004756778" sldId="709"/>
            <ac:spMk id="4" creationId="{00000000-0000-0000-0000-000000000000}"/>
          </ac:spMkLst>
        </pc:spChg>
      </pc:sldChg>
      <pc:sldChg chg="modSp">
        <pc:chgData name="Dimitar Zahariev" userId="b84e4ebc77879e88" providerId="LiveId" clId="{6E0E8461-1E24-44E1-B07A-C0B9C3A975ED}" dt="2021-08-04T16:38:42.414" v="33" actId="20577"/>
        <pc:sldMkLst>
          <pc:docMk/>
          <pc:sldMk cId="197140790" sldId="779"/>
        </pc:sldMkLst>
        <pc:spChg chg="mod">
          <ac:chgData name="Dimitar Zahariev" userId="b84e4ebc77879e88" providerId="LiveId" clId="{6E0E8461-1E24-44E1-B07A-C0B9C3A975ED}" dt="2021-08-04T16:38:42.414" v="33" actId="20577"/>
          <ac:spMkLst>
            <pc:docMk/>
            <pc:sldMk cId="197140790" sldId="779"/>
            <ac:spMk id="13" creationId="{E99FC820-E098-4B1E-A028-B9005AD635DD}"/>
          </ac:spMkLst>
        </pc:spChg>
      </pc:sldChg>
      <pc:sldChg chg="modSp modAnim">
        <pc:chgData name="Dimitar Zahariev" userId="b84e4ebc77879e88" providerId="LiveId" clId="{6E0E8461-1E24-44E1-B07A-C0B9C3A975ED}" dt="2021-08-04T16:38:26.707" v="27"/>
        <pc:sldMkLst>
          <pc:docMk/>
          <pc:sldMk cId="4224565661" sldId="946"/>
        </pc:sldMkLst>
        <pc:spChg chg="mod">
          <ac:chgData name="Dimitar Zahariev" userId="b84e4ebc77879e88" providerId="LiveId" clId="{6E0E8461-1E24-44E1-B07A-C0B9C3A975ED}" dt="2021-08-04T16:38:26.707" v="27"/>
          <ac:spMkLst>
            <pc:docMk/>
            <pc:sldMk cId="4224565661" sldId="946"/>
            <ac:spMk id="3" creationId="{CCBBA88C-C72C-46FC-B1CD-F9B946D90BB3}"/>
          </ac:spMkLst>
        </pc:spChg>
      </pc:sldChg>
    </pc:docChg>
  </pc:docChgLst>
  <pc:docChgLst>
    <pc:chgData name="Dimitar Zahariev" userId="b84e4ebc77879e88" providerId="LiveId" clId="{8B0867ED-CF52-4791-910A-476A5002EBB6}"/>
    <pc:docChg chg="undo redo custSel addSld delSld modSld sldOrd modSection">
      <pc:chgData name="Dimitar Zahariev" userId="b84e4ebc77879e88" providerId="LiveId" clId="{8B0867ED-CF52-4791-910A-476A5002EBB6}" dt="2020-03-05T14:47:16.307" v="17796"/>
      <pc:docMkLst>
        <pc:docMk/>
      </pc:docMkLst>
      <pc:sldChg chg="modSp">
        <pc:chgData name="Dimitar Zahariev" userId="b84e4ebc77879e88" providerId="LiveId" clId="{8B0867ED-CF52-4791-910A-476A5002EBB6}" dt="2020-03-03T16:12:16.536" v="58" actId="20577"/>
        <pc:sldMkLst>
          <pc:docMk/>
          <pc:sldMk cId="3215379390" sldId="274"/>
        </pc:sldMkLst>
        <pc:spChg chg="mod">
          <ac:chgData name="Dimitar Zahariev" userId="b84e4ebc77879e88" providerId="LiveId" clId="{8B0867ED-CF52-4791-910A-476A5002EBB6}" dt="2020-03-03T16:12:06.291" v="21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8B0867ED-CF52-4791-910A-476A5002EBB6}" dt="2020-03-03T16:12:16.536" v="58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">
        <pc:chgData name="Dimitar Zahariev" userId="b84e4ebc77879e88" providerId="LiveId" clId="{8B0867ED-CF52-4791-910A-476A5002EBB6}" dt="2020-03-03T16:44:48.109" v="706" actId="20577"/>
        <pc:sldMkLst>
          <pc:docMk/>
          <pc:sldMk cId="882194472" sldId="353"/>
        </pc:sldMkLst>
        <pc:spChg chg="mod">
          <ac:chgData name="Dimitar Zahariev" userId="b84e4ebc77879e88" providerId="LiveId" clId="{8B0867ED-CF52-4791-910A-476A5002EBB6}" dt="2020-03-03T16:44:48.109" v="706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3T16:43:25.133" v="633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addSp delSp modSp modAnim">
        <pc:chgData name="Dimitar Zahariev" userId="b84e4ebc77879e88" providerId="LiveId" clId="{8B0867ED-CF52-4791-910A-476A5002EBB6}" dt="2020-03-05T14:47:16.307" v="17796"/>
        <pc:sldMkLst>
          <pc:docMk/>
          <pc:sldMk cId="1909796700" sldId="402"/>
        </pc:sldMkLst>
        <pc:spChg chg="add mod">
          <ac:chgData name="Dimitar Zahariev" userId="b84e4ebc77879e88" providerId="LiveId" clId="{8B0867ED-CF52-4791-910A-476A5002EBB6}" dt="2020-03-05T14:47:08.141" v="17794" actId="113"/>
          <ac:spMkLst>
            <pc:docMk/>
            <pc:sldMk cId="1909796700" sldId="402"/>
            <ac:spMk id="5" creationId="{110C3188-AB1F-4ECD-9FC9-5114F8A8025B}"/>
          </ac:spMkLst>
        </pc:spChg>
        <pc:picChg chg="add mod">
          <ac:chgData name="Dimitar Zahariev" userId="b84e4ebc77879e88" providerId="LiveId" clId="{8B0867ED-CF52-4791-910A-476A5002EBB6}" dt="2020-03-05T14:44:41.335" v="17691" actId="1076"/>
          <ac:picMkLst>
            <pc:docMk/>
            <pc:sldMk cId="1909796700" sldId="402"/>
            <ac:picMk id="3" creationId="{7FDD7854-2F84-4D45-A6EB-F53355B1A6C6}"/>
          </ac:picMkLst>
        </pc:picChg>
        <pc:picChg chg="del">
          <ac:chgData name="Dimitar Zahariev" userId="b84e4ebc77879e88" providerId="LiveId" clId="{8B0867ED-CF52-4791-910A-476A5002EBB6}" dt="2020-03-05T14:44:25.513" v="17686" actId="478"/>
          <ac:picMkLst>
            <pc:docMk/>
            <pc:sldMk cId="1909796700" sldId="402"/>
            <ac:picMk id="6" creationId="{FA224F91-CB71-4AF4-B915-73DFE639B9F7}"/>
          </ac:picMkLst>
        </pc:picChg>
      </pc:sldChg>
      <pc:sldChg chg="modSp">
        <pc:chgData name="Dimitar Zahariev" userId="b84e4ebc77879e88" providerId="LiveId" clId="{8B0867ED-CF52-4791-910A-476A5002EBB6}" dt="2020-03-03T16:17:47.315" v="346" actId="20577"/>
        <pc:sldMkLst>
          <pc:docMk/>
          <pc:sldMk cId="3602216718" sldId="699"/>
        </pc:sldMkLst>
        <pc:spChg chg="mod">
          <ac:chgData name="Dimitar Zahariev" userId="b84e4ebc77879e88" providerId="LiveId" clId="{8B0867ED-CF52-4791-910A-476A5002EBB6}" dt="2020-03-03T16:17:22.649" v="308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3T16:17:47.315" v="346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8B0867ED-CF52-4791-910A-476A5002EBB6}" dt="2020-03-05T11:00:46.982" v="10210" actId="20577"/>
        <pc:sldMkLst>
          <pc:docMk/>
          <pc:sldMk cId="3208377020" sldId="701"/>
        </pc:sldMkLst>
        <pc:spChg chg="mod">
          <ac:chgData name="Dimitar Zahariev" userId="b84e4ebc77879e88" providerId="LiveId" clId="{8B0867ED-CF52-4791-910A-476A5002EBB6}" dt="2020-03-03T16:18:20.645" v="371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5T11:00:46.982" v="10210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8B0867ED-CF52-4791-910A-476A5002EBB6}" dt="2020-03-03T16:20:22.835" v="482" actId="20577"/>
        <pc:sldMkLst>
          <pc:docMk/>
          <pc:sldMk cId="1792130294" sldId="707"/>
        </pc:sldMkLst>
        <pc:spChg chg="mod">
          <ac:chgData name="Dimitar Zahariev" userId="b84e4ebc77879e88" providerId="LiveId" clId="{8B0867ED-CF52-4791-910A-476A5002EBB6}" dt="2020-03-03T16:20:07.860" v="466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3T16:20:22.835" v="482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8B0867ED-CF52-4791-910A-476A5002EBB6}" dt="2020-03-05T11:04:48.699" v="10297" actId="20577"/>
        <pc:sldMkLst>
          <pc:docMk/>
          <pc:sldMk cId="2914857172" sldId="708"/>
        </pc:sldMkLst>
        <pc:spChg chg="mod">
          <ac:chgData name="Dimitar Zahariev" userId="b84e4ebc77879e88" providerId="LiveId" clId="{8B0867ED-CF52-4791-910A-476A5002EBB6}" dt="2020-03-03T16:20:37.758" v="506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5T11:04:48.699" v="10297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8B0867ED-CF52-4791-910A-476A5002EBB6}" dt="2020-03-05T11:04:58.187" v="10314" actId="20577"/>
        <pc:sldMkLst>
          <pc:docMk/>
          <pc:sldMk cId="1177571149" sldId="714"/>
        </pc:sldMkLst>
        <pc:spChg chg="mod">
          <ac:chgData name="Dimitar Zahariev" userId="b84e4ebc77879e88" providerId="LiveId" clId="{8B0867ED-CF52-4791-910A-476A5002EBB6}" dt="2020-03-03T16:21:18.727" v="553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5T11:04:58.187" v="10314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">
        <pc:chgData name="Dimitar Zahariev" userId="b84e4ebc77879e88" providerId="LiveId" clId="{8B0867ED-CF52-4791-910A-476A5002EBB6}" dt="2020-03-03T16:12:37.402" v="62" actId="20577"/>
        <pc:sldMkLst>
          <pc:docMk/>
          <pc:sldMk cId="2506175793" sldId="895"/>
        </pc:sldMkLst>
        <pc:spChg chg="mod">
          <ac:chgData name="Dimitar Zahariev" userId="b84e4ebc77879e88" providerId="LiveId" clId="{8B0867ED-CF52-4791-910A-476A5002EBB6}" dt="2020-03-03T16:12:37.402" v="62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8B0867ED-CF52-4791-910A-476A5002EBB6}" dt="2020-03-03T16:12:32.861" v="60" actId="20577"/>
        <pc:sldMkLst>
          <pc:docMk/>
          <pc:sldMk cId="4224565661" sldId="946"/>
        </pc:sldMkLst>
        <pc:spChg chg="mod">
          <ac:chgData name="Dimitar Zahariev" userId="b84e4ebc77879e88" providerId="LiveId" clId="{8B0867ED-CF52-4791-910A-476A5002EBB6}" dt="2020-03-03T16:12:32.861" v="60" actId="20577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8B0867ED-CF52-4791-910A-476A5002EBB6}" dt="2020-03-03T16:12:42.461" v="64" actId="20577"/>
        <pc:sldMkLst>
          <pc:docMk/>
          <pc:sldMk cId="1862218309" sldId="947"/>
        </pc:sldMkLst>
        <pc:spChg chg="mod">
          <ac:chgData name="Dimitar Zahariev" userId="b84e4ebc77879e88" providerId="LiveId" clId="{8B0867ED-CF52-4791-910A-476A5002EBB6}" dt="2020-03-03T16:12:42.461" v="64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modAnim">
        <pc:chgData name="Dimitar Zahariev" userId="b84e4ebc77879e88" providerId="LiveId" clId="{8B0867ED-CF52-4791-910A-476A5002EBB6}" dt="2020-03-03T16:22:07.723" v="619" actId="20577"/>
        <pc:sldMkLst>
          <pc:docMk/>
          <pc:sldMk cId="886958805" sldId="948"/>
        </pc:sldMkLst>
        <pc:spChg chg="mod">
          <ac:chgData name="Dimitar Zahariev" userId="b84e4ebc77879e88" providerId="LiveId" clId="{8B0867ED-CF52-4791-910A-476A5002EBB6}" dt="2020-03-03T16:22:07.723" v="619" actId="20577"/>
          <ac:spMkLst>
            <pc:docMk/>
            <pc:sldMk cId="886958805" sldId="948"/>
            <ac:spMk id="444419" creationId="{00000000-0000-0000-0000-000000000000}"/>
          </ac:spMkLst>
        </pc:spChg>
      </pc:sldChg>
      <pc:sldChg chg="addSp delSp modSp delAnim modAnim">
        <pc:chgData name="Dimitar Zahariev" userId="b84e4ebc77879e88" providerId="LiveId" clId="{8B0867ED-CF52-4791-910A-476A5002EBB6}" dt="2020-03-05T14:24:32.718" v="17454"/>
        <pc:sldMkLst>
          <pc:docMk/>
          <pc:sldMk cId="3026177906" sldId="954"/>
        </pc:sldMkLst>
        <pc:spChg chg="mod">
          <ac:chgData name="Dimitar Zahariev" userId="b84e4ebc77879e88" providerId="LiveId" clId="{8B0867ED-CF52-4791-910A-476A5002EBB6}" dt="2020-03-03T16:43:34.875" v="649" actId="20577"/>
          <ac:spMkLst>
            <pc:docMk/>
            <pc:sldMk cId="3026177906" sldId="954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8:05:58.246" v="1992" actId="113"/>
          <ac:spMkLst>
            <pc:docMk/>
            <pc:sldMk cId="3026177906" sldId="954"/>
            <ac:spMk id="5" creationId="{25D4DC16-7C8F-4647-B097-E39063E1F4FD}"/>
          </ac:spMkLst>
        </pc:spChg>
        <pc:spChg chg="add del mod">
          <ac:chgData name="Dimitar Zahariev" userId="b84e4ebc77879e88" providerId="LiveId" clId="{8B0867ED-CF52-4791-910A-476A5002EBB6}" dt="2020-03-05T14:24:19.613" v="17449" actId="478"/>
          <ac:spMkLst>
            <pc:docMk/>
            <pc:sldMk cId="3026177906" sldId="954"/>
            <ac:spMk id="6" creationId="{49633FEB-F484-4FE0-A13D-3EEBF363AADE}"/>
          </ac:spMkLst>
        </pc:spChg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2527355410" sldId="991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4150317858" sldId="1026"/>
        </pc:sldMkLst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3381136331" sldId="1027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1387283524" sldId="1028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3115963797" sldId="1029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892628841" sldId="1030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2902148930" sldId="1031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264100727" sldId="1032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3507720419" sldId="1033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546424267" sldId="1034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2906529359" sldId="1035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369602466" sldId="1036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994232774" sldId="1037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3281577789" sldId="1038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1646071450" sldId="1039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1638063300" sldId="1040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4189197724" sldId="1041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1614373742" sldId="1042"/>
        </pc:sldMkLst>
      </pc:sldChg>
      <pc:sldChg chg="del">
        <pc:chgData name="Dimitar Zahariev" userId="b84e4ebc77879e88" providerId="LiveId" clId="{8B0867ED-CF52-4791-910A-476A5002EBB6}" dt="2020-03-03T16:19:53.953" v="442" actId="47"/>
        <pc:sldMkLst>
          <pc:docMk/>
          <pc:sldMk cId="2960859958" sldId="1043"/>
        </pc:sldMkLst>
      </pc:sldChg>
      <pc:sldChg chg="del">
        <pc:chgData name="Dimitar Zahariev" userId="b84e4ebc77879e88" providerId="LiveId" clId="{8B0867ED-CF52-4791-910A-476A5002EBB6}" dt="2020-03-03T16:19:53.953" v="442" actId="47"/>
        <pc:sldMkLst>
          <pc:docMk/>
          <pc:sldMk cId="1306271852" sldId="1045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3624791336" sldId="1046"/>
        </pc:sldMkLst>
      </pc:sldChg>
      <pc:sldChg chg="del">
        <pc:chgData name="Dimitar Zahariev" userId="b84e4ebc77879e88" providerId="LiveId" clId="{8B0867ED-CF52-4791-910A-476A5002EBB6}" dt="2020-03-03T16:19:53.953" v="442" actId="47"/>
        <pc:sldMkLst>
          <pc:docMk/>
          <pc:sldMk cId="2335301092" sldId="1047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687827958" sldId="1048"/>
        </pc:sldMkLst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3967350370" sldId="1049"/>
        </pc:sldMkLst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1065566587" sldId="1050"/>
        </pc:sldMkLst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1133749475" sldId="1051"/>
        </pc:sldMkLst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3559564678" sldId="1052"/>
        </pc:sldMkLst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3100717042" sldId="1053"/>
        </pc:sldMkLst>
      </pc:sldChg>
      <pc:sldChg chg="modSp del">
        <pc:chgData name="Dimitar Zahariev" userId="b84e4ebc77879e88" providerId="LiveId" clId="{8B0867ED-CF52-4791-910A-476A5002EBB6}" dt="2020-03-03T16:19:53.953" v="442" actId="47"/>
        <pc:sldMkLst>
          <pc:docMk/>
          <pc:sldMk cId="3614888229" sldId="1054"/>
        </pc:sldMkLst>
        <pc:spChg chg="mod">
          <ac:chgData name="Dimitar Zahariev" userId="b84e4ebc77879e88" providerId="LiveId" clId="{8B0867ED-CF52-4791-910A-476A5002EBB6}" dt="2020-03-03T16:19:41.488" v="441" actId="20577"/>
          <ac:spMkLst>
            <pc:docMk/>
            <pc:sldMk cId="3614888229" sldId="1054"/>
            <ac:spMk id="4" creationId="{BEB5BB41-09D4-4E9F-8C80-EE8709171CB3}"/>
          </ac:spMkLst>
        </pc:spChg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2424866066" sldId="1055"/>
        </pc:sldMkLst>
      </pc:sldChg>
      <pc:sldChg chg="modSp add modAnim">
        <pc:chgData name="Dimitar Zahariev" userId="b84e4ebc77879e88" providerId="LiveId" clId="{8B0867ED-CF52-4791-910A-476A5002EBB6}" dt="2020-03-05T14:31:50.820" v="17596"/>
        <pc:sldMkLst>
          <pc:docMk/>
          <pc:sldMk cId="2841646583" sldId="1056"/>
        </pc:sldMkLst>
        <pc:spChg chg="mod">
          <ac:chgData name="Dimitar Zahariev" userId="b84e4ebc77879e88" providerId="LiveId" clId="{8B0867ED-CF52-4791-910A-476A5002EBB6}" dt="2020-03-05T11:00:36.179" v="10193" actId="20577"/>
          <ac:spMkLst>
            <pc:docMk/>
            <pc:sldMk cId="2841646583" sldId="1056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0:23:49.102" v="8360" actId="113"/>
          <ac:spMkLst>
            <pc:docMk/>
            <pc:sldMk cId="2841646583" sldId="1056"/>
            <ac:spMk id="5" creationId="{25D4DC16-7C8F-4647-B097-E39063E1F4FD}"/>
          </ac:spMkLst>
        </pc:spChg>
        <pc:spChg chg="mod">
          <ac:chgData name="Dimitar Zahariev" userId="b84e4ebc77879e88" providerId="LiveId" clId="{8B0867ED-CF52-4791-910A-476A5002EBB6}" dt="2020-03-05T11:00:20.966" v="10152"/>
          <ac:spMkLst>
            <pc:docMk/>
            <pc:sldMk cId="2841646583" sldId="1056"/>
            <ac:spMk id="6" creationId="{49633FEB-F484-4FE0-A13D-3EEBF363AADE}"/>
          </ac:spMkLst>
        </pc:spChg>
      </pc:sldChg>
      <pc:sldChg chg="modSp add">
        <pc:chgData name="Dimitar Zahariev" userId="b84e4ebc77879e88" providerId="LiveId" clId="{8B0867ED-CF52-4791-910A-476A5002EBB6}" dt="2020-03-05T11:00:57.415" v="10227" actId="20577"/>
        <pc:sldMkLst>
          <pc:docMk/>
          <pc:sldMk cId="3587453012" sldId="1057"/>
        </pc:sldMkLst>
        <pc:spChg chg="mod">
          <ac:chgData name="Dimitar Zahariev" userId="b84e4ebc77879e88" providerId="LiveId" clId="{8B0867ED-CF52-4791-910A-476A5002EBB6}" dt="2020-03-05T11:00:57.415" v="10227" actId="20577"/>
          <ac:spMkLst>
            <pc:docMk/>
            <pc:sldMk cId="3587453012" sldId="1057"/>
            <ac:spMk id="5" creationId="{11A1BDA3-1568-4FA9-867E-D3CB207F2824}"/>
          </ac:spMkLst>
        </pc:spChg>
      </pc:sldChg>
      <pc:sldChg chg="modSp add modAnim">
        <pc:chgData name="Dimitar Zahariev" userId="b84e4ebc77879e88" providerId="LiveId" clId="{8B0867ED-CF52-4791-910A-476A5002EBB6}" dt="2020-03-05T14:33:28.192" v="17616"/>
        <pc:sldMkLst>
          <pc:docMk/>
          <pc:sldMk cId="1819997435" sldId="1058"/>
        </pc:sldMkLst>
        <pc:spChg chg="mod">
          <ac:chgData name="Dimitar Zahariev" userId="b84e4ebc77879e88" providerId="LiveId" clId="{8B0867ED-CF52-4791-910A-476A5002EBB6}" dt="2020-03-05T11:12:27.686" v="10403" actId="20577"/>
          <ac:spMkLst>
            <pc:docMk/>
            <pc:sldMk cId="1819997435" sldId="1058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1:29:31.978" v="11071" actId="20577"/>
          <ac:spMkLst>
            <pc:docMk/>
            <pc:sldMk cId="1819997435" sldId="1058"/>
            <ac:spMk id="5" creationId="{25D4DC16-7C8F-4647-B097-E39063E1F4FD}"/>
          </ac:spMkLst>
        </pc:spChg>
        <pc:spChg chg="mod">
          <ac:chgData name="Dimitar Zahariev" userId="b84e4ebc77879e88" providerId="LiveId" clId="{8B0867ED-CF52-4791-910A-476A5002EBB6}" dt="2020-03-05T11:03:18.703" v="10232"/>
          <ac:spMkLst>
            <pc:docMk/>
            <pc:sldMk cId="1819997435" sldId="1058"/>
            <ac:spMk id="6" creationId="{49633FEB-F484-4FE0-A13D-3EEBF363AADE}"/>
          </ac:spMkLst>
        </pc:spChg>
      </pc:sldChg>
      <pc:sldChg chg="modSp add modAnim">
        <pc:chgData name="Dimitar Zahariev" userId="b84e4ebc77879e88" providerId="LiveId" clId="{8B0867ED-CF52-4791-910A-476A5002EBB6}" dt="2020-03-05T14:34:42.066" v="17629"/>
        <pc:sldMkLst>
          <pc:docMk/>
          <pc:sldMk cId="3961552937" sldId="1059"/>
        </pc:sldMkLst>
        <pc:spChg chg="mod">
          <ac:chgData name="Dimitar Zahariev" userId="b84e4ebc77879e88" providerId="LiveId" clId="{8B0867ED-CF52-4791-910A-476A5002EBB6}" dt="2020-03-05T11:04:40.542" v="10278" actId="20577"/>
          <ac:spMkLst>
            <pc:docMk/>
            <pc:sldMk cId="3961552937" sldId="1059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2:36:40.571" v="12005" actId="20577"/>
          <ac:spMkLst>
            <pc:docMk/>
            <pc:sldMk cId="3961552937" sldId="1059"/>
            <ac:spMk id="5" creationId="{25D4DC16-7C8F-4647-B097-E39063E1F4FD}"/>
          </ac:spMkLst>
        </pc:spChg>
        <pc:spChg chg="mod">
          <ac:chgData name="Dimitar Zahariev" userId="b84e4ebc77879e88" providerId="LiveId" clId="{8B0867ED-CF52-4791-910A-476A5002EBB6}" dt="2020-03-05T11:04:26.624" v="10233"/>
          <ac:spMkLst>
            <pc:docMk/>
            <pc:sldMk cId="3961552937" sldId="1059"/>
            <ac:spMk id="6" creationId="{49633FEB-F484-4FE0-A13D-3EEBF363AADE}"/>
          </ac:spMkLst>
        </pc:spChg>
      </pc:sldChg>
      <pc:sldChg chg="addSp modSp add ord modAnim">
        <pc:chgData name="Dimitar Zahariev" userId="b84e4ebc77879e88" providerId="LiveId" clId="{8B0867ED-CF52-4791-910A-476A5002EBB6}" dt="2020-03-05T14:26:28.623" v="17492"/>
        <pc:sldMkLst>
          <pc:docMk/>
          <pc:sldMk cId="3967858471" sldId="1060"/>
        </pc:sldMkLst>
        <pc:spChg chg="mod">
          <ac:chgData name="Dimitar Zahariev" userId="b84e4ebc77879e88" providerId="LiveId" clId="{8B0867ED-CF52-4791-910A-476A5002EBB6}" dt="2020-03-03T16:43:54.512" v="677" actId="20577"/>
          <ac:spMkLst>
            <pc:docMk/>
            <pc:sldMk cId="3967858471" sldId="1060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8:50:38.728" v="4454" actId="20577"/>
          <ac:spMkLst>
            <pc:docMk/>
            <pc:sldMk cId="3967858471" sldId="1060"/>
            <ac:spMk id="5" creationId="{25D4DC16-7C8F-4647-B097-E39063E1F4FD}"/>
          </ac:spMkLst>
        </pc:spChg>
        <pc:spChg chg="mod">
          <ac:chgData name="Dimitar Zahariev" userId="b84e4ebc77879e88" providerId="LiveId" clId="{8B0867ED-CF52-4791-910A-476A5002EBB6}" dt="2020-03-05T08:35:16.839" v="3791"/>
          <ac:spMkLst>
            <pc:docMk/>
            <pc:sldMk cId="3967858471" sldId="1060"/>
            <ac:spMk id="6" creationId="{49633FEB-F484-4FE0-A13D-3EEBF363AADE}"/>
          </ac:spMkLst>
        </pc:spChg>
        <pc:spChg chg="add mod">
          <ac:chgData name="Dimitar Zahariev" userId="b84e4ebc77879e88" providerId="LiveId" clId="{8B0867ED-CF52-4791-910A-476A5002EBB6}" dt="2020-03-05T08:49:22.005" v="4397" actId="20577"/>
          <ac:spMkLst>
            <pc:docMk/>
            <pc:sldMk cId="3967858471" sldId="1060"/>
            <ac:spMk id="7" creationId="{BCA81B7F-C817-41CD-A095-5ACBA86EAE1B}"/>
          </ac:spMkLst>
        </pc:spChg>
      </pc:sldChg>
      <pc:sldChg chg="addSp modSp add ord modAnim">
        <pc:chgData name="Dimitar Zahariev" userId="b84e4ebc77879e88" providerId="LiveId" clId="{8B0867ED-CF52-4791-910A-476A5002EBB6}" dt="2020-03-05T14:26:13.563" v="17485"/>
        <pc:sldMkLst>
          <pc:docMk/>
          <pc:sldMk cId="3866852825" sldId="1061"/>
        </pc:sldMkLst>
        <pc:spChg chg="add mod">
          <ac:chgData name="Dimitar Zahariev" userId="b84e4ebc77879e88" providerId="LiveId" clId="{8B0867ED-CF52-4791-910A-476A5002EBB6}" dt="2020-03-05T08:32:33.656" v="3744" actId="1035"/>
          <ac:spMkLst>
            <pc:docMk/>
            <pc:sldMk cId="3866852825" sldId="1061"/>
            <ac:spMk id="2" creationId="{907BCED4-1A82-4F18-8252-D3AFDBC2F069}"/>
          </ac:spMkLst>
        </pc:spChg>
        <pc:spChg chg="mod">
          <ac:chgData name="Dimitar Zahariev" userId="b84e4ebc77879e88" providerId="LiveId" clId="{8B0867ED-CF52-4791-910A-476A5002EBB6}" dt="2020-03-05T08:25:37.112" v="3174" actId="20577"/>
          <ac:spMkLst>
            <pc:docMk/>
            <pc:sldMk cId="3866852825" sldId="1061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8:33:03.411" v="3790" actId="20577"/>
          <ac:spMkLst>
            <pc:docMk/>
            <pc:sldMk cId="3866852825" sldId="1061"/>
            <ac:spMk id="5" creationId="{25D4DC16-7C8F-4647-B097-E39063E1F4FD}"/>
          </ac:spMkLst>
        </pc:spChg>
        <pc:spChg chg="mod">
          <ac:chgData name="Dimitar Zahariev" userId="b84e4ebc77879e88" providerId="LiveId" clId="{8B0867ED-CF52-4791-910A-476A5002EBB6}" dt="2020-03-05T14:25:36.032" v="17475" actId="1035"/>
          <ac:spMkLst>
            <pc:docMk/>
            <pc:sldMk cId="3866852825" sldId="1061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25:17.452" v="17464" actId="478"/>
        <pc:sldMkLst>
          <pc:docMk/>
          <pc:sldMk cId="3519367160" sldId="1062"/>
        </pc:sldMkLst>
        <pc:spChg chg="mod">
          <ac:chgData name="Dimitar Zahariev" userId="b84e4ebc77879e88" providerId="LiveId" clId="{8B0867ED-CF52-4791-910A-476A5002EBB6}" dt="2020-03-03T16:44:25.212" v="703" actId="20577"/>
          <ac:spMkLst>
            <pc:docMk/>
            <pc:sldMk cId="3519367160" sldId="1062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7:56:16.675" v="1210" actId="113"/>
          <ac:spMkLst>
            <pc:docMk/>
            <pc:sldMk cId="3519367160" sldId="1062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5:17.452" v="17464" actId="478"/>
          <ac:spMkLst>
            <pc:docMk/>
            <pc:sldMk cId="3519367160" sldId="1062"/>
            <ac:spMk id="6" creationId="{49633FEB-F484-4FE0-A13D-3EEBF363AADE}"/>
          </ac:spMkLst>
        </pc:spChg>
      </pc:sldChg>
      <pc:sldChg chg="modSp add">
        <pc:chgData name="Dimitar Zahariev" userId="b84e4ebc77879e88" providerId="LiveId" clId="{8B0867ED-CF52-4791-910A-476A5002EBB6}" dt="2020-03-03T16:45:40.305" v="746" actId="20577"/>
        <pc:sldMkLst>
          <pc:docMk/>
          <pc:sldMk cId="1475506667" sldId="1063"/>
        </pc:sldMkLst>
        <pc:spChg chg="mod">
          <ac:chgData name="Dimitar Zahariev" userId="b84e4ebc77879e88" providerId="LiveId" clId="{8B0867ED-CF52-4791-910A-476A5002EBB6}" dt="2020-03-03T16:44:42.755" v="705" actId="20577"/>
          <ac:spMkLst>
            <pc:docMk/>
            <pc:sldMk cId="1475506667" sldId="1063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3T16:45:40.305" v="746" actId="20577"/>
          <ac:spMkLst>
            <pc:docMk/>
            <pc:sldMk cId="1475506667" sldId="1063"/>
            <ac:spMk id="5" creationId="{11A1BDA3-1568-4FA9-867E-D3CB207F2824}"/>
          </ac:spMkLst>
        </pc:spChg>
      </pc:sldChg>
      <pc:sldChg chg="delSp modSp add delAnim modAnim">
        <pc:chgData name="Dimitar Zahariev" userId="b84e4ebc77879e88" providerId="LiveId" clId="{8B0867ED-CF52-4791-910A-476A5002EBB6}" dt="2020-03-05T14:26:36.893" v="17493" actId="478"/>
        <pc:sldMkLst>
          <pc:docMk/>
          <pc:sldMk cId="2916820872" sldId="1064"/>
        </pc:sldMkLst>
        <pc:spChg chg="mod">
          <ac:chgData name="Dimitar Zahariev" userId="b84e4ebc77879e88" providerId="LiveId" clId="{8B0867ED-CF52-4791-910A-476A5002EBB6}" dt="2020-03-05T08:52:16.070" v="4466" actId="20577"/>
          <ac:spMkLst>
            <pc:docMk/>
            <pc:sldMk cId="2916820872" sldId="1064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9:01:24.441" v="4997" actId="20577"/>
          <ac:spMkLst>
            <pc:docMk/>
            <pc:sldMk cId="2916820872" sldId="1064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6:36.893" v="17493" actId="478"/>
          <ac:spMkLst>
            <pc:docMk/>
            <pc:sldMk cId="2916820872" sldId="1064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26:46.625" v="17494" actId="478"/>
        <pc:sldMkLst>
          <pc:docMk/>
          <pc:sldMk cId="2410507063" sldId="1065"/>
        </pc:sldMkLst>
        <pc:spChg chg="mod">
          <ac:chgData name="Dimitar Zahariev" userId="b84e4ebc77879e88" providerId="LiveId" clId="{8B0867ED-CF52-4791-910A-476A5002EBB6}" dt="2020-03-05T09:06:34.607" v="5379" actId="20577"/>
          <ac:spMkLst>
            <pc:docMk/>
            <pc:sldMk cId="2410507063" sldId="1065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9:06:25.150" v="5363" actId="6549"/>
          <ac:spMkLst>
            <pc:docMk/>
            <pc:sldMk cId="2410507063" sldId="1065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6:46.625" v="17494" actId="478"/>
          <ac:spMkLst>
            <pc:docMk/>
            <pc:sldMk cId="2410507063" sldId="1065"/>
            <ac:spMk id="6" creationId="{49633FEB-F484-4FE0-A13D-3EEBF363AADE}"/>
          </ac:spMkLst>
        </pc:spChg>
      </pc:sldChg>
      <pc:sldChg chg="modSp add">
        <pc:chgData name="Dimitar Zahariev" userId="b84e4ebc77879e88" providerId="LiveId" clId="{8B0867ED-CF52-4791-910A-476A5002EBB6}" dt="2020-03-03T16:46:12.955" v="772" actId="20577"/>
        <pc:sldMkLst>
          <pc:docMk/>
          <pc:sldMk cId="980383146" sldId="1066"/>
        </pc:sldMkLst>
        <pc:spChg chg="mod">
          <ac:chgData name="Dimitar Zahariev" userId="b84e4ebc77879e88" providerId="LiveId" clId="{8B0867ED-CF52-4791-910A-476A5002EBB6}" dt="2020-03-03T16:46:12.955" v="772" actId="20577"/>
          <ac:spMkLst>
            <pc:docMk/>
            <pc:sldMk cId="980383146" sldId="1066"/>
            <ac:spMk id="5" creationId="{11A1BDA3-1568-4FA9-867E-D3CB207F2824}"/>
          </ac:spMkLst>
        </pc:spChg>
      </pc:sldChg>
      <pc:sldChg chg="addSp delSp modSp add delAnim modAnim">
        <pc:chgData name="Dimitar Zahariev" userId="b84e4ebc77879e88" providerId="LiveId" clId="{8B0867ED-CF52-4791-910A-476A5002EBB6}" dt="2020-03-05T14:30:54.490" v="17572" actId="1076"/>
        <pc:sldMkLst>
          <pc:docMk/>
          <pc:sldMk cId="3250254953" sldId="1067"/>
        </pc:sldMkLst>
        <pc:spChg chg="add mod">
          <ac:chgData name="Dimitar Zahariev" userId="b84e4ebc77879e88" providerId="LiveId" clId="{8B0867ED-CF52-4791-910A-476A5002EBB6}" dt="2020-03-05T14:30:54.490" v="17572" actId="1076"/>
          <ac:spMkLst>
            <pc:docMk/>
            <pc:sldMk cId="3250254953" sldId="1067"/>
            <ac:spMk id="2" creationId="{8947911A-1D28-460A-9DC7-B5DBF93FD34B}"/>
          </ac:spMkLst>
        </pc:spChg>
        <pc:spChg chg="add mod">
          <ac:chgData name="Dimitar Zahariev" userId="b84e4ebc77879e88" providerId="LiveId" clId="{8B0867ED-CF52-4791-910A-476A5002EBB6}" dt="2020-03-05T14:30:00.636" v="17551" actId="1582"/>
          <ac:spMkLst>
            <pc:docMk/>
            <pc:sldMk cId="3250254953" sldId="1067"/>
            <ac:spMk id="3" creationId="{AE24E391-A433-4075-B253-563E983BD35D}"/>
          </ac:spMkLst>
        </pc:spChg>
        <pc:spChg chg="mod">
          <ac:chgData name="Dimitar Zahariev" userId="b84e4ebc77879e88" providerId="LiveId" clId="{8B0867ED-CF52-4791-910A-476A5002EBB6}" dt="2020-03-05T09:54:59.150" v="6225" actId="20577"/>
          <ac:spMkLst>
            <pc:docMk/>
            <pc:sldMk cId="3250254953" sldId="1067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4:28:53.797" v="17543" actId="20577"/>
          <ac:spMkLst>
            <pc:docMk/>
            <pc:sldMk cId="3250254953" sldId="1067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8:07.824" v="17514" actId="478"/>
          <ac:spMkLst>
            <pc:docMk/>
            <pc:sldMk cId="3250254953" sldId="1067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30:43.803" v="17570" actId="478"/>
        <pc:sldMkLst>
          <pc:docMk/>
          <pc:sldMk cId="2790893967" sldId="1068"/>
        </pc:sldMkLst>
        <pc:spChg chg="mod">
          <ac:chgData name="Dimitar Zahariev" userId="b84e4ebc77879e88" providerId="LiveId" clId="{8B0867ED-CF52-4791-910A-476A5002EBB6}" dt="2020-03-05T10:12:58.344" v="7499" actId="20577"/>
          <ac:spMkLst>
            <pc:docMk/>
            <pc:sldMk cId="2790893967" sldId="1068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0:13:47.512" v="7532" actId="113"/>
          <ac:spMkLst>
            <pc:docMk/>
            <pc:sldMk cId="2790893967" sldId="1068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30:43.803" v="17570" actId="478"/>
          <ac:spMkLst>
            <pc:docMk/>
            <pc:sldMk cId="2790893967" sldId="1068"/>
            <ac:spMk id="6" creationId="{49633FEB-F484-4FE0-A13D-3EEBF363AADE}"/>
          </ac:spMkLst>
        </pc:spChg>
      </pc:sldChg>
      <pc:sldChg chg="add del">
        <pc:chgData name="Dimitar Zahariev" userId="b84e4ebc77879e88" providerId="LiveId" clId="{8B0867ED-CF52-4791-910A-476A5002EBB6}" dt="2020-03-05T10:14:09.099" v="7533" actId="47"/>
        <pc:sldMkLst>
          <pc:docMk/>
          <pc:sldMk cId="2196149233" sldId="1069"/>
        </pc:sldMkLst>
      </pc:sldChg>
      <pc:sldChg chg="add del">
        <pc:chgData name="Dimitar Zahariev" userId="b84e4ebc77879e88" providerId="LiveId" clId="{8B0867ED-CF52-4791-910A-476A5002EBB6}" dt="2020-03-05T10:14:09.739" v="7534" actId="47"/>
        <pc:sldMkLst>
          <pc:docMk/>
          <pc:sldMk cId="2329839285" sldId="1070"/>
        </pc:sldMkLst>
      </pc:sldChg>
      <pc:sldChg chg="delSp modSp add delAnim modAnim">
        <pc:chgData name="Dimitar Zahariev" userId="b84e4ebc77879e88" providerId="LiveId" clId="{8B0867ED-CF52-4791-910A-476A5002EBB6}" dt="2020-03-05T14:27:57.843" v="17513"/>
        <pc:sldMkLst>
          <pc:docMk/>
          <pc:sldMk cId="2731298393" sldId="1071"/>
        </pc:sldMkLst>
        <pc:spChg chg="mod">
          <ac:chgData name="Dimitar Zahariev" userId="b84e4ebc77879e88" providerId="LiveId" clId="{8B0867ED-CF52-4791-910A-476A5002EBB6}" dt="2020-03-05T09:03:47.872" v="5150" actId="20577"/>
          <ac:spMkLst>
            <pc:docMk/>
            <pc:sldMk cId="2731298393" sldId="1071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9:15:20.376" v="6197" actId="20577"/>
          <ac:spMkLst>
            <pc:docMk/>
            <pc:sldMk cId="2731298393" sldId="1071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6:57.995" v="17496" actId="478"/>
          <ac:spMkLst>
            <pc:docMk/>
            <pc:sldMk cId="2731298393" sldId="1071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24:45.060" v="17455" actId="478"/>
        <pc:sldMkLst>
          <pc:docMk/>
          <pc:sldMk cId="3727888507" sldId="1072"/>
        </pc:sldMkLst>
        <pc:spChg chg="mod">
          <ac:chgData name="Dimitar Zahariev" userId="b84e4ebc77879e88" providerId="LiveId" clId="{8B0867ED-CF52-4791-910A-476A5002EBB6}" dt="2020-03-05T08:08:10.136" v="2098" actId="20577"/>
          <ac:spMkLst>
            <pc:docMk/>
            <pc:sldMk cId="3727888507" sldId="1072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8:23:22.316" v="3129" actId="20577"/>
          <ac:spMkLst>
            <pc:docMk/>
            <pc:sldMk cId="3727888507" sldId="1072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4:45.060" v="17455" actId="478"/>
          <ac:spMkLst>
            <pc:docMk/>
            <pc:sldMk cId="3727888507" sldId="1072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25:12.550" v="17463"/>
        <pc:sldMkLst>
          <pc:docMk/>
          <pc:sldMk cId="3908226939" sldId="1073"/>
        </pc:sldMkLst>
        <pc:spChg chg="mod">
          <ac:chgData name="Dimitar Zahariev" userId="b84e4ebc77879e88" providerId="LiveId" clId="{8B0867ED-CF52-4791-910A-476A5002EBB6}" dt="2020-03-05T08:08:01.279" v="2091" actId="20577"/>
          <ac:spMkLst>
            <pc:docMk/>
            <pc:sldMk cId="3908226939" sldId="1073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8:20:25.390" v="3089" actId="20577"/>
          <ac:spMkLst>
            <pc:docMk/>
            <pc:sldMk cId="3908226939" sldId="1073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4:56.885" v="17456" actId="478"/>
          <ac:spMkLst>
            <pc:docMk/>
            <pc:sldMk cId="3908226939" sldId="1073"/>
            <ac:spMk id="6" creationId="{49633FEB-F484-4FE0-A13D-3EEBF363AADE}"/>
          </ac:spMkLst>
        </pc:spChg>
      </pc:sldChg>
      <pc:sldChg chg="modSp add del">
        <pc:chgData name="Dimitar Zahariev" userId="b84e4ebc77879e88" providerId="LiveId" clId="{8B0867ED-CF52-4791-910A-476A5002EBB6}" dt="2020-03-05T11:11:03.119" v="10315" actId="47"/>
        <pc:sldMkLst>
          <pc:docMk/>
          <pc:sldMk cId="3036640357" sldId="1074"/>
        </pc:sldMkLst>
        <pc:spChg chg="mod">
          <ac:chgData name="Dimitar Zahariev" userId="b84e4ebc77879e88" providerId="LiveId" clId="{8B0867ED-CF52-4791-910A-476A5002EBB6}" dt="2020-03-05T10:26:12.341" v="8380" actId="20577"/>
          <ac:spMkLst>
            <pc:docMk/>
            <pc:sldMk cId="3036640357" sldId="1074"/>
            <ac:spMk id="4" creationId="{D7702113-46B5-44FF-AE34-AED42A801FFF}"/>
          </ac:spMkLst>
        </pc:spChg>
      </pc:sldChg>
      <pc:sldChg chg="delSp modSp add delAnim modAnim">
        <pc:chgData name="Dimitar Zahariev" userId="b84e4ebc77879e88" providerId="LiveId" clId="{8B0867ED-CF52-4791-910A-476A5002EBB6}" dt="2020-03-05T11:11:25.560" v="10319" actId="20577"/>
        <pc:sldMkLst>
          <pc:docMk/>
          <pc:sldMk cId="1823418354" sldId="1075"/>
        </pc:sldMkLst>
        <pc:spChg chg="mod">
          <ac:chgData name="Dimitar Zahariev" userId="b84e4ebc77879e88" providerId="LiveId" clId="{8B0867ED-CF52-4791-910A-476A5002EBB6}" dt="2020-03-05T10:26:29.550" v="8394" actId="20577"/>
          <ac:spMkLst>
            <pc:docMk/>
            <pc:sldMk cId="1823418354" sldId="1075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1:11:22.797" v="10318" actId="20577"/>
          <ac:spMkLst>
            <pc:docMk/>
            <pc:sldMk cId="1823418354" sldId="1075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1:11:11.592" v="10316" actId="478"/>
          <ac:spMkLst>
            <pc:docMk/>
            <pc:sldMk cId="1823418354" sldId="1075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32:50.980" v="17606"/>
        <pc:sldMkLst>
          <pc:docMk/>
          <pc:sldMk cId="280687395" sldId="1076"/>
        </pc:sldMkLst>
        <pc:spChg chg="mod">
          <ac:chgData name="Dimitar Zahariev" userId="b84e4ebc77879e88" providerId="LiveId" clId="{8B0867ED-CF52-4791-910A-476A5002EBB6}" dt="2020-03-05T10:36:44.767" v="9428" actId="20577"/>
          <ac:spMkLst>
            <pc:docMk/>
            <pc:sldMk cId="280687395" sldId="1076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0:56:19.086" v="10151" actId="20577"/>
          <ac:spMkLst>
            <pc:docMk/>
            <pc:sldMk cId="280687395" sldId="1076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2:28:32.789" v="11532" actId="478"/>
          <ac:spMkLst>
            <pc:docMk/>
            <pc:sldMk cId="280687395" sldId="1076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2:28:26.730" v="11531" actId="478"/>
        <pc:sldMkLst>
          <pc:docMk/>
          <pc:sldMk cId="1492569158" sldId="1077"/>
        </pc:sldMkLst>
        <pc:spChg chg="mod">
          <ac:chgData name="Dimitar Zahariev" userId="b84e4ebc77879e88" providerId="LiveId" clId="{8B0867ED-CF52-4791-910A-476A5002EBB6}" dt="2020-03-05T11:38:23.408" v="11078" actId="20577"/>
          <ac:spMkLst>
            <pc:docMk/>
            <pc:sldMk cId="1492569158" sldId="1077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2:28:15.393" v="11530" actId="20577"/>
          <ac:spMkLst>
            <pc:docMk/>
            <pc:sldMk cId="1492569158" sldId="1077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2:28:26.730" v="11531" actId="478"/>
          <ac:spMkLst>
            <pc:docMk/>
            <pc:sldMk cId="1492569158" sldId="1077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3:41:56.329" v="15336" actId="478"/>
        <pc:sldMkLst>
          <pc:docMk/>
          <pc:sldMk cId="263900875" sldId="1078"/>
        </pc:sldMkLst>
        <pc:spChg chg="mod">
          <ac:chgData name="Dimitar Zahariev" userId="b84e4ebc77879e88" providerId="LiveId" clId="{8B0867ED-CF52-4791-910A-476A5002EBB6}" dt="2020-03-05T12:44:24.742" v="12609" actId="20577"/>
          <ac:spMkLst>
            <pc:docMk/>
            <pc:sldMk cId="263900875" sldId="1078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2:44:03.688" v="12600" actId="20577"/>
          <ac:spMkLst>
            <pc:docMk/>
            <pc:sldMk cId="263900875" sldId="1078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41:56.329" v="15336" actId="478"/>
          <ac:spMkLst>
            <pc:docMk/>
            <pc:sldMk cId="263900875" sldId="1078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36:32.049" v="17666"/>
        <pc:sldMkLst>
          <pc:docMk/>
          <pc:sldMk cId="3725222610" sldId="1079"/>
        </pc:sldMkLst>
        <pc:spChg chg="mod">
          <ac:chgData name="Dimitar Zahariev" userId="b84e4ebc77879e88" providerId="LiveId" clId="{8B0867ED-CF52-4791-910A-476A5002EBB6}" dt="2020-03-05T12:51:22.136" v="13314" actId="20577"/>
          <ac:spMkLst>
            <pc:docMk/>
            <pc:sldMk cId="3725222610" sldId="1079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3:06:58.106" v="14149" actId="20577"/>
          <ac:spMkLst>
            <pc:docMk/>
            <pc:sldMk cId="3725222610" sldId="1079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42:06.569" v="15338" actId="478"/>
          <ac:spMkLst>
            <pc:docMk/>
            <pc:sldMk cId="3725222610" sldId="1079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3:50:45.561" v="15713" actId="478"/>
        <pc:sldMkLst>
          <pc:docMk/>
          <pc:sldMk cId="1675886644" sldId="1080"/>
        </pc:sldMkLst>
        <pc:spChg chg="mod">
          <ac:chgData name="Dimitar Zahariev" userId="b84e4ebc77879e88" providerId="LiveId" clId="{8B0867ED-CF52-4791-910A-476A5002EBB6}" dt="2020-03-05T13:07:08.947" v="14168" actId="20577"/>
          <ac:spMkLst>
            <pc:docMk/>
            <pc:sldMk cId="1675886644" sldId="1080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3:08:32.085" v="14326" actId="113"/>
          <ac:spMkLst>
            <pc:docMk/>
            <pc:sldMk cId="1675886644" sldId="1080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50:45.561" v="15713" actId="478"/>
          <ac:spMkLst>
            <pc:docMk/>
            <pc:sldMk cId="1675886644" sldId="1080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3:42:02.153" v="15337" actId="478"/>
        <pc:sldMkLst>
          <pc:docMk/>
          <pc:sldMk cId="1845402651" sldId="1081"/>
        </pc:sldMkLst>
        <pc:spChg chg="mod">
          <ac:chgData name="Dimitar Zahariev" userId="b84e4ebc77879e88" providerId="LiveId" clId="{8B0867ED-CF52-4791-910A-476A5002EBB6}" dt="2020-03-05T12:44:29.613" v="12611" actId="20577"/>
          <ac:spMkLst>
            <pc:docMk/>
            <pc:sldMk cId="1845402651" sldId="1081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2:51:00.776" v="13296" actId="20577"/>
          <ac:spMkLst>
            <pc:docMk/>
            <pc:sldMk cId="1845402651" sldId="1081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42:02.153" v="15337" actId="478"/>
          <ac:spMkLst>
            <pc:docMk/>
            <pc:sldMk cId="1845402651" sldId="1081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37:27.262" v="17685"/>
        <pc:sldMkLst>
          <pc:docMk/>
          <pc:sldMk cId="3983266953" sldId="1082"/>
        </pc:sldMkLst>
        <pc:spChg chg="mod">
          <ac:chgData name="Dimitar Zahariev" userId="b84e4ebc77879e88" providerId="LiveId" clId="{8B0867ED-CF52-4791-910A-476A5002EBB6}" dt="2020-03-05T13:13:03.612" v="14395" actId="20577"/>
          <ac:spMkLst>
            <pc:docMk/>
            <pc:sldMk cId="3983266953" sldId="1082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3:27:16.518" v="15335" actId="20577"/>
          <ac:spMkLst>
            <pc:docMk/>
            <pc:sldMk cId="3983266953" sldId="1082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50:50.380" v="15714" actId="478"/>
          <ac:spMkLst>
            <pc:docMk/>
            <pc:sldMk cId="3983266953" sldId="1082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3:53:34.089" v="15900" actId="478"/>
        <pc:sldMkLst>
          <pc:docMk/>
          <pc:sldMk cId="1988055357" sldId="1083"/>
        </pc:sldMkLst>
        <pc:spChg chg="mod">
          <ac:chgData name="Dimitar Zahariev" userId="b84e4ebc77879e88" providerId="LiveId" clId="{8B0867ED-CF52-4791-910A-476A5002EBB6}" dt="2020-03-05T13:42:23.742" v="15355" actId="20577"/>
          <ac:spMkLst>
            <pc:docMk/>
            <pc:sldMk cId="1988055357" sldId="1083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3:52:47.084" v="15899" actId="20577"/>
          <ac:spMkLst>
            <pc:docMk/>
            <pc:sldMk cId="1988055357" sldId="1083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53:34.089" v="15900" actId="478"/>
          <ac:spMkLst>
            <pc:docMk/>
            <pc:sldMk cId="1988055357" sldId="1083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17:48.542" v="16688" actId="20577"/>
        <pc:sldMkLst>
          <pc:docMk/>
          <pc:sldMk cId="1587835871" sldId="1084"/>
        </pc:sldMkLst>
        <pc:spChg chg="mod">
          <ac:chgData name="Dimitar Zahariev" userId="b84e4ebc77879e88" providerId="LiveId" clId="{8B0867ED-CF52-4791-910A-476A5002EBB6}" dt="2020-03-05T13:50:35.951" v="15708" actId="20577"/>
          <ac:spMkLst>
            <pc:docMk/>
            <pc:sldMk cId="1587835871" sldId="1084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4:17:48.542" v="16688" actId="20577"/>
          <ac:spMkLst>
            <pc:docMk/>
            <pc:sldMk cId="1587835871" sldId="1084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58:35.489" v="15901" actId="478"/>
          <ac:spMkLst>
            <pc:docMk/>
            <pc:sldMk cId="1587835871" sldId="1084"/>
            <ac:spMk id="6" creationId="{49633FEB-F484-4FE0-A13D-3EEBF363AADE}"/>
          </ac:spMkLst>
        </pc:spChg>
      </pc:sldChg>
      <pc:sldChg chg="modSp add modAnim">
        <pc:chgData name="Dimitar Zahariev" userId="b84e4ebc77879e88" providerId="LiveId" clId="{8B0867ED-CF52-4791-910A-476A5002EBB6}" dt="2020-03-05T14:23:29.012" v="17441" actId="113"/>
        <pc:sldMkLst>
          <pc:docMk/>
          <pc:sldMk cId="1623109612" sldId="1085"/>
        </pc:sldMkLst>
        <pc:spChg chg="mod">
          <ac:chgData name="Dimitar Zahariev" userId="b84e4ebc77879e88" providerId="LiveId" clId="{8B0867ED-CF52-4791-910A-476A5002EBB6}" dt="2020-03-05T14:18:17.231" v="16701" actId="20577"/>
          <ac:spMkLst>
            <pc:docMk/>
            <pc:sldMk cId="1623109612" sldId="1085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4:23:29.012" v="17441" actId="113"/>
          <ac:spMkLst>
            <pc:docMk/>
            <pc:sldMk cId="1623109612" sldId="1085"/>
            <ac:spMk id="5" creationId="{25D4DC16-7C8F-4647-B097-E39063E1F4FD}"/>
          </ac:spMkLst>
        </pc:spChg>
      </pc:sldChg>
    </pc:docChg>
  </pc:docChgLst>
  <pc:docChgLst>
    <pc:chgData name="Dimitar Zahariev" userId="b84e4ebc77879e88" providerId="LiveId" clId="{6DFF1614-D017-47D0-8BD1-DF958131BAFA}"/>
    <pc:docChg chg="undo custSel addSld delSld modSld sldOrd modMainMaster modSection">
      <pc:chgData name="Dimitar Zahariev" userId="b84e4ebc77879e88" providerId="LiveId" clId="{6DFF1614-D017-47D0-8BD1-DF958131BAFA}" dt="2020-02-06T15:05:34.460" v="23810" actId="47"/>
      <pc:docMkLst>
        <pc:docMk/>
      </pc:docMkLst>
      <pc:sldChg chg="addSp delSp modSp">
        <pc:chgData name="Dimitar Zahariev" userId="b84e4ebc77879e88" providerId="LiveId" clId="{6DFF1614-D017-47D0-8BD1-DF958131BAFA}" dt="2020-02-04T21:54:51.968" v="85" actId="478"/>
        <pc:sldMkLst>
          <pc:docMk/>
          <pc:sldMk cId="3215379390" sldId="274"/>
        </pc:sldMkLst>
        <pc:spChg chg="mod">
          <ac:chgData name="Dimitar Zahariev" userId="b84e4ebc77879e88" providerId="LiveId" clId="{6DFF1614-D017-47D0-8BD1-DF958131BAFA}" dt="2020-02-04T21:54:00.126" v="37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6DFF1614-D017-47D0-8BD1-DF958131BAFA}" dt="2020-02-04T21:54:21.006" v="83" actId="20577"/>
          <ac:spMkLst>
            <pc:docMk/>
            <pc:sldMk cId="3215379390" sldId="274"/>
            <ac:spMk id="3" creationId="{A004DC04-DA2A-41C0-8578-4B8D2F08EA7D}"/>
          </ac:spMkLst>
        </pc:spChg>
        <pc:spChg chg="del">
          <ac:chgData name="Dimitar Zahariev" userId="b84e4ebc77879e88" providerId="LiveId" clId="{6DFF1614-D017-47D0-8BD1-DF958131BAFA}" dt="2020-02-04T21:53:09.520" v="0" actId="478"/>
          <ac:spMkLst>
            <pc:docMk/>
            <pc:sldMk cId="3215379390" sldId="274"/>
            <ac:spMk id="4" creationId="{6E923F80-32EB-4952-B194-02CAE13020AC}"/>
          </ac:spMkLst>
        </pc:spChg>
        <pc:spChg chg="add del">
          <ac:chgData name="Dimitar Zahariev" userId="b84e4ebc77879e88" providerId="LiveId" clId="{6DFF1614-D017-47D0-8BD1-DF958131BAFA}" dt="2020-02-04T21:54:51.968" v="85" actId="478"/>
          <ac:spMkLst>
            <pc:docMk/>
            <pc:sldMk cId="3215379390" sldId="274"/>
            <ac:spMk id="13" creationId="{A05CF886-17BD-48AE-B271-FA6EB5A4EDB3}"/>
          </ac:spMkLst>
        </pc:spChg>
      </pc:sldChg>
      <pc:sldChg chg="modSp modAnim">
        <pc:chgData name="Dimitar Zahariev" userId="b84e4ebc77879e88" providerId="LiveId" clId="{6DFF1614-D017-47D0-8BD1-DF958131BAFA}" dt="2020-02-05T09:59:13.355" v="375" actId="6549"/>
        <pc:sldMkLst>
          <pc:docMk/>
          <pc:sldMk cId="1646986932" sldId="276"/>
        </pc:sldMkLst>
        <pc:spChg chg="mod">
          <ac:chgData name="Dimitar Zahariev" userId="b84e4ebc77879e88" providerId="LiveId" clId="{6DFF1614-D017-47D0-8BD1-DF958131BAFA}" dt="2020-02-05T09:59:13.355" v="375" actId="6549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del modAnim">
        <pc:chgData name="Dimitar Zahariev" userId="b84e4ebc77879e88" providerId="LiveId" clId="{6DFF1614-D017-47D0-8BD1-DF958131BAFA}" dt="2020-02-06T14:52:49.467" v="23764" actId="47"/>
        <pc:sldMkLst>
          <pc:docMk/>
          <pc:sldMk cId="2087190546" sldId="349"/>
        </pc:sldMkLst>
        <pc:spChg chg="mod">
          <ac:chgData name="Dimitar Zahariev" userId="b84e4ebc77879e88" providerId="LiveId" clId="{6DFF1614-D017-47D0-8BD1-DF958131BAFA}" dt="2020-02-06T14:52:41.036" v="23763" actId="20577"/>
          <ac:spMkLst>
            <pc:docMk/>
            <pc:sldMk cId="2087190546" sldId="349"/>
            <ac:spMk id="14" creationId="{0E49D336-45B6-44D3-97C4-E28F8DEA2022}"/>
          </ac:spMkLst>
        </pc:spChg>
      </pc:sldChg>
      <pc:sldChg chg="modSp">
        <pc:chgData name="Dimitar Zahariev" userId="b84e4ebc77879e88" providerId="LiveId" clId="{6DFF1614-D017-47D0-8BD1-DF958131BAFA}" dt="2020-02-06T14:37:48.637" v="23440" actId="20577"/>
        <pc:sldMkLst>
          <pc:docMk/>
          <pc:sldMk cId="882194472" sldId="353"/>
        </pc:sldMkLst>
        <pc:spChg chg="mod">
          <ac:chgData name="Dimitar Zahariev" userId="b84e4ebc77879e88" providerId="LiveId" clId="{6DFF1614-D017-47D0-8BD1-DF958131BAFA}" dt="2020-02-04T21:58:46.631" v="135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6T14:37:48.637" v="23440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del">
        <pc:chgData name="Dimitar Zahariev" userId="b84e4ebc77879e88" providerId="LiveId" clId="{6DFF1614-D017-47D0-8BD1-DF958131BAFA}" dt="2020-02-04T21:57:57.341" v="113" actId="47"/>
        <pc:sldMkLst>
          <pc:docMk/>
          <pc:sldMk cId="582614691" sldId="490"/>
        </pc:sldMkLst>
      </pc:sldChg>
      <pc:sldChg chg="del">
        <pc:chgData name="Dimitar Zahariev" userId="b84e4ebc77879e88" providerId="LiveId" clId="{6DFF1614-D017-47D0-8BD1-DF958131BAFA}" dt="2020-02-04T21:57:57.341" v="113" actId="47"/>
        <pc:sldMkLst>
          <pc:docMk/>
          <pc:sldMk cId="1293583112" sldId="491"/>
        </pc:sldMkLst>
      </pc:sldChg>
      <pc:sldChg chg="modSp add">
        <pc:chgData name="Dimitar Zahariev" userId="b84e4ebc77879e88" providerId="LiveId" clId="{6DFF1614-D017-47D0-8BD1-DF958131BAFA}" dt="2020-02-06T01:05:33.963" v="21367" actId="113"/>
        <pc:sldMkLst>
          <pc:docMk/>
          <pc:sldMk cId="351170972" sldId="566"/>
        </pc:sldMkLst>
        <pc:spChg chg="mod">
          <ac:chgData name="Dimitar Zahariev" userId="b84e4ebc77879e88" providerId="LiveId" clId="{6DFF1614-D017-47D0-8BD1-DF958131BAFA}" dt="2020-02-06T01:05:33.963" v="21367" actId="113"/>
          <ac:spMkLst>
            <pc:docMk/>
            <pc:sldMk cId="351170972" sldId="566"/>
            <ac:spMk id="3" creationId="{00000000-0000-0000-0000-000000000000}"/>
          </ac:spMkLst>
        </pc:spChg>
        <pc:spChg chg="mod">
          <ac:chgData name="Dimitar Zahariev" userId="b84e4ebc77879e88" providerId="LiveId" clId="{6DFF1614-D017-47D0-8BD1-DF958131BAFA}" dt="2020-02-06T01:05:19.878" v="21362" actId="20577"/>
          <ac:spMkLst>
            <pc:docMk/>
            <pc:sldMk cId="351170972" sldId="566"/>
            <ac:spMk id="5" creationId="{777FCD28-2B8B-4CAD-BC6B-9C24475ABCA6}"/>
          </ac:spMkLst>
        </pc:spChg>
        <pc:spChg chg="mod">
          <ac:chgData name="Dimitar Zahariev" userId="b84e4ebc77879e88" providerId="LiveId" clId="{6DFF1614-D017-47D0-8BD1-DF958131BAFA}" dt="2020-02-06T01:05:24.851" v="21365" actId="20577"/>
          <ac:spMkLst>
            <pc:docMk/>
            <pc:sldMk cId="351170972" sldId="566"/>
            <ac:spMk id="6" creationId="{9AF9B02B-703A-4845-A6A5-899AE572556A}"/>
          </ac:spMkLst>
        </pc:spChg>
      </pc:sldChg>
      <pc:sldChg chg="addSp delSp modSp delAnim modAnim">
        <pc:chgData name="Dimitar Zahariev" userId="b84e4ebc77879e88" providerId="LiveId" clId="{6DFF1614-D017-47D0-8BD1-DF958131BAFA}" dt="2020-02-05T09:50:48.528" v="309" actId="6549"/>
        <pc:sldMkLst>
          <pc:docMk/>
          <pc:sldMk cId="1022073263" sldId="698"/>
        </pc:sldMkLst>
        <pc:spChg chg="mod">
          <ac:chgData name="Dimitar Zahariev" userId="b84e4ebc77879e88" providerId="LiveId" clId="{6DFF1614-D017-47D0-8BD1-DF958131BAFA}" dt="2020-02-05T09:50:48.528" v="309" actId="6549"/>
          <ac:spMkLst>
            <pc:docMk/>
            <pc:sldMk cId="1022073263" sldId="698"/>
            <ac:spMk id="4" creationId="{0141AF62-65D2-47C8-ACCC-4D20F874D323}"/>
          </ac:spMkLst>
        </pc:spChg>
        <pc:spChg chg="del">
          <ac:chgData name="Dimitar Zahariev" userId="b84e4ebc77879e88" providerId="LiveId" clId="{6DFF1614-D017-47D0-8BD1-DF958131BAFA}" dt="2020-02-04T21:55:10.685" v="86" actId="478"/>
          <ac:spMkLst>
            <pc:docMk/>
            <pc:sldMk cId="1022073263" sldId="698"/>
            <ac:spMk id="7" creationId="{F6F1EF36-6894-4DF5-88AE-7CAB1EB19FFC}"/>
          </ac:spMkLst>
        </pc:spChg>
        <pc:spChg chg="add">
          <ac:chgData name="Dimitar Zahariev" userId="b84e4ebc77879e88" providerId="LiveId" clId="{6DFF1614-D017-47D0-8BD1-DF958131BAFA}" dt="2020-02-04T21:55:11.101" v="87"/>
          <ac:spMkLst>
            <pc:docMk/>
            <pc:sldMk cId="1022073263" sldId="698"/>
            <ac:spMk id="8" creationId="{5114C19C-218D-48FF-87B3-1B101538BA08}"/>
          </ac:spMkLst>
        </pc:spChg>
        <pc:spChg chg="mod">
          <ac:chgData name="Dimitar Zahariev" userId="b84e4ebc77879e88" providerId="LiveId" clId="{6DFF1614-D017-47D0-8BD1-DF958131BAFA}" dt="2020-02-05T09:50:37.362" v="308"/>
          <ac:spMkLst>
            <pc:docMk/>
            <pc:sldMk cId="1022073263" sldId="698"/>
            <ac:spMk id="10" creationId="{00000000-0000-0000-0000-000000000000}"/>
          </ac:spMkLst>
        </pc:spChg>
      </pc:sldChg>
      <pc:sldChg chg="modSp">
        <pc:chgData name="Dimitar Zahariev" userId="b84e4ebc77879e88" providerId="LiveId" clId="{6DFF1614-D017-47D0-8BD1-DF958131BAFA}" dt="2020-02-06T14:37:40.657" v="23437" actId="20577"/>
        <pc:sldMkLst>
          <pc:docMk/>
          <pc:sldMk cId="3602216718" sldId="699"/>
        </pc:sldMkLst>
        <pc:spChg chg="mod">
          <ac:chgData name="Dimitar Zahariev" userId="b84e4ebc77879e88" providerId="LiveId" clId="{6DFF1614-D017-47D0-8BD1-DF958131BAFA}" dt="2020-02-04T21:59:22.980" v="161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6T14:37:40.657" v="23437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82294416" sldId="700"/>
        </pc:sldMkLst>
      </pc:sldChg>
      <pc:sldChg chg="modSp">
        <pc:chgData name="Dimitar Zahariev" userId="b84e4ebc77879e88" providerId="LiveId" clId="{6DFF1614-D017-47D0-8BD1-DF958131BAFA}" dt="2020-02-06T14:37:55.377" v="23443" actId="20577"/>
        <pc:sldMkLst>
          <pc:docMk/>
          <pc:sldMk cId="3208377020" sldId="701"/>
        </pc:sldMkLst>
        <pc:spChg chg="mod">
          <ac:chgData name="Dimitar Zahariev" userId="b84e4ebc77879e88" providerId="LiveId" clId="{6DFF1614-D017-47D0-8BD1-DF958131BAFA}" dt="2020-02-04T21:59:53.412" v="197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6T14:37:55.377" v="23443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delSp modSp delAnim modAnim">
        <pc:chgData name="Dimitar Zahariev" userId="b84e4ebc77879e88" providerId="LiveId" clId="{6DFF1614-D017-47D0-8BD1-DF958131BAFA}" dt="2020-02-06T14:40:52.983" v="23537"/>
        <pc:sldMkLst>
          <pc:docMk/>
          <pc:sldMk cId="3317344958" sldId="702"/>
        </pc:sldMkLst>
        <pc:spChg chg="mod">
          <ac:chgData name="Dimitar Zahariev" userId="b84e4ebc77879e88" providerId="LiveId" clId="{6DFF1614-D017-47D0-8BD1-DF958131BAFA}" dt="2020-02-05T21:53:46.753" v="12140" actId="20577"/>
          <ac:spMkLst>
            <pc:docMk/>
            <pc:sldMk cId="3317344958" sldId="70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40:26.042" v="23522" actId="113"/>
          <ac:spMkLst>
            <pc:docMk/>
            <pc:sldMk cId="3317344958" sldId="702"/>
            <ac:spMk id="5" creationId="{25D4DC16-7C8F-4647-B097-E39063E1F4FD}"/>
          </ac:spMkLst>
        </pc:spChg>
        <pc:spChg chg="del mod">
          <ac:chgData name="Dimitar Zahariev" userId="b84e4ebc77879e88" providerId="LiveId" clId="{6DFF1614-D017-47D0-8BD1-DF958131BAFA}" dt="2020-02-06T14:40:03.834" v="23516" actId="478"/>
          <ac:spMkLst>
            <pc:docMk/>
            <pc:sldMk cId="3317344958" sldId="702"/>
            <ac:spMk id="6" creationId="{D4096F37-F8A8-4BDF-B72C-7D68CB815E26}"/>
          </ac:spMkLst>
        </pc:spChg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3373911128" sldId="703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1474218019" sldId="704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3168640342" sldId="705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2942871613" sldId="706"/>
        </pc:sldMkLst>
      </pc:sldChg>
      <pc:sldChg chg="modSp">
        <pc:chgData name="Dimitar Zahariev" userId="b84e4ebc77879e88" providerId="LiveId" clId="{6DFF1614-D017-47D0-8BD1-DF958131BAFA}" dt="2020-02-04T22:00:32.330" v="244" actId="20577"/>
        <pc:sldMkLst>
          <pc:docMk/>
          <pc:sldMk cId="1792130294" sldId="707"/>
        </pc:sldMkLst>
        <pc:spChg chg="mod">
          <ac:chgData name="Dimitar Zahariev" userId="b84e4ebc77879e88" providerId="LiveId" clId="{6DFF1614-D017-47D0-8BD1-DF958131BAFA}" dt="2020-02-04T22:00:27.963" v="231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4T22:00:32.330" v="244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6DFF1614-D017-47D0-8BD1-DF958131BAFA}" dt="2020-02-05T23:46:00.290" v="18116" actId="20577"/>
        <pc:sldMkLst>
          <pc:docMk/>
          <pc:sldMk cId="2914857172" sldId="708"/>
        </pc:sldMkLst>
        <pc:spChg chg="mod">
          <ac:chgData name="Dimitar Zahariev" userId="b84e4ebc77879e88" providerId="LiveId" clId="{6DFF1614-D017-47D0-8BD1-DF958131BAFA}" dt="2020-02-04T22:00:53.310" v="269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5T23:46:00.290" v="18116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del">
        <pc:chgData name="Dimitar Zahariev" userId="b84e4ebc77879e88" providerId="LiveId" clId="{6DFF1614-D017-47D0-8BD1-DF958131BAFA}" dt="2020-02-04T22:01:00.645" v="274" actId="47"/>
        <pc:sldMkLst>
          <pc:docMk/>
          <pc:sldMk cId="124392679" sldId="709"/>
        </pc:sldMkLst>
      </pc:sldChg>
      <pc:sldChg chg="modSp del modAnim">
        <pc:chgData name="Dimitar Zahariev" userId="b84e4ebc77879e88" providerId="LiveId" clId="{6DFF1614-D017-47D0-8BD1-DF958131BAFA}" dt="2020-02-05T23:49:10.673" v="18194" actId="47"/>
        <pc:sldMkLst>
          <pc:docMk/>
          <pc:sldMk cId="2881568439" sldId="710"/>
        </pc:sldMkLst>
        <pc:spChg chg="mod">
          <ac:chgData name="Dimitar Zahariev" userId="b84e4ebc77879e88" providerId="LiveId" clId="{6DFF1614-D017-47D0-8BD1-DF958131BAFA}" dt="2020-02-05T12:39:36.602" v="750" actId="20577"/>
          <ac:spMkLst>
            <pc:docMk/>
            <pc:sldMk cId="2881568439" sldId="71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4T22:01:07.312" v="282" actId="5793"/>
          <ac:spMkLst>
            <pc:docMk/>
            <pc:sldMk cId="2881568439" sldId="710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4T22:01:10.008" v="286" actId="5793"/>
          <ac:spMkLst>
            <pc:docMk/>
            <pc:sldMk cId="2881568439" sldId="710"/>
            <ac:spMk id="6" creationId="{BA4A7289-76C1-442E-ADC1-6856D9F4C3F2}"/>
          </ac:spMkLst>
        </pc:spChg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119216020" sldId="711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1793222823" sldId="712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1900185108" sldId="713"/>
        </pc:sldMkLst>
      </pc:sldChg>
      <pc:sldChg chg="modSp">
        <pc:chgData name="Dimitar Zahariev" userId="b84e4ebc77879e88" providerId="LiveId" clId="{6DFF1614-D017-47D0-8BD1-DF958131BAFA}" dt="2020-02-06T14:53:18.215" v="23809" actId="313"/>
        <pc:sldMkLst>
          <pc:docMk/>
          <pc:sldMk cId="1177571149" sldId="714"/>
        </pc:sldMkLst>
        <pc:spChg chg="mod">
          <ac:chgData name="Dimitar Zahariev" userId="b84e4ebc77879e88" providerId="LiveId" clId="{6DFF1614-D017-47D0-8BD1-DF958131BAFA}" dt="2020-02-04T22:01:24.197" v="303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6T14:53:18.215" v="23809" actId="313"/>
          <ac:spMkLst>
            <pc:docMk/>
            <pc:sldMk cId="1177571149" sldId="714"/>
            <ac:spMk id="5" creationId="{11A1BDA3-1568-4FA9-867E-D3CB207F2824}"/>
          </ac:spMkLst>
        </pc:spChg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2311176215" sldId="715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252777691" sldId="716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3930653115" sldId="717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4241398349" sldId="719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714116626" sldId="720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2476974398" sldId="721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3867363491" sldId="722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517662865" sldId="723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500513785" sldId="724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877116737" sldId="725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690613444" sldId="726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786897904" sldId="727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965342604" sldId="728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897861" sldId="729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571730899" sldId="730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484844565" sldId="731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380381746" sldId="732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454956375" sldId="733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974465492" sldId="734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301414503" sldId="735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3323397672" sldId="736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596737647" sldId="737"/>
        </pc:sldMkLst>
      </pc:sldChg>
      <pc:sldChg chg="addSp delSp modSp delAnim modAnim">
        <pc:chgData name="Dimitar Zahariev" userId="b84e4ebc77879e88" providerId="LiveId" clId="{6DFF1614-D017-47D0-8BD1-DF958131BAFA}" dt="2020-02-05T14:17:25.408" v="2635"/>
        <pc:sldMkLst>
          <pc:docMk/>
          <pc:sldMk cId="3811251410" sldId="738"/>
        </pc:sldMkLst>
        <pc:spChg chg="add mod">
          <ac:chgData name="Dimitar Zahariev" userId="b84e4ebc77879e88" providerId="LiveId" clId="{6DFF1614-D017-47D0-8BD1-DF958131BAFA}" dt="2020-02-05T14:10:43.203" v="2630" actId="404"/>
          <ac:spMkLst>
            <pc:docMk/>
            <pc:sldMk cId="3811251410" sldId="738"/>
            <ac:spMk id="2" creationId="{2585B22A-F2C6-43CD-9B15-2E1E34995932}"/>
          </ac:spMkLst>
        </pc:spChg>
        <pc:spChg chg="mod">
          <ac:chgData name="Dimitar Zahariev" userId="b84e4ebc77879e88" providerId="LiveId" clId="{6DFF1614-D017-47D0-8BD1-DF958131BAFA}" dt="2020-02-05T09:59:27.645" v="404" actId="20577"/>
          <ac:spMkLst>
            <pc:docMk/>
            <pc:sldMk cId="3811251410" sldId="738"/>
            <ac:spMk id="4" creationId="{D7702113-46B5-44FF-AE34-AED42A801FFF}"/>
          </ac:spMkLst>
        </pc:spChg>
        <pc:spChg chg="del mod">
          <ac:chgData name="Dimitar Zahariev" userId="b84e4ebc77879e88" providerId="LiveId" clId="{6DFF1614-D017-47D0-8BD1-DF958131BAFA}" dt="2020-02-05T14:03:45.273" v="2599" actId="478"/>
          <ac:spMkLst>
            <pc:docMk/>
            <pc:sldMk cId="3811251410" sldId="738"/>
            <ac:spMk id="5" creationId="{25D4DC16-7C8F-4647-B097-E39063E1F4FD}"/>
          </ac:spMkLst>
        </pc:spChg>
        <pc:spChg chg="add del mod">
          <ac:chgData name="Dimitar Zahariev" userId="b84e4ebc77879e88" providerId="LiveId" clId="{6DFF1614-D017-47D0-8BD1-DF958131BAFA}" dt="2020-02-05T14:03:47.843" v="2600" actId="478"/>
          <ac:spMkLst>
            <pc:docMk/>
            <pc:sldMk cId="3811251410" sldId="738"/>
            <ac:spMk id="6" creationId="{A2A369AC-235E-4F51-B642-B2B6E91909E2}"/>
          </ac:spMkLst>
        </pc:spChg>
        <pc:spChg chg="add mod">
          <ac:chgData name="Dimitar Zahariev" userId="b84e4ebc77879e88" providerId="LiveId" clId="{6DFF1614-D017-47D0-8BD1-DF958131BAFA}" dt="2020-02-05T14:10:48.364" v="2631" actId="1076"/>
          <ac:spMkLst>
            <pc:docMk/>
            <pc:sldMk cId="3811251410" sldId="738"/>
            <ac:spMk id="7" creationId="{A5D5BF16-B3AE-488E-8325-937F53F55200}"/>
          </ac:spMkLst>
        </pc:spChg>
        <pc:spChg chg="add mod">
          <ac:chgData name="Dimitar Zahariev" userId="b84e4ebc77879e88" providerId="LiveId" clId="{6DFF1614-D017-47D0-8BD1-DF958131BAFA}" dt="2020-02-05T14:11:01.652" v="2633" actId="1076"/>
          <ac:spMkLst>
            <pc:docMk/>
            <pc:sldMk cId="3811251410" sldId="738"/>
            <ac:spMk id="8" creationId="{2B376B22-A3D0-4C4F-9657-390E39A6A181}"/>
          </ac:spMkLst>
        </pc:spChg>
        <pc:spChg chg="add mod">
          <ac:chgData name="Dimitar Zahariev" userId="b84e4ebc77879e88" providerId="LiveId" clId="{6DFF1614-D017-47D0-8BD1-DF958131BAFA}" dt="2020-02-05T14:17:25.408" v="2635"/>
          <ac:spMkLst>
            <pc:docMk/>
            <pc:sldMk cId="3811251410" sldId="738"/>
            <ac:spMk id="9" creationId="{CCA1DBD0-1B67-4A4A-AEA7-8F7B423B2B10}"/>
          </ac:spMkLst>
        </pc:spChg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44435920" sldId="740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281249806" sldId="741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77129517" sldId="742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418328832" sldId="743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3843151059" sldId="744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138456623" sldId="745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235007403" sldId="746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3071864637" sldId="747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633730192" sldId="748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2762354524" sldId="749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4271314413" sldId="750"/>
        </pc:sldMkLst>
      </pc:sldChg>
      <pc:sldChg chg="modSp del modAnim">
        <pc:chgData name="Dimitar Zahariev" userId="b84e4ebc77879e88" providerId="LiveId" clId="{6DFF1614-D017-47D0-8BD1-DF958131BAFA}" dt="2020-02-06T14:52:49.467" v="23764" actId="47"/>
        <pc:sldMkLst>
          <pc:docMk/>
          <pc:sldMk cId="2373257029" sldId="751"/>
        </pc:sldMkLst>
        <pc:spChg chg="mod">
          <ac:chgData name="Dimitar Zahariev" userId="b84e4ebc77879e88" providerId="LiveId" clId="{6DFF1614-D017-47D0-8BD1-DF958131BAFA}" dt="2020-02-04T21:58:06.209" v="117" actId="5793"/>
          <ac:spMkLst>
            <pc:docMk/>
            <pc:sldMk cId="2373257029" sldId="751"/>
            <ac:spMk id="14" creationId="{0E49D336-45B6-44D3-97C4-E28F8DEA2022}"/>
          </ac:spMkLst>
        </pc:spChg>
      </pc:sldChg>
      <pc:sldChg chg="add">
        <pc:chgData name="Dimitar Zahariev" userId="b84e4ebc77879e88" providerId="LiveId" clId="{6DFF1614-D017-47D0-8BD1-DF958131BAFA}" dt="2020-02-04T21:57:52.019" v="112"/>
        <pc:sldMkLst>
          <pc:docMk/>
          <pc:sldMk cId="477584483" sldId="752"/>
        </pc:sldMkLst>
      </pc:sldChg>
      <pc:sldChg chg="add">
        <pc:chgData name="Dimitar Zahariev" userId="b84e4ebc77879e88" providerId="LiveId" clId="{6DFF1614-D017-47D0-8BD1-DF958131BAFA}" dt="2020-02-04T21:57:52.019" v="112"/>
        <pc:sldMkLst>
          <pc:docMk/>
          <pc:sldMk cId="502996606" sldId="753"/>
        </pc:sldMkLst>
      </pc:sldChg>
      <pc:sldChg chg="addSp delSp modSp add ord delAnim modAnim">
        <pc:chgData name="Dimitar Zahariev" userId="b84e4ebc77879e88" providerId="LiveId" clId="{6DFF1614-D017-47D0-8BD1-DF958131BAFA}" dt="2020-02-06T14:24:01.467" v="23159"/>
        <pc:sldMkLst>
          <pc:docMk/>
          <pc:sldMk cId="2048724385" sldId="754"/>
        </pc:sldMkLst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2" creationId="{E9E182F9-6BD4-4F90-B709-E735797415BA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3" creationId="{0B997DE8-131F-4FA3-9436-C14C397D23F8}"/>
          </ac:spMkLst>
        </pc:spChg>
        <pc:spChg chg="mod">
          <ac:chgData name="Dimitar Zahariev" userId="b84e4ebc77879e88" providerId="LiveId" clId="{6DFF1614-D017-47D0-8BD1-DF958131BAFA}" dt="2020-02-05T09:59:45.245" v="442" actId="20577"/>
          <ac:spMkLst>
            <pc:docMk/>
            <pc:sldMk cId="2048724385" sldId="754"/>
            <ac:spMk id="4" creationId="{D7702113-46B5-44FF-AE34-AED42A801FFF}"/>
          </ac:spMkLst>
        </pc:spChg>
        <pc:spChg chg="del">
          <ac:chgData name="Dimitar Zahariev" userId="b84e4ebc77879e88" providerId="LiveId" clId="{6DFF1614-D017-47D0-8BD1-DF958131BAFA}" dt="2020-02-05T15:10:54.439" v="2767" actId="478"/>
          <ac:spMkLst>
            <pc:docMk/>
            <pc:sldMk cId="2048724385" sldId="754"/>
            <ac:spMk id="5" creationId="{25D4DC16-7C8F-4647-B097-E39063E1F4FD}"/>
          </ac:spMkLst>
        </pc:spChg>
        <pc:spChg chg="add del mod">
          <ac:chgData name="Dimitar Zahariev" userId="b84e4ebc77879e88" providerId="LiveId" clId="{6DFF1614-D017-47D0-8BD1-DF958131BAFA}" dt="2020-02-05T15:07:52.902" v="2672" actId="478"/>
          <ac:spMkLst>
            <pc:docMk/>
            <pc:sldMk cId="2048724385" sldId="754"/>
            <ac:spMk id="6" creationId="{2392E881-39CD-4345-A747-698730A20891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7" creationId="{DAB1D35D-53AC-46A3-ACA0-B51C3A0A22BE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8" creationId="{D44C1ADB-C459-4ACC-813F-8787402A7C86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9" creationId="{68689B76-DAE9-4EBA-936C-D3ACCFEE9CCE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10" creationId="{9C25F3FE-286B-44D5-AB04-06B239962AA2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11" creationId="{7844FAF5-F9FB-49B0-B816-B35EE75666B1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12" creationId="{B8CA480C-5E14-4962-80FC-C68D163D9A97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13" creationId="{E1EFA49F-51DA-466D-A81F-9CC9DD7ED67B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4" creationId="{6DABDA84-9C66-4475-995D-1A3D7FA7F77F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5" creationId="{5FFD52AE-1250-4125-B141-F25123F90BDF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6" creationId="{0688B0AB-7E29-4217-9DFD-A24E4221DF02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7" creationId="{97CBA9DD-916B-4523-B464-53BA1D7AD108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8" creationId="{F49C9561-3744-4726-8E83-0DA3F6C9FD8D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9" creationId="{0FE9C9F0-9F4B-4BC0-A61F-77A7AF994365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20" creationId="{D75EB433-CA74-4262-BF50-D7456DBC1999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21" creationId="{03DEA460-36CD-44E1-911C-D5E3F5C250AC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22" creationId="{AC0FAA49-1E69-49F1-A860-D9BDB612A464}"/>
          </ac:spMkLst>
        </pc:spChg>
        <pc:spChg chg="add del mod">
          <ac:chgData name="Dimitar Zahariev" userId="b84e4ebc77879e88" providerId="LiveId" clId="{6DFF1614-D017-47D0-8BD1-DF958131BAFA}" dt="2020-02-05T15:10:56.755" v="2768" actId="478"/>
          <ac:spMkLst>
            <pc:docMk/>
            <pc:sldMk cId="2048724385" sldId="754"/>
            <ac:spMk id="24" creationId="{52E0661B-9597-4606-BA87-D7109A2364CD}"/>
          </ac:spMkLst>
        </pc:spChg>
        <pc:spChg chg="add mod">
          <ac:chgData name="Dimitar Zahariev" userId="b84e4ebc77879e88" providerId="LiveId" clId="{6DFF1614-D017-47D0-8BD1-DF958131BAFA}" dt="2020-02-06T14:23:14.335" v="23141" actId="1076"/>
          <ac:spMkLst>
            <pc:docMk/>
            <pc:sldMk cId="2048724385" sldId="754"/>
            <ac:spMk id="25" creationId="{3AF6E174-350E-49D9-BB8B-2463C7DA572B}"/>
          </ac:spMkLst>
        </pc:spChg>
        <pc:spChg chg="add mod">
          <ac:chgData name="Dimitar Zahariev" userId="b84e4ebc77879e88" providerId="LiveId" clId="{6DFF1614-D017-47D0-8BD1-DF958131BAFA}" dt="2020-02-06T14:23:20.334" v="23142" actId="1076"/>
          <ac:spMkLst>
            <pc:docMk/>
            <pc:sldMk cId="2048724385" sldId="754"/>
            <ac:spMk id="26" creationId="{EF5B124C-5B60-4DA0-8843-CD814F12832C}"/>
          </ac:spMkLst>
        </pc:spChg>
      </pc:sldChg>
      <pc:sldChg chg="addSp modSp add modAnim">
        <pc:chgData name="Dimitar Zahariev" userId="b84e4ebc77879e88" providerId="LiveId" clId="{6DFF1614-D017-47D0-8BD1-DF958131BAFA}" dt="2020-02-06T14:30:11.252" v="23256" actId="113"/>
        <pc:sldMkLst>
          <pc:docMk/>
          <pc:sldMk cId="3983174900" sldId="755"/>
        </pc:sldMkLst>
        <pc:spChg chg="mod">
          <ac:chgData name="Dimitar Zahariev" userId="b84e4ebc77879e88" providerId="LiveId" clId="{6DFF1614-D017-47D0-8BD1-DF958131BAFA}" dt="2020-02-05T10:00:01.226" v="469" actId="27636"/>
          <ac:spMkLst>
            <pc:docMk/>
            <pc:sldMk cId="3983174900" sldId="755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0:11.252" v="23256" actId="113"/>
          <ac:spMkLst>
            <pc:docMk/>
            <pc:sldMk cId="3983174900" sldId="755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2:57:05.261" v="1061" actId="404"/>
          <ac:spMkLst>
            <pc:docMk/>
            <pc:sldMk cId="3983174900" sldId="755"/>
            <ac:spMk id="6" creationId="{391F2308-E957-40BB-A6ED-5D70B38DD10A}"/>
          </ac:spMkLst>
        </pc:spChg>
      </pc:sldChg>
      <pc:sldChg chg="addSp delSp modSp add modAnim">
        <pc:chgData name="Dimitar Zahariev" userId="b84e4ebc77879e88" providerId="LiveId" clId="{6DFF1614-D017-47D0-8BD1-DF958131BAFA}" dt="2020-02-06T14:31:26.299" v="23286"/>
        <pc:sldMkLst>
          <pc:docMk/>
          <pc:sldMk cId="1771951066" sldId="756"/>
        </pc:sldMkLst>
        <pc:spChg chg="add del">
          <ac:chgData name="Dimitar Zahariev" userId="b84e4ebc77879e88" providerId="LiveId" clId="{6DFF1614-D017-47D0-8BD1-DF958131BAFA}" dt="2020-02-05T16:38:47.980" v="5136"/>
          <ac:spMkLst>
            <pc:docMk/>
            <pc:sldMk cId="1771951066" sldId="756"/>
            <ac:spMk id="2" creationId="{DE11C162-97DC-471E-99D6-CDCFD48E41ED}"/>
          </ac:spMkLst>
        </pc:spChg>
        <pc:spChg chg="add del">
          <ac:chgData name="Dimitar Zahariev" userId="b84e4ebc77879e88" providerId="LiveId" clId="{6DFF1614-D017-47D0-8BD1-DF958131BAFA}" dt="2020-02-05T16:39:04.070" v="5139"/>
          <ac:spMkLst>
            <pc:docMk/>
            <pc:sldMk cId="1771951066" sldId="756"/>
            <ac:spMk id="3" creationId="{1ACD8A11-6F98-45A5-98D5-B21606273A0B}"/>
          </ac:spMkLst>
        </pc:spChg>
        <pc:spChg chg="mod">
          <ac:chgData name="Dimitar Zahariev" userId="b84e4ebc77879e88" providerId="LiveId" clId="{6DFF1614-D017-47D0-8BD1-DF958131BAFA}" dt="2020-02-05T12:23:04.919" v="482" actId="20577"/>
          <ac:spMkLst>
            <pc:docMk/>
            <pc:sldMk cId="1771951066" sldId="756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6:47:50.820" v="5379" actId="20577"/>
          <ac:spMkLst>
            <pc:docMk/>
            <pc:sldMk cId="1771951066" sldId="756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6:45:50.260" v="5334" actId="1076"/>
          <ac:spMkLst>
            <pc:docMk/>
            <pc:sldMk cId="1771951066" sldId="756"/>
            <ac:spMk id="6" creationId="{8B2D7CDF-D472-4E99-9359-F2E7BCB77EEA}"/>
          </ac:spMkLst>
        </pc:spChg>
        <pc:spChg chg="add mod">
          <ac:chgData name="Dimitar Zahariev" userId="b84e4ebc77879e88" providerId="LiveId" clId="{6DFF1614-D017-47D0-8BD1-DF958131BAFA}" dt="2020-02-05T16:45:54.632" v="5335" actId="1076"/>
          <ac:spMkLst>
            <pc:docMk/>
            <pc:sldMk cId="1771951066" sldId="756"/>
            <ac:spMk id="7" creationId="{C6403390-503B-45F6-A688-20BC38F6FC8A}"/>
          </ac:spMkLst>
        </pc:spChg>
        <pc:spChg chg="add mod">
          <ac:chgData name="Dimitar Zahariev" userId="b84e4ebc77879e88" providerId="LiveId" clId="{6DFF1614-D017-47D0-8BD1-DF958131BAFA}" dt="2020-02-05T16:45:58.020" v="5336" actId="1076"/>
          <ac:spMkLst>
            <pc:docMk/>
            <pc:sldMk cId="1771951066" sldId="756"/>
            <ac:spMk id="8" creationId="{9496C567-AC51-475A-BA77-27E25C2C2CB2}"/>
          </ac:spMkLst>
        </pc:spChg>
      </pc:sldChg>
      <pc:sldChg chg="modSp add ord modAnim">
        <pc:chgData name="Dimitar Zahariev" userId="b84e4ebc77879e88" providerId="LiveId" clId="{6DFF1614-D017-47D0-8BD1-DF958131BAFA}" dt="2020-02-06T14:31:04.310" v="23281"/>
        <pc:sldMkLst>
          <pc:docMk/>
          <pc:sldMk cId="2502894898" sldId="757"/>
        </pc:sldMkLst>
        <pc:spChg chg="mod">
          <ac:chgData name="Dimitar Zahariev" userId="b84e4ebc77879e88" providerId="LiveId" clId="{6DFF1614-D017-47D0-8BD1-DF958131BAFA}" dt="2020-02-05T13:29:30.054" v="2095" actId="20577"/>
          <ac:spMkLst>
            <pc:docMk/>
            <pc:sldMk cId="2502894898" sldId="757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0:25.067" v="23257" actId="20577"/>
          <ac:spMkLst>
            <pc:docMk/>
            <pc:sldMk cId="2502894898" sldId="757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6DFF1614-D017-47D0-8BD1-DF958131BAFA}" dt="2020-02-06T14:34:10.379" v="23365"/>
        <pc:sldMkLst>
          <pc:docMk/>
          <pc:sldMk cId="480002717" sldId="758"/>
        </pc:sldMkLst>
        <pc:spChg chg="mod">
          <ac:chgData name="Dimitar Zahariev" userId="b84e4ebc77879e88" providerId="LiveId" clId="{6DFF1614-D017-47D0-8BD1-DF958131BAFA}" dt="2020-02-05T19:33:32.945" v="7034" actId="20577"/>
          <ac:spMkLst>
            <pc:docMk/>
            <pc:sldMk cId="480002717" sldId="758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3:37.018" v="23341" actId="113"/>
          <ac:spMkLst>
            <pc:docMk/>
            <pc:sldMk cId="480002717" sldId="758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9:49:31.681" v="7948" actId="14100"/>
          <ac:spMkLst>
            <pc:docMk/>
            <pc:sldMk cId="480002717" sldId="758"/>
            <ac:spMk id="6" creationId="{3D3FB2D1-E0C3-46F0-82CE-51FC8B376668}"/>
          </ac:spMkLst>
        </pc:spChg>
      </pc:sldChg>
      <pc:sldChg chg="addSp modSp add ord modAnim">
        <pc:chgData name="Dimitar Zahariev" userId="b84e4ebc77879e88" providerId="LiveId" clId="{6DFF1614-D017-47D0-8BD1-DF958131BAFA}" dt="2020-02-06T14:32:54.661" v="23335"/>
        <pc:sldMkLst>
          <pc:docMk/>
          <pc:sldMk cId="3673212385" sldId="759"/>
        </pc:sldMkLst>
        <pc:spChg chg="mod">
          <ac:chgData name="Dimitar Zahariev" userId="b84e4ebc77879e88" providerId="LiveId" clId="{6DFF1614-D017-47D0-8BD1-DF958131BAFA}" dt="2020-02-05T17:00:53.981" v="6116" actId="20577"/>
          <ac:spMkLst>
            <pc:docMk/>
            <pc:sldMk cId="3673212385" sldId="759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7:07:15.673" v="6665" actId="404"/>
          <ac:spMkLst>
            <pc:docMk/>
            <pc:sldMk cId="3673212385" sldId="759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7:02:58.443" v="6327" actId="20577"/>
          <ac:spMkLst>
            <pc:docMk/>
            <pc:sldMk cId="3673212385" sldId="759"/>
            <ac:spMk id="6" creationId="{3F6EF140-7F75-48E8-B1DD-8444AC52481C}"/>
          </ac:spMkLst>
        </pc:spChg>
        <pc:spChg chg="add mod">
          <ac:chgData name="Dimitar Zahariev" userId="b84e4ebc77879e88" providerId="LiveId" clId="{6DFF1614-D017-47D0-8BD1-DF958131BAFA}" dt="2020-02-05T17:07:19.693" v="6666" actId="1076"/>
          <ac:spMkLst>
            <pc:docMk/>
            <pc:sldMk cId="3673212385" sldId="759"/>
            <ac:spMk id="7" creationId="{719073D7-B1CA-4EBF-85CA-21B5C455F349}"/>
          </ac:spMkLst>
        </pc:spChg>
        <pc:spChg chg="add mod">
          <ac:chgData name="Dimitar Zahariev" userId="b84e4ebc77879e88" providerId="LiveId" clId="{6DFF1614-D017-47D0-8BD1-DF958131BAFA}" dt="2020-02-05T17:07:23.123" v="6667" actId="1076"/>
          <ac:spMkLst>
            <pc:docMk/>
            <pc:sldMk cId="3673212385" sldId="759"/>
            <ac:spMk id="8" creationId="{0F3000D6-22A4-40FF-A3F4-27B6D73D4267}"/>
          </ac:spMkLst>
        </pc:spChg>
        <pc:spChg chg="add mod">
          <ac:chgData name="Dimitar Zahariev" userId="b84e4ebc77879e88" providerId="LiveId" clId="{6DFF1614-D017-47D0-8BD1-DF958131BAFA}" dt="2020-02-05T17:08:31.849" v="6780" actId="313"/>
          <ac:spMkLst>
            <pc:docMk/>
            <pc:sldMk cId="3673212385" sldId="759"/>
            <ac:spMk id="9" creationId="{A1B7A125-F81C-45FD-B6D8-181320E3666D}"/>
          </ac:spMkLst>
        </pc:spChg>
        <pc:spChg chg="add mod">
          <ac:chgData name="Dimitar Zahariev" userId="b84e4ebc77879e88" providerId="LiveId" clId="{6DFF1614-D017-47D0-8BD1-DF958131BAFA}" dt="2020-02-05T17:09:23.632" v="6863" actId="313"/>
          <ac:spMkLst>
            <pc:docMk/>
            <pc:sldMk cId="3673212385" sldId="759"/>
            <ac:spMk id="10" creationId="{F551EE37-C8DC-483C-A17F-92FD1D49042E}"/>
          </ac:spMkLst>
        </pc:spChg>
      </pc:sldChg>
      <pc:sldChg chg="add modAnim">
        <pc:chgData name="Dimitar Zahariev" userId="b84e4ebc77879e88" providerId="LiveId" clId="{6DFF1614-D017-47D0-8BD1-DF958131BAFA}" dt="2020-02-06T14:38:33.902" v="23455"/>
        <pc:sldMkLst>
          <pc:docMk/>
          <pc:sldMk cId="352851639" sldId="760"/>
        </pc:sldMkLst>
      </pc:sldChg>
      <pc:sldChg chg="addSp modSp add del modAnim">
        <pc:chgData name="Dimitar Zahariev" userId="b84e4ebc77879e88" providerId="LiveId" clId="{6DFF1614-D017-47D0-8BD1-DF958131BAFA}" dt="2020-02-06T09:08:57.852" v="23099" actId="2696"/>
        <pc:sldMkLst>
          <pc:docMk/>
          <pc:sldMk cId="1244288710" sldId="760"/>
        </pc:sldMkLst>
        <pc:spChg chg="mod">
          <ac:chgData name="Dimitar Zahariev" userId="b84e4ebc77879e88" providerId="LiveId" clId="{6DFF1614-D017-47D0-8BD1-DF958131BAFA}" dt="2020-02-05T20:15:49.415" v="8650" actId="20577"/>
          <ac:spMkLst>
            <pc:docMk/>
            <pc:sldMk cId="1244288710" sldId="76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0:22:42.392" v="8973" actId="20577"/>
          <ac:spMkLst>
            <pc:docMk/>
            <pc:sldMk cId="1244288710" sldId="760"/>
            <ac:spMk id="5" creationId="{25D4DC16-7C8F-4647-B097-E39063E1F4FD}"/>
          </ac:spMkLst>
        </pc:spChg>
        <pc:spChg chg="add">
          <ac:chgData name="Dimitar Zahariev" userId="b84e4ebc77879e88" providerId="LiveId" clId="{6DFF1614-D017-47D0-8BD1-DF958131BAFA}" dt="2020-02-05T20:16:12.813" v="8655"/>
          <ac:spMkLst>
            <pc:docMk/>
            <pc:sldMk cId="1244288710" sldId="760"/>
            <ac:spMk id="6" creationId="{958DE0A6-C7EA-4BDE-A3BC-A53CA31C4F2D}"/>
          </ac:spMkLst>
        </pc:spChg>
        <pc:spChg chg="add mod">
          <ac:chgData name="Dimitar Zahariev" userId="b84e4ebc77879e88" providerId="LiveId" clId="{6DFF1614-D017-47D0-8BD1-DF958131BAFA}" dt="2020-02-05T20:23:47.123" v="9052" actId="20577"/>
          <ac:spMkLst>
            <pc:docMk/>
            <pc:sldMk cId="1244288710" sldId="760"/>
            <ac:spMk id="7" creationId="{74830C84-5CD6-43D8-859B-6ED31645F432}"/>
          </ac:spMkLst>
        </pc:spChg>
        <pc:spChg chg="add mod">
          <ac:chgData name="Dimitar Zahariev" userId="b84e4ebc77879e88" providerId="LiveId" clId="{6DFF1614-D017-47D0-8BD1-DF958131BAFA}" dt="2020-02-05T20:24:29.077" v="9121" actId="20577"/>
          <ac:spMkLst>
            <pc:docMk/>
            <pc:sldMk cId="1244288710" sldId="760"/>
            <ac:spMk id="8" creationId="{F2F02238-BC30-4F40-96F6-91F4F25268F2}"/>
          </ac:spMkLst>
        </pc:spChg>
        <pc:spChg chg="add mod">
          <ac:chgData name="Dimitar Zahariev" userId="b84e4ebc77879e88" providerId="LiveId" clId="{6DFF1614-D017-47D0-8BD1-DF958131BAFA}" dt="2020-02-05T20:25:45.848" v="9219" actId="20577"/>
          <ac:spMkLst>
            <pc:docMk/>
            <pc:sldMk cId="1244288710" sldId="760"/>
            <ac:spMk id="9" creationId="{E0711C5F-A271-4773-B801-5346EF9B2855}"/>
          </ac:spMkLst>
        </pc:spChg>
      </pc:sldChg>
      <pc:sldChg chg="modSp add ord modAnim">
        <pc:chgData name="Dimitar Zahariev" userId="b84e4ebc77879e88" providerId="LiveId" clId="{6DFF1614-D017-47D0-8BD1-DF958131BAFA}" dt="2020-02-06T14:45:22.111" v="23598" actId="20577"/>
        <pc:sldMkLst>
          <pc:docMk/>
          <pc:sldMk cId="2237726109" sldId="761"/>
        </pc:sldMkLst>
        <pc:spChg chg="mod">
          <ac:chgData name="Dimitar Zahariev" userId="b84e4ebc77879e88" providerId="LiveId" clId="{6DFF1614-D017-47D0-8BD1-DF958131BAFA}" dt="2020-02-05T12:28:14.884" v="558" actId="20577"/>
          <ac:spMkLst>
            <pc:docMk/>
            <pc:sldMk cId="2237726109" sldId="761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45:22.111" v="23598" actId="20577"/>
          <ac:spMkLst>
            <pc:docMk/>
            <pc:sldMk cId="2237726109" sldId="761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6DFF1614-D017-47D0-8BD1-DF958131BAFA}" dt="2020-02-06T14:37:30.528" v="23435"/>
        <pc:sldMkLst>
          <pc:docMk/>
          <pc:sldMk cId="4284513354" sldId="762"/>
        </pc:sldMkLst>
        <pc:spChg chg="mod">
          <ac:chgData name="Dimitar Zahariev" userId="b84e4ebc77879e88" providerId="LiveId" clId="{6DFF1614-D017-47D0-8BD1-DF958131BAFA}" dt="2020-02-05T21:13:24.582" v="10775" actId="6549"/>
          <ac:spMkLst>
            <pc:docMk/>
            <pc:sldMk cId="4284513354" sldId="76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1:21:21.785" v="11404" actId="113"/>
          <ac:spMkLst>
            <pc:docMk/>
            <pc:sldMk cId="4284513354" sldId="762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21:22:03.049" v="11449" actId="14100"/>
          <ac:spMkLst>
            <pc:docMk/>
            <pc:sldMk cId="4284513354" sldId="762"/>
            <ac:spMk id="6" creationId="{F4F14F80-97F5-4612-8CBB-F7216BA42906}"/>
          </ac:spMkLst>
        </pc:spChg>
      </pc:sldChg>
      <pc:sldChg chg="add modAnim">
        <pc:chgData name="Dimitar Zahariev" userId="b84e4ebc77879e88" providerId="LiveId" clId="{6DFF1614-D017-47D0-8BD1-DF958131BAFA}" dt="2020-02-06T14:38:19.028" v="23449"/>
        <pc:sldMkLst>
          <pc:docMk/>
          <pc:sldMk cId="3243065401" sldId="763"/>
        </pc:sldMkLst>
      </pc:sldChg>
      <pc:sldChg chg="addSp modSp add del modAnim">
        <pc:chgData name="Dimitar Zahariev" userId="b84e4ebc77879e88" providerId="LiveId" clId="{6DFF1614-D017-47D0-8BD1-DF958131BAFA}" dt="2020-02-06T09:08:57.852" v="23099" actId="2696"/>
        <pc:sldMkLst>
          <pc:docMk/>
          <pc:sldMk cId="3931425031" sldId="763"/>
        </pc:sldMkLst>
        <pc:spChg chg="mod">
          <ac:chgData name="Dimitar Zahariev" userId="b84e4ebc77879e88" providerId="LiveId" clId="{6DFF1614-D017-47D0-8BD1-DF958131BAFA}" dt="2020-02-05T20:15:53.834" v="8654" actId="20577"/>
          <ac:spMkLst>
            <pc:docMk/>
            <pc:sldMk cId="3931425031" sldId="763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0:11:56.243" v="8588" actId="20577"/>
          <ac:spMkLst>
            <pc:docMk/>
            <pc:sldMk cId="3931425031" sldId="763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20:12:19.081" v="8590"/>
          <ac:spMkLst>
            <pc:docMk/>
            <pc:sldMk cId="3931425031" sldId="763"/>
            <ac:spMk id="6" creationId="{B0C2E08D-6FDB-4E68-B0F7-7ACB4F60DB43}"/>
          </ac:spMkLst>
        </pc:spChg>
        <pc:picChg chg="add mod">
          <ac:chgData name="Dimitar Zahariev" userId="b84e4ebc77879e88" providerId="LiveId" clId="{6DFF1614-D017-47D0-8BD1-DF958131BAFA}" dt="2020-02-05T20:14:53.479" v="8602" actId="1076"/>
          <ac:picMkLst>
            <pc:docMk/>
            <pc:sldMk cId="3931425031" sldId="763"/>
            <ac:picMk id="3" creationId="{684B8899-0465-41EF-8228-E6F619FA75B6}"/>
          </ac:picMkLst>
        </pc:picChg>
        <pc:picChg chg="add mod">
          <ac:chgData name="Dimitar Zahariev" userId="b84e4ebc77879e88" providerId="LiveId" clId="{6DFF1614-D017-47D0-8BD1-DF958131BAFA}" dt="2020-02-05T20:15:14.369" v="8605" actId="1076"/>
          <ac:picMkLst>
            <pc:docMk/>
            <pc:sldMk cId="3931425031" sldId="763"/>
            <ac:picMk id="8" creationId="{A0F5E550-87CD-4560-82C9-C3645B7F742F}"/>
          </ac:picMkLst>
        </pc:picChg>
      </pc:sldChg>
      <pc:sldChg chg="addSp delSp modSp add delAnim modAnim">
        <pc:chgData name="Dimitar Zahariev" userId="b84e4ebc77879e88" providerId="LiveId" clId="{6DFF1614-D017-47D0-8BD1-DF958131BAFA}" dt="2020-02-06T14:41:33.791" v="23550"/>
        <pc:sldMkLst>
          <pc:docMk/>
          <pc:sldMk cId="2964688222" sldId="764"/>
        </pc:sldMkLst>
        <pc:spChg chg="mod">
          <ac:chgData name="Dimitar Zahariev" userId="b84e4ebc77879e88" providerId="LiveId" clId="{6DFF1614-D017-47D0-8BD1-DF958131BAFA}" dt="2020-02-05T12:36:06.195" v="649" actId="20577"/>
          <ac:spMkLst>
            <pc:docMk/>
            <pc:sldMk cId="2964688222" sldId="764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2:07:33.259" v="13340" actId="113"/>
          <ac:spMkLst>
            <pc:docMk/>
            <pc:sldMk cId="2964688222" sldId="764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2:07:25.121" v="13338" actId="478"/>
          <ac:spMkLst>
            <pc:docMk/>
            <pc:sldMk cId="2964688222" sldId="764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2:07:18.539" v="13337" actId="20577"/>
          <ac:spMkLst>
            <pc:docMk/>
            <pc:sldMk cId="2964688222" sldId="764"/>
            <ac:spMk id="7" creationId="{AB7E4AD4-BA8D-4012-B4B9-C5725015A28F}"/>
          </ac:spMkLst>
        </pc:spChg>
      </pc:sldChg>
      <pc:sldChg chg="modSp add del">
        <pc:chgData name="Dimitar Zahariev" userId="b84e4ebc77879e88" providerId="LiveId" clId="{6DFF1614-D017-47D0-8BD1-DF958131BAFA}" dt="2020-02-05T22:07:43.447" v="13343" actId="47"/>
        <pc:sldMkLst>
          <pc:docMk/>
          <pc:sldMk cId="303194057" sldId="765"/>
        </pc:sldMkLst>
        <pc:spChg chg="mod">
          <ac:chgData name="Dimitar Zahariev" userId="b84e4ebc77879e88" providerId="LiveId" clId="{6DFF1614-D017-47D0-8BD1-DF958131BAFA}" dt="2020-02-05T12:36:19.527" v="657" actId="20577"/>
          <ac:spMkLst>
            <pc:docMk/>
            <pc:sldMk cId="303194057" sldId="765"/>
            <ac:spMk id="4" creationId="{D7702113-46B5-44FF-AE34-AED42A801FFF}"/>
          </ac:spMkLst>
        </pc:spChg>
      </pc:sldChg>
      <pc:sldChg chg="delSp modSp add delAnim modAnim">
        <pc:chgData name="Dimitar Zahariev" userId="b84e4ebc77879e88" providerId="LiveId" clId="{6DFF1614-D017-47D0-8BD1-DF958131BAFA}" dt="2020-02-06T14:42:36.018" v="23572" actId="478"/>
        <pc:sldMkLst>
          <pc:docMk/>
          <pc:sldMk cId="3006524077" sldId="766"/>
        </pc:sldMkLst>
        <pc:spChg chg="mod">
          <ac:chgData name="Dimitar Zahariev" userId="b84e4ebc77879e88" providerId="LiveId" clId="{6DFF1614-D017-47D0-8BD1-DF958131BAFA}" dt="2020-02-05T12:36:44.644" v="671" actId="20577"/>
          <ac:spMkLst>
            <pc:docMk/>
            <pc:sldMk cId="3006524077" sldId="766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27:12.719" v="17337" actId="403"/>
          <ac:spMkLst>
            <pc:docMk/>
            <pc:sldMk cId="3006524077" sldId="766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14:42:36.018" v="23572" actId="478"/>
          <ac:spMkLst>
            <pc:docMk/>
            <pc:sldMk cId="3006524077" sldId="766"/>
            <ac:spMk id="6" creationId="{D4096F37-F8A8-4BDF-B72C-7D68CB815E26}"/>
          </ac:spMkLst>
        </pc:spChg>
      </pc:sldChg>
      <pc:sldChg chg="modSp add del">
        <pc:chgData name="Dimitar Zahariev" userId="b84e4ebc77879e88" providerId="LiveId" clId="{6DFF1614-D017-47D0-8BD1-DF958131BAFA}" dt="2020-02-05T22:12:33.606" v="13531" actId="47"/>
        <pc:sldMkLst>
          <pc:docMk/>
          <pc:sldMk cId="2693015376" sldId="767"/>
        </pc:sldMkLst>
        <pc:spChg chg="mod">
          <ac:chgData name="Dimitar Zahariev" userId="b84e4ebc77879e88" providerId="LiveId" clId="{6DFF1614-D017-47D0-8BD1-DF958131BAFA}" dt="2020-02-05T12:37:02.386" v="686" actId="20577"/>
          <ac:spMkLst>
            <pc:docMk/>
            <pc:sldMk cId="2693015376" sldId="767"/>
            <ac:spMk id="4" creationId="{D7702113-46B5-44FF-AE34-AED42A801FFF}"/>
          </ac:spMkLst>
        </pc:spChg>
      </pc:sldChg>
      <pc:sldChg chg="addSp delSp modSp add ord delAnim modAnim">
        <pc:chgData name="Dimitar Zahariev" userId="b84e4ebc77879e88" providerId="LiveId" clId="{6DFF1614-D017-47D0-8BD1-DF958131BAFA}" dt="2020-02-06T14:43:23.759" v="23586"/>
        <pc:sldMkLst>
          <pc:docMk/>
          <pc:sldMk cId="236759615" sldId="768"/>
        </pc:sldMkLst>
        <pc:spChg chg="mod">
          <ac:chgData name="Dimitar Zahariev" userId="b84e4ebc77879e88" providerId="LiveId" clId="{6DFF1614-D017-47D0-8BD1-DF958131BAFA}" dt="2020-02-05T12:37:39.760" v="714" actId="20577"/>
          <ac:spMkLst>
            <pc:docMk/>
            <pc:sldMk cId="236759615" sldId="768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2:42:02.218" v="15005" actId="20577"/>
          <ac:spMkLst>
            <pc:docMk/>
            <pc:sldMk cId="236759615" sldId="768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2:43:23.905" v="15053" actId="478"/>
          <ac:spMkLst>
            <pc:docMk/>
            <pc:sldMk cId="236759615" sldId="768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2:41:55.069" v="15003" actId="1076"/>
          <ac:spMkLst>
            <pc:docMk/>
            <pc:sldMk cId="236759615" sldId="768"/>
            <ac:spMk id="7" creationId="{3695F54D-CE82-4F15-8DFC-FA2852F8D0C2}"/>
          </ac:spMkLst>
        </pc:spChg>
        <pc:spChg chg="add mod">
          <ac:chgData name="Dimitar Zahariev" userId="b84e4ebc77879e88" providerId="LiveId" clId="{6DFF1614-D017-47D0-8BD1-DF958131BAFA}" dt="2020-02-05T22:42:00.524" v="15004" actId="1076"/>
          <ac:spMkLst>
            <pc:docMk/>
            <pc:sldMk cId="236759615" sldId="768"/>
            <ac:spMk id="8" creationId="{A2737970-B25F-4916-B3E2-8959E5361300}"/>
          </ac:spMkLst>
        </pc:spChg>
        <pc:spChg chg="add mod">
          <ac:chgData name="Dimitar Zahariev" userId="b84e4ebc77879e88" providerId="LiveId" clId="{6DFF1614-D017-47D0-8BD1-DF958131BAFA}" dt="2020-02-05T22:43:04.258" v="15052" actId="20577"/>
          <ac:spMkLst>
            <pc:docMk/>
            <pc:sldMk cId="236759615" sldId="768"/>
            <ac:spMk id="9" creationId="{BDAF9B92-4849-421E-B454-5BA6165DB6B0}"/>
          </ac:spMkLst>
        </pc:spChg>
        <pc:spChg chg="add mod">
          <ac:chgData name="Dimitar Zahariev" userId="b84e4ebc77879e88" providerId="LiveId" clId="{6DFF1614-D017-47D0-8BD1-DF958131BAFA}" dt="2020-02-05T22:44:03.625" v="15120" actId="20577"/>
          <ac:spMkLst>
            <pc:docMk/>
            <pc:sldMk cId="236759615" sldId="768"/>
            <ac:spMk id="10" creationId="{93C7E02A-FC20-43C4-A9EA-F94C7D13698F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45:42.050" v="23605"/>
        <pc:sldMkLst>
          <pc:docMk/>
          <pc:sldMk cId="4048332883" sldId="769"/>
        </pc:sldMkLst>
        <pc:spChg chg="mod">
          <ac:chgData name="Dimitar Zahariev" userId="b84e4ebc77879e88" providerId="LiveId" clId="{6DFF1614-D017-47D0-8BD1-DF958131BAFA}" dt="2020-02-05T12:37:55.906" v="725" actId="20577"/>
          <ac:spMkLst>
            <pc:docMk/>
            <pc:sldMk cId="4048332883" sldId="769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31:12.088" v="17604" actId="20577"/>
          <ac:spMkLst>
            <pc:docMk/>
            <pc:sldMk cId="4048332883" sldId="769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3:28:34.201" v="17366" actId="478"/>
          <ac:spMkLst>
            <pc:docMk/>
            <pc:sldMk cId="4048332883" sldId="769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3:31:17.045" v="17605" actId="1076"/>
          <ac:spMkLst>
            <pc:docMk/>
            <pc:sldMk cId="4048332883" sldId="769"/>
            <ac:spMk id="7" creationId="{8E1E4B44-D2CF-4C84-B3E8-4E4FFAD296F4}"/>
          </ac:spMkLst>
        </pc:spChg>
        <pc:spChg chg="add mod">
          <ac:chgData name="Dimitar Zahariev" userId="b84e4ebc77879e88" providerId="LiveId" clId="{6DFF1614-D017-47D0-8BD1-DF958131BAFA}" dt="2020-02-05T23:31:34.173" v="17644" actId="20577"/>
          <ac:spMkLst>
            <pc:docMk/>
            <pc:sldMk cId="4048332883" sldId="769"/>
            <ac:spMk id="8" creationId="{6425FE19-533B-41B5-AB2C-7320589362DC}"/>
          </ac:spMkLst>
        </pc:spChg>
      </pc:sldChg>
      <pc:sldChg chg="addSp delSp modSp add delAnim modAnim">
        <pc:chgData name="Dimitar Zahariev" userId="b84e4ebc77879e88" providerId="LiveId" clId="{6DFF1614-D017-47D0-8BD1-DF958131BAFA}" dt="2020-02-05T23:17:26.620" v="16822" actId="1036"/>
        <pc:sldMkLst>
          <pc:docMk/>
          <pc:sldMk cId="1174585664" sldId="770"/>
        </pc:sldMkLst>
        <pc:spChg chg="mod">
          <ac:chgData name="Dimitar Zahariev" userId="b84e4ebc77879e88" providerId="LiveId" clId="{6DFF1614-D017-47D0-8BD1-DF958131BAFA}" dt="2020-02-05T12:38:17.155" v="734" actId="20577"/>
          <ac:spMkLst>
            <pc:docMk/>
            <pc:sldMk cId="1174585664" sldId="77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17:20.749" v="16816" actId="20577"/>
          <ac:spMkLst>
            <pc:docMk/>
            <pc:sldMk cId="1174585664" sldId="770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3:12:22.760" v="16629" actId="478"/>
          <ac:spMkLst>
            <pc:docMk/>
            <pc:sldMk cId="1174585664" sldId="770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3:17:26.620" v="16822" actId="1036"/>
          <ac:spMkLst>
            <pc:docMk/>
            <pc:sldMk cId="1174585664" sldId="770"/>
            <ac:spMk id="7" creationId="{147FA24A-2BF3-4632-918D-B06429E2F132}"/>
          </ac:spMkLst>
        </pc:spChg>
      </pc:sldChg>
      <pc:sldChg chg="modSp add modAnim">
        <pc:chgData name="Dimitar Zahariev" userId="b84e4ebc77879e88" providerId="LiveId" clId="{6DFF1614-D017-47D0-8BD1-DF958131BAFA}" dt="2020-02-06T00:24:30.289" v="19608" actId="403"/>
        <pc:sldMkLst>
          <pc:docMk/>
          <pc:sldMk cId="2999030687" sldId="771"/>
        </pc:sldMkLst>
        <pc:spChg chg="mod">
          <ac:chgData name="Dimitar Zahariev" userId="b84e4ebc77879e88" providerId="LiveId" clId="{6DFF1614-D017-47D0-8BD1-DF958131BAFA}" dt="2020-02-05T12:39:46.501" v="772" actId="20577"/>
          <ac:spMkLst>
            <pc:docMk/>
            <pc:sldMk cId="2999030687" sldId="771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0:24:30.289" v="19608" actId="403"/>
          <ac:spMkLst>
            <pc:docMk/>
            <pc:sldMk cId="2999030687" sldId="771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6T00:13:47.970" v="19327" actId="20577"/>
          <ac:spMkLst>
            <pc:docMk/>
            <pc:sldMk cId="2999030687" sldId="771"/>
            <ac:spMk id="6" creationId="{BA4A7289-76C1-442E-ADC1-6856D9F4C3F2}"/>
          </ac:spMkLst>
        </pc:spChg>
      </pc:sldChg>
      <pc:sldChg chg="delSp modSp add delAnim modAnim">
        <pc:chgData name="Dimitar Zahariev" userId="b84e4ebc77879e88" providerId="LiveId" clId="{6DFF1614-D017-47D0-8BD1-DF958131BAFA}" dt="2020-02-06T14:48:08.346" v="23647"/>
        <pc:sldMkLst>
          <pc:docMk/>
          <pc:sldMk cId="288568412" sldId="772"/>
        </pc:sldMkLst>
        <pc:spChg chg="mod">
          <ac:chgData name="Dimitar Zahariev" userId="b84e4ebc77879e88" providerId="LiveId" clId="{6DFF1614-D017-47D0-8BD1-DF958131BAFA}" dt="2020-02-05T12:39:58.796" v="779" actId="20577"/>
          <ac:spMkLst>
            <pc:docMk/>
            <pc:sldMk cId="288568412" sldId="77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0:46:14.434" v="20749" actId="113"/>
          <ac:spMkLst>
            <pc:docMk/>
            <pc:sldMk cId="288568412" sldId="772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0:46:05.332" v="20745" actId="478"/>
          <ac:spMkLst>
            <pc:docMk/>
            <pc:sldMk cId="288568412" sldId="772"/>
            <ac:spMk id="6" creationId="{BA4A7289-76C1-442E-ADC1-6856D9F4C3F2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48:51.267" v="23669"/>
        <pc:sldMkLst>
          <pc:docMk/>
          <pc:sldMk cId="4269005249" sldId="773"/>
        </pc:sldMkLst>
        <pc:spChg chg="mod">
          <ac:chgData name="Dimitar Zahariev" userId="b84e4ebc77879e88" providerId="LiveId" clId="{6DFF1614-D017-47D0-8BD1-DF958131BAFA}" dt="2020-02-05T12:40:27.471" v="791" actId="20577"/>
          <ac:spMkLst>
            <pc:docMk/>
            <pc:sldMk cId="4269005249" sldId="773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48:13.852" v="23648" actId="113"/>
          <ac:spMkLst>
            <pc:docMk/>
            <pc:sldMk cId="4269005249" sldId="773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0:49:42.296" v="21000" actId="478"/>
          <ac:spMkLst>
            <pc:docMk/>
            <pc:sldMk cId="4269005249" sldId="773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12:16:10.213" v="23125"/>
          <ac:spMkLst>
            <pc:docMk/>
            <pc:sldMk cId="4269005249" sldId="773"/>
            <ac:spMk id="6" creationId="{EE08C299-2E2C-487E-90FE-23B8FA19E619}"/>
          </ac:spMkLst>
        </pc:spChg>
        <pc:spChg chg="add mod">
          <ac:chgData name="Dimitar Zahariev" userId="b84e4ebc77879e88" providerId="LiveId" clId="{6DFF1614-D017-47D0-8BD1-DF958131BAFA}" dt="2020-02-06T00:48:39.646" v="20914" actId="14100"/>
          <ac:spMkLst>
            <pc:docMk/>
            <pc:sldMk cId="4269005249" sldId="773"/>
            <ac:spMk id="7" creationId="{8EA9D030-B315-4FC5-A552-5616EAA6E776}"/>
          </ac:spMkLst>
        </pc:spChg>
        <pc:spChg chg="add mod">
          <ac:chgData name="Dimitar Zahariev" userId="b84e4ebc77879e88" providerId="LiveId" clId="{6DFF1614-D017-47D0-8BD1-DF958131BAFA}" dt="2020-02-06T00:49:27.332" v="20999" actId="20577"/>
          <ac:spMkLst>
            <pc:docMk/>
            <pc:sldMk cId="4269005249" sldId="773"/>
            <ac:spMk id="8" creationId="{A87F9C18-2D6E-4DDC-96D4-636028D1C56A}"/>
          </ac:spMkLst>
        </pc:spChg>
      </pc:sldChg>
      <pc:sldChg chg="modSp add modAnim">
        <pc:chgData name="Dimitar Zahariev" userId="b84e4ebc77879e88" providerId="LiveId" clId="{6DFF1614-D017-47D0-8BD1-DF958131BAFA}" dt="2020-02-06T00:40:36.986" v="20379" actId="113"/>
        <pc:sldMkLst>
          <pc:docMk/>
          <pc:sldMk cId="2522984265" sldId="774"/>
        </pc:sldMkLst>
        <pc:spChg chg="mod">
          <ac:chgData name="Dimitar Zahariev" userId="b84e4ebc77879e88" providerId="LiveId" clId="{6DFF1614-D017-47D0-8BD1-DF958131BAFA}" dt="2020-02-05T12:40:36.126" v="803" actId="20577"/>
          <ac:spMkLst>
            <pc:docMk/>
            <pc:sldMk cId="2522984265" sldId="774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0:40:36.986" v="20379" actId="113"/>
          <ac:spMkLst>
            <pc:docMk/>
            <pc:sldMk cId="2522984265" sldId="774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6T00:33:07.518" v="19814"/>
          <ac:spMkLst>
            <pc:docMk/>
            <pc:sldMk cId="2522984265" sldId="774"/>
            <ac:spMk id="6" creationId="{BA4A7289-76C1-442E-ADC1-6856D9F4C3F2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46:08.092" v="23613"/>
        <pc:sldMkLst>
          <pc:docMk/>
          <pc:sldMk cId="3358448763" sldId="775"/>
        </pc:sldMkLst>
        <pc:spChg chg="mod">
          <ac:chgData name="Dimitar Zahariev" userId="b84e4ebc77879e88" providerId="LiveId" clId="{6DFF1614-D017-47D0-8BD1-DF958131BAFA}" dt="2020-02-05T12:41:11.743" v="824" actId="20577"/>
          <ac:spMkLst>
            <pc:docMk/>
            <pc:sldMk cId="3358448763" sldId="775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37:22.632" v="18015" actId="20577"/>
          <ac:spMkLst>
            <pc:docMk/>
            <pc:sldMk cId="3358448763" sldId="775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3:38:55.082" v="18089" actId="478"/>
          <ac:spMkLst>
            <pc:docMk/>
            <pc:sldMk cId="3358448763" sldId="775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3:38:01.240" v="18066" actId="20577"/>
          <ac:spMkLst>
            <pc:docMk/>
            <pc:sldMk cId="3358448763" sldId="775"/>
            <ac:spMk id="7" creationId="{134E69A1-DA7D-4F75-90A5-14C05CCA2253}"/>
          </ac:spMkLst>
        </pc:spChg>
        <pc:spChg chg="add mod">
          <ac:chgData name="Dimitar Zahariev" userId="b84e4ebc77879e88" providerId="LiveId" clId="{6DFF1614-D017-47D0-8BD1-DF958131BAFA}" dt="2020-02-05T23:38:22.736" v="18080" actId="20577"/>
          <ac:spMkLst>
            <pc:docMk/>
            <pc:sldMk cId="3358448763" sldId="775"/>
            <ac:spMk id="8" creationId="{5F2AB854-D55B-4935-AE75-1D0643691C7E}"/>
          </ac:spMkLst>
        </pc:spChg>
        <pc:spChg chg="add mod">
          <ac:chgData name="Dimitar Zahariev" userId="b84e4ebc77879e88" providerId="LiveId" clId="{6DFF1614-D017-47D0-8BD1-DF958131BAFA}" dt="2020-02-05T23:38:45.167" v="18087" actId="20577"/>
          <ac:spMkLst>
            <pc:docMk/>
            <pc:sldMk cId="3358448763" sldId="775"/>
            <ac:spMk id="9" creationId="{8118F076-DFF3-4377-A7AC-6C7CF5B99B05}"/>
          </ac:spMkLst>
        </pc:spChg>
        <pc:spChg chg="add mod">
          <ac:chgData name="Dimitar Zahariev" userId="b84e4ebc77879e88" providerId="LiveId" clId="{6DFF1614-D017-47D0-8BD1-DF958131BAFA}" dt="2020-02-05T23:39:09.852" v="18102" actId="20577"/>
          <ac:spMkLst>
            <pc:docMk/>
            <pc:sldMk cId="3358448763" sldId="775"/>
            <ac:spMk id="10" creationId="{AA77347F-BF5F-489D-A11E-AEED86430C23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0:44.342" v="23725" actId="207"/>
        <pc:sldMkLst>
          <pc:docMk/>
          <pc:sldMk cId="739991955" sldId="776"/>
        </pc:sldMkLst>
        <pc:spChg chg="add del mod">
          <ac:chgData name="Dimitar Zahariev" userId="b84e4ebc77879e88" providerId="LiveId" clId="{6DFF1614-D017-47D0-8BD1-DF958131BAFA}" dt="2020-02-06T05:16:31.116" v="22782" actId="478"/>
          <ac:spMkLst>
            <pc:docMk/>
            <pc:sldMk cId="739991955" sldId="776"/>
            <ac:spMk id="3" creationId="{6F013ECA-5C3C-475F-B9A9-3AB32470CE94}"/>
          </ac:spMkLst>
        </pc:spChg>
        <pc:spChg chg="mod">
          <ac:chgData name="Dimitar Zahariev" userId="b84e4ebc77879e88" providerId="LiveId" clId="{6DFF1614-D017-47D0-8BD1-DF958131BAFA}" dt="2020-02-06T05:16:25.716" v="22780" actId="20577"/>
          <ac:spMkLst>
            <pc:docMk/>
            <pc:sldMk cId="739991955" sldId="776"/>
            <ac:spMk id="4" creationId="{D7702113-46B5-44FF-AE34-AED42A801FFF}"/>
          </ac:spMkLst>
        </pc:spChg>
        <pc:spChg chg="del mod">
          <ac:chgData name="Dimitar Zahariev" userId="b84e4ebc77879e88" providerId="LiveId" clId="{6DFF1614-D017-47D0-8BD1-DF958131BAFA}" dt="2020-02-06T05:16:29.204" v="22781" actId="478"/>
          <ac:spMkLst>
            <pc:docMk/>
            <pc:sldMk cId="739991955" sldId="776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7:41:36.881" v="23092" actId="478"/>
          <ac:spMkLst>
            <pc:docMk/>
            <pc:sldMk cId="739991955" sldId="776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14:49:39.937" v="23687" actId="207"/>
          <ac:spMkLst>
            <pc:docMk/>
            <pc:sldMk cId="739991955" sldId="776"/>
            <ac:spMk id="7" creationId="{286DA782-23D3-4479-A0D6-E81AB532AE65}"/>
          </ac:spMkLst>
        </pc:spChg>
        <pc:spChg chg="add del mod">
          <ac:chgData name="Dimitar Zahariev" userId="b84e4ebc77879e88" providerId="LiveId" clId="{6DFF1614-D017-47D0-8BD1-DF958131BAFA}" dt="2020-02-06T01:06:19.490" v="21369" actId="478"/>
          <ac:spMkLst>
            <pc:docMk/>
            <pc:sldMk cId="739991955" sldId="776"/>
            <ac:spMk id="7" creationId="{FE89A9E0-42CF-41E6-A7CD-B5860683FB38}"/>
          </ac:spMkLst>
        </pc:spChg>
        <pc:spChg chg="add mod">
          <ac:chgData name="Dimitar Zahariev" userId="b84e4ebc77879e88" providerId="LiveId" clId="{6DFF1614-D017-47D0-8BD1-DF958131BAFA}" dt="2020-02-06T07:41:44.352" v="23093" actId="1076"/>
          <ac:spMkLst>
            <pc:docMk/>
            <pc:sldMk cId="739991955" sldId="776"/>
            <ac:spMk id="8" creationId="{7DC6C894-60A9-4ABD-AD60-1812BEBE1990}"/>
          </ac:spMkLst>
        </pc:spChg>
        <pc:spChg chg="add mod">
          <ac:chgData name="Dimitar Zahariev" userId="b84e4ebc77879e88" providerId="LiveId" clId="{6DFF1614-D017-47D0-8BD1-DF958131BAFA}" dt="2020-02-06T14:50:23.954" v="23713" actId="207"/>
          <ac:spMkLst>
            <pc:docMk/>
            <pc:sldMk cId="739991955" sldId="776"/>
            <ac:spMk id="9" creationId="{92730FD2-AFF1-464D-A439-14D76E521274}"/>
          </ac:spMkLst>
        </pc:spChg>
        <pc:spChg chg="add mod">
          <ac:chgData name="Dimitar Zahariev" userId="b84e4ebc77879e88" providerId="LiveId" clId="{6DFF1614-D017-47D0-8BD1-DF958131BAFA}" dt="2020-02-06T14:49:32.804" v="23683" actId="207"/>
          <ac:spMkLst>
            <pc:docMk/>
            <pc:sldMk cId="739991955" sldId="776"/>
            <ac:spMk id="10" creationId="{7901F531-7A73-4D03-ADED-548F09767295}"/>
          </ac:spMkLst>
        </pc:spChg>
        <pc:spChg chg="add mod">
          <ac:chgData name="Dimitar Zahariev" userId="b84e4ebc77879e88" providerId="LiveId" clId="{6DFF1614-D017-47D0-8BD1-DF958131BAFA}" dt="2020-02-06T14:50:03.667" v="23701" actId="207"/>
          <ac:spMkLst>
            <pc:docMk/>
            <pc:sldMk cId="739991955" sldId="776"/>
            <ac:spMk id="11" creationId="{58155E33-D7CF-4C84-B819-3F78899FEC90}"/>
          </ac:spMkLst>
        </pc:spChg>
        <pc:spChg chg="add mod">
          <ac:chgData name="Dimitar Zahariev" userId="b84e4ebc77879e88" providerId="LiveId" clId="{6DFF1614-D017-47D0-8BD1-DF958131BAFA}" dt="2020-02-06T14:50:16.304" v="23709" actId="207"/>
          <ac:spMkLst>
            <pc:docMk/>
            <pc:sldMk cId="739991955" sldId="776"/>
            <ac:spMk id="12" creationId="{11F75B8D-74FF-470E-B03E-CE07F8D495E1}"/>
          </ac:spMkLst>
        </pc:spChg>
        <pc:spChg chg="add mod">
          <ac:chgData name="Dimitar Zahariev" userId="b84e4ebc77879e88" providerId="LiveId" clId="{6DFF1614-D017-47D0-8BD1-DF958131BAFA}" dt="2020-02-06T14:50:30.943" v="23717" actId="207"/>
          <ac:spMkLst>
            <pc:docMk/>
            <pc:sldMk cId="739991955" sldId="776"/>
            <ac:spMk id="13" creationId="{DEDA0ABD-C53C-48C9-9021-9A705F2A4DEF}"/>
          </ac:spMkLst>
        </pc:spChg>
        <pc:spChg chg="add mod">
          <ac:chgData name="Dimitar Zahariev" userId="b84e4ebc77879e88" providerId="LiveId" clId="{6DFF1614-D017-47D0-8BD1-DF958131BAFA}" dt="2020-02-06T14:50:10.230" v="23705" actId="207"/>
          <ac:spMkLst>
            <pc:docMk/>
            <pc:sldMk cId="739991955" sldId="776"/>
            <ac:spMk id="14" creationId="{C5D37B47-C33E-40B0-80B7-DA542D5D8F86}"/>
          </ac:spMkLst>
        </pc:spChg>
        <pc:spChg chg="add mod">
          <ac:chgData name="Dimitar Zahariev" userId="b84e4ebc77879e88" providerId="LiveId" clId="{6DFF1614-D017-47D0-8BD1-DF958131BAFA}" dt="2020-02-06T14:50:44.342" v="23725" actId="207"/>
          <ac:spMkLst>
            <pc:docMk/>
            <pc:sldMk cId="739991955" sldId="776"/>
            <ac:spMk id="15" creationId="{53A9CDA3-1202-43D3-A639-2BAB117B060F}"/>
          </ac:spMkLst>
        </pc:spChg>
        <pc:spChg chg="add mod">
          <ac:chgData name="Dimitar Zahariev" userId="b84e4ebc77879e88" providerId="LiveId" clId="{6DFF1614-D017-47D0-8BD1-DF958131BAFA}" dt="2020-02-06T14:50:38.263" v="23721" actId="207"/>
          <ac:spMkLst>
            <pc:docMk/>
            <pc:sldMk cId="739991955" sldId="776"/>
            <ac:spMk id="16" creationId="{12DBBA6D-BF54-4289-AE54-FE832F151A8A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1:24.408" v="23738"/>
        <pc:sldMkLst>
          <pc:docMk/>
          <pc:sldMk cId="3303753961" sldId="777"/>
        </pc:sldMkLst>
        <pc:spChg chg="mod">
          <ac:chgData name="Dimitar Zahariev" userId="b84e4ebc77879e88" providerId="LiveId" clId="{6DFF1614-D017-47D0-8BD1-DF958131BAFA}" dt="2020-02-05T12:45:25.276" v="886" actId="20577"/>
          <ac:spMkLst>
            <pc:docMk/>
            <pc:sldMk cId="3303753961" sldId="777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3:39:07.838" v="23126" actId="113"/>
          <ac:spMkLst>
            <pc:docMk/>
            <pc:sldMk cId="3303753961" sldId="777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1:25:23.925" v="22091" actId="478"/>
          <ac:spMkLst>
            <pc:docMk/>
            <pc:sldMk cId="3303753961" sldId="777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01:24:31.303" v="22044" actId="1076"/>
          <ac:spMkLst>
            <pc:docMk/>
            <pc:sldMk cId="3303753961" sldId="777"/>
            <ac:spMk id="7" creationId="{DB328ADC-7580-4719-9DD2-7C8097807085}"/>
          </ac:spMkLst>
        </pc:spChg>
        <pc:spChg chg="add mod">
          <ac:chgData name="Dimitar Zahariev" userId="b84e4ebc77879e88" providerId="LiveId" clId="{6DFF1614-D017-47D0-8BD1-DF958131BAFA}" dt="2020-02-06T01:24:36.850" v="22045" actId="1076"/>
          <ac:spMkLst>
            <pc:docMk/>
            <pc:sldMk cId="3303753961" sldId="777"/>
            <ac:spMk id="8" creationId="{F2E06B8F-2D45-4818-A98F-1588E72F5F4F}"/>
          </ac:spMkLst>
        </pc:spChg>
        <pc:spChg chg="add mod">
          <ac:chgData name="Dimitar Zahariev" userId="b84e4ebc77879e88" providerId="LiveId" clId="{6DFF1614-D017-47D0-8BD1-DF958131BAFA}" dt="2020-02-06T01:26:35.819" v="22207" actId="20577"/>
          <ac:spMkLst>
            <pc:docMk/>
            <pc:sldMk cId="3303753961" sldId="777"/>
            <ac:spMk id="9" creationId="{5810AFA8-7051-4443-BB6B-79366CE4083A}"/>
          </ac:spMkLst>
        </pc:spChg>
        <pc:spChg chg="add mod">
          <ac:chgData name="Dimitar Zahariev" userId="b84e4ebc77879e88" providerId="LiveId" clId="{6DFF1614-D017-47D0-8BD1-DF958131BAFA}" dt="2020-02-06T01:26:54.084" v="22249" actId="20577"/>
          <ac:spMkLst>
            <pc:docMk/>
            <pc:sldMk cId="3303753961" sldId="777"/>
            <ac:spMk id="10" creationId="{133468E4-8723-46E8-81F1-EBF079EEF691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1:55.352" v="23743"/>
        <pc:sldMkLst>
          <pc:docMk/>
          <pc:sldMk cId="1201238121" sldId="778"/>
        </pc:sldMkLst>
        <pc:spChg chg="mod">
          <ac:chgData name="Dimitar Zahariev" userId="b84e4ebc77879e88" providerId="LiveId" clId="{6DFF1614-D017-47D0-8BD1-DF958131BAFA}" dt="2020-02-05T12:46:23.514" v="961" actId="313"/>
          <ac:spMkLst>
            <pc:docMk/>
            <pc:sldMk cId="1201238121" sldId="778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3:39:14.635" v="23127" actId="113"/>
          <ac:spMkLst>
            <pc:docMk/>
            <pc:sldMk cId="1201238121" sldId="778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1:32:45.801" v="22585" actId="478"/>
          <ac:spMkLst>
            <pc:docMk/>
            <pc:sldMk cId="1201238121" sldId="778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01:32:23.736" v="22579" actId="20577"/>
          <ac:spMkLst>
            <pc:docMk/>
            <pc:sldMk cId="1201238121" sldId="778"/>
            <ac:spMk id="7" creationId="{A92D7CDF-1922-46C8-BAFD-33A97456129C}"/>
          </ac:spMkLst>
        </pc:spChg>
        <pc:spChg chg="add mod">
          <ac:chgData name="Dimitar Zahariev" userId="b84e4ebc77879e88" providerId="LiveId" clId="{6DFF1614-D017-47D0-8BD1-DF958131BAFA}" dt="2020-02-06T01:32:42.154" v="22584" actId="20577"/>
          <ac:spMkLst>
            <pc:docMk/>
            <pc:sldMk cId="1201238121" sldId="778"/>
            <ac:spMk id="8" creationId="{6492B282-D661-4DF9-817B-7B3384B417EC}"/>
          </ac:spMkLst>
        </pc:spChg>
        <pc:spChg chg="add mod">
          <ac:chgData name="Dimitar Zahariev" userId="b84e4ebc77879e88" providerId="LiveId" clId="{6DFF1614-D017-47D0-8BD1-DF958131BAFA}" dt="2020-02-06T01:33:17.902" v="22601" actId="20577"/>
          <ac:spMkLst>
            <pc:docMk/>
            <pc:sldMk cId="1201238121" sldId="778"/>
            <ac:spMk id="9" creationId="{B916E056-EF55-41D9-B0D9-2E617335EE21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2:06.283" v="23746"/>
        <pc:sldMkLst>
          <pc:docMk/>
          <pc:sldMk cId="796399548" sldId="779"/>
        </pc:sldMkLst>
        <pc:spChg chg="mod">
          <ac:chgData name="Dimitar Zahariev" userId="b84e4ebc77879e88" providerId="LiveId" clId="{6DFF1614-D017-47D0-8BD1-DF958131BAFA}" dt="2020-02-05T12:46:42.196" v="987" actId="20577"/>
          <ac:spMkLst>
            <pc:docMk/>
            <pc:sldMk cId="796399548" sldId="779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1:40:21.633" v="22757" actId="20577"/>
          <ac:spMkLst>
            <pc:docMk/>
            <pc:sldMk cId="796399548" sldId="779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1:35:43.357" v="22626" actId="478"/>
          <ac:spMkLst>
            <pc:docMk/>
            <pc:sldMk cId="796399548" sldId="779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01:36:47.866" v="22726" actId="20577"/>
          <ac:spMkLst>
            <pc:docMk/>
            <pc:sldMk cId="796399548" sldId="779"/>
            <ac:spMk id="7" creationId="{82AF5BB7-1A9C-4227-BB1A-C88CC7469382}"/>
          </ac:spMkLst>
        </pc:spChg>
        <pc:spChg chg="add mod">
          <ac:chgData name="Dimitar Zahariev" userId="b84e4ebc77879e88" providerId="LiveId" clId="{6DFF1614-D017-47D0-8BD1-DF958131BAFA}" dt="2020-02-06T01:40:07.838" v="22750" actId="20577"/>
          <ac:spMkLst>
            <pc:docMk/>
            <pc:sldMk cId="796399548" sldId="779"/>
            <ac:spMk id="8" creationId="{A09F3531-998B-423D-9E76-7EDE729051D5}"/>
          </ac:spMkLst>
        </pc:spChg>
        <pc:spChg chg="add mod">
          <ac:chgData name="Dimitar Zahariev" userId="b84e4ebc77879e88" providerId="LiveId" clId="{6DFF1614-D017-47D0-8BD1-DF958131BAFA}" dt="2020-02-06T01:41:23.053" v="22775" actId="20577"/>
          <ac:spMkLst>
            <pc:docMk/>
            <pc:sldMk cId="796399548" sldId="779"/>
            <ac:spMk id="9" creationId="{65347B25-8D45-402C-81C2-969A5A3335E3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2:27.250" v="23751"/>
        <pc:sldMkLst>
          <pc:docMk/>
          <pc:sldMk cId="1438852178" sldId="780"/>
        </pc:sldMkLst>
        <pc:spChg chg="mod">
          <ac:chgData name="Dimitar Zahariev" userId="b84e4ebc77879e88" providerId="LiveId" clId="{6DFF1614-D017-47D0-8BD1-DF958131BAFA}" dt="2020-02-05T12:47:11.951" v="1028" actId="20577"/>
          <ac:spMkLst>
            <pc:docMk/>
            <pc:sldMk cId="1438852178" sldId="78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1:14:17.589" v="21652" actId="20577"/>
          <ac:spMkLst>
            <pc:docMk/>
            <pc:sldMk cId="1438852178" sldId="780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1:15:52.147" v="21751" actId="478"/>
          <ac:spMkLst>
            <pc:docMk/>
            <pc:sldMk cId="1438852178" sldId="780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01:15:48.643" v="21750" actId="20577"/>
          <ac:spMkLst>
            <pc:docMk/>
            <pc:sldMk cId="1438852178" sldId="780"/>
            <ac:spMk id="7" creationId="{24E4013A-A1B9-40DD-99BD-7F91DEE04DCC}"/>
          </ac:spMkLst>
        </pc:spChg>
        <pc:spChg chg="add mod">
          <ac:chgData name="Dimitar Zahariev" userId="b84e4ebc77879e88" providerId="LiveId" clId="{6DFF1614-D017-47D0-8BD1-DF958131BAFA}" dt="2020-02-06T01:15:45.443" v="21746" actId="20577"/>
          <ac:spMkLst>
            <pc:docMk/>
            <pc:sldMk cId="1438852178" sldId="780"/>
            <ac:spMk id="8" creationId="{B48AAABC-B252-4B5C-8BE4-C22EB1D2D860}"/>
          </ac:spMkLst>
        </pc:spChg>
        <pc:spChg chg="add mod">
          <ac:chgData name="Dimitar Zahariev" userId="b84e4ebc77879e88" providerId="LiveId" clId="{6DFF1614-D017-47D0-8BD1-DF958131BAFA}" dt="2020-02-06T01:15:37.295" v="21742" actId="20577"/>
          <ac:spMkLst>
            <pc:docMk/>
            <pc:sldMk cId="1438852178" sldId="780"/>
            <ac:spMk id="9" creationId="{CBD21203-2DE9-4308-8CB2-FBCF1EE47758}"/>
          </ac:spMkLst>
        </pc:spChg>
        <pc:spChg chg="add mod">
          <ac:chgData name="Dimitar Zahariev" userId="b84e4ebc77879e88" providerId="LiveId" clId="{6DFF1614-D017-47D0-8BD1-DF958131BAFA}" dt="2020-02-06T01:16:03.850" v="21758" actId="20577"/>
          <ac:spMkLst>
            <pc:docMk/>
            <pc:sldMk cId="1438852178" sldId="780"/>
            <ac:spMk id="10" creationId="{8C44ABCA-8968-484F-B9A1-0335702D004D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29:23.983" v="23247"/>
        <pc:sldMkLst>
          <pc:docMk/>
          <pc:sldMk cId="4128315626" sldId="781"/>
        </pc:sldMkLst>
        <pc:spChg chg="add mod">
          <ac:chgData name="Dimitar Zahariev" userId="b84e4ebc77879e88" providerId="LiveId" clId="{6DFF1614-D017-47D0-8BD1-DF958131BAFA}" dt="2020-02-06T14:24:59.865" v="23164" actId="207"/>
          <ac:spMkLst>
            <pc:docMk/>
            <pc:sldMk cId="4128315626" sldId="781"/>
            <ac:spMk id="2" creationId="{3C870EEE-4EDC-493E-AEEC-68CDCBEF396D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" creationId="{8EE2C789-BC3C-4D24-B76D-B997A9AF72DE}"/>
          </ac:spMkLst>
        </pc:spChg>
        <pc:spChg chg="mod">
          <ac:chgData name="Dimitar Zahariev" userId="b84e4ebc77879e88" providerId="LiveId" clId="{6DFF1614-D017-47D0-8BD1-DF958131BAFA}" dt="2020-02-05T15:20:54.698" v="3060" actId="20577"/>
          <ac:spMkLst>
            <pc:docMk/>
            <pc:sldMk cId="4128315626" sldId="781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6:12:52.090" v="4420" actId="113"/>
          <ac:spMkLst>
            <pc:docMk/>
            <pc:sldMk cId="4128315626" sldId="781"/>
            <ac:spMk id="5" creationId="{25D4DC16-7C8F-4647-B097-E39063E1F4FD}"/>
          </ac:spMkLst>
        </pc:spChg>
        <pc:spChg chg="add del mod">
          <ac:chgData name="Dimitar Zahariev" userId="b84e4ebc77879e88" providerId="LiveId" clId="{6DFF1614-D017-47D0-8BD1-DF958131BAFA}" dt="2020-02-05T15:20:33.034" v="3041" actId="478"/>
          <ac:spMkLst>
            <pc:docMk/>
            <pc:sldMk cId="4128315626" sldId="781"/>
            <ac:spMk id="6" creationId="{CA82A8D2-81E1-4639-8F53-F1CDD10541B3}"/>
          </ac:spMkLst>
        </pc:spChg>
        <pc:spChg chg="add mod">
          <ac:chgData name="Dimitar Zahariev" userId="b84e4ebc77879e88" providerId="LiveId" clId="{6DFF1614-D017-47D0-8BD1-DF958131BAFA}" dt="2020-02-05T15:20:43.787" v="3043"/>
          <ac:spMkLst>
            <pc:docMk/>
            <pc:sldMk cId="4128315626" sldId="781"/>
            <ac:spMk id="7" creationId="{A1ABBB80-E239-4A30-8453-37D215FBCCEB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8" creationId="{F9078074-3B1C-418A-A504-76E5F55FB630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9" creationId="{CE6E7735-ABD5-4F10-94A7-8FD3FA966EA5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10" creationId="{3101D195-3DB8-4520-A93F-C9885194FA16}"/>
          </ac:spMkLst>
        </pc:spChg>
        <pc:spChg chg="add del mod">
          <ac:chgData name="Dimitar Zahariev" userId="b84e4ebc77879e88" providerId="LiveId" clId="{6DFF1614-D017-47D0-8BD1-DF958131BAFA}" dt="2020-02-05T15:36:30.227" v="3423" actId="478"/>
          <ac:spMkLst>
            <pc:docMk/>
            <pc:sldMk cId="4128315626" sldId="781"/>
            <ac:spMk id="11" creationId="{13D7BDBC-8D47-4305-BF9A-D2A1E459C390}"/>
          </ac:spMkLst>
        </pc:spChg>
        <pc:spChg chg="add del mod">
          <ac:chgData name="Dimitar Zahariev" userId="b84e4ebc77879e88" providerId="LiveId" clId="{6DFF1614-D017-47D0-8BD1-DF958131BAFA}" dt="2020-02-05T15:36:32.402" v="3424" actId="478"/>
          <ac:spMkLst>
            <pc:docMk/>
            <pc:sldMk cId="4128315626" sldId="781"/>
            <ac:spMk id="12" creationId="{022FB401-2C7A-4F81-A392-E47A648DEF58}"/>
          </ac:spMkLst>
        </pc:spChg>
        <pc:spChg chg="add del mod">
          <ac:chgData name="Dimitar Zahariev" userId="b84e4ebc77879e88" providerId="LiveId" clId="{6DFF1614-D017-47D0-8BD1-DF958131BAFA}" dt="2020-02-05T15:34:54.874" v="3357" actId="478"/>
          <ac:spMkLst>
            <pc:docMk/>
            <pc:sldMk cId="4128315626" sldId="781"/>
            <ac:spMk id="13" creationId="{10DE6BBC-A37C-46DA-9DE9-515F2EC89DFA}"/>
          </ac:spMkLst>
        </pc:spChg>
        <pc:spChg chg="add del mod">
          <ac:chgData name="Dimitar Zahariev" userId="b84e4ebc77879e88" providerId="LiveId" clId="{6DFF1614-D017-47D0-8BD1-DF958131BAFA}" dt="2020-02-05T15:34:57.645" v="3359" actId="478"/>
          <ac:spMkLst>
            <pc:docMk/>
            <pc:sldMk cId="4128315626" sldId="781"/>
            <ac:spMk id="14" creationId="{7E50D898-F19D-40AD-BCC0-8B9E644EF296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15" creationId="{1328EE2E-D124-4068-821A-95AC6F8A1F43}"/>
          </ac:spMkLst>
        </pc:spChg>
        <pc:spChg chg="add del mod">
          <ac:chgData name="Dimitar Zahariev" userId="b84e4ebc77879e88" providerId="LiveId" clId="{6DFF1614-D017-47D0-8BD1-DF958131BAFA}" dt="2020-02-05T15:36:46.974" v="3428" actId="478"/>
          <ac:spMkLst>
            <pc:docMk/>
            <pc:sldMk cId="4128315626" sldId="781"/>
            <ac:spMk id="16" creationId="{2BB36440-A5D5-4E2C-9F91-787830F1028C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17" creationId="{E7AF368C-23EE-478E-AAA1-E2E8D833BCBB}"/>
          </ac:spMkLst>
        </pc:spChg>
        <pc:spChg chg="add mod">
          <ac:chgData name="Dimitar Zahariev" userId="b84e4ebc77879e88" providerId="LiveId" clId="{6DFF1614-D017-47D0-8BD1-DF958131BAFA}" dt="2020-02-06T14:24:59.865" v="23164" actId="207"/>
          <ac:spMkLst>
            <pc:docMk/>
            <pc:sldMk cId="4128315626" sldId="781"/>
            <ac:spMk id="18" creationId="{4F23C8D8-3682-48DD-A307-2C365142A118}"/>
          </ac:spMkLst>
        </pc:spChg>
        <pc:spChg chg="add mod">
          <ac:chgData name="Dimitar Zahariev" userId="b84e4ebc77879e88" providerId="LiveId" clId="{6DFF1614-D017-47D0-8BD1-DF958131BAFA}" dt="2020-02-06T14:24:59.865" v="23164" actId="207"/>
          <ac:spMkLst>
            <pc:docMk/>
            <pc:sldMk cId="4128315626" sldId="781"/>
            <ac:spMk id="19" creationId="{44B6890A-9D8C-4CDB-86AF-47AC403AD035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0" creationId="{4D90663C-4DE2-4F93-984D-6D8872E975FF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1" creationId="{0990CD31-16AB-4A33-AB54-87025D81BC31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2" creationId="{25EB9244-ABB7-429B-9689-3DD14F1E836D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3" creationId="{0A4EB071-07F4-4143-96A9-D14690B8C4C0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4" creationId="{F17AB8B1-44F0-4CAD-86A9-A8CEA9E0C246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5" creationId="{81C152DE-09A2-4E9F-9D5A-C7A4816DE6C3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6" creationId="{C60EC25C-C87C-4646-8FCB-81C9E8832C8D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7" creationId="{5B211D82-AF9A-47E4-8DF3-22E174C9424B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8" creationId="{03746850-0492-4A83-AF2B-FDC9DA117C62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9" creationId="{143A40BD-271C-4EAB-BEA8-61A3EBB11238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0" creationId="{DD578B38-479E-495A-AA0A-5D13C12ACC90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1" creationId="{59CC7A27-0040-47CC-9086-C24D38FAD0A3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2" creationId="{62235FED-6175-4966-9383-12C1D28DA7BA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3" creationId="{0ECFD8B4-3E8B-4881-8EF0-6D92569C6015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4" creationId="{7435F9BC-F80D-412D-8479-88C540BBA8E8}"/>
          </ac:spMkLst>
        </pc:spChg>
        <pc:spChg chg="add mod">
          <ac:chgData name="Dimitar Zahariev" userId="b84e4ebc77879e88" providerId="LiveId" clId="{6DFF1614-D017-47D0-8BD1-DF958131BAFA}" dt="2020-02-05T16:14:44.209" v="4442" actId="1076"/>
          <ac:spMkLst>
            <pc:docMk/>
            <pc:sldMk cId="4128315626" sldId="781"/>
            <ac:spMk id="57" creationId="{59F6DC5F-7D76-4DF5-821D-153B6F47D45A}"/>
          </ac:spMkLst>
        </pc:spChg>
        <pc:spChg chg="add mod">
          <ac:chgData name="Dimitar Zahariev" userId="b84e4ebc77879e88" providerId="LiveId" clId="{6DFF1614-D017-47D0-8BD1-DF958131BAFA}" dt="2020-02-05T16:14:57.742" v="4450" actId="20577"/>
          <ac:spMkLst>
            <pc:docMk/>
            <pc:sldMk cId="4128315626" sldId="781"/>
            <ac:spMk id="58" creationId="{7C026DCF-6817-444C-8A69-F8882770FE9D}"/>
          </ac:spMkLst>
        </pc:spChg>
        <pc:spChg chg="add mod">
          <ac:chgData name="Dimitar Zahariev" userId="b84e4ebc77879e88" providerId="LiveId" clId="{6DFF1614-D017-47D0-8BD1-DF958131BAFA}" dt="2020-02-05T16:15:21.736" v="4464" actId="1076"/>
          <ac:spMkLst>
            <pc:docMk/>
            <pc:sldMk cId="4128315626" sldId="781"/>
            <ac:spMk id="59" creationId="{1BB54C5B-5787-48BF-A949-F25485C56F24}"/>
          </ac:spMkLst>
        </pc:sp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36" creationId="{5251AEEF-71DA-41C2-820B-61595AE8E455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38" creationId="{6E40B7E5-F34F-4F79-AA67-87ECD080B127}"/>
          </ac:cxnSpMkLst>
        </pc:cxnChg>
        <pc:cxnChg chg="add del mod">
          <ac:chgData name="Dimitar Zahariev" userId="b84e4ebc77879e88" providerId="LiveId" clId="{6DFF1614-D017-47D0-8BD1-DF958131BAFA}" dt="2020-02-05T15:56:26.985" v="3676" actId="478"/>
          <ac:cxnSpMkLst>
            <pc:docMk/>
            <pc:sldMk cId="4128315626" sldId="781"/>
            <ac:cxnSpMk id="40" creationId="{EA41CEA2-9F24-4A56-A019-54E18616257A}"/>
          </ac:cxnSpMkLst>
        </pc:cxnChg>
        <pc:cxnChg chg="add del mod">
          <ac:chgData name="Dimitar Zahariev" userId="b84e4ebc77879e88" providerId="LiveId" clId="{6DFF1614-D017-47D0-8BD1-DF958131BAFA}" dt="2020-02-05T15:57:05.390" v="3678" actId="478"/>
          <ac:cxnSpMkLst>
            <pc:docMk/>
            <pc:sldMk cId="4128315626" sldId="781"/>
            <ac:cxnSpMk id="42" creationId="{25BEFF80-F155-4FA0-8D27-C6371DAA1B9A}"/>
          </ac:cxnSpMkLst>
        </pc:cxnChg>
        <pc:cxnChg chg="add del mod">
          <ac:chgData name="Dimitar Zahariev" userId="b84e4ebc77879e88" providerId="LiveId" clId="{6DFF1614-D017-47D0-8BD1-DF958131BAFA}" dt="2020-02-05T15:57:25.123" v="3680" actId="478"/>
          <ac:cxnSpMkLst>
            <pc:docMk/>
            <pc:sldMk cId="4128315626" sldId="781"/>
            <ac:cxnSpMk id="44" creationId="{7184BF24-BE7F-464D-B631-17BD501FAABD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46" creationId="{9D428115-A97E-4807-9BB1-5860C9DB4F30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48" creationId="{6E173CD7-F8F2-4A2A-A200-8C6623601CBE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51" creationId="{F328277C-E541-44B9-A4EF-6A29D557969B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53" creationId="{5B3874EE-255E-49BF-BF01-841333E98E00}"/>
          </ac:cxnSpMkLst>
        </pc:cxnChg>
        <pc:cxnChg chg="add mod">
          <ac:chgData name="Dimitar Zahariev" userId="b84e4ebc77879e88" providerId="LiveId" clId="{6DFF1614-D017-47D0-8BD1-DF958131BAFA}" dt="2020-02-05T16:13:48.297" v="4423" actId="693"/>
          <ac:cxnSpMkLst>
            <pc:docMk/>
            <pc:sldMk cId="4128315626" sldId="781"/>
            <ac:cxnSpMk id="55" creationId="{053C279A-6D64-424D-91C2-A4AF45BB21D9}"/>
          </ac:cxnSpMkLst>
        </pc:cxnChg>
        <pc:cxnChg chg="add mod">
          <ac:chgData name="Dimitar Zahariev" userId="b84e4ebc77879e88" providerId="LiveId" clId="{6DFF1614-D017-47D0-8BD1-DF958131BAFA}" dt="2020-02-05T16:14:07.787" v="4427" actId="1035"/>
          <ac:cxnSpMkLst>
            <pc:docMk/>
            <pc:sldMk cId="4128315626" sldId="781"/>
            <ac:cxnSpMk id="56" creationId="{3BA1E338-9AFF-4ACD-A019-30C906093B4B}"/>
          </ac:cxnSpMkLst>
        </pc:cxnChg>
      </pc:sldChg>
      <pc:sldChg chg="modSp add modAnim">
        <pc:chgData name="Dimitar Zahariev" userId="b84e4ebc77879e88" providerId="LiveId" clId="{6DFF1614-D017-47D0-8BD1-DF958131BAFA}" dt="2020-02-05T16:30:39.275" v="5062" actId="20577"/>
        <pc:sldMkLst>
          <pc:docMk/>
          <pc:sldMk cId="311008798" sldId="782"/>
        </pc:sldMkLst>
        <pc:spChg chg="mod">
          <ac:chgData name="Dimitar Zahariev" userId="b84e4ebc77879e88" providerId="LiveId" clId="{6DFF1614-D017-47D0-8BD1-DF958131BAFA}" dt="2020-02-05T16:25:13.623" v="4841" actId="20577"/>
          <ac:spMkLst>
            <pc:docMk/>
            <pc:sldMk cId="311008798" sldId="78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6:30:39.275" v="5062" actId="20577"/>
          <ac:spMkLst>
            <pc:docMk/>
            <pc:sldMk cId="311008798" sldId="782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6DFF1614-D017-47D0-8BD1-DF958131BAFA}" dt="2020-02-05T15:28:21.395" v="3268" actId="113"/>
        <pc:sldMkLst>
          <pc:docMk/>
          <pc:sldMk cId="3047820217" sldId="783"/>
        </pc:sldMkLst>
        <pc:spChg chg="mod">
          <ac:chgData name="Dimitar Zahariev" userId="b84e4ebc77879e88" providerId="LiveId" clId="{6DFF1614-D017-47D0-8BD1-DF958131BAFA}" dt="2020-02-05T15:19:23.255" v="3037" actId="20577"/>
          <ac:spMkLst>
            <pc:docMk/>
            <pc:sldMk cId="3047820217" sldId="783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5:28:21.395" v="3268" actId="113"/>
          <ac:spMkLst>
            <pc:docMk/>
            <pc:sldMk cId="3047820217" sldId="783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5:19:59.275" v="3039"/>
          <ac:spMkLst>
            <pc:docMk/>
            <pc:sldMk cId="3047820217" sldId="783"/>
            <ac:spMk id="6" creationId="{86AC4210-6C8E-4AD6-A7EB-8B2C2E69B5FA}"/>
          </ac:spMkLst>
        </pc:spChg>
      </pc:sldChg>
      <pc:sldChg chg="addSp modSp add modAnim">
        <pc:chgData name="Dimitar Zahariev" userId="b84e4ebc77879e88" providerId="LiveId" clId="{6DFF1614-D017-47D0-8BD1-DF958131BAFA}" dt="2020-02-06T14:31:45.673" v="23289"/>
        <pc:sldMkLst>
          <pc:docMk/>
          <pc:sldMk cId="237279103" sldId="784"/>
        </pc:sldMkLst>
        <pc:spChg chg="mod">
          <ac:chgData name="Dimitar Zahariev" userId="b84e4ebc77879e88" providerId="LiveId" clId="{6DFF1614-D017-47D0-8BD1-DF958131BAFA}" dt="2020-02-05T16:26:11.710" v="4866" actId="20577"/>
          <ac:spMkLst>
            <pc:docMk/>
            <pc:sldMk cId="237279103" sldId="784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6:55:13.242" v="5843" actId="20577"/>
          <ac:spMkLst>
            <pc:docMk/>
            <pc:sldMk cId="237279103" sldId="784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6:55:55.311" v="5897" actId="20577"/>
          <ac:spMkLst>
            <pc:docMk/>
            <pc:sldMk cId="237279103" sldId="784"/>
            <ac:spMk id="6" creationId="{4A2C4134-5DAA-4D6E-96EA-DC2B0B43E47D}"/>
          </ac:spMkLst>
        </pc:spChg>
        <pc:spChg chg="add mod">
          <ac:chgData name="Dimitar Zahariev" userId="b84e4ebc77879e88" providerId="LiveId" clId="{6DFF1614-D017-47D0-8BD1-DF958131BAFA}" dt="2020-02-05T16:56:16.538" v="5917" actId="20577"/>
          <ac:spMkLst>
            <pc:docMk/>
            <pc:sldMk cId="237279103" sldId="784"/>
            <ac:spMk id="7" creationId="{CCDFFE28-E6B5-462A-BF23-4420929853A4}"/>
          </ac:spMkLst>
        </pc:spChg>
        <pc:spChg chg="add mod">
          <ac:chgData name="Dimitar Zahariev" userId="b84e4ebc77879e88" providerId="LiveId" clId="{6DFF1614-D017-47D0-8BD1-DF958131BAFA}" dt="2020-02-05T16:56:37.528" v="5950" actId="20577"/>
          <ac:spMkLst>
            <pc:docMk/>
            <pc:sldMk cId="237279103" sldId="784"/>
            <ac:spMk id="8" creationId="{BBE18044-AFD6-4B0A-B06A-211F553922FB}"/>
          </ac:spMkLst>
        </pc:spChg>
      </pc:sldChg>
      <pc:sldChg chg="modSp add modAnim">
        <pc:chgData name="Dimitar Zahariev" userId="b84e4ebc77879e88" providerId="LiveId" clId="{6DFF1614-D017-47D0-8BD1-DF958131BAFA}" dt="2020-02-06T14:35:08.695" v="23375" actId="113"/>
        <pc:sldMkLst>
          <pc:docMk/>
          <pc:sldMk cId="3203890568" sldId="785"/>
        </pc:sldMkLst>
        <pc:spChg chg="mod">
          <ac:chgData name="Dimitar Zahariev" userId="b84e4ebc77879e88" providerId="LiveId" clId="{6DFF1614-D017-47D0-8BD1-DF958131BAFA}" dt="2020-02-05T17:10:20.990" v="6871" actId="20577"/>
          <ac:spMkLst>
            <pc:docMk/>
            <pc:sldMk cId="3203890568" sldId="785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5:08.695" v="23375" actId="113"/>
          <ac:spMkLst>
            <pc:docMk/>
            <pc:sldMk cId="3203890568" sldId="785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6DFF1614-D017-47D0-8BD1-DF958131BAFA}" dt="2020-02-05T21:02:03.675" v="10418" actId="5793"/>
        <pc:sldMkLst>
          <pc:docMk/>
          <pc:sldMk cId="589227786" sldId="786"/>
        </pc:sldMkLst>
        <pc:spChg chg="mod">
          <ac:chgData name="Dimitar Zahariev" userId="b84e4ebc77879e88" providerId="LiveId" clId="{6DFF1614-D017-47D0-8BD1-DF958131BAFA}" dt="2020-02-05T21:02:03.675" v="10418" actId="5793"/>
          <ac:spMkLst>
            <pc:docMk/>
            <pc:sldMk cId="589227786" sldId="786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6DFF1614-D017-47D0-8BD1-DF958131BAFA}" dt="2020-02-06T14:33:23.549" v="23338"/>
        <pc:sldMkLst>
          <pc:docMk/>
          <pc:sldMk cId="2804682371" sldId="787"/>
        </pc:sldMkLst>
        <pc:spChg chg="mod">
          <ac:chgData name="Dimitar Zahariev" userId="b84e4ebc77879e88" providerId="LiveId" clId="{6DFF1614-D017-47D0-8BD1-DF958131BAFA}" dt="2020-02-05T19:34:02.713" v="7111" actId="20577"/>
          <ac:spMkLst>
            <pc:docMk/>
            <pc:sldMk cId="2804682371" sldId="787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9:39:39.552" v="7499" actId="20577"/>
          <ac:spMkLst>
            <pc:docMk/>
            <pc:sldMk cId="2804682371" sldId="787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9:38:02.954" v="7433" actId="20577"/>
          <ac:spMkLst>
            <pc:docMk/>
            <pc:sldMk cId="2804682371" sldId="787"/>
            <ac:spMk id="6" creationId="{A7931B0A-456B-44C7-ADA7-363DA00985C0}"/>
          </ac:spMkLst>
        </pc:spChg>
        <pc:spChg chg="add mod">
          <ac:chgData name="Dimitar Zahariev" userId="b84e4ebc77879e88" providerId="LiveId" clId="{6DFF1614-D017-47D0-8BD1-DF958131BAFA}" dt="2020-02-05T19:39:22.969" v="7496" actId="1076"/>
          <ac:spMkLst>
            <pc:docMk/>
            <pc:sldMk cId="2804682371" sldId="787"/>
            <ac:spMk id="7" creationId="{ED90AD62-7876-4FAD-9589-B703F9E203DB}"/>
          </ac:spMkLst>
        </pc:spChg>
        <pc:spChg chg="add mod">
          <ac:chgData name="Dimitar Zahariev" userId="b84e4ebc77879e88" providerId="LiveId" clId="{6DFF1614-D017-47D0-8BD1-DF958131BAFA}" dt="2020-02-05T19:39:25.599" v="7497" actId="1076"/>
          <ac:spMkLst>
            <pc:docMk/>
            <pc:sldMk cId="2804682371" sldId="787"/>
            <ac:spMk id="8" creationId="{5DEBF256-D5DB-4CAD-9198-8E0B132C08F6}"/>
          </ac:spMkLst>
        </pc:spChg>
      </pc:sldChg>
      <pc:sldChg chg="addSp modSp add modAnim">
        <pc:chgData name="Dimitar Zahariev" userId="b84e4ebc77879e88" providerId="LiveId" clId="{6DFF1614-D017-47D0-8BD1-DF958131BAFA}" dt="2020-02-06T14:36:48.167" v="23410"/>
        <pc:sldMkLst>
          <pc:docMk/>
          <pc:sldMk cId="1951752076" sldId="788"/>
        </pc:sldMkLst>
        <pc:spChg chg="add mod">
          <ac:chgData name="Dimitar Zahariev" userId="b84e4ebc77879e88" providerId="LiveId" clId="{6DFF1614-D017-47D0-8BD1-DF958131BAFA}" dt="2020-02-05T21:10:19.562" v="10723" actId="1582"/>
          <ac:spMkLst>
            <pc:docMk/>
            <pc:sldMk cId="1951752076" sldId="788"/>
            <ac:spMk id="2" creationId="{544F17A5-3C4E-4AC3-A436-1262EBDF1A22}"/>
          </ac:spMkLst>
        </pc:spChg>
        <pc:spChg chg="add mod">
          <ac:chgData name="Dimitar Zahariev" userId="b84e4ebc77879e88" providerId="LiveId" clId="{6DFF1614-D017-47D0-8BD1-DF958131BAFA}" dt="2020-02-05T21:10:43.331" v="10746" actId="1076"/>
          <ac:spMkLst>
            <pc:docMk/>
            <pc:sldMk cId="1951752076" sldId="788"/>
            <ac:spMk id="3" creationId="{11607406-30AD-4F79-A2C3-FD7DCDFF9CDF}"/>
          </ac:spMkLst>
        </pc:spChg>
        <pc:spChg chg="mod">
          <ac:chgData name="Dimitar Zahariev" userId="b84e4ebc77879e88" providerId="LiveId" clId="{6DFF1614-D017-47D0-8BD1-DF958131BAFA}" dt="2020-02-05T21:04:44.894" v="10438" actId="20577"/>
          <ac:spMkLst>
            <pc:docMk/>
            <pc:sldMk cId="1951752076" sldId="788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1:11:06.854" v="10747" actId="20577"/>
          <ac:spMkLst>
            <pc:docMk/>
            <pc:sldMk cId="1951752076" sldId="788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21:09:51.327" v="10721"/>
          <ac:spMkLst>
            <pc:docMk/>
            <pc:sldMk cId="1951752076" sldId="788"/>
            <ac:spMk id="6" creationId="{F7B6A8BC-421A-4EC2-B9FC-E597D73D39F4}"/>
          </ac:spMkLst>
        </pc:spChg>
      </pc:sldChg>
      <pc:sldChg chg="addSp modSp add ord modAnim">
        <pc:chgData name="Dimitar Zahariev" userId="b84e4ebc77879e88" providerId="LiveId" clId="{6DFF1614-D017-47D0-8BD1-DF958131BAFA}" dt="2020-02-06T14:37:03.466" v="23424"/>
        <pc:sldMkLst>
          <pc:docMk/>
          <pc:sldMk cId="684491892" sldId="789"/>
        </pc:sldMkLst>
        <pc:spChg chg="mod">
          <ac:chgData name="Dimitar Zahariev" userId="b84e4ebc77879e88" providerId="LiveId" clId="{6DFF1614-D017-47D0-8BD1-DF958131BAFA}" dt="2020-02-05T20:31:27.718" v="9249" actId="20577"/>
          <ac:spMkLst>
            <pc:docMk/>
            <pc:sldMk cId="684491892" sldId="789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0:42:48.344" v="9612" actId="20577"/>
          <ac:spMkLst>
            <pc:docMk/>
            <pc:sldMk cId="684491892" sldId="789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6T08:16:17.987" v="23098" actId="14100"/>
          <ac:spMkLst>
            <pc:docMk/>
            <pc:sldMk cId="684491892" sldId="789"/>
            <ac:spMk id="6" creationId="{E92B0CAE-05B0-4E71-8D21-AABCD7FD0E03}"/>
          </ac:spMkLst>
        </pc:spChg>
      </pc:sldChg>
      <pc:sldChg chg="addSp modSp add modAnim">
        <pc:chgData name="Dimitar Zahariev" userId="b84e4ebc77879e88" providerId="LiveId" clId="{6DFF1614-D017-47D0-8BD1-DF958131BAFA}" dt="2020-02-06T14:39:55.605" v="23515"/>
        <pc:sldMkLst>
          <pc:docMk/>
          <pc:sldMk cId="2692976803" sldId="790"/>
        </pc:sldMkLst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2" creationId="{E6374188-FE39-4C6B-89E9-9B2B33BABEC3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3" creationId="{87F54A50-691A-4388-9681-23C1B5C83949}"/>
          </ac:spMkLst>
        </pc:spChg>
        <pc:spChg chg="mod">
          <ac:chgData name="Dimitar Zahariev" userId="b84e4ebc77879e88" providerId="LiveId" clId="{6DFF1614-D017-47D0-8BD1-DF958131BAFA}" dt="2020-02-05T20:33:22.021" v="9293" actId="5793"/>
          <ac:spMkLst>
            <pc:docMk/>
            <pc:sldMk cId="2692976803" sldId="79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9:28.522" v="23501" actId="20577"/>
          <ac:spMkLst>
            <pc:docMk/>
            <pc:sldMk cId="2692976803" sldId="790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6" creationId="{C4430D1D-27AC-407D-8A2B-4800BDC615DD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7" creationId="{DF4E6054-C023-499A-B60D-EF6FABA8412A}"/>
          </ac:spMkLst>
        </pc:spChg>
        <pc:spChg chg="add mod">
          <ac:chgData name="Dimitar Zahariev" userId="b84e4ebc77879e88" providerId="LiveId" clId="{6DFF1614-D017-47D0-8BD1-DF958131BAFA}" dt="2020-02-06T10:45:08.327" v="23123" actId="122"/>
          <ac:spMkLst>
            <pc:docMk/>
            <pc:sldMk cId="2692976803" sldId="790"/>
            <ac:spMk id="8" creationId="{972C182E-5ABD-42DB-991C-EAB2C559C4D4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9" creationId="{7D16612B-907D-4159-B1FC-1CE9321422F9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10" creationId="{DCCF941A-E0D2-4E98-BAAB-5B79A07F95DF}"/>
          </ac:spMkLst>
        </pc:spChg>
      </pc:sldChg>
      <pc:sldChg chg="modSp add del ord modAnim">
        <pc:chgData name="Dimitar Zahariev" userId="b84e4ebc77879e88" providerId="LiveId" clId="{6DFF1614-D017-47D0-8BD1-DF958131BAFA}" dt="2020-02-06T15:05:34.460" v="23810" actId="47"/>
        <pc:sldMkLst>
          <pc:docMk/>
          <pc:sldMk cId="3075301527" sldId="791"/>
        </pc:sldMkLst>
        <pc:spChg chg="mod">
          <ac:chgData name="Dimitar Zahariev" userId="b84e4ebc77879e88" providerId="LiveId" clId="{6DFF1614-D017-47D0-8BD1-DF958131BAFA}" dt="2020-02-05T21:23:47.320" v="11481" actId="20577"/>
          <ac:spMkLst>
            <pc:docMk/>
            <pc:sldMk cId="3075301527" sldId="791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39:19.074" v="18103" actId="13926"/>
          <ac:spMkLst>
            <pc:docMk/>
            <pc:sldMk cId="3075301527" sldId="791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6DFF1614-D017-47D0-8BD1-DF958131BAFA}" dt="2020-02-06T14:42:16.930" v="23571"/>
        <pc:sldMkLst>
          <pc:docMk/>
          <pc:sldMk cId="430942288" sldId="792"/>
        </pc:sldMkLst>
        <pc:spChg chg="mod">
          <ac:chgData name="Dimitar Zahariev" userId="b84e4ebc77879e88" providerId="LiveId" clId="{6DFF1614-D017-47D0-8BD1-DF958131BAFA}" dt="2020-02-05T22:07:41.467" v="13342"/>
          <ac:spMkLst>
            <pc:docMk/>
            <pc:sldMk cId="430942288" sldId="79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2:20:50.547" v="13846" actId="20577"/>
          <ac:spMkLst>
            <pc:docMk/>
            <pc:sldMk cId="430942288" sldId="792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5T22:20:55.230" v="13853" actId="1036"/>
          <ac:spMkLst>
            <pc:docMk/>
            <pc:sldMk cId="430942288" sldId="792"/>
            <ac:spMk id="7" creationId="{AB7E4AD4-BA8D-4012-B4B9-C5725015A28F}"/>
          </ac:spMkLst>
        </pc:spChg>
      </pc:sldChg>
      <pc:sldChg chg="modSp add modAnim">
        <pc:chgData name="Dimitar Zahariev" userId="b84e4ebc77879e88" providerId="LiveId" clId="{6DFF1614-D017-47D0-8BD1-DF958131BAFA}" dt="2020-02-05T22:24:20.324" v="14071" actId="1036"/>
        <pc:sldMkLst>
          <pc:docMk/>
          <pc:sldMk cId="266890923" sldId="793"/>
        </pc:sldMkLst>
        <pc:spChg chg="mod">
          <ac:chgData name="Dimitar Zahariev" userId="b84e4ebc77879e88" providerId="LiveId" clId="{6DFF1614-D017-47D0-8BD1-DF958131BAFA}" dt="2020-02-05T22:12:37.335" v="13532"/>
          <ac:spMkLst>
            <pc:docMk/>
            <pc:sldMk cId="266890923" sldId="793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2:24:16.108" v="14063" actId="20577"/>
          <ac:spMkLst>
            <pc:docMk/>
            <pc:sldMk cId="266890923" sldId="793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5T22:24:20.324" v="14071" actId="1036"/>
          <ac:spMkLst>
            <pc:docMk/>
            <pc:sldMk cId="266890923" sldId="793"/>
            <ac:spMk id="7" creationId="{AB7E4AD4-BA8D-4012-B4B9-C5725015A28F}"/>
          </ac:spMkLst>
        </pc:spChg>
      </pc:sldChg>
      <pc:sldChg chg="modSp add">
        <pc:chgData name="Dimitar Zahariev" userId="b84e4ebc77879e88" providerId="LiveId" clId="{6DFF1614-D017-47D0-8BD1-DF958131BAFA}" dt="2020-02-05T23:49:02.693" v="18193" actId="6549"/>
        <pc:sldMkLst>
          <pc:docMk/>
          <pc:sldMk cId="1349719697" sldId="794"/>
        </pc:sldMkLst>
        <pc:spChg chg="mod">
          <ac:chgData name="Dimitar Zahariev" userId="b84e4ebc77879e88" providerId="LiveId" clId="{6DFF1614-D017-47D0-8BD1-DF958131BAFA}" dt="2020-02-05T23:46:12.491" v="18133" actId="20577"/>
          <ac:spMkLst>
            <pc:docMk/>
            <pc:sldMk cId="1349719697" sldId="794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49:02.693" v="18193" actId="6549"/>
          <ac:spMkLst>
            <pc:docMk/>
            <pc:sldMk cId="1349719697" sldId="794"/>
            <ac:spMk id="7" creationId="{A5D5BF16-B3AE-488E-8325-937F53F55200}"/>
          </ac:spMkLst>
        </pc:spChg>
        <pc:spChg chg="mod">
          <ac:chgData name="Dimitar Zahariev" userId="b84e4ebc77879e88" providerId="LiveId" clId="{6DFF1614-D017-47D0-8BD1-DF958131BAFA}" dt="2020-02-05T23:48:42.950" v="18190"/>
          <ac:spMkLst>
            <pc:docMk/>
            <pc:sldMk cId="1349719697" sldId="794"/>
            <ac:spMk id="9" creationId="{CCA1DBD0-1B67-4A4A-AEA7-8F7B423B2B10}"/>
          </ac:spMkLst>
        </pc:spChg>
      </pc:sldChg>
      <pc:sldChg chg="delSp modSp add ord delAnim modAnim">
        <pc:chgData name="Dimitar Zahariev" userId="b84e4ebc77879e88" providerId="LiveId" clId="{6DFF1614-D017-47D0-8BD1-DF958131BAFA}" dt="2020-02-06T00:13:59.623" v="19328" actId="478"/>
        <pc:sldMkLst>
          <pc:docMk/>
          <pc:sldMk cId="2250947689" sldId="795"/>
        </pc:sldMkLst>
        <pc:spChg chg="mod">
          <ac:chgData name="Dimitar Zahariev" userId="b84e4ebc77879e88" providerId="LiveId" clId="{6DFF1614-D017-47D0-8BD1-DF958131BAFA}" dt="2020-02-05T23:54:33.643" v="18207" actId="20577"/>
          <ac:spMkLst>
            <pc:docMk/>
            <pc:sldMk cId="2250947689" sldId="795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0:04:43.242" v="18652" actId="113"/>
          <ac:spMkLst>
            <pc:docMk/>
            <pc:sldMk cId="2250947689" sldId="795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0:13:59.623" v="19328" actId="478"/>
          <ac:spMkLst>
            <pc:docMk/>
            <pc:sldMk cId="2250947689" sldId="795"/>
            <ac:spMk id="6" creationId="{BA4A7289-76C1-442E-ADC1-6856D9F4C3F2}"/>
          </ac:spMkLst>
        </pc:spChg>
      </pc:sldChg>
      <pc:sldChg chg="modSp add modAnim">
        <pc:chgData name="Dimitar Zahariev" userId="b84e4ebc77879e88" providerId="LiveId" clId="{6DFF1614-D017-47D0-8BD1-DF958131BAFA}" dt="2020-02-06T14:47:29.265" v="23632"/>
        <pc:sldMkLst>
          <pc:docMk/>
          <pc:sldMk cId="697039922" sldId="796"/>
        </pc:sldMkLst>
        <pc:spChg chg="mod">
          <ac:chgData name="Dimitar Zahariev" userId="b84e4ebc77879e88" providerId="LiveId" clId="{6DFF1614-D017-47D0-8BD1-DF958131BAFA}" dt="2020-02-06T00:24:56.625" v="19609" actId="20577"/>
          <ac:spMkLst>
            <pc:docMk/>
            <pc:sldMk cId="697039922" sldId="796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47:01.425" v="23618" actId="20577"/>
          <ac:spMkLst>
            <pc:docMk/>
            <pc:sldMk cId="697039922" sldId="796"/>
            <ac:spMk id="5" creationId="{25D4DC16-7C8F-4647-B097-E39063E1F4FD}"/>
          </ac:spMkLst>
        </pc:spChg>
      </pc:sldChg>
      <pc:sldChg chg="add del">
        <pc:chgData name="Dimitar Zahariev" userId="b84e4ebc77879e88" providerId="LiveId" clId="{6DFF1614-D017-47D0-8BD1-DF958131BAFA}" dt="2020-02-06T05:16:21.144" v="22776" actId="47"/>
        <pc:sldMkLst>
          <pc:docMk/>
          <pc:sldMk cId="504013724" sldId="797"/>
        </pc:sldMkLst>
      </pc:sldChg>
      <pc:sldChg chg="modSp add del ord">
        <pc:chgData name="Dimitar Zahariev" userId="b84e4ebc77879e88" providerId="LiveId" clId="{6DFF1614-D017-47D0-8BD1-DF958131BAFA}" dt="2020-02-06T14:52:30.404" v="23752" actId="47"/>
        <pc:sldMkLst>
          <pc:docMk/>
          <pc:sldMk cId="2340974611" sldId="798"/>
        </pc:sldMkLst>
        <pc:spChg chg="mod">
          <ac:chgData name="Dimitar Zahariev" userId="b84e4ebc77879e88" providerId="LiveId" clId="{6DFF1614-D017-47D0-8BD1-DF958131BAFA}" dt="2020-02-06T01:35:36.449" v="22625" actId="20577"/>
          <ac:spMkLst>
            <pc:docMk/>
            <pc:sldMk cId="2340974611" sldId="798"/>
            <ac:spMk id="4" creationId="{D7702113-46B5-44FF-AE34-AED42A801FFF}"/>
          </ac:spMkLst>
        </pc:spChg>
      </pc:sldChg>
      <pc:sldMasterChg chg="modSldLayout">
        <pc:chgData name="Dimitar Zahariev" userId="b84e4ebc77879e88" providerId="LiveId" clId="{6DFF1614-D017-47D0-8BD1-DF958131BAFA}" dt="2020-02-04T21:57:27.185" v="111" actId="1037"/>
        <pc:sldMasterMkLst>
          <pc:docMk/>
          <pc:sldMasterMk cId="156789181" sldId="2147483675"/>
        </pc:sldMasterMkLst>
        <pc:sldLayoutChg chg="addSp delSp">
          <pc:chgData name="Dimitar Zahariev" userId="b84e4ebc77879e88" providerId="LiveId" clId="{6DFF1614-D017-47D0-8BD1-DF958131BAFA}" dt="2020-02-04T21:53:38.841" v="2"/>
          <pc:sldLayoutMkLst>
            <pc:docMk/>
            <pc:sldMasterMk cId="156789181" sldId="2147483675"/>
            <pc:sldLayoutMk cId="970179299" sldId="2147483676"/>
          </pc:sldLayoutMkLst>
          <pc:picChg chg="del">
            <ac:chgData name="Dimitar Zahariev" userId="b84e4ebc77879e88" providerId="LiveId" clId="{6DFF1614-D017-47D0-8BD1-DF958131BAFA}" dt="2020-02-04T21:53:38.467" v="1" actId="478"/>
            <ac:picMkLst>
              <pc:docMk/>
              <pc:sldMasterMk cId="156789181" sldId="2147483675"/>
              <pc:sldLayoutMk cId="970179299" sldId="2147483676"/>
              <ac:picMk id="20" creationId="{4E66E049-81E2-4AE4-8AEE-89A5335A5848}"/>
            </ac:picMkLst>
          </pc:picChg>
          <pc:picChg chg="add">
            <ac:chgData name="Dimitar Zahariev" userId="b84e4ebc77879e88" providerId="LiveId" clId="{6DFF1614-D017-47D0-8BD1-DF958131BAFA}" dt="2020-02-04T21:53:38.841" v="2"/>
            <ac:picMkLst>
              <pc:docMk/>
              <pc:sldMasterMk cId="156789181" sldId="2147483675"/>
              <pc:sldLayoutMk cId="970179299" sldId="2147483676"/>
              <ac:picMk id="21" creationId="{D5B0F25F-E6AD-49C5-86D7-45FB6EEA3F68}"/>
            </ac:picMkLst>
          </pc:picChg>
        </pc:sldLayoutChg>
        <pc:sldLayoutChg chg="addSp delSp modSp">
          <pc:chgData name="Dimitar Zahariev" userId="b84e4ebc77879e88" providerId="LiveId" clId="{6DFF1614-D017-47D0-8BD1-DF958131BAFA}" dt="2020-02-04T21:57:27.185" v="111" actId="1037"/>
          <pc:sldLayoutMkLst>
            <pc:docMk/>
            <pc:sldMasterMk cId="156789181" sldId="2147483675"/>
            <pc:sldLayoutMk cId="218654515" sldId="2147483678"/>
          </pc:sldLayoutMkLst>
          <pc:picChg chg="del">
            <ac:chgData name="Dimitar Zahariev" userId="b84e4ebc77879e88" providerId="LiveId" clId="{6DFF1614-D017-47D0-8BD1-DF958131BAFA}" dt="2020-02-04T21:56:56.773" v="105" actId="478"/>
            <ac:picMkLst>
              <pc:docMk/>
              <pc:sldMasterMk cId="156789181" sldId="2147483675"/>
              <pc:sldLayoutMk cId="218654515" sldId="2147483678"/>
              <ac:picMk id="7" creationId="{7E7F8A29-9872-49EB-9889-6CA0EC10C7E5}"/>
            </ac:picMkLst>
          </pc:picChg>
          <pc:picChg chg="add mod">
            <ac:chgData name="Dimitar Zahariev" userId="b84e4ebc77879e88" providerId="LiveId" clId="{6DFF1614-D017-47D0-8BD1-DF958131BAFA}" dt="2020-02-04T21:57:27.185" v="111" actId="1037"/>
            <ac:picMkLst>
              <pc:docMk/>
              <pc:sldMasterMk cId="156789181" sldId="2147483675"/>
              <pc:sldLayoutMk cId="218654515" sldId="2147483678"/>
              <ac:picMk id="8" creationId="{9FA635B5-00A8-44DD-ABAA-A2984B8B577A}"/>
            </ac:picMkLst>
          </pc:picChg>
        </pc:sldLayoutChg>
      </pc:sldMasterChg>
    </pc:docChg>
  </pc:docChgLst>
  <pc:docChgLst>
    <pc:chgData name="Dimitar Zahariev" userId="b84e4ebc77879e88" providerId="LiveId" clId="{51012982-5FBF-4856-9E4C-1ECE78385AF4}"/>
    <pc:docChg chg="undo custSel addSld delSld modSld sldOrd addSection delSection modSection">
      <pc:chgData name="Dimitar Zahariev" userId="b84e4ebc77879e88" providerId="LiveId" clId="{51012982-5FBF-4856-9E4C-1ECE78385AF4}" dt="2020-02-27T14:47:41.720" v="15073" actId="20577"/>
      <pc:docMkLst>
        <pc:docMk/>
      </pc:docMkLst>
      <pc:sldChg chg="modSp">
        <pc:chgData name="Dimitar Zahariev" userId="b84e4ebc77879e88" providerId="LiveId" clId="{51012982-5FBF-4856-9E4C-1ECE78385AF4}" dt="2020-02-27T07:11:21.073" v="358" actId="20577"/>
        <pc:sldMkLst>
          <pc:docMk/>
          <pc:sldMk cId="3215379390" sldId="274"/>
        </pc:sldMkLst>
        <pc:spChg chg="mod">
          <ac:chgData name="Dimitar Zahariev" userId="b84e4ebc77879e88" providerId="LiveId" clId="{51012982-5FBF-4856-9E4C-1ECE78385AF4}" dt="2020-02-27T05:32:47.773" v="51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51012982-5FBF-4856-9E4C-1ECE78385AF4}" dt="2020-02-27T07:11:21.073" v="358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">
        <pc:chgData name="Dimitar Zahariev" userId="b84e4ebc77879e88" providerId="LiveId" clId="{51012982-5FBF-4856-9E4C-1ECE78385AF4}" dt="2020-02-27T07:19:07.002" v="371"/>
        <pc:sldMkLst>
          <pc:docMk/>
          <pc:sldMk cId="882194472" sldId="353"/>
        </pc:sldMkLst>
        <pc:spChg chg="mod">
          <ac:chgData name="Dimitar Zahariev" userId="b84e4ebc77879e88" providerId="LiveId" clId="{51012982-5FBF-4856-9E4C-1ECE78385AF4}" dt="2020-02-27T05:35:16.507" v="254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51012982-5FBF-4856-9E4C-1ECE78385AF4}" dt="2020-02-27T07:19:07.002" v="371"/>
          <ac:spMkLst>
            <pc:docMk/>
            <pc:sldMk cId="882194472" sldId="353"/>
            <ac:spMk id="5" creationId="{11A1BDA3-1568-4FA9-867E-D3CB207F2824}"/>
          </ac:spMkLst>
        </pc:spChg>
      </pc:sldChg>
      <pc:sldChg chg="addSp delSp modSp">
        <pc:chgData name="Dimitar Zahariev" userId="b84e4ebc77879e88" providerId="LiveId" clId="{51012982-5FBF-4856-9E4C-1ECE78385AF4}" dt="2020-02-27T14:19:56.748" v="15061" actId="1076"/>
        <pc:sldMkLst>
          <pc:docMk/>
          <pc:sldMk cId="1909796700" sldId="402"/>
        </pc:sldMkLst>
        <pc:picChg chg="del">
          <ac:chgData name="Dimitar Zahariev" userId="b84e4ebc77879e88" providerId="LiveId" clId="{51012982-5FBF-4856-9E4C-1ECE78385AF4}" dt="2020-02-27T14:19:31.516" v="15055" actId="478"/>
          <ac:picMkLst>
            <pc:docMk/>
            <pc:sldMk cId="1909796700" sldId="402"/>
            <ac:picMk id="5" creationId="{055CA958-B38D-47A0-ABA0-B7847C668D29}"/>
          </ac:picMkLst>
        </pc:picChg>
        <pc:picChg chg="add mod">
          <ac:chgData name="Dimitar Zahariev" userId="b84e4ebc77879e88" providerId="LiveId" clId="{51012982-5FBF-4856-9E4C-1ECE78385AF4}" dt="2020-02-27T14:19:56.748" v="15061" actId="1076"/>
          <ac:picMkLst>
            <pc:docMk/>
            <pc:sldMk cId="1909796700" sldId="402"/>
            <ac:picMk id="6" creationId="{FA224F91-CB71-4AF4-B915-73DFE639B9F7}"/>
          </ac:picMkLst>
        </pc:picChg>
      </pc:sldChg>
      <pc:sldChg chg="modSp">
        <pc:chgData name="Dimitar Zahariev" userId="b84e4ebc77879e88" providerId="LiveId" clId="{51012982-5FBF-4856-9E4C-1ECE78385AF4}" dt="2020-02-27T10:38:12.753" v="6036"/>
        <pc:sldMkLst>
          <pc:docMk/>
          <pc:sldMk cId="3602216718" sldId="699"/>
        </pc:sldMkLst>
        <pc:spChg chg="mod">
          <ac:chgData name="Dimitar Zahariev" userId="b84e4ebc77879e88" providerId="LiveId" clId="{51012982-5FBF-4856-9E4C-1ECE78385AF4}" dt="2020-02-27T05:35:58.798" v="283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51012982-5FBF-4856-9E4C-1ECE78385AF4}" dt="2020-02-27T10:38:12.753" v="6036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51012982-5FBF-4856-9E4C-1ECE78385AF4}" dt="2020-02-27T14:40:27.863" v="15062" actId="20577"/>
        <pc:sldMkLst>
          <pc:docMk/>
          <pc:sldMk cId="3208377020" sldId="701"/>
        </pc:sldMkLst>
        <pc:spChg chg="mod">
          <ac:chgData name="Dimitar Zahariev" userId="b84e4ebc77879e88" providerId="LiveId" clId="{51012982-5FBF-4856-9E4C-1ECE78385AF4}" dt="2020-02-27T05:36:12.786" v="300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51012982-5FBF-4856-9E4C-1ECE78385AF4}" dt="2020-02-27T14:40:27.863" v="15062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51012982-5FBF-4856-9E4C-1ECE78385AF4}" dt="2020-02-27T10:39:17.866" v="6058" actId="20577"/>
        <pc:sldMkLst>
          <pc:docMk/>
          <pc:sldMk cId="1792130294" sldId="707"/>
        </pc:sldMkLst>
        <pc:spChg chg="mod">
          <ac:chgData name="Dimitar Zahariev" userId="b84e4ebc77879e88" providerId="LiveId" clId="{51012982-5FBF-4856-9E4C-1ECE78385AF4}" dt="2020-02-27T05:36:35.552" v="315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51012982-5FBF-4856-9E4C-1ECE78385AF4}" dt="2020-02-27T10:39:17.866" v="6058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51012982-5FBF-4856-9E4C-1ECE78385AF4}" dt="2020-02-27T14:41:16.580" v="15068" actId="20577"/>
        <pc:sldMkLst>
          <pc:docMk/>
          <pc:sldMk cId="2914857172" sldId="708"/>
        </pc:sldMkLst>
        <pc:spChg chg="mod">
          <ac:chgData name="Dimitar Zahariev" userId="b84e4ebc77879e88" providerId="LiveId" clId="{51012982-5FBF-4856-9E4C-1ECE78385AF4}" dt="2020-02-27T05:36:44.380" v="329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51012982-5FBF-4856-9E4C-1ECE78385AF4}" dt="2020-02-27T14:41:16.580" v="15068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51012982-5FBF-4856-9E4C-1ECE78385AF4}" dt="2020-02-27T13:56:04.957" v="14823"/>
        <pc:sldMkLst>
          <pc:docMk/>
          <pc:sldMk cId="1177571149" sldId="714"/>
        </pc:sldMkLst>
        <pc:spChg chg="mod">
          <ac:chgData name="Dimitar Zahariev" userId="b84e4ebc77879e88" providerId="LiveId" clId="{51012982-5FBF-4856-9E4C-1ECE78385AF4}" dt="2020-02-27T05:37:14.044" v="346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51012982-5FBF-4856-9E4C-1ECE78385AF4}" dt="2020-02-27T13:56:04.957" v="14823"/>
          <ac:spMkLst>
            <pc:docMk/>
            <pc:sldMk cId="1177571149" sldId="714"/>
            <ac:spMk id="5" creationId="{11A1BDA3-1568-4FA9-867E-D3CB207F2824}"/>
          </ac:spMkLst>
        </pc:spChg>
      </pc:sldChg>
      <pc:sldChg chg="modSp">
        <pc:chgData name="Dimitar Zahariev" userId="b84e4ebc77879e88" providerId="LiveId" clId="{51012982-5FBF-4856-9E4C-1ECE78385AF4}" dt="2020-02-27T05:33:48.675" v="115" actId="20577"/>
        <pc:sldMkLst>
          <pc:docMk/>
          <pc:sldMk cId="2506175793" sldId="895"/>
        </pc:sldMkLst>
        <pc:spChg chg="mod">
          <ac:chgData name="Dimitar Zahariev" userId="b84e4ebc77879e88" providerId="LiveId" clId="{51012982-5FBF-4856-9E4C-1ECE78385AF4}" dt="2020-02-27T05:33:48.675" v="115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51012982-5FBF-4856-9E4C-1ECE78385AF4}" dt="2020-02-27T05:34:00.073" v="116"/>
        <pc:sldMkLst>
          <pc:docMk/>
          <pc:sldMk cId="4224565661" sldId="946"/>
        </pc:sldMkLst>
        <pc:spChg chg="mod">
          <ac:chgData name="Dimitar Zahariev" userId="b84e4ebc77879e88" providerId="LiveId" clId="{51012982-5FBF-4856-9E4C-1ECE78385AF4}" dt="2020-02-27T05:34:00.073" v="116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51012982-5FBF-4856-9E4C-1ECE78385AF4}" dt="2020-02-27T05:34:05.031" v="118" actId="20577"/>
        <pc:sldMkLst>
          <pc:docMk/>
          <pc:sldMk cId="1862218309" sldId="947"/>
        </pc:sldMkLst>
        <pc:spChg chg="mod">
          <ac:chgData name="Dimitar Zahariev" userId="b84e4ebc77879e88" providerId="LiveId" clId="{51012982-5FBF-4856-9E4C-1ECE78385AF4}" dt="2020-02-27T05:34:05.031" v="118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modAnim">
        <pc:chgData name="Dimitar Zahariev" userId="b84e4ebc77879e88" providerId="LiveId" clId="{51012982-5FBF-4856-9E4C-1ECE78385AF4}" dt="2020-02-27T13:56:32.638" v="14825" actId="20577"/>
        <pc:sldMkLst>
          <pc:docMk/>
          <pc:sldMk cId="886958805" sldId="948"/>
        </pc:sldMkLst>
        <pc:spChg chg="mod">
          <ac:chgData name="Dimitar Zahariev" userId="b84e4ebc77879e88" providerId="LiveId" clId="{51012982-5FBF-4856-9E4C-1ECE78385AF4}" dt="2020-02-27T13:56:32.638" v="14825" actId="20577"/>
          <ac:spMkLst>
            <pc:docMk/>
            <pc:sldMk cId="886958805" sldId="948"/>
            <ac:spMk id="444419" creationId="{00000000-0000-0000-0000-000000000000}"/>
          </ac:spMkLst>
        </pc:spChg>
      </pc:sldChg>
      <pc:sldChg chg="delSp modSp delAnim modAnim">
        <pc:chgData name="Dimitar Zahariev" userId="b84e4ebc77879e88" providerId="LiveId" clId="{51012982-5FBF-4856-9E4C-1ECE78385AF4}" dt="2020-02-27T13:57:37.831" v="14846" actId="478"/>
        <pc:sldMkLst>
          <pc:docMk/>
          <pc:sldMk cId="3026177906" sldId="954"/>
        </pc:sldMkLst>
        <pc:spChg chg="mod">
          <ac:chgData name="Dimitar Zahariev" userId="b84e4ebc77879e88" providerId="LiveId" clId="{51012982-5FBF-4856-9E4C-1ECE78385AF4}" dt="2020-02-27T07:18:58.871" v="363"/>
          <ac:spMkLst>
            <pc:docMk/>
            <pc:sldMk cId="3026177906" sldId="954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07:23:24.855" v="759" actId="20577"/>
          <ac:spMkLst>
            <pc:docMk/>
            <pc:sldMk cId="3026177906" sldId="954"/>
            <ac:spMk id="5" creationId="{25D4DC16-7C8F-4647-B097-E39063E1F4FD}"/>
          </ac:spMkLst>
        </pc:spChg>
        <pc:spChg chg="del mod">
          <ac:chgData name="Dimitar Zahariev" userId="b84e4ebc77879e88" providerId="LiveId" clId="{51012982-5FBF-4856-9E4C-1ECE78385AF4}" dt="2020-02-27T13:57:37.831" v="14846" actId="478"/>
          <ac:spMkLst>
            <pc:docMk/>
            <pc:sldMk cId="3026177906" sldId="954"/>
            <ac:spMk id="6" creationId="{391F2308-E957-40BB-A6ED-5D70B38DD10A}"/>
          </ac:spMkLst>
        </pc:spChg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3195158143" sldId="985"/>
        </pc:sldMkLst>
      </pc:sldChg>
      <pc:sldChg chg="del">
        <pc:chgData name="Dimitar Zahariev" userId="b84e4ebc77879e88" providerId="LiveId" clId="{51012982-5FBF-4856-9E4C-1ECE78385AF4}" dt="2020-02-27T05:36:52.202" v="335" actId="47"/>
        <pc:sldMkLst>
          <pc:docMk/>
          <pc:sldMk cId="2341876505" sldId="986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3754496505" sldId="987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1589426019" sldId="988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712831939" sldId="989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1544278581" sldId="990"/>
        </pc:sldMkLst>
      </pc:sldChg>
      <pc:sldChg chg="modSp add del">
        <pc:chgData name="Dimitar Zahariev" userId="b84e4ebc77879e88" providerId="LiveId" clId="{51012982-5FBF-4856-9E4C-1ECE78385AF4}" dt="2020-02-27T10:41:55.026" v="6103" actId="20577"/>
        <pc:sldMkLst>
          <pc:docMk/>
          <pc:sldMk cId="2527355410" sldId="991"/>
        </pc:sldMkLst>
        <pc:spChg chg="mod">
          <ac:chgData name="Dimitar Zahariev" userId="b84e4ebc77879e88" providerId="LiveId" clId="{51012982-5FBF-4856-9E4C-1ECE78385AF4}" dt="2020-02-27T10:41:55.026" v="6103" actId="20577"/>
          <ac:spMkLst>
            <pc:docMk/>
            <pc:sldMk cId="2527355410" sldId="991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0:37:58.491" v="6035" actId="13926"/>
          <ac:spMkLst>
            <pc:docMk/>
            <pc:sldMk cId="2527355410" sldId="991"/>
            <ac:spMk id="5" creationId="{25D4DC16-7C8F-4647-B097-E39063E1F4FD}"/>
          </ac:spMkLst>
        </pc:spChg>
        <pc:spChg chg="mod">
          <ac:chgData name="Dimitar Zahariev" userId="b84e4ebc77879e88" providerId="LiveId" clId="{51012982-5FBF-4856-9E4C-1ECE78385AF4}" dt="2020-02-27T07:17:41.947" v="360"/>
          <ac:spMkLst>
            <pc:docMk/>
            <pc:sldMk cId="2527355410" sldId="991"/>
            <ac:spMk id="6" creationId="{391F2308-E957-40BB-A6ED-5D70B38DD10A}"/>
          </ac:spMkLst>
        </pc:spChg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3717957376" sldId="996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2673621195" sldId="998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3835375487" sldId="999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863470671" sldId="1000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2737380296" sldId="1001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3136535592" sldId="1002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438378753" sldId="1003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1749984639" sldId="1004"/>
        </pc:sldMkLst>
      </pc:sldChg>
      <pc:sldChg chg="del">
        <pc:chgData name="Dimitar Zahariev" userId="b84e4ebc77879e88" providerId="LiveId" clId="{51012982-5FBF-4856-9E4C-1ECE78385AF4}" dt="2020-02-27T05:37:06.354" v="336" actId="47"/>
        <pc:sldMkLst>
          <pc:docMk/>
          <pc:sldMk cId="713739616" sldId="1005"/>
        </pc:sldMkLst>
      </pc:sldChg>
      <pc:sldChg chg="del">
        <pc:chgData name="Dimitar Zahariev" userId="b84e4ebc77879e88" providerId="LiveId" clId="{51012982-5FBF-4856-9E4C-1ECE78385AF4}" dt="2020-02-27T05:37:06.354" v="336" actId="47"/>
        <pc:sldMkLst>
          <pc:docMk/>
          <pc:sldMk cId="4209338122" sldId="1006"/>
        </pc:sldMkLst>
      </pc:sldChg>
      <pc:sldChg chg="del">
        <pc:chgData name="Dimitar Zahariev" userId="b84e4ebc77879e88" providerId="LiveId" clId="{51012982-5FBF-4856-9E4C-1ECE78385AF4}" dt="2020-02-27T05:37:06.354" v="336" actId="47"/>
        <pc:sldMkLst>
          <pc:docMk/>
          <pc:sldMk cId="98957579" sldId="1007"/>
        </pc:sldMkLst>
      </pc:sldChg>
      <pc:sldChg chg="del">
        <pc:chgData name="Dimitar Zahariev" userId="b84e4ebc77879e88" providerId="LiveId" clId="{51012982-5FBF-4856-9E4C-1ECE78385AF4}" dt="2020-02-27T05:37:06.354" v="336" actId="47"/>
        <pc:sldMkLst>
          <pc:docMk/>
          <pc:sldMk cId="2118623647" sldId="1008"/>
        </pc:sldMkLst>
      </pc:sldChg>
      <pc:sldChg chg="del">
        <pc:chgData name="Dimitar Zahariev" userId="b84e4ebc77879e88" providerId="LiveId" clId="{51012982-5FBF-4856-9E4C-1ECE78385AF4}" dt="2020-02-27T05:37:06.354" v="336" actId="47"/>
        <pc:sldMkLst>
          <pc:docMk/>
          <pc:sldMk cId="558118975" sldId="1009"/>
        </pc:sldMkLst>
      </pc:sldChg>
      <pc:sldChg chg="del">
        <pc:chgData name="Dimitar Zahariev" userId="b84e4ebc77879e88" providerId="LiveId" clId="{51012982-5FBF-4856-9E4C-1ECE78385AF4}" dt="2020-02-27T05:37:06.354" v="336" actId="47"/>
        <pc:sldMkLst>
          <pc:docMk/>
          <pc:sldMk cId="1050271438" sldId="1010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2189974343" sldId="1014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311493823" sldId="1015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237908530" sldId="1016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1590467828" sldId="1017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3201517313" sldId="1018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3290501182" sldId="1019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595251433" sldId="1020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19551920" sldId="1021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467964777" sldId="1022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2688506318" sldId="1023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1368865806" sldId="1025"/>
        </pc:sldMkLst>
      </pc:sldChg>
      <pc:sldChg chg="delSp modSp add delAnim modAnim">
        <pc:chgData name="Dimitar Zahariev" userId="b84e4ebc77879e88" providerId="LiveId" clId="{51012982-5FBF-4856-9E4C-1ECE78385AF4}" dt="2020-02-27T14:01:14.471" v="14917"/>
        <pc:sldMkLst>
          <pc:docMk/>
          <pc:sldMk cId="4150317858" sldId="1026"/>
        </pc:sldMkLst>
        <pc:spChg chg="mod">
          <ac:chgData name="Dimitar Zahariev" userId="b84e4ebc77879e88" providerId="LiveId" clId="{51012982-5FBF-4856-9E4C-1ECE78385AF4}" dt="2020-02-27T10:39:46.256" v="6070" actId="20577"/>
          <ac:spMkLst>
            <pc:docMk/>
            <pc:sldMk cId="4150317858" sldId="1026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0:53:33.012" v="6617" actId="20577"/>
          <ac:spMkLst>
            <pc:docMk/>
            <pc:sldMk cId="4150317858" sldId="1026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1:03.528" v="14905" actId="478"/>
          <ac:spMkLst>
            <pc:docMk/>
            <pc:sldMk cId="4150317858" sldId="1026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51012982-5FBF-4856-9E4C-1ECE78385AF4}" dt="2020-02-27T13:05:36.958" v="12964" actId="6549"/>
        <pc:sldMkLst>
          <pc:docMk/>
          <pc:sldMk cId="3381136331" sldId="1027"/>
        </pc:sldMkLst>
        <pc:spChg chg="mod">
          <ac:chgData name="Dimitar Zahariev" userId="b84e4ebc77879e88" providerId="LiveId" clId="{51012982-5FBF-4856-9E4C-1ECE78385AF4}" dt="2020-02-27T12:32:53.679" v="11430" actId="20577"/>
          <ac:spMkLst>
            <pc:docMk/>
            <pc:sldMk cId="3381136331" sldId="1027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05:36.958" v="12964" actId="6549"/>
          <ac:spMkLst>
            <pc:docMk/>
            <pc:sldMk cId="3381136331" sldId="1027"/>
            <ac:spMk id="5" creationId="{25D4DC16-7C8F-4647-B097-E39063E1F4FD}"/>
          </ac:spMkLst>
        </pc:spChg>
      </pc:sldChg>
      <pc:sldChg chg="delSp modSp add delAnim modAnim">
        <pc:chgData name="Dimitar Zahariev" userId="b84e4ebc77879e88" providerId="LiveId" clId="{51012982-5FBF-4856-9E4C-1ECE78385AF4}" dt="2020-02-27T13:57:32.167" v="14845" actId="478"/>
        <pc:sldMkLst>
          <pc:docMk/>
          <pc:sldMk cId="1387283524" sldId="1028"/>
        </pc:sldMkLst>
        <pc:spChg chg="mod">
          <ac:chgData name="Dimitar Zahariev" userId="b84e4ebc77879e88" providerId="LiveId" clId="{51012982-5FBF-4856-9E4C-1ECE78385AF4}" dt="2020-02-27T07:23:44.669" v="773" actId="20577"/>
          <ac:spMkLst>
            <pc:docMk/>
            <pc:sldMk cId="1387283524" sldId="1028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57:05.789" v="14827" actId="20578"/>
          <ac:spMkLst>
            <pc:docMk/>
            <pc:sldMk cId="1387283524" sldId="1028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7:32.167" v="14845" actId="478"/>
          <ac:spMkLst>
            <pc:docMk/>
            <pc:sldMk cId="1387283524" sldId="1028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8:23.787" v="14869"/>
        <pc:sldMkLst>
          <pc:docMk/>
          <pc:sldMk cId="3115963797" sldId="1029"/>
        </pc:sldMkLst>
        <pc:spChg chg="mod">
          <ac:chgData name="Dimitar Zahariev" userId="b84e4ebc77879e88" providerId="LiveId" clId="{51012982-5FBF-4856-9E4C-1ECE78385AF4}" dt="2020-02-27T07:29:08.404" v="1022" actId="20577"/>
          <ac:spMkLst>
            <pc:docMk/>
            <pc:sldMk cId="3115963797" sldId="1029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58:01.757" v="14858" actId="20577"/>
          <ac:spMkLst>
            <pc:docMk/>
            <pc:sldMk cId="3115963797" sldId="1029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8:20.957" v="14866" actId="478"/>
          <ac:spMkLst>
            <pc:docMk/>
            <pc:sldMk cId="3115963797" sldId="1029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8:28.884" v="14870" actId="478"/>
        <pc:sldMkLst>
          <pc:docMk/>
          <pc:sldMk cId="892628841" sldId="1030"/>
        </pc:sldMkLst>
        <pc:spChg chg="mod">
          <ac:chgData name="Dimitar Zahariev" userId="b84e4ebc77879e88" providerId="LiveId" clId="{51012982-5FBF-4856-9E4C-1ECE78385AF4}" dt="2020-02-27T07:30:48.996" v="1064" actId="20577"/>
          <ac:spMkLst>
            <pc:docMk/>
            <pc:sldMk cId="892628841" sldId="1030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07:53:51.615" v="2410" actId="113"/>
          <ac:spMkLst>
            <pc:docMk/>
            <pc:sldMk cId="892628841" sldId="1030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8:28.884" v="14870" actId="478"/>
          <ac:spMkLst>
            <pc:docMk/>
            <pc:sldMk cId="892628841" sldId="1030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8:33.945" v="14871" actId="478"/>
        <pc:sldMkLst>
          <pc:docMk/>
          <pc:sldMk cId="2902148930" sldId="1031"/>
        </pc:sldMkLst>
        <pc:spChg chg="mod">
          <ac:chgData name="Dimitar Zahariev" userId="b84e4ebc77879e88" providerId="LiveId" clId="{51012982-5FBF-4856-9E4C-1ECE78385AF4}" dt="2020-02-27T07:31:01.202" v="1087" actId="20577"/>
          <ac:spMkLst>
            <pc:docMk/>
            <pc:sldMk cId="2902148930" sldId="1031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08:03:44.100" v="2861" actId="313"/>
          <ac:spMkLst>
            <pc:docMk/>
            <pc:sldMk cId="2902148930" sldId="1031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8:33.945" v="14871" actId="478"/>
          <ac:spMkLst>
            <pc:docMk/>
            <pc:sldMk cId="2902148930" sldId="1031"/>
            <ac:spMk id="6" creationId="{391F2308-E957-40BB-A6ED-5D70B38DD10A}"/>
          </ac:spMkLst>
        </pc:spChg>
      </pc:sldChg>
      <pc:sldChg chg="delSp modSp add ord delAnim modAnim">
        <pc:chgData name="Dimitar Zahariev" userId="b84e4ebc77879e88" providerId="LiveId" clId="{51012982-5FBF-4856-9E4C-1ECE78385AF4}" dt="2020-02-27T13:58:38.453" v="14872" actId="478"/>
        <pc:sldMkLst>
          <pc:docMk/>
          <pc:sldMk cId="264100727" sldId="1032"/>
        </pc:sldMkLst>
        <pc:spChg chg="mod">
          <ac:chgData name="Dimitar Zahariev" userId="b84e4ebc77879e88" providerId="LiveId" clId="{51012982-5FBF-4856-9E4C-1ECE78385AF4}" dt="2020-02-27T08:06:37.441" v="2902" actId="20577"/>
          <ac:spMkLst>
            <pc:docMk/>
            <pc:sldMk cId="264100727" sldId="1032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09:52:23.447" v="4589" actId="20577"/>
          <ac:spMkLst>
            <pc:docMk/>
            <pc:sldMk cId="264100727" sldId="1032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8:38.453" v="14872" actId="478"/>
          <ac:spMkLst>
            <pc:docMk/>
            <pc:sldMk cId="264100727" sldId="103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9:47.694" v="14880" actId="478"/>
        <pc:sldMkLst>
          <pc:docMk/>
          <pc:sldMk cId="3507720419" sldId="1033"/>
        </pc:sldMkLst>
        <pc:spChg chg="mod">
          <ac:chgData name="Dimitar Zahariev" userId="b84e4ebc77879e88" providerId="LiveId" clId="{51012982-5FBF-4856-9E4C-1ECE78385AF4}" dt="2020-02-27T07:31:18.548" v="1099" actId="20577"/>
          <ac:spMkLst>
            <pc:docMk/>
            <pc:sldMk cId="3507720419" sldId="1033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09:39:46.850" v="3752" actId="20577"/>
          <ac:spMkLst>
            <pc:docMk/>
            <pc:sldMk cId="3507720419" sldId="1033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9:47.694" v="14880" actId="478"/>
          <ac:spMkLst>
            <pc:docMk/>
            <pc:sldMk cId="3507720419" sldId="1033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9:56.531" v="14881" actId="478"/>
        <pc:sldMkLst>
          <pc:docMk/>
          <pc:sldMk cId="546424267" sldId="1034"/>
        </pc:sldMkLst>
        <pc:spChg chg="mod">
          <ac:chgData name="Dimitar Zahariev" userId="b84e4ebc77879e88" providerId="LiveId" clId="{51012982-5FBF-4856-9E4C-1ECE78385AF4}" dt="2020-02-27T07:31:50.518" v="1121" actId="20577"/>
          <ac:spMkLst>
            <pc:docMk/>
            <pc:sldMk cId="546424267" sldId="1034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09:43:30.864" v="4028" actId="20577"/>
          <ac:spMkLst>
            <pc:docMk/>
            <pc:sldMk cId="546424267" sldId="1034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9:56.531" v="14881" actId="478"/>
          <ac:spMkLst>
            <pc:docMk/>
            <pc:sldMk cId="546424267" sldId="1034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9:34.402" v="14879" actId="113"/>
        <pc:sldMkLst>
          <pc:docMk/>
          <pc:sldMk cId="2906529359" sldId="1035"/>
        </pc:sldMkLst>
        <pc:spChg chg="mod">
          <ac:chgData name="Dimitar Zahariev" userId="b84e4ebc77879e88" providerId="LiveId" clId="{51012982-5FBF-4856-9E4C-1ECE78385AF4}" dt="2020-02-27T08:04:32.949" v="2886" actId="313"/>
          <ac:spMkLst>
            <pc:docMk/>
            <pc:sldMk cId="2906529359" sldId="1035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59:34.402" v="14879" actId="113"/>
          <ac:spMkLst>
            <pc:docMk/>
            <pc:sldMk cId="2906529359" sldId="1035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8:42.775" v="14873" actId="478"/>
          <ac:spMkLst>
            <pc:docMk/>
            <pc:sldMk cId="2906529359" sldId="1035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4:00:01.222" v="14882" actId="478"/>
        <pc:sldMkLst>
          <pc:docMk/>
          <pc:sldMk cId="369602466" sldId="1036"/>
        </pc:sldMkLst>
        <pc:spChg chg="mod">
          <ac:chgData name="Dimitar Zahariev" userId="b84e4ebc77879e88" providerId="LiveId" clId="{51012982-5FBF-4856-9E4C-1ECE78385AF4}" dt="2020-02-27T08:07:28.366" v="2920" actId="20577"/>
          <ac:spMkLst>
            <pc:docMk/>
            <pc:sldMk cId="369602466" sldId="1036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0:09:27.208" v="5148" actId="20577"/>
          <ac:spMkLst>
            <pc:docMk/>
            <pc:sldMk cId="369602466" sldId="1036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0:01.222" v="14882" actId="478"/>
          <ac:spMkLst>
            <pc:docMk/>
            <pc:sldMk cId="369602466" sldId="1036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4:00:24.181" v="14893"/>
        <pc:sldMkLst>
          <pc:docMk/>
          <pc:sldMk cId="994232774" sldId="1037"/>
        </pc:sldMkLst>
        <pc:spChg chg="mod">
          <ac:chgData name="Dimitar Zahariev" userId="b84e4ebc77879e88" providerId="LiveId" clId="{51012982-5FBF-4856-9E4C-1ECE78385AF4}" dt="2020-02-27T10:10:05.934" v="5190" actId="20577"/>
          <ac:spMkLst>
            <pc:docMk/>
            <pc:sldMk cId="994232774" sldId="1037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0:17:08.866" v="5782" actId="20577"/>
          <ac:spMkLst>
            <pc:docMk/>
            <pc:sldMk cId="994232774" sldId="1037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0:20.238" v="14890" actId="478"/>
          <ac:spMkLst>
            <pc:docMk/>
            <pc:sldMk cId="994232774" sldId="1037"/>
            <ac:spMk id="6" creationId="{391F2308-E957-40BB-A6ED-5D70B38DD10A}"/>
          </ac:spMkLst>
        </pc:spChg>
      </pc:sldChg>
      <pc:sldChg chg="modSp add del">
        <pc:chgData name="Dimitar Zahariev" userId="b84e4ebc77879e88" providerId="LiveId" clId="{51012982-5FBF-4856-9E4C-1ECE78385AF4}" dt="2020-02-27T10:31:45.338" v="5783" actId="47"/>
        <pc:sldMkLst>
          <pc:docMk/>
          <pc:sldMk cId="216121052" sldId="1038"/>
        </pc:sldMkLst>
        <pc:spChg chg="mod">
          <ac:chgData name="Dimitar Zahariev" userId="b84e4ebc77879e88" providerId="LiveId" clId="{51012982-5FBF-4856-9E4C-1ECE78385AF4}" dt="2020-02-27T10:11:16.329" v="5197" actId="20577"/>
          <ac:spMkLst>
            <pc:docMk/>
            <pc:sldMk cId="216121052" sldId="1038"/>
            <ac:spMk id="5" creationId="{25D4DC16-7C8F-4647-B097-E39063E1F4FD}"/>
          </ac:spMkLst>
        </pc:spChg>
      </pc:sldChg>
      <pc:sldChg chg="delSp modSp add delAnim modAnim addCm delCm">
        <pc:chgData name="Dimitar Zahariev" userId="b84e4ebc77879e88" providerId="LiveId" clId="{51012982-5FBF-4856-9E4C-1ECE78385AF4}" dt="2020-02-27T14:02:21.606" v="14937"/>
        <pc:sldMkLst>
          <pc:docMk/>
          <pc:sldMk cId="3281577789" sldId="1038"/>
        </pc:sldMkLst>
        <pc:spChg chg="mod">
          <ac:chgData name="Dimitar Zahariev" userId="b84e4ebc77879e88" providerId="LiveId" clId="{51012982-5FBF-4856-9E4C-1ECE78385AF4}" dt="2020-02-27T10:44:45.285" v="6130" actId="20577"/>
          <ac:spMkLst>
            <pc:docMk/>
            <pc:sldMk cId="3281577789" sldId="1038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4:02:05.539" v="14929" actId="113"/>
          <ac:spMkLst>
            <pc:docMk/>
            <pc:sldMk cId="3281577789" sldId="1038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1:19.922" v="14918" actId="478"/>
          <ac:spMkLst>
            <pc:docMk/>
            <pc:sldMk cId="3281577789" sldId="1038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4:02:56.491" v="14951"/>
        <pc:sldMkLst>
          <pc:docMk/>
          <pc:sldMk cId="1646071450" sldId="1039"/>
        </pc:sldMkLst>
        <pc:spChg chg="mod">
          <ac:chgData name="Dimitar Zahariev" userId="b84e4ebc77879e88" providerId="LiveId" clId="{51012982-5FBF-4856-9E4C-1ECE78385AF4}" dt="2020-02-27T10:45:04.497" v="6168" actId="20577"/>
          <ac:spMkLst>
            <pc:docMk/>
            <pc:sldMk cId="1646071450" sldId="1039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1:09:17.142" v="7716" actId="20577"/>
          <ac:spMkLst>
            <pc:docMk/>
            <pc:sldMk cId="1646071450" sldId="1039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2:29.389" v="14938" actId="478"/>
          <ac:spMkLst>
            <pc:docMk/>
            <pc:sldMk cId="1646071450" sldId="1039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51012982-5FBF-4856-9E4C-1ECE78385AF4}" dt="2020-02-27T11:29:28.995" v="8676" actId="20577"/>
        <pc:sldMkLst>
          <pc:docMk/>
          <pc:sldMk cId="1638063300" sldId="1040"/>
        </pc:sldMkLst>
        <pc:spChg chg="mod">
          <ac:chgData name="Dimitar Zahariev" userId="b84e4ebc77879e88" providerId="LiveId" clId="{51012982-5FBF-4856-9E4C-1ECE78385AF4}" dt="2020-02-27T11:23:46.578" v="8283" actId="20577"/>
          <ac:spMkLst>
            <pc:docMk/>
            <pc:sldMk cId="1638063300" sldId="1040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1:29:28.995" v="8676" actId="20577"/>
          <ac:spMkLst>
            <pc:docMk/>
            <pc:sldMk cId="1638063300" sldId="1040"/>
            <ac:spMk id="5" creationId="{25D4DC16-7C8F-4647-B097-E39063E1F4FD}"/>
          </ac:spMkLst>
        </pc:spChg>
      </pc:sldChg>
      <pc:sldChg chg="delSp modSp add delAnim modAnim">
        <pc:chgData name="Dimitar Zahariev" userId="b84e4ebc77879e88" providerId="LiveId" clId="{51012982-5FBF-4856-9E4C-1ECE78385AF4}" dt="2020-02-27T14:03:09.459" v="14952" actId="478"/>
        <pc:sldMkLst>
          <pc:docMk/>
          <pc:sldMk cId="4189197724" sldId="1041"/>
        </pc:sldMkLst>
        <pc:spChg chg="mod">
          <ac:chgData name="Dimitar Zahariev" userId="b84e4ebc77879e88" providerId="LiveId" clId="{51012982-5FBF-4856-9E4C-1ECE78385AF4}" dt="2020-02-27T11:08:06.232" v="7586" actId="20577"/>
          <ac:spMkLst>
            <pc:docMk/>
            <pc:sldMk cId="4189197724" sldId="1041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1:33:16.800" v="8931" actId="20577"/>
          <ac:spMkLst>
            <pc:docMk/>
            <pc:sldMk cId="4189197724" sldId="1041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3:09.459" v="14952" actId="478"/>
          <ac:spMkLst>
            <pc:docMk/>
            <pc:sldMk cId="4189197724" sldId="1041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4:47:41.720" v="15073" actId="20577"/>
        <pc:sldMkLst>
          <pc:docMk/>
          <pc:sldMk cId="1614373742" sldId="1042"/>
        </pc:sldMkLst>
        <pc:spChg chg="mod">
          <ac:chgData name="Dimitar Zahariev" userId="b84e4ebc77879e88" providerId="LiveId" clId="{51012982-5FBF-4856-9E4C-1ECE78385AF4}" dt="2020-02-27T11:33:55.616" v="8944" actId="20577"/>
          <ac:spMkLst>
            <pc:docMk/>
            <pc:sldMk cId="1614373742" sldId="1042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4:47:41.720" v="15073" actId="20577"/>
          <ac:spMkLst>
            <pc:docMk/>
            <pc:sldMk cId="1614373742" sldId="1042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3:15.430" v="14953" actId="478"/>
          <ac:spMkLst>
            <pc:docMk/>
            <pc:sldMk cId="1614373742" sldId="104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4:04:29.121" v="14969" actId="313"/>
        <pc:sldMkLst>
          <pc:docMk/>
          <pc:sldMk cId="2960859958" sldId="1043"/>
        </pc:sldMkLst>
        <pc:spChg chg="mod">
          <ac:chgData name="Dimitar Zahariev" userId="b84e4ebc77879e88" providerId="LiveId" clId="{51012982-5FBF-4856-9E4C-1ECE78385AF4}" dt="2020-02-27T10:40:06.870" v="6074" actId="27636"/>
          <ac:spMkLst>
            <pc:docMk/>
            <pc:sldMk cId="2960859958" sldId="1043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4:04:29.121" v="14969" actId="313"/>
          <ac:spMkLst>
            <pc:docMk/>
            <pc:sldMk cId="2960859958" sldId="1043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3:30.310" v="14955" actId="478"/>
          <ac:spMkLst>
            <pc:docMk/>
            <pc:sldMk cId="2960859958" sldId="1043"/>
            <ac:spMk id="6" creationId="{391F2308-E957-40BB-A6ED-5D70B38DD10A}"/>
          </ac:spMkLst>
        </pc:spChg>
      </pc:sldChg>
      <pc:sldChg chg="modSp add del">
        <pc:chgData name="Dimitar Zahariev" userId="b84e4ebc77879e88" providerId="LiveId" clId="{51012982-5FBF-4856-9E4C-1ECE78385AF4}" dt="2020-02-27T12:26:14.228" v="11370" actId="47"/>
        <pc:sldMkLst>
          <pc:docMk/>
          <pc:sldMk cId="347445177" sldId="1044"/>
        </pc:sldMkLst>
        <pc:spChg chg="mod">
          <ac:chgData name="Dimitar Zahariev" userId="b84e4ebc77879e88" providerId="LiveId" clId="{51012982-5FBF-4856-9E4C-1ECE78385AF4}" dt="2020-02-27T12:01:24.245" v="10595" actId="20577"/>
          <ac:spMkLst>
            <pc:docMk/>
            <pc:sldMk cId="347445177" sldId="1044"/>
            <ac:spMk id="4" creationId="{D7702113-46B5-44FF-AE34-AED42A801FFF}"/>
          </ac:spMkLst>
        </pc:spChg>
      </pc:sldChg>
      <pc:sldChg chg="delSp modSp add delAnim modAnim">
        <pc:chgData name="Dimitar Zahariev" userId="b84e4ebc77879e88" providerId="LiveId" clId="{51012982-5FBF-4856-9E4C-1ECE78385AF4}" dt="2020-02-27T14:03:34.716" v="14956" actId="478"/>
        <pc:sldMkLst>
          <pc:docMk/>
          <pc:sldMk cId="1306271852" sldId="1045"/>
        </pc:sldMkLst>
        <pc:spChg chg="mod">
          <ac:chgData name="Dimitar Zahariev" userId="b84e4ebc77879e88" providerId="LiveId" clId="{51012982-5FBF-4856-9E4C-1ECE78385AF4}" dt="2020-02-27T11:55:03.278" v="10161" actId="20577"/>
          <ac:spMkLst>
            <pc:docMk/>
            <pc:sldMk cId="1306271852" sldId="1045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2:21:33.756" v="11169" actId="313"/>
          <ac:spMkLst>
            <pc:docMk/>
            <pc:sldMk cId="1306271852" sldId="1045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3:34.716" v="14956" actId="478"/>
          <ac:spMkLst>
            <pc:docMk/>
            <pc:sldMk cId="1306271852" sldId="1045"/>
            <ac:spMk id="6" creationId="{391F2308-E957-40BB-A6ED-5D70B38DD10A}"/>
          </ac:spMkLst>
        </pc:spChg>
      </pc:sldChg>
      <pc:sldChg chg="add del">
        <pc:chgData name="Dimitar Zahariev" userId="b84e4ebc77879e88" providerId="LiveId" clId="{51012982-5FBF-4856-9E4C-1ECE78385AF4}" dt="2020-02-27T10:40:52.409" v="6076"/>
        <pc:sldMkLst>
          <pc:docMk/>
          <pc:sldMk cId="1215279916" sldId="1046"/>
        </pc:sldMkLst>
      </pc:sldChg>
      <pc:sldChg chg="modSp add modAnim">
        <pc:chgData name="Dimitar Zahariev" userId="b84e4ebc77879e88" providerId="LiveId" clId="{51012982-5FBF-4856-9E4C-1ECE78385AF4}" dt="2020-02-27T11:54:36.401" v="10140" actId="13926"/>
        <pc:sldMkLst>
          <pc:docMk/>
          <pc:sldMk cId="3624791336" sldId="1046"/>
        </pc:sldMkLst>
        <pc:spChg chg="mod">
          <ac:chgData name="Dimitar Zahariev" userId="b84e4ebc77879e88" providerId="LiveId" clId="{51012982-5FBF-4856-9E4C-1ECE78385AF4}" dt="2020-02-27T10:41:43.089" v="6094" actId="20577"/>
          <ac:spMkLst>
            <pc:docMk/>
            <pc:sldMk cId="3624791336" sldId="1046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1:54:36.401" v="10140" actId="13926"/>
          <ac:spMkLst>
            <pc:docMk/>
            <pc:sldMk cId="3624791336" sldId="1046"/>
            <ac:spMk id="5" creationId="{25D4DC16-7C8F-4647-B097-E39063E1F4FD}"/>
          </ac:spMkLst>
        </pc:spChg>
        <pc:spChg chg="mod">
          <ac:chgData name="Dimitar Zahariev" userId="b84e4ebc77879e88" providerId="LiveId" clId="{51012982-5FBF-4856-9E4C-1ECE78385AF4}" dt="2020-02-27T10:41:29.230" v="6088"/>
          <ac:spMkLst>
            <pc:docMk/>
            <pc:sldMk cId="3624791336" sldId="1046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51012982-5FBF-4856-9E4C-1ECE78385AF4}" dt="2020-02-27T14:12:08.433" v="15054" actId="13926"/>
        <pc:sldMkLst>
          <pc:docMk/>
          <pc:sldMk cId="2335301092" sldId="1047"/>
        </pc:sldMkLst>
        <pc:spChg chg="mod">
          <ac:chgData name="Dimitar Zahariev" userId="b84e4ebc77879e88" providerId="LiveId" clId="{51012982-5FBF-4856-9E4C-1ECE78385AF4}" dt="2020-02-27T10:41:48.490" v="6099" actId="20577"/>
          <ac:spMkLst>
            <pc:docMk/>
            <pc:sldMk cId="2335301092" sldId="1047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4:12:08.433" v="15054" actId="13926"/>
          <ac:spMkLst>
            <pc:docMk/>
            <pc:sldMk cId="2335301092" sldId="1047"/>
            <ac:spMk id="5" creationId="{25D4DC16-7C8F-4647-B097-E39063E1F4FD}"/>
          </ac:spMkLst>
        </pc:spChg>
        <pc:spChg chg="mod">
          <ac:chgData name="Dimitar Zahariev" userId="b84e4ebc77879e88" providerId="LiveId" clId="{51012982-5FBF-4856-9E4C-1ECE78385AF4}" dt="2020-02-27T10:42:35.399" v="6104"/>
          <ac:spMkLst>
            <pc:docMk/>
            <pc:sldMk cId="2335301092" sldId="1047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4:03:21.078" v="14954" actId="478"/>
        <pc:sldMkLst>
          <pc:docMk/>
          <pc:sldMk cId="687827958" sldId="1048"/>
        </pc:sldMkLst>
        <pc:spChg chg="mod">
          <ac:chgData name="Dimitar Zahariev" userId="b84e4ebc77879e88" providerId="LiveId" clId="{51012982-5FBF-4856-9E4C-1ECE78385AF4}" dt="2020-02-27T11:34:18.779" v="8965" actId="20577"/>
          <ac:spMkLst>
            <pc:docMk/>
            <pc:sldMk cId="687827958" sldId="1048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1:48:48.679" v="9857" actId="20577"/>
          <ac:spMkLst>
            <pc:docMk/>
            <pc:sldMk cId="687827958" sldId="1048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3:21.078" v="14954" actId="478"/>
          <ac:spMkLst>
            <pc:docMk/>
            <pc:sldMk cId="687827958" sldId="1048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51012982-5FBF-4856-9E4C-1ECE78385AF4}" dt="2020-02-27T12:58:29.861" v="12824" actId="113"/>
        <pc:sldMkLst>
          <pc:docMk/>
          <pc:sldMk cId="3967350370" sldId="1049"/>
        </pc:sldMkLst>
        <pc:spChg chg="mod">
          <ac:chgData name="Dimitar Zahariev" userId="b84e4ebc77879e88" providerId="LiveId" clId="{51012982-5FBF-4856-9E4C-1ECE78385AF4}" dt="2020-02-27T12:44:08.779" v="12147" actId="20577"/>
          <ac:spMkLst>
            <pc:docMk/>
            <pc:sldMk cId="3967350370" sldId="1049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2:58:29.861" v="12824" actId="113"/>
          <ac:spMkLst>
            <pc:docMk/>
            <pc:sldMk cId="3967350370" sldId="1049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51012982-5FBF-4856-9E4C-1ECE78385AF4}" dt="2020-02-27T13:27:44.446" v="13425"/>
        <pc:sldMkLst>
          <pc:docMk/>
          <pc:sldMk cId="1065566587" sldId="1050"/>
        </pc:sldMkLst>
        <pc:spChg chg="mod">
          <ac:chgData name="Dimitar Zahariev" userId="b84e4ebc77879e88" providerId="LiveId" clId="{51012982-5FBF-4856-9E4C-1ECE78385AF4}" dt="2020-02-27T13:20:50.300" v="12970" actId="20577"/>
          <ac:spMkLst>
            <pc:docMk/>
            <pc:sldMk cId="1065566587" sldId="1050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27:24.166" v="13424" actId="113"/>
          <ac:spMkLst>
            <pc:docMk/>
            <pc:sldMk cId="1065566587" sldId="1050"/>
            <ac:spMk id="5" creationId="{25D4DC16-7C8F-4647-B097-E39063E1F4FD}"/>
          </ac:spMkLst>
        </pc:spChg>
        <pc:spChg chg="mod">
          <ac:chgData name="Dimitar Zahariev" userId="b84e4ebc77879e88" providerId="LiveId" clId="{51012982-5FBF-4856-9E4C-1ECE78385AF4}" dt="2020-02-27T13:27:44.446" v="13425"/>
          <ac:spMkLst>
            <pc:docMk/>
            <pc:sldMk cId="1065566587" sldId="1050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45:21.300" v="14282" actId="478"/>
        <pc:sldMkLst>
          <pc:docMk/>
          <pc:sldMk cId="1133749475" sldId="1051"/>
        </pc:sldMkLst>
        <pc:spChg chg="mod">
          <ac:chgData name="Dimitar Zahariev" userId="b84e4ebc77879e88" providerId="LiveId" clId="{51012982-5FBF-4856-9E4C-1ECE78385AF4}" dt="2020-02-27T13:04:33.134" v="12870" actId="20577"/>
          <ac:spMkLst>
            <pc:docMk/>
            <pc:sldMk cId="1133749475" sldId="1051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44:56.245" v="14281" actId="20577"/>
          <ac:spMkLst>
            <pc:docMk/>
            <pc:sldMk cId="1133749475" sldId="1051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45:21.300" v="14282" actId="478"/>
          <ac:spMkLst>
            <pc:docMk/>
            <pc:sldMk cId="1133749475" sldId="1051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2:06.131" v="14822" actId="478"/>
        <pc:sldMkLst>
          <pc:docMk/>
          <pc:sldMk cId="3559564678" sldId="1052"/>
        </pc:sldMkLst>
        <pc:spChg chg="mod">
          <ac:chgData name="Dimitar Zahariev" userId="b84e4ebc77879e88" providerId="LiveId" clId="{51012982-5FBF-4856-9E4C-1ECE78385AF4}" dt="2020-02-27T13:04:40.465" v="12879" actId="20577"/>
          <ac:spMkLst>
            <pc:docMk/>
            <pc:sldMk cId="3559564678" sldId="1052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52:00.809" v="14821" actId="20577"/>
          <ac:spMkLst>
            <pc:docMk/>
            <pc:sldMk cId="3559564678" sldId="1052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2:06.131" v="14822" actId="478"/>
          <ac:spMkLst>
            <pc:docMk/>
            <pc:sldMk cId="3559564678" sldId="1052"/>
            <ac:spMk id="6" creationId="{391F2308-E957-40BB-A6ED-5D70B38DD10A}"/>
          </ac:spMkLst>
        </pc:spChg>
      </pc:sldChg>
      <pc:sldChg chg="addSp delSp modSp add ord delAnim modAnim">
        <pc:chgData name="Dimitar Zahariev" userId="b84e4ebc77879e88" providerId="LiveId" clId="{51012982-5FBF-4856-9E4C-1ECE78385AF4}" dt="2020-02-27T13:38:23.983" v="13539"/>
        <pc:sldMkLst>
          <pc:docMk/>
          <pc:sldMk cId="3100717042" sldId="1053"/>
        </pc:sldMkLst>
        <pc:spChg chg="mod">
          <ac:chgData name="Dimitar Zahariev" userId="b84e4ebc77879e88" providerId="LiveId" clId="{51012982-5FBF-4856-9E4C-1ECE78385AF4}" dt="2020-02-27T13:36:35.190" v="13492" actId="20577"/>
          <ac:spMkLst>
            <pc:docMk/>
            <pc:sldMk cId="3100717042" sldId="1053"/>
            <ac:spMk id="4" creationId="{D7702113-46B5-44FF-AE34-AED42A801FFF}"/>
          </ac:spMkLst>
        </pc:spChg>
        <pc:spChg chg="del">
          <ac:chgData name="Dimitar Zahariev" userId="b84e4ebc77879e88" providerId="LiveId" clId="{51012982-5FBF-4856-9E4C-1ECE78385AF4}" dt="2020-02-27T13:36:38.851" v="13493" actId="478"/>
          <ac:spMkLst>
            <pc:docMk/>
            <pc:sldMk cId="3100717042" sldId="1053"/>
            <ac:spMk id="5" creationId="{25D4DC16-7C8F-4647-B097-E39063E1F4FD}"/>
          </ac:spMkLst>
        </pc:spChg>
        <pc:spChg chg="mod">
          <ac:chgData name="Dimitar Zahariev" userId="b84e4ebc77879e88" providerId="LiveId" clId="{51012982-5FBF-4856-9E4C-1ECE78385AF4}" dt="2020-02-27T13:36:51.449" v="13495"/>
          <ac:spMkLst>
            <pc:docMk/>
            <pc:sldMk cId="3100717042" sldId="1053"/>
            <ac:spMk id="6" creationId="{391F2308-E957-40BB-A6ED-5D70B38DD10A}"/>
          </ac:spMkLst>
        </pc:spChg>
        <pc:spChg chg="add del mod">
          <ac:chgData name="Dimitar Zahariev" userId="b84e4ebc77879e88" providerId="LiveId" clId="{51012982-5FBF-4856-9E4C-1ECE78385AF4}" dt="2020-02-27T13:36:40.880" v="13494" actId="478"/>
          <ac:spMkLst>
            <pc:docMk/>
            <pc:sldMk cId="3100717042" sldId="1053"/>
            <ac:spMk id="9" creationId="{2D269D1C-F9D4-4863-AD63-6910A82D3514}"/>
          </ac:spMkLst>
        </pc:spChg>
        <pc:spChg chg="add mod">
          <ac:chgData name="Dimitar Zahariev" userId="b84e4ebc77879e88" providerId="LiveId" clId="{51012982-5FBF-4856-9E4C-1ECE78385AF4}" dt="2020-02-27T13:37:43.718" v="13521" actId="207"/>
          <ac:spMkLst>
            <pc:docMk/>
            <pc:sldMk cId="3100717042" sldId="1053"/>
            <ac:spMk id="10" creationId="{405A87F7-07A2-4BC1-9E2B-A1AC73D01000}"/>
          </ac:spMkLst>
        </pc:spChg>
        <pc:spChg chg="add mod">
          <ac:chgData name="Dimitar Zahariev" userId="b84e4ebc77879e88" providerId="LiveId" clId="{51012982-5FBF-4856-9E4C-1ECE78385AF4}" dt="2020-02-27T13:38:02.525" v="13529" actId="1076"/>
          <ac:spMkLst>
            <pc:docMk/>
            <pc:sldMk cId="3100717042" sldId="1053"/>
            <ac:spMk id="11" creationId="{FD48496A-FFC2-40DA-AED6-F523A21D3138}"/>
          </ac:spMkLst>
        </pc:spChg>
        <pc:picChg chg="add mod">
          <ac:chgData name="Dimitar Zahariev" userId="b84e4ebc77879e88" providerId="LiveId" clId="{51012982-5FBF-4856-9E4C-1ECE78385AF4}" dt="2020-02-27T13:36:06.407" v="13474" actId="1076"/>
          <ac:picMkLst>
            <pc:docMk/>
            <pc:sldMk cId="3100717042" sldId="1053"/>
            <ac:picMk id="3" creationId="{EFCC3F54-C2B2-4508-9DB0-7AA28DF9D421}"/>
          </ac:picMkLst>
        </pc:picChg>
        <pc:picChg chg="add mod">
          <ac:chgData name="Dimitar Zahariev" userId="b84e4ebc77879e88" providerId="LiveId" clId="{51012982-5FBF-4856-9E4C-1ECE78385AF4}" dt="2020-02-27T13:36:01.267" v="13473" actId="1076"/>
          <ac:picMkLst>
            <pc:docMk/>
            <pc:sldMk cId="3100717042" sldId="1053"/>
            <ac:picMk id="7" creationId="{72B7C3B5-1DA1-4317-B396-DE51FC4DEAE8}"/>
          </ac:picMkLst>
        </pc:picChg>
      </pc:sldChg>
      <pc:sldChg chg="modSp add">
        <pc:chgData name="Dimitar Zahariev" userId="b84e4ebc77879e88" providerId="LiveId" clId="{51012982-5FBF-4856-9E4C-1ECE78385AF4}" dt="2020-02-27T14:40:40.378" v="15067" actId="20577"/>
        <pc:sldMkLst>
          <pc:docMk/>
          <pc:sldMk cId="3614888229" sldId="1054"/>
        </pc:sldMkLst>
        <pc:spChg chg="mod">
          <ac:chgData name="Dimitar Zahariev" userId="b84e4ebc77879e88" providerId="LiveId" clId="{51012982-5FBF-4856-9E4C-1ECE78385AF4}" dt="2020-02-27T14:40:40.378" v="15067" actId="20577"/>
          <ac:spMkLst>
            <pc:docMk/>
            <pc:sldMk cId="3614888229" sldId="1054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51012982-5FBF-4856-9E4C-1ECE78385AF4}" dt="2020-02-27T14:42:01.563" v="15072" actId="20577"/>
        <pc:sldMkLst>
          <pc:docMk/>
          <pc:sldMk cId="2424866066" sldId="1055"/>
        </pc:sldMkLst>
        <pc:spChg chg="mod">
          <ac:chgData name="Dimitar Zahariev" userId="b84e4ebc77879e88" providerId="LiveId" clId="{51012982-5FBF-4856-9E4C-1ECE78385AF4}" dt="2020-02-27T14:42:01.563" v="15072" actId="20577"/>
          <ac:spMkLst>
            <pc:docMk/>
            <pc:sldMk cId="2424866066" sldId="1055"/>
            <ac:spMk id="5" creationId="{11A1BDA3-1568-4FA9-867E-D3CB207F2824}"/>
          </ac:spMkLst>
        </pc:spChg>
      </pc:sldChg>
    </pc:docChg>
  </pc:docChgLst>
  <pc:docChgLst>
    <pc:chgData name="Dimitar Zahariev" userId="b84e4ebc77879e88" providerId="LiveId" clId="{B64634A8-BBD7-4624-8218-0EC097D8DDA6}"/>
    <pc:docChg chg="undo custSel addSld delSld modSld sldOrd modSection">
      <pc:chgData name="Dimitar Zahariev" userId="b84e4ebc77879e88" providerId="LiveId" clId="{B64634A8-BBD7-4624-8218-0EC097D8DDA6}" dt="2020-02-13T14:14:37.221" v="9733" actId="20577"/>
      <pc:docMkLst>
        <pc:docMk/>
      </pc:docMkLst>
      <pc:sldChg chg="modSp">
        <pc:chgData name="Dimitar Zahariev" userId="b84e4ebc77879e88" providerId="LiveId" clId="{B64634A8-BBD7-4624-8218-0EC097D8DDA6}" dt="2020-02-11T22:10:35.430" v="362" actId="20577"/>
        <pc:sldMkLst>
          <pc:docMk/>
          <pc:sldMk cId="3215379390" sldId="274"/>
        </pc:sldMkLst>
        <pc:spChg chg="mod">
          <ac:chgData name="Dimitar Zahariev" userId="b84e4ebc77879e88" providerId="LiveId" clId="{B64634A8-BBD7-4624-8218-0EC097D8DDA6}" dt="2020-02-11T22:10:35.430" v="362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">
        <pc:chgData name="Dimitar Zahariev" userId="b84e4ebc77879e88" providerId="LiveId" clId="{B64634A8-BBD7-4624-8218-0EC097D8DDA6}" dt="2020-02-11T22:07:00.227" v="145" actId="20577"/>
        <pc:sldMkLst>
          <pc:docMk/>
          <pc:sldMk cId="882194472" sldId="353"/>
        </pc:sldMkLst>
        <pc:spChg chg="mod">
          <ac:chgData name="Dimitar Zahariev" userId="b84e4ebc77879e88" providerId="LiveId" clId="{B64634A8-BBD7-4624-8218-0EC097D8DDA6}" dt="2020-02-11T22:05:58.147" v="56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7:00.227" v="145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B64634A8-BBD7-4624-8218-0EC097D8DDA6}" dt="2020-02-13T14:14:37.221" v="9733" actId="20577"/>
        <pc:sldMkLst>
          <pc:docMk/>
          <pc:sldMk cId="1909796700" sldId="402"/>
        </pc:sldMkLst>
        <pc:spChg chg="mod">
          <ac:chgData name="Dimitar Zahariev" userId="b84e4ebc77879e88" providerId="LiveId" clId="{B64634A8-BBD7-4624-8218-0EC097D8DDA6}" dt="2020-02-13T14:14:37.221" v="9733" actId="20577"/>
          <ac:spMkLst>
            <pc:docMk/>
            <pc:sldMk cId="1909796700" sldId="402"/>
            <ac:spMk id="9" creationId="{00000000-0000-0000-0000-000000000000}"/>
          </ac:spMkLst>
        </pc:spChg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351170972" sldId="566"/>
        </pc:sldMkLst>
      </pc:sldChg>
      <pc:sldChg chg="modSp">
        <pc:chgData name="Dimitar Zahariev" userId="b84e4ebc77879e88" providerId="LiveId" clId="{B64634A8-BBD7-4624-8218-0EC097D8DDA6}" dt="2020-02-11T22:09:26.918" v="266" actId="20577"/>
        <pc:sldMkLst>
          <pc:docMk/>
          <pc:sldMk cId="3602216718" sldId="699"/>
        </pc:sldMkLst>
        <pc:spChg chg="mod">
          <ac:chgData name="Dimitar Zahariev" userId="b84e4ebc77879e88" providerId="LiveId" clId="{B64634A8-BBD7-4624-8218-0EC097D8DDA6}" dt="2020-02-11T22:09:15.331" v="228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9:26.918" v="266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B64634A8-BBD7-4624-8218-0EC097D8DDA6}" dt="2020-02-11T22:08:40.071" v="197" actId="20577"/>
        <pc:sldMkLst>
          <pc:docMk/>
          <pc:sldMk cId="3208377020" sldId="701"/>
        </pc:sldMkLst>
        <pc:spChg chg="mod">
          <ac:chgData name="Dimitar Zahariev" userId="b84e4ebc77879e88" providerId="LiveId" clId="{B64634A8-BBD7-4624-8218-0EC097D8DDA6}" dt="2020-02-11T22:08:31.063" v="183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8:40.071" v="197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317344958" sldId="702"/>
        </pc:sldMkLst>
      </pc:sldChg>
      <pc:sldChg chg="modSp">
        <pc:chgData name="Dimitar Zahariev" userId="b84e4ebc77879e88" providerId="LiveId" clId="{B64634A8-BBD7-4624-8218-0EC097D8DDA6}" dt="2020-02-11T22:09:07.831" v="224" actId="20577"/>
        <pc:sldMkLst>
          <pc:docMk/>
          <pc:sldMk cId="1792130294" sldId="707"/>
        </pc:sldMkLst>
        <pc:spChg chg="mod">
          <ac:chgData name="Dimitar Zahariev" userId="b84e4ebc77879e88" providerId="LiveId" clId="{B64634A8-BBD7-4624-8218-0EC097D8DDA6}" dt="2020-02-11T22:09:02.936" v="210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9:07.831" v="224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B64634A8-BBD7-4624-8218-0EC097D8DDA6}" dt="2020-02-11T22:09:54.153" v="316" actId="20577"/>
        <pc:sldMkLst>
          <pc:docMk/>
          <pc:sldMk cId="2914857172" sldId="708"/>
        </pc:sldMkLst>
        <pc:spChg chg="mod">
          <ac:chgData name="Dimitar Zahariev" userId="b84e4ebc77879e88" providerId="LiveId" clId="{B64634A8-BBD7-4624-8218-0EC097D8DDA6}" dt="2020-02-11T22:09:36.868" v="279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9:54.153" v="316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B64634A8-BBD7-4624-8218-0EC097D8DDA6}" dt="2020-02-11T22:10:08.213" v="354" actId="20577"/>
        <pc:sldMkLst>
          <pc:docMk/>
          <pc:sldMk cId="1177571149" sldId="714"/>
        </pc:sldMkLst>
        <pc:spChg chg="mod">
          <ac:chgData name="Dimitar Zahariev" userId="b84e4ebc77879e88" providerId="LiveId" clId="{B64634A8-BBD7-4624-8218-0EC097D8DDA6}" dt="2020-02-11T22:10:00.298" v="327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10:08.213" v="354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addSp delSp modSp delAnim modAnim">
        <pc:chgData name="Dimitar Zahariev" userId="b84e4ebc77879e88" providerId="LiveId" clId="{B64634A8-BBD7-4624-8218-0EC097D8DDA6}" dt="2020-02-13T13:56:35.453" v="9529" actId="113"/>
        <pc:sldMkLst>
          <pc:docMk/>
          <pc:sldMk cId="3983174900" sldId="755"/>
        </pc:sldMkLst>
        <pc:spChg chg="add mod">
          <ac:chgData name="Dimitar Zahariev" userId="b84e4ebc77879e88" providerId="LiveId" clId="{B64634A8-BBD7-4624-8218-0EC097D8DDA6}" dt="2020-02-13T13:54:58.087" v="9490" actId="1076"/>
          <ac:spMkLst>
            <pc:docMk/>
            <pc:sldMk cId="3983174900" sldId="755"/>
            <ac:spMk id="2" creationId="{CDAEB37C-C4EF-4985-9BEC-290288ED855F}"/>
          </ac:spMkLst>
        </pc:spChg>
        <pc:spChg chg="add mod">
          <ac:chgData name="Dimitar Zahariev" userId="b84e4ebc77879e88" providerId="LiveId" clId="{B64634A8-BBD7-4624-8218-0EC097D8DDA6}" dt="2020-02-13T13:56:29.837" v="9525" actId="113"/>
          <ac:spMkLst>
            <pc:docMk/>
            <pc:sldMk cId="3983174900" sldId="755"/>
            <ac:spMk id="3" creationId="{2F4D1BB7-FD13-4C6B-B8E5-746B37792668}"/>
          </ac:spMkLst>
        </pc:spChg>
        <pc:spChg chg="mod">
          <ac:chgData name="Dimitar Zahariev" userId="b84e4ebc77879e88" providerId="LiveId" clId="{B64634A8-BBD7-4624-8218-0EC097D8DDA6}" dt="2020-02-12T06:08:12.442" v="406" actId="20577"/>
          <ac:spMkLst>
            <pc:docMk/>
            <pc:sldMk cId="3983174900" sldId="755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3T13:56:35.453" v="9529" actId="113"/>
          <ac:spMkLst>
            <pc:docMk/>
            <pc:sldMk cId="3983174900" sldId="755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3T13:55:56.266" v="9507" actId="478"/>
          <ac:spMkLst>
            <pc:docMk/>
            <pc:sldMk cId="3983174900" sldId="755"/>
            <ac:spMk id="6" creationId="{391F2308-E957-40BB-A6ED-5D70B38DD10A}"/>
          </ac:spMkLst>
        </pc:spChg>
        <pc:spChg chg="add mod">
          <ac:chgData name="Dimitar Zahariev" userId="b84e4ebc77879e88" providerId="LiveId" clId="{B64634A8-BBD7-4624-8218-0EC097D8DDA6}" dt="2020-02-13T13:55:19.316" v="9502" actId="1076"/>
          <ac:spMkLst>
            <pc:docMk/>
            <pc:sldMk cId="3983174900" sldId="755"/>
            <ac:spMk id="7" creationId="{BEF5E644-07D3-40B3-A247-17458CBB7307}"/>
          </ac:spMkLst>
        </pc:spChg>
        <pc:spChg chg="add mod">
          <ac:chgData name="Dimitar Zahariev" userId="b84e4ebc77879e88" providerId="LiveId" clId="{B64634A8-BBD7-4624-8218-0EC097D8DDA6}" dt="2020-02-13T13:55:42.602" v="9505" actId="1076"/>
          <ac:spMkLst>
            <pc:docMk/>
            <pc:sldMk cId="3983174900" sldId="755"/>
            <ac:spMk id="8" creationId="{14B689F0-F875-4D75-B5BE-6057CAE2A371}"/>
          </ac:spMkLst>
        </pc:spChg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52851639" sldId="760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237726109" sldId="761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243065401" sldId="763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964688222" sldId="764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006524077" sldId="766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36759615" sldId="768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4048332883" sldId="769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1174585664" sldId="770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2999030687" sldId="771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288568412" sldId="772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4269005249" sldId="773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2522984265" sldId="774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358448763" sldId="775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739991955" sldId="776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3303753961" sldId="777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1201238121" sldId="778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796399548" sldId="779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1438852178" sldId="780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692976803" sldId="790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430942288" sldId="792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66890923" sldId="793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1349719697" sldId="794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2250947689" sldId="795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697039922" sldId="796"/>
        </pc:sldMkLst>
      </pc:sldChg>
      <pc:sldChg chg="modSp modAnim">
        <pc:chgData name="Dimitar Zahariev" userId="b84e4ebc77879e88" providerId="LiveId" clId="{B64634A8-BBD7-4624-8218-0EC097D8DDA6}" dt="2020-02-12T06:07:49.482" v="390" actId="20577"/>
        <pc:sldMkLst>
          <pc:docMk/>
          <pc:sldMk cId="886958805" sldId="948"/>
        </pc:sldMkLst>
        <pc:spChg chg="mod">
          <ac:chgData name="Dimitar Zahariev" userId="b84e4ebc77879e88" providerId="LiveId" clId="{B64634A8-BBD7-4624-8218-0EC097D8DDA6}" dt="2020-02-12T06:07:49.482" v="390" actId="20577"/>
          <ac:spMkLst>
            <pc:docMk/>
            <pc:sldMk cId="886958805" sldId="948"/>
            <ac:spMk id="444419" creationId="{00000000-0000-0000-0000-000000000000}"/>
          </ac:spMkLst>
        </pc:spChg>
      </pc:sldChg>
      <pc:sldChg chg="modSp add">
        <pc:chgData name="Dimitar Zahariev" userId="b84e4ebc77879e88" providerId="LiveId" clId="{B64634A8-BBD7-4624-8218-0EC097D8DDA6}" dt="2020-02-11T22:07:13.323" v="159" actId="20577"/>
        <pc:sldMkLst>
          <pc:docMk/>
          <pc:sldMk cId="795649551" sldId="949"/>
        </pc:sldMkLst>
        <pc:spChg chg="mod">
          <ac:chgData name="Dimitar Zahariev" userId="b84e4ebc77879e88" providerId="LiveId" clId="{B64634A8-BBD7-4624-8218-0EC097D8DDA6}" dt="2020-02-11T22:06:35.061" v="106" actId="20577"/>
          <ac:spMkLst>
            <pc:docMk/>
            <pc:sldMk cId="795649551" sldId="949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7:13.323" v="159" actId="20577"/>
          <ac:spMkLst>
            <pc:docMk/>
            <pc:sldMk cId="795649551" sldId="949"/>
            <ac:spMk id="5" creationId="{11A1BDA3-1568-4FA9-867E-D3CB207F2824}"/>
          </ac:spMkLst>
        </pc:spChg>
      </pc:sldChg>
      <pc:sldChg chg="modSp add modAnim">
        <pc:chgData name="Dimitar Zahariev" userId="b84e4ebc77879e88" providerId="LiveId" clId="{B64634A8-BBD7-4624-8218-0EC097D8DDA6}" dt="2020-02-12T12:30:29.535" v="2788" actId="20577"/>
        <pc:sldMkLst>
          <pc:docMk/>
          <pc:sldMk cId="1083749923" sldId="950"/>
        </pc:sldMkLst>
        <pc:spChg chg="mod">
          <ac:chgData name="Dimitar Zahariev" userId="b84e4ebc77879e88" providerId="LiveId" clId="{B64634A8-BBD7-4624-8218-0EC097D8DDA6}" dt="2020-02-12T06:08:57.408" v="464" actId="20577"/>
          <ac:spMkLst>
            <pc:docMk/>
            <pc:sldMk cId="1083749923" sldId="950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2:30:29.535" v="2788" actId="20577"/>
          <ac:spMkLst>
            <pc:docMk/>
            <pc:sldMk cId="1083749923" sldId="950"/>
            <ac:spMk id="5" creationId="{25D4DC16-7C8F-4647-B097-E39063E1F4FD}"/>
          </ac:spMkLst>
        </pc:spChg>
      </pc:sldChg>
      <pc:sldChg chg="delSp modSp add delAnim modAnim">
        <pc:chgData name="Dimitar Zahariev" userId="b84e4ebc77879e88" providerId="LiveId" clId="{B64634A8-BBD7-4624-8218-0EC097D8DDA6}" dt="2020-02-13T14:01:57.941" v="9624" actId="478"/>
        <pc:sldMkLst>
          <pc:docMk/>
          <pc:sldMk cId="2826422501" sldId="951"/>
        </pc:sldMkLst>
        <pc:spChg chg="mod">
          <ac:chgData name="Dimitar Zahariev" userId="b84e4ebc77879e88" providerId="LiveId" clId="{B64634A8-BBD7-4624-8218-0EC097D8DDA6}" dt="2020-02-12T14:36:32.798" v="7969" actId="20577"/>
          <ac:spMkLst>
            <pc:docMk/>
            <pc:sldMk cId="2826422501" sldId="951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4:58:47.005" v="8441" actId="20577"/>
          <ac:spMkLst>
            <pc:docMk/>
            <pc:sldMk cId="2826422501" sldId="951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3T14:01:57.941" v="9624" actId="478"/>
          <ac:spMkLst>
            <pc:docMk/>
            <pc:sldMk cId="2826422501" sldId="951"/>
            <ac:spMk id="6" creationId="{391F2308-E957-40BB-A6ED-5D70B38DD10A}"/>
          </ac:spMkLst>
        </pc:spChg>
      </pc:sldChg>
      <pc:sldChg chg="delSp add delAnim">
        <pc:chgData name="Dimitar Zahariev" userId="b84e4ebc77879e88" providerId="LiveId" clId="{B64634A8-BBD7-4624-8218-0EC097D8DDA6}" dt="2020-02-13T14:05:18.261" v="9703" actId="478"/>
        <pc:sldMkLst>
          <pc:docMk/>
          <pc:sldMk cId="3935165990" sldId="952"/>
        </pc:sldMkLst>
        <pc:spChg chg="del">
          <ac:chgData name="Dimitar Zahariev" userId="b84e4ebc77879e88" providerId="LiveId" clId="{B64634A8-BBD7-4624-8218-0EC097D8DDA6}" dt="2020-02-13T14:05:18.261" v="9703" actId="478"/>
          <ac:spMkLst>
            <pc:docMk/>
            <pc:sldMk cId="3935165990" sldId="95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08:53:18.905" v="1365"/>
        <pc:sldMkLst>
          <pc:docMk/>
          <pc:sldMk cId="1563744364" sldId="953"/>
        </pc:sldMkLst>
        <pc:spChg chg="mod">
          <ac:chgData name="Dimitar Zahariev" userId="b84e4ebc77879e88" providerId="LiveId" clId="{B64634A8-BBD7-4624-8218-0EC097D8DDA6}" dt="2020-02-12T08:43:21.909" v="915" actId="20577"/>
          <ac:spMkLst>
            <pc:docMk/>
            <pc:sldMk cId="1563744364" sldId="953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08:52:36.660" v="1348" actId="113"/>
          <ac:spMkLst>
            <pc:docMk/>
            <pc:sldMk cId="1563744364" sldId="953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08:53:13.659" v="1363" actId="478"/>
          <ac:spMkLst>
            <pc:docMk/>
            <pc:sldMk cId="1563744364" sldId="953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B64634A8-BBD7-4624-8218-0EC097D8DDA6}" dt="2020-02-13T14:06:18.682" v="9725"/>
        <pc:sldMkLst>
          <pc:docMk/>
          <pc:sldMk cId="3026177906" sldId="954"/>
        </pc:sldMkLst>
        <pc:spChg chg="mod">
          <ac:chgData name="Dimitar Zahariev" userId="b84e4ebc77879e88" providerId="LiveId" clId="{B64634A8-BBD7-4624-8218-0EC097D8DDA6}" dt="2020-02-12T06:08:29.346" v="443" actId="20577"/>
          <ac:spMkLst>
            <pc:docMk/>
            <pc:sldMk cId="3026177906" sldId="954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3T13:57:06.426" v="9532" actId="113"/>
          <ac:spMkLst>
            <pc:docMk/>
            <pc:sldMk cId="3026177906" sldId="954"/>
            <ac:spMk id="5" creationId="{25D4DC16-7C8F-4647-B097-E39063E1F4FD}"/>
          </ac:spMkLst>
        </pc:spChg>
        <pc:spChg chg="mod">
          <ac:chgData name="Dimitar Zahariev" userId="b84e4ebc77879e88" providerId="LiveId" clId="{B64634A8-BBD7-4624-8218-0EC097D8DDA6}" dt="2020-02-12T10:13:39.661" v="2335"/>
          <ac:spMkLst>
            <pc:docMk/>
            <pc:sldMk cId="3026177906" sldId="954"/>
            <ac:spMk id="6" creationId="{391F2308-E957-40BB-A6ED-5D70B38DD10A}"/>
          </ac:spMkLst>
        </pc:spChg>
      </pc:sldChg>
      <pc:sldChg chg="addSp delSp modSp add delAnim modAnim">
        <pc:chgData name="Dimitar Zahariev" userId="b84e4ebc77879e88" providerId="LiveId" clId="{B64634A8-BBD7-4624-8218-0EC097D8DDA6}" dt="2020-02-12T09:14:23.423" v="1755"/>
        <pc:sldMkLst>
          <pc:docMk/>
          <pc:sldMk cId="1950424710" sldId="955"/>
        </pc:sldMkLst>
        <pc:spChg chg="add mod">
          <ac:chgData name="Dimitar Zahariev" userId="b84e4ebc77879e88" providerId="LiveId" clId="{B64634A8-BBD7-4624-8218-0EC097D8DDA6}" dt="2020-02-12T09:14:10.941" v="1752" actId="1076"/>
          <ac:spMkLst>
            <pc:docMk/>
            <pc:sldMk cId="1950424710" sldId="955"/>
            <ac:spMk id="2" creationId="{A127BD93-70CF-4BDF-9D8D-D8540E5AEEF9}"/>
          </ac:spMkLst>
        </pc:spChg>
        <pc:spChg chg="add mod">
          <ac:chgData name="Dimitar Zahariev" userId="b84e4ebc77879e88" providerId="LiveId" clId="{B64634A8-BBD7-4624-8218-0EC097D8DDA6}" dt="2020-02-12T09:14:15.086" v="1753" actId="1076"/>
          <ac:spMkLst>
            <pc:docMk/>
            <pc:sldMk cId="1950424710" sldId="955"/>
            <ac:spMk id="3" creationId="{F4D335D4-433D-476A-8B84-708221267FC8}"/>
          </ac:spMkLst>
        </pc:spChg>
        <pc:spChg chg="mod">
          <ac:chgData name="Dimitar Zahariev" userId="b84e4ebc77879e88" providerId="LiveId" clId="{B64634A8-BBD7-4624-8218-0EC097D8DDA6}" dt="2020-02-12T06:08:36.063" v="450" actId="20577"/>
          <ac:spMkLst>
            <pc:docMk/>
            <pc:sldMk cId="1950424710" sldId="955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09:12:27.773" v="1628" actId="20577"/>
          <ac:spMkLst>
            <pc:docMk/>
            <pc:sldMk cId="1950424710" sldId="955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09:11:52.875" v="1606" actId="478"/>
          <ac:spMkLst>
            <pc:docMk/>
            <pc:sldMk cId="1950424710" sldId="955"/>
            <ac:spMk id="6" creationId="{391F2308-E957-40BB-A6ED-5D70B38DD10A}"/>
          </ac:spMkLst>
        </pc:spChg>
      </pc:sldChg>
      <pc:sldChg chg="addSp delSp modSp add delAnim modAnim">
        <pc:chgData name="Dimitar Zahariev" userId="b84e4ebc77879e88" providerId="LiveId" clId="{B64634A8-BBD7-4624-8218-0EC097D8DDA6}" dt="2020-02-13T13:57:56.671" v="9553"/>
        <pc:sldMkLst>
          <pc:docMk/>
          <pc:sldMk cId="580695061" sldId="956"/>
        </pc:sldMkLst>
        <pc:spChg chg="mod">
          <ac:chgData name="Dimitar Zahariev" userId="b84e4ebc77879e88" providerId="LiveId" clId="{B64634A8-BBD7-4624-8218-0EC097D8DDA6}" dt="2020-02-12T12:31:07.239" v="2801" actId="20577"/>
          <ac:spMkLst>
            <pc:docMk/>
            <pc:sldMk cId="580695061" sldId="956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2:37:05.823" v="3210"/>
          <ac:spMkLst>
            <pc:docMk/>
            <pc:sldMk cId="580695061" sldId="956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2:37:08.214" v="3211" actId="478"/>
          <ac:spMkLst>
            <pc:docMk/>
            <pc:sldMk cId="580695061" sldId="956"/>
            <ac:spMk id="6" creationId="{391F2308-E957-40BB-A6ED-5D70B38DD10A}"/>
          </ac:spMkLst>
        </pc:spChg>
        <pc:spChg chg="add mod">
          <ac:chgData name="Dimitar Zahariev" userId="b84e4ebc77879e88" providerId="LiveId" clId="{B64634A8-BBD7-4624-8218-0EC097D8DDA6}" dt="2020-02-12T12:37:56.555" v="3256" actId="20577"/>
          <ac:spMkLst>
            <pc:docMk/>
            <pc:sldMk cId="580695061" sldId="956"/>
            <ac:spMk id="7" creationId="{40572858-F519-49C7-B591-49C58A2BEE85}"/>
          </ac:spMkLst>
        </pc:spChg>
        <pc:spChg chg="add mod">
          <ac:chgData name="Dimitar Zahariev" userId="b84e4ebc77879e88" providerId="LiveId" clId="{B64634A8-BBD7-4624-8218-0EC097D8DDA6}" dt="2020-02-12T12:38:21.581" v="3279" actId="20577"/>
          <ac:spMkLst>
            <pc:docMk/>
            <pc:sldMk cId="580695061" sldId="956"/>
            <ac:spMk id="8" creationId="{6528D4F3-93A8-474D-AC1B-0531117D1761}"/>
          </ac:spMkLst>
        </pc:spChg>
      </pc:sldChg>
      <pc:sldChg chg="delSp modSp add delAnim modAnim">
        <pc:chgData name="Dimitar Zahariev" userId="b84e4ebc77879e88" providerId="LiveId" clId="{B64634A8-BBD7-4624-8218-0EC097D8DDA6}" dt="2020-02-12T13:09:19.893" v="4526" actId="478"/>
        <pc:sldMkLst>
          <pc:docMk/>
          <pc:sldMk cId="2373795926" sldId="957"/>
        </pc:sldMkLst>
        <pc:spChg chg="mod">
          <ac:chgData name="Dimitar Zahariev" userId="b84e4ebc77879e88" providerId="LiveId" clId="{B64634A8-BBD7-4624-8218-0EC097D8DDA6}" dt="2020-02-12T13:03:38.793" v="4328" actId="20577"/>
          <ac:spMkLst>
            <pc:docMk/>
            <pc:sldMk cId="2373795926" sldId="957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08:41.950" v="4525" actId="113"/>
          <ac:spMkLst>
            <pc:docMk/>
            <pc:sldMk cId="2373795926" sldId="957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09:19.893" v="4526" actId="478"/>
          <ac:spMkLst>
            <pc:docMk/>
            <pc:sldMk cId="2373795926" sldId="957"/>
            <ac:spMk id="6" creationId="{391F2308-E957-40BB-A6ED-5D70B38DD10A}"/>
          </ac:spMkLst>
        </pc:spChg>
      </pc:sldChg>
      <pc:sldChg chg="delSp modSp add ord delAnim">
        <pc:chgData name="Dimitar Zahariev" userId="b84e4ebc77879e88" providerId="LiveId" clId="{B64634A8-BBD7-4624-8218-0EC097D8DDA6}" dt="2020-02-13T14:01:37.340" v="9620" actId="478"/>
        <pc:sldMkLst>
          <pc:docMk/>
          <pc:sldMk cId="1014444249" sldId="958"/>
        </pc:sldMkLst>
        <pc:spChg chg="mod">
          <ac:chgData name="Dimitar Zahariev" userId="b84e4ebc77879e88" providerId="LiveId" clId="{B64634A8-BBD7-4624-8218-0EC097D8DDA6}" dt="2020-02-12T06:09:19.655" v="476" actId="20577"/>
          <ac:spMkLst>
            <pc:docMk/>
            <pc:sldMk cId="1014444249" sldId="958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1:37.340" v="9620" actId="478"/>
          <ac:spMkLst>
            <pc:docMk/>
            <pc:sldMk cId="1014444249" sldId="958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13:02:03.900" v="4317" actId="478"/>
        <pc:sldMkLst>
          <pc:docMk/>
          <pc:sldMk cId="1992174324" sldId="959"/>
        </pc:sldMkLst>
        <pc:spChg chg="mod">
          <ac:chgData name="Dimitar Zahariev" userId="b84e4ebc77879e88" providerId="LiveId" clId="{B64634A8-BBD7-4624-8218-0EC097D8DDA6}" dt="2020-02-12T12:55:54.356" v="3797" actId="20577"/>
          <ac:spMkLst>
            <pc:docMk/>
            <pc:sldMk cId="1992174324" sldId="959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01:52.888" v="4316" actId="20577"/>
          <ac:spMkLst>
            <pc:docMk/>
            <pc:sldMk cId="1992174324" sldId="959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02:03.900" v="4317" actId="478"/>
          <ac:spMkLst>
            <pc:docMk/>
            <pc:sldMk cId="1992174324" sldId="959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3T14:00:19.848" v="9602"/>
        <pc:sldMkLst>
          <pc:docMk/>
          <pc:sldMk cId="2479362243" sldId="960"/>
        </pc:sldMkLst>
        <pc:spChg chg="mod">
          <ac:chgData name="Dimitar Zahariev" userId="b84e4ebc77879e88" providerId="LiveId" clId="{B64634A8-BBD7-4624-8218-0EC097D8DDA6}" dt="2020-02-12T13:03:53.251" v="4343" actId="20577"/>
          <ac:spMkLst>
            <pc:docMk/>
            <pc:sldMk cId="2479362243" sldId="960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14:34.001" v="5051" actId="20577"/>
          <ac:spMkLst>
            <pc:docMk/>
            <pc:sldMk cId="2479362243" sldId="960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14:37.708" v="5052" actId="478"/>
          <ac:spMkLst>
            <pc:docMk/>
            <pc:sldMk cId="2479362243" sldId="960"/>
            <ac:spMk id="6" creationId="{391F2308-E957-40BB-A6ED-5D70B38DD10A}"/>
          </ac:spMkLst>
        </pc:spChg>
      </pc:sldChg>
      <pc:sldChg chg="add ord">
        <pc:chgData name="Dimitar Zahariev" userId="b84e4ebc77879e88" providerId="LiveId" clId="{B64634A8-BBD7-4624-8218-0EC097D8DDA6}" dt="2020-02-12T13:39:05.168" v="6049"/>
        <pc:sldMkLst>
          <pc:docMk/>
          <pc:sldMk cId="1913016312" sldId="961"/>
        </pc:sldMkLst>
      </pc:sldChg>
      <pc:sldChg chg="delSp modSp add delAnim modAnim">
        <pc:chgData name="Dimitar Zahariev" userId="b84e4ebc77879e88" providerId="LiveId" clId="{B64634A8-BBD7-4624-8218-0EC097D8DDA6}" dt="2020-02-13T14:03:07.691" v="9680"/>
        <pc:sldMkLst>
          <pc:docMk/>
          <pc:sldMk cId="1097053249" sldId="962"/>
        </pc:sldMkLst>
        <pc:spChg chg="mod">
          <ac:chgData name="Dimitar Zahariev" userId="b84e4ebc77879e88" providerId="LiveId" clId="{B64634A8-BBD7-4624-8218-0EC097D8DDA6}" dt="2020-02-12T15:24:08.987" v="9114" actId="20577"/>
          <ac:spMkLst>
            <pc:docMk/>
            <pc:sldMk cId="1097053249" sldId="962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3T14:02:47.653" v="9670" actId="20577"/>
          <ac:spMkLst>
            <pc:docMk/>
            <pc:sldMk cId="1097053249" sldId="962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3T14:02:13.936" v="9625" actId="478"/>
          <ac:spMkLst>
            <pc:docMk/>
            <pc:sldMk cId="1097053249" sldId="96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3T14:03:13.015" v="9681" actId="478"/>
        <pc:sldMkLst>
          <pc:docMk/>
          <pc:sldMk cId="3817873110" sldId="963"/>
        </pc:sldMkLst>
        <pc:spChg chg="mod">
          <ac:chgData name="Dimitar Zahariev" userId="b84e4ebc77879e88" providerId="LiveId" clId="{B64634A8-BBD7-4624-8218-0EC097D8DDA6}" dt="2020-02-12T15:24:28.014" v="9146" actId="20577"/>
          <ac:spMkLst>
            <pc:docMk/>
            <pc:sldMk cId="3817873110" sldId="963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5:26:32.220" v="9396" actId="313"/>
          <ac:spMkLst>
            <pc:docMk/>
            <pc:sldMk cId="3817873110" sldId="963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3T14:03:13.015" v="9681" actId="478"/>
          <ac:spMkLst>
            <pc:docMk/>
            <pc:sldMk cId="3817873110" sldId="963"/>
            <ac:spMk id="6" creationId="{391F2308-E957-40BB-A6ED-5D70B38DD10A}"/>
          </ac:spMkLst>
        </pc:spChg>
      </pc:sldChg>
      <pc:sldChg chg="delSp add delAnim modAnim">
        <pc:chgData name="Dimitar Zahariev" userId="b84e4ebc77879e88" providerId="LiveId" clId="{B64634A8-BBD7-4624-8218-0EC097D8DDA6}" dt="2020-02-13T14:04:08.257" v="9687"/>
        <pc:sldMkLst>
          <pc:docMk/>
          <pc:sldMk cId="353480462" sldId="964"/>
        </pc:sldMkLst>
        <pc:spChg chg="del">
          <ac:chgData name="Dimitar Zahariev" userId="b84e4ebc77879e88" providerId="LiveId" clId="{B64634A8-BBD7-4624-8218-0EC097D8DDA6}" dt="2020-02-13T14:03:22.167" v="9682" actId="478"/>
          <ac:spMkLst>
            <pc:docMk/>
            <pc:sldMk cId="353480462" sldId="964"/>
            <ac:spMk id="6" creationId="{391F2308-E957-40BB-A6ED-5D70B38DD10A}"/>
          </ac:spMkLst>
        </pc:spChg>
      </pc:sldChg>
      <pc:sldChg chg="delSp add delAnim modAnim">
        <pc:chgData name="Dimitar Zahariev" userId="b84e4ebc77879e88" providerId="LiveId" clId="{B64634A8-BBD7-4624-8218-0EC097D8DDA6}" dt="2020-02-13T14:04:22.921" v="9692" actId="478"/>
        <pc:sldMkLst>
          <pc:docMk/>
          <pc:sldMk cId="2747592252" sldId="965"/>
        </pc:sldMkLst>
        <pc:spChg chg="del">
          <ac:chgData name="Dimitar Zahariev" userId="b84e4ebc77879e88" providerId="LiveId" clId="{B64634A8-BBD7-4624-8218-0EC097D8DDA6}" dt="2020-02-13T14:04:22.921" v="9692" actId="478"/>
          <ac:spMkLst>
            <pc:docMk/>
            <pc:sldMk cId="2747592252" sldId="965"/>
            <ac:spMk id="6" creationId="{391F2308-E957-40BB-A6ED-5D70B38DD10A}"/>
          </ac:spMkLst>
        </pc:spChg>
      </pc:sldChg>
      <pc:sldChg chg="delSp add delAnim">
        <pc:chgData name="Dimitar Zahariev" userId="b84e4ebc77879e88" providerId="LiveId" clId="{B64634A8-BBD7-4624-8218-0EC097D8DDA6}" dt="2020-02-13T14:04:27.276" v="9693" actId="478"/>
        <pc:sldMkLst>
          <pc:docMk/>
          <pc:sldMk cId="1349647444" sldId="966"/>
        </pc:sldMkLst>
        <pc:spChg chg="del">
          <ac:chgData name="Dimitar Zahariev" userId="b84e4ebc77879e88" providerId="LiveId" clId="{B64634A8-BBD7-4624-8218-0EC097D8DDA6}" dt="2020-02-13T14:04:27.276" v="9693" actId="478"/>
          <ac:spMkLst>
            <pc:docMk/>
            <pc:sldMk cId="1349647444" sldId="966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3T14:05:11.475" v="9702"/>
        <pc:sldMkLst>
          <pc:docMk/>
          <pc:sldMk cId="1532465181" sldId="967"/>
        </pc:sldMkLst>
        <pc:spChg chg="mod">
          <ac:chgData name="Dimitar Zahariev" userId="b84e4ebc77879e88" providerId="LiveId" clId="{B64634A8-BBD7-4624-8218-0EC097D8DDA6}" dt="2020-02-12T12:44:49.376" v="3292" actId="20577"/>
          <ac:spMkLst>
            <pc:docMk/>
            <pc:sldMk cId="1532465181" sldId="967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5:08.082" v="9701" actId="478"/>
          <ac:spMkLst>
            <pc:docMk/>
            <pc:sldMk cId="1532465181" sldId="967"/>
            <ac:spMk id="6" creationId="{391F2308-E957-40BB-A6ED-5D70B38DD10A}"/>
          </ac:spMkLst>
        </pc:spChg>
      </pc:sldChg>
      <pc:sldChg chg="delSp modSp add delAnim">
        <pc:chgData name="Dimitar Zahariev" userId="b84e4ebc77879e88" providerId="LiveId" clId="{B64634A8-BBD7-4624-8218-0EC097D8DDA6}" dt="2020-02-13T14:05:42.510" v="9707" actId="478"/>
        <pc:sldMkLst>
          <pc:docMk/>
          <pc:sldMk cId="3800313038" sldId="968"/>
        </pc:sldMkLst>
        <pc:spChg chg="mod">
          <ac:chgData name="Dimitar Zahariev" userId="b84e4ebc77879e88" providerId="LiveId" clId="{B64634A8-BBD7-4624-8218-0EC097D8DDA6}" dt="2020-02-12T12:44:58.569" v="3307" actId="20577"/>
          <ac:spMkLst>
            <pc:docMk/>
            <pc:sldMk cId="3800313038" sldId="968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5:42.510" v="9707" actId="478"/>
          <ac:spMkLst>
            <pc:docMk/>
            <pc:sldMk cId="3800313038" sldId="968"/>
            <ac:spMk id="6" creationId="{391F2308-E957-40BB-A6ED-5D70B38DD10A}"/>
          </ac:spMkLst>
        </pc:spChg>
      </pc:sldChg>
      <pc:sldChg chg="delSp modSp add delAnim">
        <pc:chgData name="Dimitar Zahariev" userId="b84e4ebc77879e88" providerId="LiveId" clId="{B64634A8-BBD7-4624-8218-0EC097D8DDA6}" dt="2020-02-13T14:05:46.767" v="9708" actId="478"/>
        <pc:sldMkLst>
          <pc:docMk/>
          <pc:sldMk cId="1354354301" sldId="969"/>
        </pc:sldMkLst>
        <pc:spChg chg="mod">
          <ac:chgData name="Dimitar Zahariev" userId="b84e4ebc77879e88" providerId="LiveId" clId="{B64634A8-BBD7-4624-8218-0EC097D8DDA6}" dt="2020-02-12T12:45:07.473" v="3323" actId="20577"/>
          <ac:spMkLst>
            <pc:docMk/>
            <pc:sldMk cId="1354354301" sldId="969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5:46.767" v="9708" actId="478"/>
          <ac:spMkLst>
            <pc:docMk/>
            <pc:sldMk cId="1354354301" sldId="969"/>
            <ac:spMk id="6" creationId="{391F2308-E957-40BB-A6ED-5D70B38DD10A}"/>
          </ac:spMkLst>
        </pc:spChg>
      </pc:sldChg>
      <pc:sldChg chg="add">
        <pc:chgData name="Dimitar Zahariev" userId="b84e4ebc77879e88" providerId="LiveId" clId="{B64634A8-BBD7-4624-8218-0EC097D8DDA6}" dt="2020-02-12T06:16:06.952" v="488"/>
        <pc:sldMkLst>
          <pc:docMk/>
          <pc:sldMk cId="1641653386" sldId="970"/>
        </pc:sldMkLst>
      </pc:sldChg>
      <pc:sldChg chg="addSp delSp modSp add ord modAnim">
        <pc:chgData name="Dimitar Zahariev" userId="b84e4ebc77879e88" providerId="LiveId" clId="{B64634A8-BBD7-4624-8218-0EC097D8DDA6}" dt="2020-02-12T08:54:00.218" v="1383" actId="113"/>
        <pc:sldMkLst>
          <pc:docMk/>
          <pc:sldMk cId="223108281" sldId="971"/>
        </pc:sldMkLst>
        <pc:spChg chg="add del mod">
          <ac:chgData name="Dimitar Zahariev" userId="b84e4ebc77879e88" providerId="LiveId" clId="{B64634A8-BBD7-4624-8218-0EC097D8DDA6}" dt="2020-02-12T08:23:35.757" v="605" actId="478"/>
          <ac:spMkLst>
            <pc:docMk/>
            <pc:sldMk cId="223108281" sldId="971"/>
            <ac:spMk id="2" creationId="{D4E00B5A-DE21-4934-8ADE-DE8D8D602CD7}"/>
          </ac:spMkLst>
        </pc:spChg>
        <pc:spChg chg="mod">
          <ac:chgData name="Dimitar Zahariev" userId="b84e4ebc77879e88" providerId="LiveId" clId="{B64634A8-BBD7-4624-8218-0EC097D8DDA6}" dt="2020-02-12T08:12:36.225" v="513" actId="20577"/>
          <ac:spMkLst>
            <pc:docMk/>
            <pc:sldMk cId="223108281" sldId="971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08:54:00.218" v="1383" actId="113"/>
          <ac:spMkLst>
            <pc:docMk/>
            <pc:sldMk cId="223108281" sldId="971"/>
            <ac:spMk id="5" creationId="{25D4DC16-7C8F-4647-B097-E39063E1F4FD}"/>
          </ac:spMkLst>
        </pc:spChg>
        <pc:spChg chg="mod">
          <ac:chgData name="Dimitar Zahariev" userId="b84e4ebc77879e88" providerId="LiveId" clId="{B64634A8-BBD7-4624-8218-0EC097D8DDA6}" dt="2020-02-12T08:23:38.500" v="606"/>
          <ac:spMkLst>
            <pc:docMk/>
            <pc:sldMk cId="223108281" sldId="971"/>
            <ac:spMk id="6" creationId="{391F2308-E957-40BB-A6ED-5D70B38DD10A}"/>
          </ac:spMkLst>
        </pc:spChg>
        <pc:picChg chg="add mod modCrop">
          <ac:chgData name="Dimitar Zahariev" userId="b84e4ebc77879e88" providerId="LiveId" clId="{B64634A8-BBD7-4624-8218-0EC097D8DDA6}" dt="2020-02-12T08:34:02.583" v="836" actId="1076"/>
          <ac:picMkLst>
            <pc:docMk/>
            <pc:sldMk cId="223108281" sldId="971"/>
            <ac:picMk id="7" creationId="{AA084606-5E32-4605-8422-869472DBF179}"/>
          </ac:picMkLst>
        </pc:picChg>
      </pc:sldChg>
      <pc:sldChg chg="delSp modSp add delAnim modAnim">
        <pc:chgData name="Dimitar Zahariev" userId="b84e4ebc77879e88" providerId="LiveId" clId="{B64634A8-BBD7-4624-8218-0EC097D8DDA6}" dt="2020-02-13T13:58:37.737" v="9577" actId="27636"/>
        <pc:sldMkLst>
          <pc:docMk/>
          <pc:sldMk cId="3319605434" sldId="972"/>
        </pc:sldMkLst>
        <pc:spChg chg="mod">
          <ac:chgData name="Dimitar Zahariev" userId="b84e4ebc77879e88" providerId="LiveId" clId="{B64634A8-BBD7-4624-8218-0EC097D8DDA6}" dt="2020-02-12T12:55:34.252" v="3778" actId="20577"/>
          <ac:spMkLst>
            <pc:docMk/>
            <pc:sldMk cId="3319605434" sldId="972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3T13:58:37.737" v="9577" actId="27636"/>
          <ac:spMkLst>
            <pc:docMk/>
            <pc:sldMk cId="3319605434" sldId="972"/>
            <ac:spMk id="5" creationId="{25D4DC16-7C8F-4647-B097-E39063E1F4FD}"/>
          </ac:spMkLst>
        </pc:spChg>
        <pc:spChg chg="del mod">
          <ac:chgData name="Dimitar Zahariev" userId="b84e4ebc77879e88" providerId="LiveId" clId="{B64634A8-BBD7-4624-8218-0EC097D8DDA6}" dt="2020-02-12T13:02:10.899" v="4319" actId="478"/>
          <ac:spMkLst>
            <pc:docMk/>
            <pc:sldMk cId="3319605434" sldId="97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13:31:10.186" v="6047" actId="478"/>
        <pc:sldMkLst>
          <pc:docMk/>
          <pc:sldMk cId="2095690529" sldId="973"/>
        </pc:sldMkLst>
        <pc:spChg chg="mod">
          <ac:chgData name="Dimitar Zahariev" userId="b84e4ebc77879e88" providerId="LiveId" clId="{B64634A8-BBD7-4624-8218-0EC097D8DDA6}" dt="2020-02-12T13:05:10.113" v="4363" actId="20577"/>
          <ac:spMkLst>
            <pc:docMk/>
            <pc:sldMk cId="2095690529" sldId="973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31:04.919" v="6046" actId="27636"/>
          <ac:spMkLst>
            <pc:docMk/>
            <pc:sldMk cId="2095690529" sldId="973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31:10.186" v="6047" actId="478"/>
          <ac:spMkLst>
            <pc:docMk/>
            <pc:sldMk cId="2095690529" sldId="973"/>
            <ac:spMk id="6" creationId="{391F2308-E957-40BB-A6ED-5D70B38DD10A}"/>
          </ac:spMkLst>
        </pc:spChg>
      </pc:sldChg>
      <pc:sldChg chg="delSp modSp add ord delAnim modAnim">
        <pc:chgData name="Dimitar Zahariev" userId="b84e4ebc77879e88" providerId="LiveId" clId="{B64634A8-BBD7-4624-8218-0EC097D8DDA6}" dt="2020-02-13T14:00:57.608" v="9619"/>
        <pc:sldMkLst>
          <pc:docMk/>
          <pc:sldMk cId="2289039297" sldId="974"/>
        </pc:sldMkLst>
        <pc:spChg chg="mod">
          <ac:chgData name="Dimitar Zahariev" userId="b84e4ebc77879e88" providerId="LiveId" clId="{B64634A8-BBD7-4624-8218-0EC097D8DDA6}" dt="2020-02-12T13:05:37.294" v="4393" actId="20577"/>
          <ac:spMkLst>
            <pc:docMk/>
            <pc:sldMk cId="2289039297" sldId="974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22:42.290" v="5666" actId="20577"/>
          <ac:spMkLst>
            <pc:docMk/>
            <pc:sldMk cId="2289039297" sldId="974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22:44.540" v="5667" actId="478"/>
          <ac:spMkLst>
            <pc:docMk/>
            <pc:sldMk cId="2289039297" sldId="974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13:56:38.374" v="7138" actId="113"/>
        <pc:sldMkLst>
          <pc:docMk/>
          <pc:sldMk cId="4156010904" sldId="975"/>
        </pc:sldMkLst>
        <pc:spChg chg="mod">
          <ac:chgData name="Dimitar Zahariev" userId="b84e4ebc77879e88" providerId="LiveId" clId="{B64634A8-BBD7-4624-8218-0EC097D8DDA6}" dt="2020-02-12T13:05:47.809" v="4409" actId="20577"/>
          <ac:spMkLst>
            <pc:docMk/>
            <pc:sldMk cId="4156010904" sldId="975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56:38.374" v="7138" actId="113"/>
          <ac:spMkLst>
            <pc:docMk/>
            <pc:sldMk cId="4156010904" sldId="975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51:36.315" v="6842" actId="478"/>
          <ac:spMkLst>
            <pc:docMk/>
            <pc:sldMk cId="4156010904" sldId="975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14:04:03.124" v="7657" actId="113"/>
        <pc:sldMkLst>
          <pc:docMk/>
          <pc:sldMk cId="3618148539" sldId="976"/>
        </pc:sldMkLst>
        <pc:spChg chg="mod">
          <ac:chgData name="Dimitar Zahariev" userId="b84e4ebc77879e88" providerId="LiveId" clId="{B64634A8-BBD7-4624-8218-0EC097D8DDA6}" dt="2020-02-12T13:55:16.119" v="7092" actId="20577"/>
          <ac:spMkLst>
            <pc:docMk/>
            <pc:sldMk cId="3618148539" sldId="976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4:04:03.124" v="7657" actId="113"/>
          <ac:spMkLst>
            <pc:docMk/>
            <pc:sldMk cId="3618148539" sldId="976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4:03:09.034" v="7614" actId="478"/>
          <ac:spMkLst>
            <pc:docMk/>
            <pc:sldMk cId="3618148539" sldId="976"/>
            <ac:spMk id="6" creationId="{391F2308-E957-40BB-A6ED-5D70B38DD10A}"/>
          </ac:spMkLst>
        </pc:spChg>
      </pc:sldChg>
      <pc:sldChg chg="delSp add delAnim">
        <pc:chgData name="Dimitar Zahariev" userId="b84e4ebc77879e88" providerId="LiveId" clId="{B64634A8-BBD7-4624-8218-0EC097D8DDA6}" dt="2020-02-13T14:01:43.678" v="9621" actId="478"/>
        <pc:sldMkLst>
          <pc:docMk/>
          <pc:sldMk cId="999858161" sldId="977"/>
        </pc:sldMkLst>
        <pc:spChg chg="del">
          <ac:chgData name="Dimitar Zahariev" userId="b84e4ebc77879e88" providerId="LiveId" clId="{B64634A8-BBD7-4624-8218-0EC097D8DDA6}" dt="2020-02-13T14:01:43.678" v="9621" actId="478"/>
          <ac:spMkLst>
            <pc:docMk/>
            <pc:sldMk cId="999858161" sldId="977"/>
            <ac:spMk id="6" creationId="{391F2308-E957-40BB-A6ED-5D70B38DD10A}"/>
          </ac:spMkLst>
        </pc:spChg>
      </pc:sldChg>
      <pc:sldChg chg="delSp modSp add delAnim">
        <pc:chgData name="Dimitar Zahariev" userId="b84e4ebc77879e88" providerId="LiveId" clId="{B64634A8-BBD7-4624-8218-0EC097D8DDA6}" dt="2020-02-13T14:04:44.402" v="9700" actId="478"/>
        <pc:sldMkLst>
          <pc:docMk/>
          <pc:sldMk cId="306885999" sldId="978"/>
        </pc:sldMkLst>
        <pc:spChg chg="mod">
          <ac:chgData name="Dimitar Zahariev" userId="b84e4ebc77879e88" providerId="LiveId" clId="{B64634A8-BBD7-4624-8218-0EC097D8DDA6}" dt="2020-02-12T15:30:58.190" v="9418" actId="20577"/>
          <ac:spMkLst>
            <pc:docMk/>
            <pc:sldMk cId="306885999" sldId="978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4:44.402" v="9700" actId="478"/>
          <ac:spMkLst>
            <pc:docMk/>
            <pc:sldMk cId="306885999" sldId="978"/>
            <ac:spMk id="6" creationId="{391F2308-E957-40BB-A6ED-5D70B38DD10A}"/>
          </ac:spMkLst>
        </pc:spChg>
      </pc:sldChg>
      <pc:sldChg chg="delSp delAnim modAnim">
        <pc:chgData name="Dimitar Zahariev" userId="b84e4ebc77879e88" providerId="LiveId" clId="{B64634A8-BBD7-4624-8218-0EC097D8DDA6}" dt="2020-02-13T14:04:35.594" v="9699" actId="478"/>
        <pc:sldMkLst>
          <pc:docMk/>
          <pc:sldMk cId="3723349276" sldId="979"/>
        </pc:sldMkLst>
        <pc:spChg chg="del">
          <ac:chgData name="Dimitar Zahariev" userId="b84e4ebc77879e88" providerId="LiveId" clId="{B64634A8-BBD7-4624-8218-0EC097D8DDA6}" dt="2020-02-13T14:04:35.594" v="9699" actId="478"/>
          <ac:spMkLst>
            <pc:docMk/>
            <pc:sldMk cId="3723349276" sldId="979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5:34.886" v="9706" actId="478"/>
        <pc:sldMkLst>
          <pc:docMk/>
          <pc:sldMk cId="2657569441" sldId="980"/>
        </pc:sldMkLst>
        <pc:spChg chg="del">
          <ac:chgData name="Dimitar Zahariev" userId="b84e4ebc77879e88" providerId="LiveId" clId="{B64634A8-BBD7-4624-8218-0EC097D8DDA6}" dt="2020-02-13T14:05:34.886" v="9706" actId="478"/>
          <ac:spMkLst>
            <pc:docMk/>
            <pc:sldMk cId="2657569441" sldId="980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5:25.611" v="9704" actId="478"/>
        <pc:sldMkLst>
          <pc:docMk/>
          <pc:sldMk cId="2726569161" sldId="981"/>
        </pc:sldMkLst>
        <pc:spChg chg="del">
          <ac:chgData name="Dimitar Zahariev" userId="b84e4ebc77879e88" providerId="LiveId" clId="{B64634A8-BBD7-4624-8218-0EC097D8DDA6}" dt="2020-02-13T14:05:25.611" v="9704" actId="478"/>
          <ac:spMkLst>
            <pc:docMk/>
            <pc:sldMk cId="2726569161" sldId="981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5:30.127" v="9705" actId="478"/>
        <pc:sldMkLst>
          <pc:docMk/>
          <pc:sldMk cId="2990751030" sldId="982"/>
        </pc:sldMkLst>
        <pc:spChg chg="del">
          <ac:chgData name="Dimitar Zahariev" userId="b84e4ebc77879e88" providerId="LiveId" clId="{B64634A8-BBD7-4624-8218-0EC097D8DDA6}" dt="2020-02-13T14:05:30.127" v="9705" actId="478"/>
          <ac:spMkLst>
            <pc:docMk/>
            <pc:sldMk cId="2990751030" sldId="982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1:51.328" v="9622" actId="478"/>
        <pc:sldMkLst>
          <pc:docMk/>
          <pc:sldMk cId="1523970667" sldId="983"/>
        </pc:sldMkLst>
        <pc:spChg chg="del">
          <ac:chgData name="Dimitar Zahariev" userId="b84e4ebc77879e88" providerId="LiveId" clId="{B64634A8-BBD7-4624-8218-0EC097D8DDA6}" dt="2020-02-13T14:01:51.328" v="9622" actId="478"/>
          <ac:spMkLst>
            <pc:docMk/>
            <pc:sldMk cId="1523970667" sldId="983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1:54.162" v="9623" actId="478"/>
        <pc:sldMkLst>
          <pc:docMk/>
          <pc:sldMk cId="4218383465" sldId="984"/>
        </pc:sldMkLst>
        <pc:spChg chg="del">
          <ac:chgData name="Dimitar Zahariev" userId="b84e4ebc77879e88" providerId="LiveId" clId="{B64634A8-BBD7-4624-8218-0EC097D8DDA6}" dt="2020-02-13T14:01:54.162" v="9623" actId="478"/>
          <ac:spMkLst>
            <pc:docMk/>
            <pc:sldMk cId="4218383465" sldId="984"/>
            <ac:spMk id="6" creationId="{391F2308-E957-40BB-A6ED-5D70B38DD10A}"/>
          </ac:spMkLst>
        </pc:spChg>
      </pc:sldChg>
    </pc:docChg>
  </pc:docChgLst>
  <pc:docChgLst>
    <pc:chgData name="Dimitar Zahariev" userId="b84e4ebc77879e88" providerId="LiveId" clId="{3700EFBF-A6B9-418E-AEF0-C811B61A28C1}"/>
    <pc:docChg chg="undo redo custSel addSld delSld modSld sldOrd modMainMaster modSection">
      <pc:chgData name="Dimitar Zahariev" userId="b84e4ebc77879e88" providerId="LiveId" clId="{3700EFBF-A6B9-418E-AEF0-C811B61A28C1}" dt="2019-12-03T08:55:15.360" v="14869" actId="20577"/>
      <pc:docMkLst>
        <pc:docMk/>
      </pc:docMkLst>
      <pc:sldChg chg="modSp">
        <pc:chgData name="Dimitar Zahariev" userId="b84e4ebc77879e88" providerId="LiveId" clId="{3700EFBF-A6B9-418E-AEF0-C811B61A28C1}" dt="2019-12-01T18:10:10.526" v="4732" actId="20577"/>
        <pc:sldMkLst>
          <pc:docMk/>
          <pc:sldMk cId="3215379390" sldId="274"/>
        </pc:sldMkLst>
        <pc:spChg chg="mod">
          <ac:chgData name="Dimitar Zahariev" userId="b84e4ebc77879e88" providerId="LiveId" clId="{3700EFBF-A6B9-418E-AEF0-C811B61A28C1}" dt="2019-12-01T14:59:13.709" v="668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3700EFBF-A6B9-418E-AEF0-C811B61A28C1}" dt="2019-12-01T18:10:10.526" v="4732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3700EFBF-A6B9-418E-AEF0-C811B61A28C1}" dt="2019-12-02T14:31:14.423" v="13607"/>
        <pc:sldMkLst>
          <pc:docMk/>
          <pc:sldMk cId="1646986932" sldId="276"/>
        </pc:sldMkLst>
        <pc:spChg chg="mod">
          <ac:chgData name="Dimitar Zahariev" userId="b84e4ebc77879e88" providerId="LiveId" clId="{3700EFBF-A6B9-418E-AEF0-C811B61A28C1}" dt="2019-12-01T17:41:03.438" v="4424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delSp modSp delAnim modAnim">
        <pc:chgData name="Dimitar Zahariev" userId="b84e4ebc77879e88" providerId="LiveId" clId="{3700EFBF-A6B9-418E-AEF0-C811B61A28C1}" dt="2019-12-03T08:55:15.360" v="14869" actId="20577"/>
        <pc:sldMkLst>
          <pc:docMk/>
          <pc:sldMk cId="2087190546" sldId="349"/>
        </pc:sldMkLst>
        <pc:spChg chg="mod">
          <ac:chgData name="Dimitar Zahariev" userId="b84e4ebc77879e88" providerId="LiveId" clId="{3700EFBF-A6B9-418E-AEF0-C811B61A28C1}" dt="2019-12-03T08:49:18.713" v="14663" actId="20577"/>
          <ac:spMkLst>
            <pc:docMk/>
            <pc:sldMk cId="2087190546" sldId="349"/>
            <ac:spMk id="4" creationId="{00000000-0000-0000-0000-000000000000}"/>
          </ac:spMkLst>
        </pc:spChg>
        <pc:spChg chg="mod">
          <ac:chgData name="Dimitar Zahariev" userId="b84e4ebc77879e88" providerId="LiveId" clId="{3700EFBF-A6B9-418E-AEF0-C811B61A28C1}" dt="2019-12-03T08:55:15.360" v="14869" actId="20577"/>
          <ac:spMkLst>
            <pc:docMk/>
            <pc:sldMk cId="2087190546" sldId="349"/>
            <ac:spMk id="14" creationId="{0E49D336-45B6-44D3-97C4-E28F8DEA2022}"/>
          </ac:spMkLst>
        </pc:spChg>
        <pc:spChg chg="del mod">
          <ac:chgData name="Dimitar Zahariev" userId="b84e4ebc77879e88" providerId="LiveId" clId="{3700EFBF-A6B9-418E-AEF0-C811B61A28C1}" dt="2019-12-01T15:04:18.663" v="912" actId="478"/>
          <ac:spMkLst>
            <pc:docMk/>
            <pc:sldMk cId="2087190546" sldId="349"/>
            <ac:spMk id="15" creationId="{589431F5-332F-456F-AE1F-E00605CB02EF}"/>
          </ac:spMkLst>
        </pc:spChg>
        <pc:spChg chg="del">
          <ac:chgData name="Dimitar Zahariev" userId="b84e4ebc77879e88" providerId="LiveId" clId="{3700EFBF-A6B9-418E-AEF0-C811B61A28C1}" dt="2019-12-01T15:04:13.483" v="910" actId="478"/>
          <ac:spMkLst>
            <pc:docMk/>
            <pc:sldMk cId="2087190546" sldId="349"/>
            <ac:spMk id="16" creationId="{B4487FE9-72AA-4089-9DD7-E1ED64273A95}"/>
          </ac:spMkLst>
        </pc:spChg>
        <pc:grpChg chg="mod">
          <ac:chgData name="Dimitar Zahariev" userId="b84e4ebc77879e88" providerId="LiveId" clId="{3700EFBF-A6B9-418E-AEF0-C811B61A28C1}" dt="2019-12-03T08:54:43.492" v="14866" actId="14100"/>
          <ac:grpSpMkLst>
            <pc:docMk/>
            <pc:sldMk cId="2087190546" sldId="349"/>
            <ac:grpSpMk id="9" creationId="{EBAFE522-EB7D-4931-A015-9A7E8A98517D}"/>
          </ac:grpSpMkLst>
        </pc:grpChg>
        <pc:picChg chg="mod">
          <ac:chgData name="Dimitar Zahariev" userId="b84e4ebc77879e88" providerId="LiveId" clId="{3700EFBF-A6B9-418E-AEF0-C811B61A28C1}" dt="2019-12-03T08:54:50.045" v="14867" actId="1076"/>
          <ac:picMkLst>
            <pc:docMk/>
            <pc:sldMk cId="2087190546" sldId="349"/>
            <ac:picMk id="13" creationId="{CCC3A316-993C-4741-8826-E104F27650A3}"/>
          </ac:picMkLst>
        </pc:picChg>
      </pc:sldChg>
      <pc:sldChg chg="delSp modSp">
        <pc:chgData name="Dimitar Zahariev" userId="b84e4ebc77879e88" providerId="LiveId" clId="{3700EFBF-A6B9-418E-AEF0-C811B61A28C1}" dt="2019-12-01T20:48:55.627" v="4849" actId="20577"/>
        <pc:sldMkLst>
          <pc:docMk/>
          <pc:sldMk cId="882194472" sldId="353"/>
        </pc:sldMkLst>
        <pc:spChg chg="mod">
          <ac:chgData name="Dimitar Zahariev" userId="b84e4ebc77879e88" providerId="LiveId" clId="{3700EFBF-A6B9-418E-AEF0-C811B61A28C1}" dt="2019-12-01T15:16:54.788" v="1037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0:48:55.627" v="4849" actId="20577"/>
          <ac:spMkLst>
            <pc:docMk/>
            <pc:sldMk cId="882194472" sldId="353"/>
            <ac:spMk id="5" creationId="{11A1BDA3-1568-4FA9-867E-D3CB207F2824}"/>
          </ac:spMkLst>
        </pc:spChg>
        <pc:picChg chg="del">
          <ac:chgData name="Dimitar Zahariev" userId="b84e4ebc77879e88" providerId="LiveId" clId="{3700EFBF-A6B9-418E-AEF0-C811B61A28C1}" dt="2019-12-01T15:14:17.859" v="927" actId="478"/>
          <ac:picMkLst>
            <pc:docMk/>
            <pc:sldMk cId="882194472" sldId="353"/>
            <ac:picMk id="8" creationId="{2270ACC5-8169-478D-B459-9B0DCDB597D0}"/>
          </ac:picMkLst>
        </pc:picChg>
      </pc:sldChg>
      <pc:sldChg chg="del">
        <pc:chgData name="Dimitar Zahariev" userId="b84e4ebc77879e88" providerId="LiveId" clId="{3700EFBF-A6B9-418E-AEF0-C811B61A28C1}" dt="2019-12-01T15:16:16.052" v="1010" actId="2696"/>
        <pc:sldMkLst>
          <pc:docMk/>
          <pc:sldMk cId="3038124296" sldId="388"/>
        </pc:sldMkLst>
      </pc:sldChg>
      <pc:sldChg chg="del">
        <pc:chgData name="Dimitar Zahariev" userId="b84e4ebc77879e88" providerId="LiveId" clId="{3700EFBF-A6B9-418E-AEF0-C811B61A28C1}" dt="2019-12-01T15:16:18.277" v="1012" actId="2696"/>
        <pc:sldMkLst>
          <pc:docMk/>
          <pc:sldMk cId="3577361470" sldId="391"/>
        </pc:sldMkLst>
      </pc:sldChg>
      <pc:sldChg chg="del">
        <pc:chgData name="Dimitar Zahariev" userId="b84e4ebc77879e88" providerId="LiveId" clId="{3700EFBF-A6B9-418E-AEF0-C811B61A28C1}" dt="2019-12-01T15:16:16.043" v="1008" actId="2696"/>
        <pc:sldMkLst>
          <pc:docMk/>
          <pc:sldMk cId="4133683101" sldId="394"/>
        </pc:sldMkLst>
      </pc:sldChg>
      <pc:sldChg chg="del">
        <pc:chgData name="Dimitar Zahariev" userId="b84e4ebc77879e88" providerId="LiveId" clId="{3700EFBF-A6B9-418E-AEF0-C811B61A28C1}" dt="2019-12-01T15:16:16.052" v="1009" actId="2696"/>
        <pc:sldMkLst>
          <pc:docMk/>
          <pc:sldMk cId="90662675" sldId="395"/>
        </pc:sldMkLst>
      </pc:sldChg>
      <pc:sldChg chg="del">
        <pc:chgData name="Dimitar Zahariev" userId="b84e4ebc77879e88" providerId="LiveId" clId="{3700EFBF-A6B9-418E-AEF0-C811B61A28C1}" dt="2019-12-01T15:16:20.421" v="1013" actId="2696"/>
        <pc:sldMkLst>
          <pc:docMk/>
          <pc:sldMk cId="2820825661" sldId="397"/>
        </pc:sldMkLst>
      </pc:sldChg>
      <pc:sldChg chg="del">
        <pc:chgData name="Dimitar Zahariev" userId="b84e4ebc77879e88" providerId="LiveId" clId="{3700EFBF-A6B9-418E-AEF0-C811B61A28C1}" dt="2019-12-01T15:14:25.922" v="928" actId="2696"/>
        <pc:sldMkLst>
          <pc:docMk/>
          <pc:sldMk cId="1909796700" sldId="402"/>
        </pc:sldMkLst>
      </pc:sldChg>
      <pc:sldChg chg="del">
        <pc:chgData name="Dimitar Zahariev" userId="b84e4ebc77879e88" providerId="LiveId" clId="{3700EFBF-A6B9-418E-AEF0-C811B61A28C1}" dt="2019-12-01T15:16:16.012" v="1001" actId="2696"/>
        <pc:sldMkLst>
          <pc:docMk/>
          <pc:sldMk cId="1083497418" sldId="407"/>
        </pc:sldMkLst>
      </pc:sldChg>
      <pc:sldChg chg="del">
        <pc:chgData name="Dimitar Zahariev" userId="b84e4ebc77879e88" providerId="LiveId" clId="{3700EFBF-A6B9-418E-AEF0-C811B61A28C1}" dt="2019-12-01T15:16:16.022" v="1003" actId="2696"/>
        <pc:sldMkLst>
          <pc:docMk/>
          <pc:sldMk cId="2385577251" sldId="409"/>
        </pc:sldMkLst>
      </pc:sldChg>
      <pc:sldChg chg="del">
        <pc:chgData name="Dimitar Zahariev" userId="b84e4ebc77879e88" providerId="LiveId" clId="{3700EFBF-A6B9-418E-AEF0-C811B61A28C1}" dt="2019-12-01T15:16:16.032" v="1005" actId="2696"/>
        <pc:sldMkLst>
          <pc:docMk/>
          <pc:sldMk cId="3943276581" sldId="410"/>
        </pc:sldMkLst>
      </pc:sldChg>
      <pc:sldChg chg="del">
        <pc:chgData name="Dimitar Zahariev" userId="b84e4ebc77879e88" providerId="LiveId" clId="{3700EFBF-A6B9-418E-AEF0-C811B61A28C1}" dt="2019-12-01T15:16:16.032" v="1006" actId="2696"/>
        <pc:sldMkLst>
          <pc:docMk/>
          <pc:sldMk cId="3521445500" sldId="411"/>
        </pc:sldMkLst>
      </pc:sldChg>
      <pc:sldChg chg="del">
        <pc:chgData name="Dimitar Zahariev" userId="b84e4ebc77879e88" providerId="LiveId" clId="{3700EFBF-A6B9-418E-AEF0-C811B61A28C1}" dt="2019-12-01T14:57:35.276" v="623" actId="2696"/>
        <pc:sldMkLst>
          <pc:docMk/>
          <pc:sldMk cId="3366093874" sldId="492"/>
        </pc:sldMkLst>
      </pc:sldChg>
      <pc:sldChg chg="del">
        <pc:chgData name="Dimitar Zahariev" userId="b84e4ebc77879e88" providerId="LiveId" clId="{3700EFBF-A6B9-418E-AEF0-C811B61A28C1}" dt="2019-12-01T15:16:16.043" v="1007" actId="2696"/>
        <pc:sldMkLst>
          <pc:docMk/>
          <pc:sldMk cId="2927863715" sldId="494"/>
        </pc:sldMkLst>
      </pc:sldChg>
      <pc:sldChg chg="del">
        <pc:chgData name="Dimitar Zahariev" userId="b84e4ebc77879e88" providerId="LiveId" clId="{3700EFBF-A6B9-418E-AEF0-C811B61A28C1}" dt="2019-12-01T15:16:16.052" v="1011" actId="2696"/>
        <pc:sldMkLst>
          <pc:docMk/>
          <pc:sldMk cId="2461307865" sldId="495"/>
        </pc:sldMkLst>
      </pc:sldChg>
      <pc:sldChg chg="del">
        <pc:chgData name="Dimitar Zahariev" userId="b84e4ebc77879e88" providerId="LiveId" clId="{3700EFBF-A6B9-418E-AEF0-C811B61A28C1}" dt="2019-12-01T15:16:15.971" v="997" actId="2696"/>
        <pc:sldMkLst>
          <pc:docMk/>
          <pc:sldMk cId="1536342511" sldId="496"/>
        </pc:sldMkLst>
      </pc:sldChg>
      <pc:sldChg chg="del">
        <pc:chgData name="Dimitar Zahariev" userId="b84e4ebc77879e88" providerId="LiveId" clId="{3700EFBF-A6B9-418E-AEF0-C811B61A28C1}" dt="2019-12-01T15:16:15.992" v="998" actId="2696"/>
        <pc:sldMkLst>
          <pc:docMk/>
          <pc:sldMk cId="4006955103" sldId="497"/>
        </pc:sldMkLst>
      </pc:sldChg>
      <pc:sldChg chg="del">
        <pc:chgData name="Dimitar Zahariev" userId="b84e4ebc77879e88" providerId="LiveId" clId="{3700EFBF-A6B9-418E-AEF0-C811B61A28C1}" dt="2019-12-01T15:16:16.022" v="1002" actId="2696"/>
        <pc:sldMkLst>
          <pc:docMk/>
          <pc:sldMk cId="3901867048" sldId="499"/>
        </pc:sldMkLst>
      </pc:sldChg>
      <pc:sldChg chg="del">
        <pc:chgData name="Dimitar Zahariev" userId="b84e4ebc77879e88" providerId="LiveId" clId="{3700EFBF-A6B9-418E-AEF0-C811B61A28C1}" dt="2019-12-01T15:16:15.992" v="999" actId="2696"/>
        <pc:sldMkLst>
          <pc:docMk/>
          <pc:sldMk cId="2364615923" sldId="501"/>
        </pc:sldMkLst>
      </pc:sldChg>
      <pc:sldChg chg="del">
        <pc:chgData name="Dimitar Zahariev" userId="b84e4ebc77879e88" providerId="LiveId" clId="{3700EFBF-A6B9-418E-AEF0-C811B61A28C1}" dt="2019-12-01T15:16:16.007" v="1000" actId="2696"/>
        <pc:sldMkLst>
          <pc:docMk/>
          <pc:sldMk cId="2070847450" sldId="502"/>
        </pc:sldMkLst>
      </pc:sldChg>
      <pc:sldChg chg="addSp delSp modSp add del">
        <pc:chgData name="Dimitar Zahariev" userId="b84e4ebc77879e88" providerId="LiveId" clId="{3700EFBF-A6B9-418E-AEF0-C811B61A28C1}" dt="2019-12-01T15:16:16.032" v="1004" actId="2696"/>
        <pc:sldMkLst>
          <pc:docMk/>
          <pc:sldMk cId="848125996" sldId="503"/>
        </pc:sldMkLst>
        <pc:spChg chg="add del">
          <ac:chgData name="Dimitar Zahariev" userId="b84e4ebc77879e88" providerId="LiveId" clId="{3700EFBF-A6B9-418E-AEF0-C811B61A28C1}" dt="2019-11-24T17:46:49.362" v="24" actId="478"/>
          <ac:spMkLst>
            <pc:docMk/>
            <pc:sldMk cId="848125996" sldId="503"/>
            <ac:spMk id="2" creationId="{BABDDE62-ACE6-46B1-A995-43ED09C21348}"/>
          </ac:spMkLst>
        </pc:spChg>
        <pc:spChg chg="mod">
          <ac:chgData name="Dimitar Zahariev" userId="b84e4ebc77879e88" providerId="LiveId" clId="{3700EFBF-A6B9-418E-AEF0-C811B61A28C1}" dt="2019-11-24T18:31:12.834" v="212" actId="20577"/>
          <ac:spMkLst>
            <pc:docMk/>
            <pc:sldMk cId="848125996" sldId="503"/>
            <ac:spMk id="3" creationId="{03C508C8-5E64-4DEB-BD23-B6068DB2966A}"/>
          </ac:spMkLst>
        </pc:spChg>
        <pc:spChg chg="add del mod">
          <ac:chgData name="Dimitar Zahariev" userId="b84e4ebc77879e88" providerId="LiveId" clId="{3700EFBF-A6B9-418E-AEF0-C811B61A28C1}" dt="2019-11-24T17:45:34.722" v="2" actId="478"/>
          <ac:spMkLst>
            <pc:docMk/>
            <pc:sldMk cId="848125996" sldId="503"/>
            <ac:spMk id="5" creationId="{4BCDEB82-0A4B-402A-BE07-C2F82FB3FFA6}"/>
          </ac:spMkLst>
        </pc:spChg>
        <pc:spChg chg="mod">
          <ac:chgData name="Dimitar Zahariev" userId="b84e4ebc77879e88" providerId="LiveId" clId="{3700EFBF-A6B9-418E-AEF0-C811B61A28C1}" dt="2019-11-24T17:47:27.202" v="32" actId="113"/>
          <ac:spMkLst>
            <pc:docMk/>
            <pc:sldMk cId="848125996" sldId="503"/>
            <ac:spMk id="8" creationId="{AA3A9AE2-37C9-4AA4-AB5A-BCF85232FB58}"/>
          </ac:spMkLst>
        </pc:spChg>
        <pc:spChg chg="add del mod">
          <ac:chgData name="Dimitar Zahariev" userId="b84e4ebc77879e88" providerId="LiveId" clId="{3700EFBF-A6B9-418E-AEF0-C811B61A28C1}" dt="2019-11-24T17:46:08.913" v="12"/>
          <ac:spMkLst>
            <pc:docMk/>
            <pc:sldMk cId="848125996" sldId="503"/>
            <ac:spMk id="9" creationId="{C2339024-FF6B-412D-A0CD-9635F2E40816}"/>
          </ac:spMkLst>
        </pc:spChg>
        <pc:spChg chg="add del mod">
          <ac:chgData name="Dimitar Zahariev" userId="b84e4ebc77879e88" providerId="LiveId" clId="{3700EFBF-A6B9-418E-AEF0-C811B61A28C1}" dt="2019-11-24T17:46:30.803" v="15" actId="478"/>
          <ac:spMkLst>
            <pc:docMk/>
            <pc:sldMk cId="848125996" sldId="503"/>
            <ac:spMk id="10" creationId="{4823579D-1CF0-4D6D-92AF-004007814289}"/>
          </ac:spMkLst>
        </pc:spChg>
        <pc:spChg chg="mod">
          <ac:chgData name="Dimitar Zahariev" userId="b84e4ebc77879e88" providerId="LiveId" clId="{3700EFBF-A6B9-418E-AEF0-C811B61A28C1}" dt="2019-11-24T17:47:32.662" v="33" actId="113"/>
          <ac:spMkLst>
            <pc:docMk/>
            <pc:sldMk cId="848125996" sldId="503"/>
            <ac:spMk id="13" creationId="{1C1601B3-5FD9-4ABC-AD2D-B2E379510165}"/>
          </ac:spMkLst>
        </pc:spChg>
        <pc:spChg chg="mod">
          <ac:chgData name="Dimitar Zahariev" userId="b84e4ebc77879e88" providerId="LiveId" clId="{3700EFBF-A6B9-418E-AEF0-C811B61A28C1}" dt="2019-11-24T18:01:37.563" v="38" actId="20577"/>
          <ac:spMkLst>
            <pc:docMk/>
            <pc:sldMk cId="848125996" sldId="503"/>
            <ac:spMk id="16" creationId="{5A2E0BCB-7978-4233-B5AE-B2CE89FF5BEC}"/>
          </ac:spMkLst>
        </pc:spChg>
        <pc:spChg chg="mod">
          <ac:chgData name="Dimitar Zahariev" userId="b84e4ebc77879e88" providerId="LiveId" clId="{3700EFBF-A6B9-418E-AEF0-C811B61A28C1}" dt="2019-11-24T18:01:53.493" v="46" actId="20577"/>
          <ac:spMkLst>
            <pc:docMk/>
            <pc:sldMk cId="848125996" sldId="503"/>
            <ac:spMk id="19" creationId="{E71FDD11-B0F7-474B-9EFE-2AD15F7EDB98}"/>
          </ac:spMkLst>
        </pc:spChg>
        <pc:spChg chg="mod">
          <ac:chgData name="Dimitar Zahariev" userId="b84e4ebc77879e88" providerId="LiveId" clId="{3700EFBF-A6B9-418E-AEF0-C811B61A28C1}" dt="2019-11-24T18:03:41.413" v="62" actId="20577"/>
          <ac:spMkLst>
            <pc:docMk/>
            <pc:sldMk cId="848125996" sldId="503"/>
            <ac:spMk id="22" creationId="{B4EBE116-52DE-4887-89AC-7E4A8866461B}"/>
          </ac:spMkLst>
        </pc:spChg>
        <pc:spChg chg="mod">
          <ac:chgData name="Dimitar Zahariev" userId="b84e4ebc77879e88" providerId="LiveId" clId="{3700EFBF-A6B9-418E-AEF0-C811B61A28C1}" dt="2019-11-24T18:04:14.163" v="66" actId="20577"/>
          <ac:spMkLst>
            <pc:docMk/>
            <pc:sldMk cId="848125996" sldId="503"/>
            <ac:spMk id="25" creationId="{FD057E20-BAEE-4F43-AA72-E443E8BA7C28}"/>
          </ac:spMkLst>
        </pc:spChg>
        <pc:spChg chg="mod">
          <ac:chgData name="Dimitar Zahariev" userId="b84e4ebc77879e88" providerId="LiveId" clId="{3700EFBF-A6B9-418E-AEF0-C811B61A28C1}" dt="2019-11-24T18:04:38.434" v="72" actId="20577"/>
          <ac:spMkLst>
            <pc:docMk/>
            <pc:sldMk cId="848125996" sldId="503"/>
            <ac:spMk id="28" creationId="{CF81944C-9EF7-4804-B282-7D5E3C87A550}"/>
          </ac:spMkLst>
        </pc:spChg>
        <pc:spChg chg="add mod">
          <ac:chgData name="Dimitar Zahariev" userId="b84e4ebc77879e88" providerId="LiveId" clId="{3700EFBF-A6B9-418E-AEF0-C811B61A28C1}" dt="2019-11-24T18:56:50.903" v="588" actId="1076"/>
          <ac:spMkLst>
            <pc:docMk/>
            <pc:sldMk cId="848125996" sldId="503"/>
            <ac:spMk id="29" creationId="{30A1627C-5D28-4BC1-92C2-C4B24D73D913}"/>
          </ac:spMkLst>
        </pc:spChg>
        <pc:spChg chg="add mod">
          <ac:chgData name="Dimitar Zahariev" userId="b84e4ebc77879e88" providerId="LiveId" clId="{3700EFBF-A6B9-418E-AEF0-C811B61A28C1}" dt="2019-11-24T18:24:14.913" v="115" actId="164"/>
          <ac:spMkLst>
            <pc:docMk/>
            <pc:sldMk cId="848125996" sldId="503"/>
            <ac:spMk id="30" creationId="{07944B52-EC21-4F7F-BA03-83BC8AA1F802}"/>
          </ac:spMkLst>
        </pc:spChg>
        <pc:spChg chg="add del mod">
          <ac:chgData name="Dimitar Zahariev" userId="b84e4ebc77879e88" providerId="LiveId" clId="{3700EFBF-A6B9-418E-AEF0-C811B61A28C1}" dt="2019-11-24T18:24:06.372" v="114"/>
          <ac:spMkLst>
            <pc:docMk/>
            <pc:sldMk cId="848125996" sldId="503"/>
            <ac:spMk id="31" creationId="{781808E7-D69A-4FE0-8544-2A3F3926CCE2}"/>
          </ac:spMkLst>
        </pc:spChg>
        <pc:spChg chg="mod">
          <ac:chgData name="Dimitar Zahariev" userId="b84e4ebc77879e88" providerId="LiveId" clId="{3700EFBF-A6B9-418E-AEF0-C811B61A28C1}" dt="2019-11-24T18:24:36.242" v="125" actId="20577"/>
          <ac:spMkLst>
            <pc:docMk/>
            <pc:sldMk cId="848125996" sldId="503"/>
            <ac:spMk id="35" creationId="{B29E3DE4-8B1B-4630-A062-6F216F231DBA}"/>
          </ac:spMkLst>
        </pc:spChg>
        <pc:spChg chg="mod">
          <ac:chgData name="Dimitar Zahariev" userId="b84e4ebc77879e88" providerId="LiveId" clId="{3700EFBF-A6B9-418E-AEF0-C811B61A28C1}" dt="2019-11-24T18:53:18.483" v="561" actId="1076"/>
          <ac:spMkLst>
            <pc:docMk/>
            <pc:sldMk cId="848125996" sldId="503"/>
            <ac:spMk id="37" creationId="{FF01CCA1-3DB7-4359-A23D-F662BE0351B8}"/>
          </ac:spMkLst>
        </pc:spChg>
        <pc:spChg chg="mod">
          <ac:chgData name="Dimitar Zahariev" userId="b84e4ebc77879e88" providerId="LiveId" clId="{3700EFBF-A6B9-418E-AEF0-C811B61A28C1}" dt="2019-11-24T18:24:44.603" v="129" actId="20577"/>
          <ac:spMkLst>
            <pc:docMk/>
            <pc:sldMk cId="848125996" sldId="503"/>
            <ac:spMk id="38" creationId="{4DEF32BB-5B53-457F-9C8D-8682F2FB5AEF}"/>
          </ac:spMkLst>
        </pc:spChg>
        <pc:spChg chg="mod">
          <ac:chgData name="Dimitar Zahariev" userId="b84e4ebc77879e88" providerId="LiveId" clId="{3700EFBF-A6B9-418E-AEF0-C811B61A28C1}" dt="2019-11-24T18:25:02.391" v="135" actId="20577"/>
          <ac:spMkLst>
            <pc:docMk/>
            <pc:sldMk cId="848125996" sldId="503"/>
            <ac:spMk id="41" creationId="{C9939B9A-0DA4-4092-B6DD-7973B4562AD0}"/>
          </ac:spMkLst>
        </pc:spChg>
        <pc:spChg chg="mod">
          <ac:chgData name="Dimitar Zahariev" userId="b84e4ebc77879e88" providerId="LiveId" clId="{3700EFBF-A6B9-418E-AEF0-C811B61A28C1}" dt="2019-11-24T18:25:12.142" v="141" actId="20577"/>
          <ac:spMkLst>
            <pc:docMk/>
            <pc:sldMk cId="848125996" sldId="503"/>
            <ac:spMk id="44" creationId="{89372946-E8B0-4C36-BA0C-E6A5303BED26}"/>
          </ac:spMkLst>
        </pc:spChg>
        <pc:spChg chg="mod">
          <ac:chgData name="Dimitar Zahariev" userId="b84e4ebc77879e88" providerId="LiveId" clId="{3700EFBF-A6B9-418E-AEF0-C811B61A28C1}" dt="2019-11-24T18:25:26.812" v="149" actId="20577"/>
          <ac:spMkLst>
            <pc:docMk/>
            <pc:sldMk cId="848125996" sldId="503"/>
            <ac:spMk id="47" creationId="{1632A9EE-2687-4E80-BF4A-5194FB2D8CA0}"/>
          </ac:spMkLst>
        </pc:spChg>
        <pc:spChg chg="mod">
          <ac:chgData name="Dimitar Zahariev" userId="b84e4ebc77879e88" providerId="LiveId" clId="{3700EFBF-A6B9-418E-AEF0-C811B61A28C1}" dt="2019-11-24T18:25:41.272" v="157" actId="20577"/>
          <ac:spMkLst>
            <pc:docMk/>
            <pc:sldMk cId="848125996" sldId="503"/>
            <ac:spMk id="50" creationId="{5C9648BE-B3BF-45DD-AA16-A33CEC37470D}"/>
          </ac:spMkLst>
        </pc:spChg>
        <pc:spChg chg="add mod">
          <ac:chgData name="Dimitar Zahariev" userId="b84e4ebc77879e88" providerId="LiveId" clId="{3700EFBF-A6B9-418E-AEF0-C811B61A28C1}" dt="2019-11-24T18:50:26.987" v="545" actId="164"/>
          <ac:spMkLst>
            <pc:docMk/>
            <pc:sldMk cId="848125996" sldId="503"/>
            <ac:spMk id="60" creationId="{B574D42E-5667-47DC-A7D0-EBFFFC3BCEC6}"/>
          </ac:spMkLst>
        </pc:spChg>
        <pc:spChg chg="add mod">
          <ac:chgData name="Dimitar Zahariev" userId="b84e4ebc77879e88" providerId="LiveId" clId="{3700EFBF-A6B9-418E-AEF0-C811B61A28C1}" dt="2019-11-24T18:56:34.322" v="584" actId="164"/>
          <ac:spMkLst>
            <pc:docMk/>
            <pc:sldMk cId="848125996" sldId="503"/>
            <ac:spMk id="61" creationId="{DE93FAA8-3FAE-4247-8E26-8904BE447779}"/>
          </ac:spMkLst>
        </pc:spChg>
        <pc:spChg chg="add mod">
          <ac:chgData name="Dimitar Zahariev" userId="b84e4ebc77879e88" providerId="LiveId" clId="{3700EFBF-A6B9-418E-AEF0-C811B61A28C1}" dt="2019-11-24T18:55:42.382" v="577" actId="164"/>
          <ac:spMkLst>
            <pc:docMk/>
            <pc:sldMk cId="848125996" sldId="503"/>
            <ac:spMk id="62" creationId="{35FA1F95-0C77-4EE3-A425-162C0086E57C}"/>
          </ac:spMkLst>
        </pc:spChg>
        <pc:spChg chg="add mod">
          <ac:chgData name="Dimitar Zahariev" userId="b84e4ebc77879e88" providerId="LiveId" clId="{3700EFBF-A6B9-418E-AEF0-C811B61A28C1}" dt="2019-11-24T18:56:25.183" v="582" actId="164"/>
          <ac:spMkLst>
            <pc:docMk/>
            <pc:sldMk cId="848125996" sldId="503"/>
            <ac:spMk id="63" creationId="{836E29FF-81BE-473D-9B83-01635778F196}"/>
          </ac:spMkLst>
        </pc:spChg>
        <pc:spChg chg="add mod">
          <ac:chgData name="Dimitar Zahariev" userId="b84e4ebc77879e88" providerId="LiveId" clId="{3700EFBF-A6B9-418E-AEF0-C811B61A28C1}" dt="2019-11-24T18:54:14.383" v="566" actId="164"/>
          <ac:spMkLst>
            <pc:docMk/>
            <pc:sldMk cId="848125996" sldId="503"/>
            <ac:spMk id="64" creationId="{E4453365-0A58-47DD-B73F-A82CF307192F}"/>
          </ac:spMkLst>
        </pc:spChg>
        <pc:spChg chg="add mod">
          <ac:chgData name="Dimitar Zahariev" userId="b84e4ebc77879e88" providerId="LiveId" clId="{3700EFBF-A6B9-418E-AEF0-C811B61A28C1}" dt="2019-11-24T18:54:55.113" v="571" actId="164"/>
          <ac:spMkLst>
            <pc:docMk/>
            <pc:sldMk cId="848125996" sldId="503"/>
            <ac:spMk id="65" creationId="{FFED5D0A-5D77-458A-88E3-3163684C903F}"/>
          </ac:spMkLst>
        </pc:s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6" creationId="{1261FD4F-FE01-4D7C-BBB3-ECE00B7CF86D}"/>
          </ac:grpSpMkLst>
        </pc:grpChg>
        <pc:grpChg chg="add del mod">
          <ac:chgData name="Dimitar Zahariev" userId="b84e4ebc77879e88" providerId="LiveId" clId="{3700EFBF-A6B9-418E-AEF0-C811B61A28C1}" dt="2019-11-24T18:05:25.963" v="75" actId="478"/>
          <ac:grpSpMkLst>
            <pc:docMk/>
            <pc:sldMk cId="848125996" sldId="503"/>
            <ac:grpSpMk id="11" creationId="{B2399806-C13E-4252-94E3-C5E77911AA5E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4" creationId="{02DCE55B-762B-4AA7-A550-7129142BD9FB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7" creationId="{B9647E45-3C8C-4D7F-B839-8A021A52677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0" creationId="{7FD5C1A5-92B6-48E4-9F6A-8345EAD88C1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3" creationId="{2DF251D8-DD8A-415C-B31E-C180FDE3CCF0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6" creationId="{A9BBD7D9-8C5F-444D-89D0-9C6785532D64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32" creationId="{2545C5E9-A395-4A87-99D8-EFC0D709CB92}"/>
          </ac:grpSpMkLst>
        </pc:grpChg>
        <pc:grpChg chg="add mod">
          <ac:chgData name="Dimitar Zahariev" userId="b84e4ebc77879e88" providerId="LiveId" clId="{3700EFBF-A6B9-418E-AEF0-C811B61A28C1}" dt="2019-11-24T18:58:37.073" v="599" actId="1076"/>
          <ac:grpSpMkLst>
            <pc:docMk/>
            <pc:sldMk cId="848125996" sldId="503"/>
            <ac:grpSpMk id="33" creationId="{C9974AE0-4887-4773-AF64-DD2B347CE2BA}"/>
          </ac:grpSpMkLst>
        </pc:grpChg>
        <pc:grpChg chg="add mod">
          <ac:chgData name="Dimitar Zahariev" userId="b84e4ebc77879e88" providerId="LiveId" clId="{3700EFBF-A6B9-418E-AEF0-C811B61A28C1}" dt="2019-11-24T18:58:57.144" v="602" actId="1076"/>
          <ac:grpSpMkLst>
            <pc:docMk/>
            <pc:sldMk cId="848125996" sldId="503"/>
            <ac:grpSpMk id="36" creationId="{2A965A70-70B1-46E8-9338-0300286AEA2E}"/>
          </ac:grpSpMkLst>
        </pc:grpChg>
        <pc:grpChg chg="add mod">
          <ac:chgData name="Dimitar Zahariev" userId="b84e4ebc77879e88" providerId="LiveId" clId="{3700EFBF-A6B9-418E-AEF0-C811B61A28C1}" dt="2019-11-24T18:59:35.681" v="613" actId="1076"/>
          <ac:grpSpMkLst>
            <pc:docMk/>
            <pc:sldMk cId="848125996" sldId="503"/>
            <ac:grpSpMk id="39" creationId="{133D0D03-FBDB-4324-B662-9D88F5AED980}"/>
          </ac:grpSpMkLst>
        </pc:grpChg>
        <pc:grpChg chg="add mod">
          <ac:chgData name="Dimitar Zahariev" userId="b84e4ebc77879e88" providerId="LiveId" clId="{3700EFBF-A6B9-418E-AEF0-C811B61A28C1}" dt="2019-11-24T18:59:37.788" v="614" actId="1076"/>
          <ac:grpSpMkLst>
            <pc:docMk/>
            <pc:sldMk cId="848125996" sldId="503"/>
            <ac:grpSpMk id="42" creationId="{0075B9F7-E01A-4C72-A8A5-29823029D99A}"/>
          </ac:grpSpMkLst>
        </pc:grpChg>
        <pc:grpChg chg="add mod">
          <ac:chgData name="Dimitar Zahariev" userId="b84e4ebc77879e88" providerId="LiveId" clId="{3700EFBF-A6B9-418E-AEF0-C811B61A28C1}" dt="2019-11-24T18:59:23.422" v="609" actId="1076"/>
          <ac:grpSpMkLst>
            <pc:docMk/>
            <pc:sldMk cId="848125996" sldId="503"/>
            <ac:grpSpMk id="45" creationId="{CC15AD84-E6CD-4F8B-8410-EFEB33BE00BA}"/>
          </ac:grpSpMkLst>
        </pc:grpChg>
        <pc:grpChg chg="add mod">
          <ac:chgData name="Dimitar Zahariev" userId="b84e4ebc77879e88" providerId="LiveId" clId="{3700EFBF-A6B9-418E-AEF0-C811B61A28C1}" dt="2019-11-24T18:59:41.052" v="615" actId="1076"/>
          <ac:grpSpMkLst>
            <pc:docMk/>
            <pc:sldMk cId="848125996" sldId="503"/>
            <ac:grpSpMk id="48" creationId="{84EB1E37-5153-4667-8880-F5C3F7EC5A20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66" creationId="{C628A2F7-DBA6-4A2D-A79D-6C96333F20CC}"/>
          </ac:grpSpMkLst>
        </pc:grpChg>
        <pc:grpChg chg="add mod">
          <ac:chgData name="Dimitar Zahariev" userId="b84e4ebc77879e88" providerId="LiveId" clId="{3700EFBF-A6B9-418E-AEF0-C811B61A28C1}" dt="2019-11-24T18:59:25.713" v="610" actId="1076"/>
          <ac:grpSpMkLst>
            <pc:docMk/>
            <pc:sldMk cId="848125996" sldId="503"/>
            <ac:grpSpMk id="68" creationId="{5310718D-5590-47C4-A6F8-C543DBCC3BF7}"/>
          </ac:grpSpMkLst>
        </pc:grpChg>
        <pc:grpChg chg="add mod">
          <ac:chgData name="Dimitar Zahariev" userId="b84e4ebc77879e88" providerId="LiveId" clId="{3700EFBF-A6B9-418E-AEF0-C811B61A28C1}" dt="2019-11-24T18:59:31.094" v="612" actId="1076"/>
          <ac:grpSpMkLst>
            <pc:docMk/>
            <pc:sldMk cId="848125996" sldId="503"/>
            <ac:grpSpMk id="69" creationId="{D3CC7AB4-44BE-41C6-9529-A994A8B2F1AD}"/>
          </ac:grpSpMkLst>
        </pc:grpChg>
        <pc:grpChg chg="add mod">
          <ac:chgData name="Dimitar Zahariev" userId="b84e4ebc77879e88" providerId="LiveId" clId="{3700EFBF-A6B9-418E-AEF0-C811B61A28C1}" dt="2019-11-24T18:59:16.312" v="607" actId="1076"/>
          <ac:grpSpMkLst>
            <pc:docMk/>
            <pc:sldMk cId="848125996" sldId="503"/>
            <ac:grpSpMk id="71" creationId="{9452C97A-EF2F-4177-9C6E-D8A5093F0ABC}"/>
          </ac:grpSpMkLst>
        </pc:grpChg>
        <pc:grpChg chg="add mod">
          <ac:chgData name="Dimitar Zahariev" userId="b84e4ebc77879e88" providerId="LiveId" clId="{3700EFBF-A6B9-418E-AEF0-C811B61A28C1}" dt="2019-11-24T18:59:43.444" v="616" actId="1076"/>
          <ac:grpSpMkLst>
            <pc:docMk/>
            <pc:sldMk cId="848125996" sldId="503"/>
            <ac:grpSpMk id="73" creationId="{05EF7775-5139-4A38-8B65-CC5651CE79FA}"/>
          </ac:grpSpMkLst>
        </pc:grpChg>
        <pc:grpChg chg="add mod">
          <ac:chgData name="Dimitar Zahariev" userId="b84e4ebc77879e88" providerId="LiveId" clId="{3700EFBF-A6B9-418E-AEF0-C811B61A28C1}" dt="2019-11-24T18:59:09.423" v="605" actId="1076"/>
          <ac:grpSpMkLst>
            <pc:docMk/>
            <pc:sldMk cId="848125996" sldId="503"/>
            <ac:grpSpMk id="74" creationId="{4FCE365C-9B82-48C0-867D-473AC3C9623E}"/>
          </ac:grpSpMkLst>
        </pc:grpChg>
        <pc:picChg chg="add mod">
          <ac:chgData name="Dimitar Zahariev" userId="b84e4ebc77879e88" providerId="LiveId" clId="{3700EFBF-A6B9-418E-AEF0-C811B61A28C1}" dt="2019-11-24T18:50:26.987" v="545" actId="164"/>
          <ac:picMkLst>
            <pc:docMk/>
            <pc:sldMk cId="848125996" sldId="503"/>
            <ac:picMk id="52" creationId="{EADCCCC3-98DD-4D02-9F9E-439559FD6F95}"/>
          </ac:picMkLst>
        </pc:picChg>
        <pc:picChg chg="add mod">
          <ac:chgData name="Dimitar Zahariev" userId="b84e4ebc77879e88" providerId="LiveId" clId="{3700EFBF-A6B9-418E-AEF0-C811B61A28C1}" dt="2019-11-24T18:56:34.322" v="584" actId="164"/>
          <ac:picMkLst>
            <pc:docMk/>
            <pc:sldMk cId="848125996" sldId="503"/>
            <ac:picMk id="54" creationId="{6D0384AE-EB35-4B54-8742-82101FC6A7EF}"/>
          </ac:picMkLst>
        </pc:picChg>
        <pc:picChg chg="add mod">
          <ac:chgData name="Dimitar Zahariev" userId="b84e4ebc77879e88" providerId="LiveId" clId="{3700EFBF-A6B9-418E-AEF0-C811B61A28C1}" dt="2019-11-24T18:54:14.383" v="566" actId="164"/>
          <ac:picMkLst>
            <pc:docMk/>
            <pc:sldMk cId="848125996" sldId="503"/>
            <ac:picMk id="56" creationId="{FC5CF960-0BE1-4601-B086-83CEC52A7D35}"/>
          </ac:picMkLst>
        </pc:picChg>
        <pc:picChg chg="add del mod">
          <ac:chgData name="Dimitar Zahariev" userId="b84e4ebc77879e88" providerId="LiveId" clId="{3700EFBF-A6B9-418E-AEF0-C811B61A28C1}" dt="2019-11-24T18:40:41.622" v="412" actId="478"/>
          <ac:picMkLst>
            <pc:docMk/>
            <pc:sldMk cId="848125996" sldId="503"/>
            <ac:picMk id="57" creationId="{4B866724-18D9-4E31-A6C1-C5BC18007CD2}"/>
          </ac:picMkLst>
        </pc:picChg>
        <pc:picChg chg="add del mod">
          <ac:chgData name="Dimitar Zahariev" userId="b84e4ebc77879e88" providerId="LiveId" clId="{3700EFBF-A6B9-418E-AEF0-C811B61A28C1}" dt="2019-11-24T18:40:45.352" v="414" actId="478"/>
          <ac:picMkLst>
            <pc:docMk/>
            <pc:sldMk cId="848125996" sldId="503"/>
            <ac:picMk id="58" creationId="{0DEFCFDD-F75E-4D10-BF6A-E712B4F1A801}"/>
          </ac:picMkLst>
        </pc:picChg>
        <pc:picChg chg="add del mod">
          <ac:chgData name="Dimitar Zahariev" userId="b84e4ebc77879e88" providerId="LiveId" clId="{3700EFBF-A6B9-418E-AEF0-C811B61A28C1}" dt="2019-11-24T18:40:43.343" v="413" actId="478"/>
          <ac:picMkLst>
            <pc:docMk/>
            <pc:sldMk cId="848125996" sldId="503"/>
            <ac:picMk id="59" creationId="{131D6073-61E1-4E2D-8F76-7B65FCD01507}"/>
          </ac:picMkLst>
        </pc:picChg>
        <pc:picChg chg="add mod">
          <ac:chgData name="Dimitar Zahariev" userId="b84e4ebc77879e88" providerId="LiveId" clId="{3700EFBF-A6B9-418E-AEF0-C811B61A28C1}" dt="2019-11-24T18:54:55.113" v="571" actId="164"/>
          <ac:picMkLst>
            <pc:docMk/>
            <pc:sldMk cId="848125996" sldId="503"/>
            <ac:picMk id="67" creationId="{62EF331D-3970-4065-8ACA-202343FA0683}"/>
          </ac:picMkLst>
        </pc:picChg>
        <pc:picChg chg="add mod">
          <ac:chgData name="Dimitar Zahariev" userId="b84e4ebc77879e88" providerId="LiveId" clId="{3700EFBF-A6B9-418E-AEF0-C811B61A28C1}" dt="2019-11-24T18:55:42.382" v="577" actId="164"/>
          <ac:picMkLst>
            <pc:docMk/>
            <pc:sldMk cId="848125996" sldId="503"/>
            <ac:picMk id="70" creationId="{168703BA-11C3-41CE-9040-9BB5AD2C2CDF}"/>
          </ac:picMkLst>
        </pc:picChg>
        <pc:picChg chg="add mod">
          <ac:chgData name="Dimitar Zahariev" userId="b84e4ebc77879e88" providerId="LiveId" clId="{3700EFBF-A6B9-418E-AEF0-C811B61A28C1}" dt="2019-11-24T18:56:25.183" v="582" actId="164"/>
          <ac:picMkLst>
            <pc:docMk/>
            <pc:sldMk cId="848125996" sldId="503"/>
            <ac:picMk id="72" creationId="{B84403C5-45F7-4DF8-9976-BA1B1D8667D2}"/>
          </ac:picMkLst>
        </pc:picChg>
      </pc:sldChg>
      <pc:sldChg chg="modSp add ord">
        <pc:chgData name="Dimitar Zahariev" userId="b84e4ebc77879e88" providerId="LiveId" clId="{3700EFBF-A6B9-418E-AEF0-C811B61A28C1}" dt="2019-12-02T11:02:24.327" v="13093" actId="20577"/>
        <pc:sldMkLst>
          <pc:docMk/>
          <pc:sldMk cId="1022073263" sldId="698"/>
        </pc:sldMkLst>
        <pc:spChg chg="mod">
          <ac:chgData name="Dimitar Zahariev" userId="b84e4ebc77879e88" providerId="LiveId" clId="{3700EFBF-A6B9-418E-AEF0-C811B61A28C1}" dt="2019-12-01T14:57:57.488" v="630" actId="20577"/>
          <ac:spMkLst>
            <pc:docMk/>
            <pc:sldMk cId="1022073263" sldId="698"/>
            <ac:spMk id="4" creationId="{0141AF62-65D2-47C8-ACCC-4D20F874D323}"/>
          </ac:spMkLst>
        </pc:spChg>
        <pc:spChg chg="mod">
          <ac:chgData name="Dimitar Zahariev" userId="b84e4ebc77879e88" providerId="LiveId" clId="{3700EFBF-A6B9-418E-AEF0-C811B61A28C1}" dt="2019-12-02T11:02:15.514" v="13080" actId="20577"/>
          <ac:spMkLst>
            <pc:docMk/>
            <pc:sldMk cId="1022073263" sldId="698"/>
            <ac:spMk id="7" creationId="{F6F1EF36-6894-4DF5-88AE-7CAB1EB19FFC}"/>
          </ac:spMkLst>
        </pc:spChg>
        <pc:spChg chg="mod">
          <ac:chgData name="Dimitar Zahariev" userId="b84e4ebc77879e88" providerId="LiveId" clId="{3700EFBF-A6B9-418E-AEF0-C811B61A28C1}" dt="2019-12-02T11:02:24.327" v="13093" actId="20577"/>
          <ac:spMkLst>
            <pc:docMk/>
            <pc:sldMk cId="1022073263" sldId="698"/>
            <ac:spMk id="10" creationId="{00000000-0000-0000-0000-000000000000}"/>
          </ac:spMkLst>
        </pc:spChg>
      </pc:sldChg>
      <pc:sldChg chg="modSp add">
        <pc:chgData name="Dimitar Zahariev" userId="b84e4ebc77879e88" providerId="LiveId" clId="{3700EFBF-A6B9-418E-AEF0-C811B61A28C1}" dt="2019-12-01T22:35:56.073" v="8147" actId="20577"/>
        <pc:sldMkLst>
          <pc:docMk/>
          <pc:sldMk cId="3602216718" sldId="699"/>
        </pc:sldMkLst>
        <pc:spChg chg="mod">
          <ac:chgData name="Dimitar Zahariev" userId="b84e4ebc77879e88" providerId="LiveId" clId="{3700EFBF-A6B9-418E-AEF0-C811B61A28C1}" dt="2019-12-01T15:15:07.105" v="959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35:56.073" v="8147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4:33:51.203" v="13678"/>
        <pc:sldMkLst>
          <pc:docMk/>
          <pc:sldMk cId="82294416" sldId="700"/>
        </pc:sldMkLst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2" creationId="{12452599-F1BC-4724-B4C2-9A00CC3286AB}"/>
          </ac:spMkLst>
        </pc:spChg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3" creationId="{8C08928C-E2D9-499D-90A1-950DCDF77794}"/>
          </ac:spMkLst>
        </pc:spChg>
        <pc:spChg chg="add mod">
          <ac:chgData name="Dimitar Zahariev" userId="b84e4ebc77879e88" providerId="LiveId" clId="{3700EFBF-A6B9-418E-AEF0-C811B61A28C1}" dt="2019-12-01T20:48:39.292" v="4820" actId="20577"/>
          <ac:spMkLst>
            <pc:docMk/>
            <pc:sldMk cId="82294416" sldId="700"/>
            <ac:spMk id="4" creationId="{D7702113-46B5-44FF-AE34-AED42A801FFF}"/>
          </ac:spMkLst>
        </pc:spChg>
        <pc:spChg chg="add mod">
          <ac:chgData name="Dimitar Zahariev" userId="b84e4ebc77879e88" providerId="LiveId" clId="{3700EFBF-A6B9-418E-AEF0-C811B61A28C1}" dt="2019-12-01T21:37:04.088" v="6805" actId="20577"/>
          <ac:spMkLst>
            <pc:docMk/>
            <pc:sldMk cId="82294416" sldId="700"/>
            <ac:spMk id="5" creationId="{25D4DC16-7C8F-4647-B097-E39063E1F4FD}"/>
          </ac:spMkLst>
        </pc:spChg>
      </pc:sldChg>
      <pc:sldChg chg="modSp add ord">
        <pc:chgData name="Dimitar Zahariev" userId="b84e4ebc77879e88" providerId="LiveId" clId="{3700EFBF-A6B9-418E-AEF0-C811B61A28C1}" dt="2019-12-02T02:10:36.839" v="12786" actId="20577"/>
        <pc:sldMkLst>
          <pc:docMk/>
          <pc:sldMk cId="3208377020" sldId="701"/>
        </pc:sldMkLst>
        <pc:spChg chg="mod">
          <ac:chgData name="Dimitar Zahariev" userId="b84e4ebc77879e88" providerId="LiveId" clId="{3700EFBF-A6B9-418E-AEF0-C811B61A28C1}" dt="2019-12-01T17:41:20.739" v="4437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36.839" v="12786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addSp modSp add ord modAnim">
        <pc:chgData name="Dimitar Zahariev" userId="b84e4ebc77879e88" providerId="LiveId" clId="{3700EFBF-A6B9-418E-AEF0-C811B61A28C1}" dt="2019-12-02T14:47:58.728" v="13875"/>
        <pc:sldMkLst>
          <pc:docMk/>
          <pc:sldMk cId="3317344958" sldId="702"/>
        </pc:sldMkLst>
        <pc:spChg chg="mod">
          <ac:chgData name="Dimitar Zahariev" userId="b84e4ebc77879e88" providerId="LiveId" clId="{3700EFBF-A6B9-418E-AEF0-C811B61A28C1}" dt="2019-12-02T00:56:20.998" v="11060" actId="20577"/>
          <ac:spMkLst>
            <pc:docMk/>
            <pc:sldMk cId="3317344958" sldId="70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0:43.513" v="12990" actId="20577"/>
          <ac:spMkLst>
            <pc:docMk/>
            <pc:sldMk cId="3317344958" sldId="70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10:18.959" v="12770"/>
          <ac:spMkLst>
            <pc:docMk/>
            <pc:sldMk cId="3317344958" sldId="702"/>
            <ac:spMk id="6" creationId="{D4096F37-F8A8-4BDF-B72C-7D68CB815E26}"/>
          </ac:spMkLst>
        </pc:spChg>
      </pc:sldChg>
      <pc:sldChg chg="modSp add modAnim">
        <pc:chgData name="Dimitar Zahariev" userId="b84e4ebc77879e88" providerId="LiveId" clId="{3700EFBF-A6B9-418E-AEF0-C811B61A28C1}" dt="2019-12-02T14:48:23.881" v="13877"/>
        <pc:sldMkLst>
          <pc:docMk/>
          <pc:sldMk cId="3373911128" sldId="703"/>
        </pc:sldMkLst>
        <pc:spChg chg="mod">
          <ac:chgData name="Dimitar Zahariev" userId="b84e4ebc77879e88" providerId="LiveId" clId="{3700EFBF-A6B9-418E-AEF0-C811B61A28C1}" dt="2019-12-02T06:31:50.825" v="13030" actId="20577"/>
          <ac:spMkLst>
            <pc:docMk/>
            <pc:sldMk cId="3373911128" sldId="70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04:21.922" v="11380" actId="20577"/>
          <ac:spMkLst>
            <pc:docMk/>
            <pc:sldMk cId="3373911128" sldId="703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8:36.417" v="13881"/>
        <pc:sldMkLst>
          <pc:docMk/>
          <pc:sldMk cId="1474218019" sldId="704"/>
        </pc:sldMkLst>
        <pc:spChg chg="mod">
          <ac:chgData name="Dimitar Zahariev" userId="b84e4ebc77879e88" providerId="LiveId" clId="{3700EFBF-A6B9-418E-AEF0-C811B61A28C1}" dt="2019-12-02T00:45:32.557" v="10988" actId="20577"/>
          <ac:spMkLst>
            <pc:docMk/>
            <pc:sldMk cId="1474218019" sldId="70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1:04.003" v="12999" actId="27636"/>
          <ac:spMkLst>
            <pc:docMk/>
            <pc:sldMk cId="1474218019" sldId="70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0:46:00.219" v="10990"/>
          <ac:spMkLst>
            <pc:docMk/>
            <pc:sldMk cId="1474218019" sldId="704"/>
            <ac:spMk id="6" creationId="{E61A9E43-9BE4-401E-99CD-FD193B79DCE8}"/>
          </ac:spMkLst>
        </pc:spChg>
      </pc:sldChg>
      <pc:sldChg chg="addSp modSp add modAnim">
        <pc:chgData name="Dimitar Zahariev" userId="b84e4ebc77879e88" providerId="LiveId" clId="{3700EFBF-A6B9-418E-AEF0-C811B61A28C1}" dt="2019-12-02T14:48:48.130" v="13885"/>
        <pc:sldMkLst>
          <pc:docMk/>
          <pc:sldMk cId="3168640342" sldId="705"/>
        </pc:sldMkLst>
        <pc:spChg chg="mod">
          <ac:chgData name="Dimitar Zahariev" userId="b84e4ebc77879e88" providerId="LiveId" clId="{3700EFBF-A6B9-418E-AEF0-C811B61A28C1}" dt="2019-12-02T01:05:48.261" v="11396" actId="5793"/>
          <ac:spMkLst>
            <pc:docMk/>
            <pc:sldMk cId="3168640342" sldId="70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17:31.388" v="11690" actId="27636"/>
          <ac:spMkLst>
            <pc:docMk/>
            <pc:sldMk cId="3168640342" sldId="70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7:38.990" v="12643"/>
          <ac:spMkLst>
            <pc:docMk/>
            <pc:sldMk cId="3168640342" sldId="705"/>
            <ac:spMk id="6" creationId="{8AD4159B-1221-44E3-A89A-1793539FFFFC}"/>
          </ac:spMkLst>
        </pc:spChg>
      </pc:sldChg>
      <pc:sldChg chg="addSp modSp add modAnim">
        <pc:chgData name="Dimitar Zahariev" userId="b84e4ebc77879e88" providerId="LiveId" clId="{3700EFBF-A6B9-418E-AEF0-C811B61A28C1}" dt="2019-12-02T14:50:17.262" v="13905"/>
        <pc:sldMkLst>
          <pc:docMk/>
          <pc:sldMk cId="2942871613" sldId="706"/>
        </pc:sldMkLst>
        <pc:spChg chg="mod">
          <ac:chgData name="Dimitar Zahariev" userId="b84e4ebc77879e88" providerId="LiveId" clId="{3700EFBF-A6B9-418E-AEF0-C811B61A28C1}" dt="2019-12-02T01:49:11.069" v="12095" actId="20577"/>
          <ac:spMkLst>
            <pc:docMk/>
            <pc:sldMk cId="2942871613" sldId="70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43:55.255" v="12061" actId="113"/>
          <ac:spMkLst>
            <pc:docMk/>
            <pc:sldMk cId="2942871613" sldId="70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6:22.225" v="12636"/>
          <ac:spMkLst>
            <pc:docMk/>
            <pc:sldMk cId="2942871613" sldId="706"/>
            <ac:spMk id="6" creationId="{33EECAF7-616D-4720-890D-3D11EDA54AF4}"/>
          </ac:spMkLst>
        </pc:spChg>
      </pc:sldChg>
      <pc:sldChg chg="modSp add">
        <pc:chgData name="Dimitar Zahariev" userId="b84e4ebc77879e88" providerId="LiveId" clId="{3700EFBF-A6B9-418E-AEF0-C811B61A28C1}" dt="2019-12-02T06:33:52.638" v="13072" actId="20577"/>
        <pc:sldMkLst>
          <pc:docMk/>
          <pc:sldMk cId="1792130294" sldId="707"/>
        </pc:sldMkLst>
        <pc:spChg chg="mod">
          <ac:chgData name="Dimitar Zahariev" userId="b84e4ebc77879e88" providerId="LiveId" clId="{3700EFBF-A6B9-418E-AEF0-C811B61A28C1}" dt="2019-12-01T17:41:34.667" v="4454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6:33:52.638" v="13072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add">
        <pc:chgData name="Dimitar Zahariev" userId="b84e4ebc77879e88" providerId="LiveId" clId="{3700EFBF-A6B9-418E-AEF0-C811B61A28C1}" dt="2019-12-01T15:39:48.644" v="1261"/>
        <pc:sldMkLst>
          <pc:docMk/>
          <pc:sldMk cId="2914857172" sldId="708"/>
        </pc:sldMkLst>
      </pc:sldChg>
      <pc:sldChg chg="addSp modSp add modAnim">
        <pc:chgData name="Dimitar Zahariev" userId="b84e4ebc77879e88" providerId="LiveId" clId="{3700EFBF-A6B9-418E-AEF0-C811B61A28C1}" dt="2019-12-03T08:46:57.458" v="14652" actId="20577"/>
        <pc:sldMkLst>
          <pc:docMk/>
          <pc:sldMk cId="124392679" sldId="709"/>
        </pc:sldMkLst>
        <pc:spChg chg="add mod">
          <ac:chgData name="Dimitar Zahariev" userId="b84e4ebc77879e88" providerId="LiveId" clId="{3700EFBF-A6B9-418E-AEF0-C811B61A28C1}" dt="2019-12-02T14:51:30.477" v="13932" actId="1582"/>
          <ac:spMkLst>
            <pc:docMk/>
            <pc:sldMk cId="124392679" sldId="709"/>
            <ac:spMk id="2" creationId="{C20DE9EC-AE77-4EE8-80CF-C2BFC2ACF666}"/>
          </ac:spMkLst>
        </pc:spChg>
        <pc:spChg chg="add mod">
          <ac:chgData name="Dimitar Zahariev" userId="b84e4ebc77879e88" providerId="LiveId" clId="{3700EFBF-A6B9-418E-AEF0-C811B61A28C1}" dt="2019-12-03T08:46:57.458" v="14652" actId="20577"/>
          <ac:spMkLst>
            <pc:docMk/>
            <pc:sldMk cId="124392679" sldId="709"/>
            <ac:spMk id="3" creationId="{2FE8FD69-A27D-4608-A2D9-9A8CC43E76CA}"/>
          </ac:spMkLst>
        </pc:spChg>
        <pc:spChg chg="mod">
          <ac:chgData name="Dimitar Zahariev" userId="b84e4ebc77879e88" providerId="LiveId" clId="{3700EFBF-A6B9-418E-AEF0-C811B61A28C1}" dt="2019-12-03T08:46:54.979" v="14651" actId="20577"/>
          <ac:spMkLst>
            <pc:docMk/>
            <pc:sldMk cId="124392679" sldId="709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51:50.722" v="13938"/>
        <pc:sldMkLst>
          <pc:docMk/>
          <pc:sldMk cId="2881568439" sldId="710"/>
        </pc:sldMkLst>
        <pc:spChg chg="mod">
          <ac:chgData name="Dimitar Zahariev" userId="b84e4ebc77879e88" providerId="LiveId" clId="{3700EFBF-A6B9-418E-AEF0-C811B61A28C1}" dt="2019-12-01T17:50:38.444" v="4606" actId="20577"/>
          <ac:spMkLst>
            <pc:docMk/>
            <pc:sldMk cId="2881568439" sldId="710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48:42.288" v="4460"/>
          <ac:spMkLst>
            <pc:docMk/>
            <pc:sldMk cId="2881568439" sldId="710"/>
            <ac:spMk id="6" creationId="{BA4A7289-76C1-442E-ADC1-6856D9F4C3F2}"/>
          </ac:spMkLst>
        </pc:spChg>
      </pc:sldChg>
      <pc:sldChg chg="addSp modSp add modAnim">
        <pc:chgData name="Dimitar Zahariev" userId="b84e4ebc77879e88" providerId="LiveId" clId="{3700EFBF-A6B9-418E-AEF0-C811B61A28C1}" dt="2019-12-02T14:52:51.410" v="13961"/>
        <pc:sldMkLst>
          <pc:docMk/>
          <pc:sldMk cId="119216020" sldId="711"/>
        </pc:sldMkLst>
        <pc:spChg chg="mod">
          <ac:chgData name="Dimitar Zahariev" userId="b84e4ebc77879e88" providerId="LiveId" clId="{3700EFBF-A6B9-418E-AEF0-C811B61A28C1}" dt="2019-12-01T16:56:06.104" v="3709" actId="113"/>
          <ac:spMkLst>
            <pc:docMk/>
            <pc:sldMk cId="119216020" sldId="71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21:00.046" v="4009"/>
          <ac:spMkLst>
            <pc:docMk/>
            <pc:sldMk cId="119216020" sldId="711"/>
            <ac:spMk id="6" creationId="{26684FC6-A629-494D-AC02-C8D0A1BD3129}"/>
          </ac:spMkLst>
        </pc:spChg>
        <pc:spChg chg="add mod">
          <ac:chgData name="Dimitar Zahariev" userId="b84e4ebc77879e88" providerId="LiveId" clId="{3700EFBF-A6B9-418E-AEF0-C811B61A28C1}" dt="2019-12-01T16:51:31.798" v="3589" actId="1036"/>
          <ac:spMkLst>
            <pc:docMk/>
            <pc:sldMk cId="119216020" sldId="711"/>
            <ac:spMk id="7" creationId="{7A3B5F7A-8042-4BE7-84FF-F53309B76C19}"/>
          </ac:spMkLst>
        </pc:spChg>
        <pc:spChg chg="add mod">
          <ac:chgData name="Dimitar Zahariev" userId="b84e4ebc77879e88" providerId="LiveId" clId="{3700EFBF-A6B9-418E-AEF0-C811B61A28C1}" dt="2019-12-01T16:51:37.639" v="3601" actId="1036"/>
          <ac:spMkLst>
            <pc:docMk/>
            <pc:sldMk cId="119216020" sldId="711"/>
            <ac:spMk id="8" creationId="{E2E68AA6-65B9-437A-B0BF-7BCC6A34D067}"/>
          </ac:spMkLst>
        </pc:spChg>
      </pc:sldChg>
      <pc:sldChg chg="addSp delSp modSp add modAnim">
        <pc:chgData name="Dimitar Zahariev" userId="b84e4ebc77879e88" providerId="LiveId" clId="{3700EFBF-A6B9-418E-AEF0-C811B61A28C1}" dt="2019-12-02T14:53:26.676" v="13974"/>
        <pc:sldMkLst>
          <pc:docMk/>
          <pc:sldMk cId="1793222823" sldId="712"/>
        </pc:sldMkLst>
        <pc:spChg chg="add del mod">
          <ac:chgData name="Dimitar Zahariev" userId="b84e4ebc77879e88" providerId="LiveId" clId="{3700EFBF-A6B9-418E-AEF0-C811B61A28C1}" dt="2019-12-01T16:22:40.274" v="2730" actId="478"/>
          <ac:spMkLst>
            <pc:docMk/>
            <pc:sldMk cId="1793222823" sldId="712"/>
            <ac:spMk id="2" creationId="{65323DBB-A9A3-4A03-B052-8122380F0CD4}"/>
          </ac:spMkLst>
        </pc:spChg>
        <pc:spChg chg="mod">
          <ac:chgData name="Dimitar Zahariev" userId="b84e4ebc77879e88" providerId="LiveId" clId="{3700EFBF-A6B9-418E-AEF0-C811B61A28C1}" dt="2019-12-01T16:56:25.355" v="3724" actId="20577"/>
          <ac:spMkLst>
            <pc:docMk/>
            <pc:sldMk cId="1793222823" sldId="71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9:54.431" v="4008"/>
          <ac:spMkLst>
            <pc:docMk/>
            <pc:sldMk cId="1793222823" sldId="712"/>
            <ac:spMk id="6" creationId="{9332AA6B-00B2-45D0-9AC3-0DD8E4D178D4}"/>
          </ac:spMkLst>
        </pc:spChg>
        <pc:spChg chg="add mod">
          <ac:chgData name="Dimitar Zahariev" userId="b84e4ebc77879e88" providerId="LiveId" clId="{3700EFBF-A6B9-418E-AEF0-C811B61A28C1}" dt="2019-12-01T16:53:57.586" v="3704" actId="1036"/>
          <ac:spMkLst>
            <pc:docMk/>
            <pc:sldMk cId="1793222823" sldId="712"/>
            <ac:spMk id="7" creationId="{963D127E-D21F-40DE-B200-1E6255CBC0E7}"/>
          </ac:spMkLst>
        </pc:spChg>
        <pc:spChg chg="add mod">
          <ac:chgData name="Dimitar Zahariev" userId="b84e4ebc77879e88" providerId="LiveId" clId="{3700EFBF-A6B9-418E-AEF0-C811B61A28C1}" dt="2019-12-01T16:58:02.137" v="3729" actId="20577"/>
          <ac:spMkLst>
            <pc:docMk/>
            <pc:sldMk cId="1793222823" sldId="712"/>
            <ac:spMk id="8" creationId="{EE9EEC41-73F4-4D80-8015-8A2D98D01980}"/>
          </ac:spMkLst>
        </pc:spChg>
      </pc:sldChg>
      <pc:sldChg chg="addSp modSp add modAnim">
        <pc:chgData name="Dimitar Zahariev" userId="b84e4ebc77879e88" providerId="LiveId" clId="{3700EFBF-A6B9-418E-AEF0-C811B61A28C1}" dt="2019-12-02T14:55:57.762" v="13978"/>
        <pc:sldMkLst>
          <pc:docMk/>
          <pc:sldMk cId="1900185108" sldId="713"/>
        </pc:sldMkLst>
        <pc:spChg chg="mod">
          <ac:chgData name="Dimitar Zahariev" userId="b84e4ebc77879e88" providerId="LiveId" clId="{3700EFBF-A6B9-418E-AEF0-C811B61A28C1}" dt="2019-12-01T17:11:00.280" v="3831" actId="20577"/>
          <ac:spMkLst>
            <pc:docMk/>
            <pc:sldMk cId="1900185108" sldId="71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17:34.133" v="3984" actId="20577"/>
          <ac:spMkLst>
            <pc:docMk/>
            <pc:sldMk cId="1900185108" sldId="71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8:08.679" v="4007" actId="20577"/>
          <ac:spMkLst>
            <pc:docMk/>
            <pc:sldMk cId="1900185108" sldId="713"/>
            <ac:spMk id="6" creationId="{21585817-825A-4F06-B061-BA6832855950}"/>
          </ac:spMkLst>
        </pc:spChg>
      </pc:sldChg>
      <pc:sldChg chg="modSp add">
        <pc:chgData name="Dimitar Zahariev" userId="b84e4ebc77879e88" providerId="LiveId" clId="{3700EFBF-A6B9-418E-AEF0-C811B61A28C1}" dt="2019-12-01T15:43:20.717" v="1480" actId="20577"/>
        <pc:sldMkLst>
          <pc:docMk/>
          <pc:sldMk cId="1177571149" sldId="714"/>
        </pc:sldMkLst>
        <pc:spChg chg="mod">
          <ac:chgData name="Dimitar Zahariev" userId="b84e4ebc77879e88" providerId="LiveId" clId="{3700EFBF-A6B9-418E-AEF0-C811B61A28C1}" dt="2019-12-01T15:42:47.208" v="1418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5:43:20.717" v="1480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3700EFBF-A6B9-418E-AEF0-C811B61A28C1}" dt="2019-12-01T17:26:26.440" v="4191" actId="313"/>
        <pc:sldMkLst>
          <pc:docMk/>
          <pc:sldMk cId="2311176215" sldId="715"/>
        </pc:sldMkLst>
        <pc:spChg chg="mod">
          <ac:chgData name="Dimitar Zahariev" userId="b84e4ebc77879e88" providerId="LiveId" clId="{3700EFBF-A6B9-418E-AEF0-C811B61A28C1}" dt="2019-12-01T17:26:26.440" v="4191" actId="313"/>
          <ac:spMkLst>
            <pc:docMk/>
            <pc:sldMk cId="2311176215" sldId="715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7:26:21.041" v="4190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addSp modSp add modAnim">
        <pc:chgData name="Dimitar Zahariev" userId="b84e4ebc77879e88" providerId="LiveId" clId="{3700EFBF-A6B9-418E-AEF0-C811B61A28C1}" dt="2019-12-02T14:56:38.903" v="13993"/>
        <pc:sldMkLst>
          <pc:docMk/>
          <pc:sldMk cId="252777691" sldId="716"/>
        </pc:sldMkLst>
        <pc:spChg chg="mod">
          <ac:chgData name="Dimitar Zahariev" userId="b84e4ebc77879e88" providerId="LiveId" clId="{3700EFBF-A6B9-418E-AEF0-C811B61A28C1}" dt="2019-12-01T15:42:27.841" v="1394" actId="20577"/>
          <ac:spMkLst>
            <pc:docMk/>
            <pc:sldMk cId="252777691" sldId="71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02:05.745" v="1756" actId="20577"/>
          <ac:spMkLst>
            <pc:docMk/>
            <pc:sldMk cId="252777691" sldId="71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9:12.104" v="4402"/>
          <ac:spMkLst>
            <pc:docMk/>
            <pc:sldMk cId="252777691" sldId="716"/>
            <ac:spMk id="6" creationId="{C0E5A3D3-2069-48A4-BBDA-F665E4ABC03A}"/>
          </ac:spMkLst>
        </pc:spChg>
        <pc:spChg chg="add mod">
          <ac:chgData name="Dimitar Zahariev" userId="b84e4ebc77879e88" providerId="LiveId" clId="{3700EFBF-A6B9-418E-AEF0-C811B61A28C1}" dt="2019-12-01T17:39:44.424" v="4410" actId="20577"/>
          <ac:spMkLst>
            <pc:docMk/>
            <pc:sldMk cId="252777691" sldId="716"/>
            <ac:spMk id="7" creationId="{AC2955D2-6137-401C-B46B-7938D233B5EC}"/>
          </ac:spMkLst>
        </pc:spChg>
      </pc:sldChg>
      <pc:sldChg chg="addSp modSp add modAnim">
        <pc:chgData name="Dimitar Zahariev" userId="b84e4ebc77879e88" providerId="LiveId" clId="{3700EFBF-A6B9-418E-AEF0-C811B61A28C1}" dt="2019-12-02T14:56:57.519" v="14002"/>
        <pc:sldMkLst>
          <pc:docMk/>
          <pc:sldMk cId="3930653115" sldId="717"/>
        </pc:sldMkLst>
        <pc:spChg chg="mod">
          <ac:chgData name="Dimitar Zahariev" userId="b84e4ebc77879e88" providerId="LiveId" clId="{3700EFBF-A6B9-418E-AEF0-C811B61A28C1}" dt="2019-12-01T17:26:16.764" v="4188" actId="20577"/>
          <ac:spMkLst>
            <pc:docMk/>
            <pc:sldMk cId="3930653115" sldId="71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27:58.403" v="4198" actId="20577"/>
          <ac:spMkLst>
            <pc:docMk/>
            <pc:sldMk cId="3930653115" sldId="717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8:59.903" v="4399"/>
          <ac:spMkLst>
            <pc:docMk/>
            <pc:sldMk cId="3930653115" sldId="717"/>
            <ac:spMk id="6" creationId="{A8E7E5E1-19E6-4F29-B580-2A46E704293D}"/>
          </ac:spMkLst>
        </pc:spChg>
        <pc:spChg chg="add mod">
          <ac:chgData name="Dimitar Zahariev" userId="b84e4ebc77879e88" providerId="LiveId" clId="{3700EFBF-A6B9-418E-AEF0-C811B61A28C1}" dt="2019-12-01T17:40:03.634" v="4418" actId="20577"/>
          <ac:spMkLst>
            <pc:docMk/>
            <pc:sldMk cId="3930653115" sldId="717"/>
            <ac:spMk id="7" creationId="{756FA07D-9F78-4188-AA81-A1B87097A951}"/>
          </ac:spMkLst>
        </pc:spChg>
      </pc:sldChg>
      <pc:sldChg chg="modSp add del">
        <pc:chgData name="Dimitar Zahariev" userId="b84e4ebc77879e88" providerId="LiveId" clId="{3700EFBF-A6B9-418E-AEF0-C811B61A28C1}" dt="2019-12-01T17:30:52.919" v="4232" actId="2696"/>
        <pc:sldMkLst>
          <pc:docMk/>
          <pc:sldMk cId="1816291914" sldId="718"/>
        </pc:sldMkLst>
        <pc:spChg chg="mod">
          <ac:chgData name="Dimitar Zahariev" userId="b84e4ebc77879e88" providerId="LiveId" clId="{3700EFBF-A6B9-418E-AEF0-C811B61A28C1}" dt="2019-12-01T15:42:34.352" v="1405" actId="20577"/>
          <ac:spMkLst>
            <pc:docMk/>
            <pc:sldMk cId="1816291914" sldId="718"/>
            <ac:spMk id="4" creationId="{D7702113-46B5-44FF-AE34-AED42A801FFF}"/>
          </ac:spMkLst>
        </pc:spChg>
      </pc:sldChg>
      <pc:sldChg chg="addSp modSp add modAnim">
        <pc:chgData name="Dimitar Zahariev" userId="b84e4ebc77879e88" providerId="LiveId" clId="{3700EFBF-A6B9-418E-AEF0-C811B61A28C1}" dt="2019-12-03T08:47:03.584" v="14653" actId="20577"/>
        <pc:sldMkLst>
          <pc:docMk/>
          <pc:sldMk cId="4241398349" sldId="719"/>
        </pc:sldMkLst>
        <pc:spChg chg="mod">
          <ac:chgData name="Dimitar Zahariev" userId="b84e4ebc77879e88" providerId="LiveId" clId="{3700EFBF-A6B9-418E-AEF0-C811B61A28C1}" dt="2019-12-03T08:47:03.584" v="14653" actId="20577"/>
          <ac:spMkLst>
            <pc:docMk/>
            <pc:sldMk cId="4241398349" sldId="71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41:23.209" v="3182" actId="20577"/>
          <ac:spMkLst>
            <pc:docMk/>
            <pc:sldMk cId="4241398349" sldId="719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6:31:52.243" v="2958"/>
          <ac:spMkLst>
            <pc:docMk/>
            <pc:sldMk cId="4241398349" sldId="719"/>
            <ac:spMk id="6" creationId="{006AA2BA-FCBC-4803-A0F8-0F48213EF763}"/>
          </ac:spMkLst>
        </pc:spChg>
        <pc:spChg chg="add mod">
          <ac:chgData name="Dimitar Zahariev" userId="b84e4ebc77879e88" providerId="LiveId" clId="{3700EFBF-A6B9-418E-AEF0-C811B61A28C1}" dt="2019-12-01T16:42:08.740" v="3210" actId="1076"/>
          <ac:spMkLst>
            <pc:docMk/>
            <pc:sldMk cId="4241398349" sldId="719"/>
            <ac:spMk id="7" creationId="{CD005495-9170-4805-A109-34699B0D1CA2}"/>
          </ac:spMkLst>
        </pc:spChg>
      </pc:sldChg>
      <pc:sldChg chg="add modAnim">
        <pc:chgData name="Dimitar Zahariev" userId="b84e4ebc77879e88" providerId="LiveId" clId="{3700EFBF-A6B9-418E-AEF0-C811B61A28C1}" dt="2019-12-02T14:56:07.513" v="13982"/>
        <pc:sldMkLst>
          <pc:docMk/>
          <pc:sldMk cId="714116626" sldId="720"/>
        </pc:sldMkLst>
      </pc:sldChg>
      <pc:sldChg chg="modSp add modAnim">
        <pc:chgData name="Dimitar Zahariev" userId="b84e4ebc77879e88" providerId="LiveId" clId="{3700EFBF-A6B9-418E-AEF0-C811B61A28C1}" dt="2019-12-02T14:57:12.606" v="14009"/>
        <pc:sldMkLst>
          <pc:docMk/>
          <pc:sldMk cId="2476974398" sldId="721"/>
        </pc:sldMkLst>
        <pc:spChg chg="mod">
          <ac:chgData name="Dimitar Zahariev" userId="b84e4ebc77879e88" providerId="LiveId" clId="{3700EFBF-A6B9-418E-AEF0-C811B61A28C1}" dt="2019-12-01T17:30:59.319" v="4249" actId="20577"/>
          <ac:spMkLst>
            <pc:docMk/>
            <pc:sldMk cId="2476974398" sldId="72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38:19.223" v="4391" actId="20577"/>
          <ac:spMkLst>
            <pc:docMk/>
            <pc:sldMk cId="2476974398" sldId="721"/>
            <ac:spMk id="5" creationId="{25D4DC16-7C8F-4647-B097-E39063E1F4FD}"/>
          </ac:spMkLst>
        </pc:spChg>
        <pc:spChg chg="mod">
          <ac:chgData name="Dimitar Zahariev" userId="b84e4ebc77879e88" providerId="LiveId" clId="{3700EFBF-A6B9-418E-AEF0-C811B61A28C1}" dt="2019-12-01T17:35:22.024" v="4361" actId="20577"/>
          <ac:spMkLst>
            <pc:docMk/>
            <pc:sldMk cId="2476974398" sldId="721"/>
            <ac:spMk id="6" creationId="{A8E7E5E1-19E6-4F29-B580-2A46E704293D}"/>
          </ac:spMkLst>
        </pc:spChg>
        <pc:spChg chg="mod">
          <ac:chgData name="Dimitar Zahariev" userId="b84e4ebc77879e88" providerId="LiveId" clId="{3700EFBF-A6B9-418E-AEF0-C811B61A28C1}" dt="2019-12-01T17:38:37.925" v="4396" actId="113"/>
          <ac:spMkLst>
            <pc:docMk/>
            <pc:sldMk cId="2476974398" sldId="721"/>
            <ac:spMk id="7" creationId="{756FA07D-9F78-4188-AA81-A1B87097A951}"/>
          </ac:spMkLst>
        </pc:spChg>
      </pc:sldChg>
      <pc:sldChg chg="addSp modSp add modAnim">
        <pc:chgData name="Dimitar Zahariev" userId="b84e4ebc77879e88" providerId="LiveId" clId="{3700EFBF-A6B9-418E-AEF0-C811B61A28C1}" dt="2019-12-02T14:50:30.580" v="13909"/>
        <pc:sldMkLst>
          <pc:docMk/>
          <pc:sldMk cId="3867363491" sldId="722"/>
        </pc:sldMkLst>
        <pc:spChg chg="mod">
          <ac:chgData name="Dimitar Zahariev" userId="b84e4ebc77879e88" providerId="LiveId" clId="{3700EFBF-A6B9-418E-AEF0-C811B61A28C1}" dt="2019-12-02T01:49:06.112" v="12091" actId="20577"/>
          <ac:spMkLst>
            <pc:docMk/>
            <pc:sldMk cId="3867363491" sldId="72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2:32.725" v="12580" actId="20577"/>
          <ac:spMkLst>
            <pc:docMk/>
            <pc:sldMk cId="3867363491" sldId="72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1:53:37.248" v="12157" actId="14100"/>
          <ac:spMkLst>
            <pc:docMk/>
            <pc:sldMk cId="3867363491" sldId="722"/>
            <ac:spMk id="6" creationId="{931D8B6F-B85F-45EC-8E94-546DBD19E39D}"/>
          </ac:spMkLst>
        </pc:spChg>
      </pc:sldChg>
      <pc:sldChg chg="modSp add">
        <pc:chgData name="Dimitar Zahariev" userId="b84e4ebc77879e88" providerId="LiveId" clId="{3700EFBF-A6B9-418E-AEF0-C811B61A28C1}" dt="2019-12-01T22:56:03.946" v="8666" actId="20577"/>
        <pc:sldMkLst>
          <pc:docMk/>
          <pc:sldMk cId="1517662865" sldId="723"/>
        </pc:sldMkLst>
        <pc:spChg chg="mod">
          <ac:chgData name="Dimitar Zahariev" userId="b84e4ebc77879e88" providerId="LiveId" clId="{3700EFBF-A6B9-418E-AEF0-C811B61A28C1}" dt="2019-12-01T18:10:38.035" v="4751" actId="20577"/>
          <ac:spMkLst>
            <pc:docMk/>
            <pc:sldMk cId="1517662865" sldId="72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56:03.946" v="8666" actId="20577"/>
          <ac:spMkLst>
            <pc:docMk/>
            <pc:sldMk cId="1517662865" sldId="723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9:19:49.861" v="14650"/>
        <pc:sldMkLst>
          <pc:docMk/>
          <pc:sldMk cId="500513785" sldId="724"/>
        </pc:sldMkLst>
        <pc:spChg chg="mod">
          <ac:chgData name="Dimitar Zahariev" userId="b84e4ebc77879e88" providerId="LiveId" clId="{3700EFBF-A6B9-418E-AEF0-C811B61A28C1}" dt="2019-12-01T22:23:27.670" v="7818" actId="20577"/>
          <ac:spMkLst>
            <pc:docMk/>
            <pc:sldMk cId="500513785" sldId="724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2:25:23.398" v="7857" actId="478"/>
          <ac:spMkLst>
            <pc:docMk/>
            <pc:sldMk cId="500513785" sldId="724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6" creationId="{A241320C-5A00-42B8-8B2F-8CFD0A9F7EFF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7" creationId="{6B8F7E1C-EC68-4F61-97F7-E07139936099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8" creationId="{251F96ED-22AF-460C-A13E-45702680E101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9" creationId="{168ECBDC-D079-4511-B29E-AB07848E8115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0" creationId="{BA146B31-777B-4C78-ADFD-750AB7432F23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1" creationId="{4ABA5065-0259-46AF-97FE-4D5E363F45D8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2" creationId="{BB1F53C3-CE00-4FD7-8FA7-3F30D47FFD2A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3" creationId="{0B87AEA5-E336-443F-A12A-E70D6DF4F13E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4" creationId="{5710A916-DDA4-4D2F-8D80-D016AFD4CBD3}"/>
          </ac:spMkLst>
        </pc:spChg>
        <pc:spChg chg="add del mod">
          <ac:chgData name="Dimitar Zahariev" userId="b84e4ebc77879e88" providerId="LiveId" clId="{3700EFBF-A6B9-418E-AEF0-C811B61A28C1}" dt="2019-12-01T22:25:24.526" v="7858" actId="478"/>
          <ac:spMkLst>
            <pc:docMk/>
            <pc:sldMk cId="500513785" sldId="724"/>
            <ac:spMk id="16" creationId="{A617FCBB-DB9D-4A09-9963-2F04F20C59A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7" creationId="{72965BB6-ECD2-4FCD-B584-E8E1C81BE39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8" creationId="{A0AFCBB4-DD1B-45B5-B340-2EF4677D8AD8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9" creationId="{7C1C68D3-AD5A-4922-8A31-FE8086CE66DB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0" creationId="{9BC3C960-F7AF-429C-9D43-38D8B7063FF5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1" creationId="{D9D6F801-9EB2-4FD6-8129-C7865BEC17EB}"/>
          </ac:spMkLst>
        </pc:spChg>
        <pc:picChg chg="add mod">
          <ac:chgData name="Dimitar Zahariev" userId="b84e4ebc77879e88" providerId="LiveId" clId="{3700EFBF-A6B9-418E-AEF0-C811B61A28C1}" dt="2019-12-01T22:25:03.832" v="7847" actId="1076"/>
          <ac:picMkLst>
            <pc:docMk/>
            <pc:sldMk cId="500513785" sldId="724"/>
            <ac:picMk id="3" creationId="{FC63E575-7296-4288-BC76-EB1CB8D6DBAA}"/>
          </ac:picMkLst>
        </pc:picChg>
      </pc:sldChg>
      <pc:sldChg chg="modSp add modAnim">
        <pc:chgData name="Dimitar Zahariev" userId="b84e4ebc77879e88" providerId="LiveId" clId="{3700EFBF-A6B9-418E-AEF0-C811B61A28C1}" dt="2019-12-02T14:39:11.572" v="13760"/>
        <pc:sldMkLst>
          <pc:docMk/>
          <pc:sldMk cId="2877116737" sldId="725"/>
        </pc:sldMkLst>
        <pc:spChg chg="mod">
          <ac:chgData name="Dimitar Zahariev" userId="b84e4ebc77879e88" providerId="LiveId" clId="{3700EFBF-A6B9-418E-AEF0-C811B61A28C1}" dt="2019-12-01T22:30:36.815" v="8066" actId="20577"/>
          <ac:spMkLst>
            <pc:docMk/>
            <pc:sldMk cId="2877116737" sldId="72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4:25.168" v="12807" actId="113"/>
          <ac:spMkLst>
            <pc:docMk/>
            <pc:sldMk cId="2877116737" sldId="725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42:59.336" v="13814"/>
        <pc:sldMkLst>
          <pc:docMk/>
          <pc:sldMk cId="1690613444" sldId="726"/>
        </pc:sldMkLst>
        <pc:spChg chg="mod">
          <ac:chgData name="Dimitar Zahariev" userId="b84e4ebc77879e88" providerId="LiveId" clId="{3700EFBF-A6B9-418E-AEF0-C811B61A28C1}" dt="2019-12-01T23:06:38.653" v="8876" actId="20577"/>
          <ac:spMkLst>
            <pc:docMk/>
            <pc:sldMk cId="1690613444" sldId="72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42:01.167" v="13798" actId="20577"/>
          <ac:spMkLst>
            <pc:docMk/>
            <pc:sldMk cId="1690613444" sldId="726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1.624" v="13716"/>
        <pc:sldMkLst>
          <pc:docMk/>
          <pc:sldMk cId="786897904" sldId="727"/>
        </pc:sldMkLst>
        <pc:spChg chg="mod">
          <ac:chgData name="Dimitar Zahariev" userId="b84e4ebc77879e88" providerId="LiveId" clId="{3700EFBF-A6B9-418E-AEF0-C811B61A28C1}" dt="2019-12-01T20:39:28.796" v="4760" actId="20577"/>
          <ac:spMkLst>
            <pc:docMk/>
            <pc:sldMk cId="786897904" sldId="72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6:44.542" v="7534" actId="20577"/>
          <ac:spMkLst>
            <pc:docMk/>
            <pc:sldMk cId="786897904" sldId="727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8.227" v="13718"/>
        <pc:sldMkLst>
          <pc:docMk/>
          <pc:sldMk cId="965342604" sldId="728"/>
        </pc:sldMkLst>
        <pc:spChg chg="mod">
          <ac:chgData name="Dimitar Zahariev" userId="b84e4ebc77879e88" providerId="LiveId" clId="{3700EFBF-A6B9-418E-AEF0-C811B61A28C1}" dt="2019-12-01T20:39:35.674" v="4768" actId="20577"/>
          <ac:spMkLst>
            <pc:docMk/>
            <pc:sldMk cId="965342604" sldId="72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49:11.742" v="7249" actId="20577"/>
          <ac:spMkLst>
            <pc:docMk/>
            <pc:sldMk cId="965342604" sldId="72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43.652" v="13720"/>
        <pc:sldMkLst>
          <pc:docMk/>
          <pc:sldMk cId="897861" sldId="729"/>
        </pc:sldMkLst>
        <pc:spChg chg="mod">
          <ac:chgData name="Dimitar Zahariev" userId="b84e4ebc77879e88" providerId="LiveId" clId="{3700EFBF-A6B9-418E-AEF0-C811B61A28C1}" dt="2019-12-01T20:39:42.095" v="4775" actId="20577"/>
          <ac:spMkLst>
            <pc:docMk/>
            <pc:sldMk cId="897861" sldId="72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5:16.075" v="7494" actId="5793"/>
          <ac:spMkLst>
            <pc:docMk/>
            <pc:sldMk cId="897861" sldId="729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33:22.687" v="13672"/>
        <pc:sldMkLst>
          <pc:docMk/>
          <pc:sldMk cId="1571730899" sldId="730"/>
        </pc:sldMkLst>
        <pc:spChg chg="mod">
          <ac:chgData name="Dimitar Zahariev" userId="b84e4ebc77879e88" providerId="LiveId" clId="{3700EFBF-A6B9-418E-AEF0-C811B61A28C1}" dt="2019-12-02T14:32:46.695" v="13656" actId="113"/>
          <ac:spMkLst>
            <pc:docMk/>
            <pc:sldMk cId="1571730899" sldId="730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35:21.860" v="13705" actId="20577"/>
        <pc:sldMkLst>
          <pc:docMk/>
          <pc:sldMk cId="1484844565" sldId="731"/>
        </pc:sldMkLst>
        <pc:spChg chg="add mod">
          <ac:chgData name="Dimitar Zahariev" userId="b84e4ebc77879e88" providerId="LiveId" clId="{3700EFBF-A6B9-418E-AEF0-C811B61A28C1}" dt="2019-12-01T21:04:48.321" v="5550" actId="20577"/>
          <ac:spMkLst>
            <pc:docMk/>
            <pc:sldMk cId="1484844565" sldId="731"/>
            <ac:spMk id="2" creationId="{104C2380-05AD-4463-BAEE-C7A2B48B2F73}"/>
          </ac:spMkLst>
        </pc:spChg>
        <pc:spChg chg="mod">
          <ac:chgData name="Dimitar Zahariev" userId="b84e4ebc77879e88" providerId="LiveId" clId="{3700EFBF-A6B9-418E-AEF0-C811B61A28C1}" dt="2019-12-01T21:04:08.683" v="5533" actId="20577"/>
          <ac:spMkLst>
            <pc:docMk/>
            <pc:sldMk cId="1484844565" sldId="73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5:21.860" v="13705" actId="20577"/>
          <ac:spMkLst>
            <pc:docMk/>
            <pc:sldMk cId="1484844565" sldId="73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04:58.857" v="5568" actId="20577"/>
          <ac:spMkLst>
            <pc:docMk/>
            <pc:sldMk cId="1484844565" sldId="731"/>
            <ac:spMk id="6" creationId="{01951085-3A42-40D7-AB51-56556428A34D}"/>
          </ac:spMkLst>
        </pc:spChg>
        <pc:spChg chg="add mod">
          <ac:chgData name="Dimitar Zahariev" userId="b84e4ebc77879e88" providerId="LiveId" clId="{3700EFBF-A6B9-418E-AEF0-C811B61A28C1}" dt="2019-12-01T21:05:18.606" v="5591" actId="20577"/>
          <ac:spMkLst>
            <pc:docMk/>
            <pc:sldMk cId="1484844565" sldId="731"/>
            <ac:spMk id="7" creationId="{C90B24F0-1D2D-4AEA-9C59-CE9DF8097D8A}"/>
          </ac:spMkLst>
        </pc:spChg>
        <pc:spChg chg="add mod">
          <ac:chgData name="Dimitar Zahariev" userId="b84e4ebc77879e88" providerId="LiveId" clId="{3700EFBF-A6B9-418E-AEF0-C811B61A28C1}" dt="2019-12-01T21:05:39.009" v="5617" actId="20577"/>
          <ac:spMkLst>
            <pc:docMk/>
            <pc:sldMk cId="1484844565" sldId="731"/>
            <ac:spMk id="8" creationId="{AE6B4E3D-D17E-40D2-AF6F-08659338F9EE}"/>
          </ac:spMkLst>
        </pc:spChg>
      </pc:sldChg>
      <pc:sldChg chg="addSp delSp modSp add modAnim">
        <pc:chgData name="Dimitar Zahariev" userId="b84e4ebc77879e88" providerId="LiveId" clId="{3700EFBF-A6B9-418E-AEF0-C811B61A28C1}" dt="2019-12-02T14:37:30.118" v="13730"/>
        <pc:sldMkLst>
          <pc:docMk/>
          <pc:sldMk cId="2380381746" sldId="732"/>
        </pc:sldMkLst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" creationId="{70DB7692-EFB7-446D-A045-780A95FFDAB2}"/>
          </ac:spMkLst>
        </pc:spChg>
        <pc:spChg chg="mod">
          <ac:chgData name="Dimitar Zahariev" userId="b84e4ebc77879e88" providerId="LiveId" clId="{3700EFBF-A6B9-418E-AEF0-C811B61A28C1}" dt="2019-12-01T20:57:36.851" v="5315" actId="20577"/>
          <ac:spMkLst>
            <pc:docMk/>
            <pc:sldMk cId="2380381746" sldId="732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1:20:00.570" v="6421" actId="478"/>
          <ac:spMkLst>
            <pc:docMk/>
            <pc:sldMk cId="2380381746" sldId="73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6" creationId="{1C855396-80B4-4C0C-BA59-818A1F203BF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7" creationId="{AF7D2542-A11F-42B2-BFEB-081C2A8FE9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8" creationId="{1C4561E5-11E4-4040-B433-7C19B2AFB5D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9" creationId="{D9AE19CB-7620-46B8-96D2-2C0AD4D59AB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0" creationId="{8AA7A766-B1D3-49F7-B639-7425EDFB067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1" creationId="{2CE67D12-B4EC-43B0-9A43-178A5648B1F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2" creationId="{570CB52B-2FD9-43A7-81C3-E837532DB37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3" creationId="{94B7A78E-92E9-43EB-9369-C590DECCB247}"/>
          </ac:spMkLst>
        </pc:spChg>
        <pc:spChg chg="add del mod">
          <ac:chgData name="Dimitar Zahariev" userId="b84e4ebc77879e88" providerId="LiveId" clId="{3700EFBF-A6B9-418E-AEF0-C811B61A28C1}" dt="2019-12-01T21:20:02.455" v="6422" actId="478"/>
          <ac:spMkLst>
            <pc:docMk/>
            <pc:sldMk cId="2380381746" sldId="732"/>
            <ac:spMk id="14" creationId="{E729C04F-672E-4322-A31C-DC7B5E74D31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5" creationId="{46F5BD77-6B11-45D4-9605-7EFAC8E08FA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6" creationId="{5F0A6031-8E43-4124-BB79-F059986E9DC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7" creationId="{9DDB2EDA-8618-4197-AF7C-79C42251C9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8" creationId="{FA9A4106-2B45-4003-A92D-B952C02E42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9" creationId="{4DB9C279-EBD6-49EF-8C63-EA3D202DFBB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0" creationId="{149FD4B8-92D8-4DC3-815C-20AB2F5208F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1" creationId="{81310003-E812-4A60-AEED-52D8EADDC15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2" creationId="{CC328391-197A-4B07-9F7F-D7D2E01ABA6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3" creationId="{B8E6AD85-712C-4AA1-B187-D8FE3C6056D8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4" creationId="{543A377C-B362-481E-A234-A07DEE0ED50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5" creationId="{0F279F5C-8753-4ECC-B33C-3E19859599D5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6" creationId="{6A99179C-AD7A-4469-BFB3-914FB430E4D9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7" creationId="{9B136FF7-5BC7-484B-AD7E-1B6A1B53834D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8" creationId="{2ECBEA65-F467-4151-A368-817B9222DBE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9" creationId="{4064D706-696C-4575-9314-63964EB7B3F0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0" creationId="{3CCAC2D8-3E95-4D00-8E83-6FCA20CF5A2C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1" creationId="{A799E8AC-08C6-4DA5-8F48-6CBB499CCBD1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2" creationId="{EA9B9A37-159B-4E9F-8862-1FCF68EB31AF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3" creationId="{44817778-1FC7-472C-B4C0-6399799EF2C3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4" creationId="{CBD07020-5D4E-4141-AC98-EAE291F2BE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5" creationId="{5961166A-A4E4-4FAC-8254-526CC4288CE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6" creationId="{C82622EB-67BD-4DEE-BB4E-4E7D5598949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7" creationId="{672CDF80-B5A0-4E64-9E07-7479311103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8" creationId="{46FDADB2-9C23-4DC3-9478-2753642D9FE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9" creationId="{32E1E70A-77F7-48BB-9EFB-63C49764E36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0" creationId="{62300B30-AF63-4F54-A5DE-B2B31516AFA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1" creationId="{F835025F-1EEA-4AFE-9C33-3AEBF498575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2" creationId="{BD3AC49E-3A5D-4418-A59A-83374B0CD04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3" creationId="{66725E43-2B4B-4CE3-97AD-95870F00D75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4" creationId="{7CF7C24D-A210-447A-8877-B4E6AFBC713B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5" creationId="{81BA4B01-1087-4FC1-B90F-77213B58677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6" creationId="{6229AF25-827C-4FA2-9551-E6472D9C12B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7" creationId="{FFCA0E78-AA10-45DD-8BC2-206C831C3B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8" creationId="{3C1C7765-9881-4988-8E80-1ED3FC8B372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9" creationId="{89CC2DC7-1A63-4FAA-994A-7FC191A0D50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50" creationId="{5F243B50-3272-43AE-88D3-08007351F08F}"/>
          </ac:spMkLst>
        </pc:spChg>
        <pc:spChg chg="add mod">
          <ac:chgData name="Dimitar Zahariev" userId="b84e4ebc77879e88" providerId="LiveId" clId="{3700EFBF-A6B9-418E-AEF0-C811B61A28C1}" dt="2019-12-01T21:26:02.633" v="6549" actId="113"/>
          <ac:spMkLst>
            <pc:docMk/>
            <pc:sldMk cId="2380381746" sldId="732"/>
            <ac:spMk id="51" creationId="{BB2BB4A3-95EA-4E0F-A190-48A27CB46AB0}"/>
          </ac:spMkLst>
        </pc:spChg>
        <pc:spChg chg="add mod">
          <ac:chgData name="Dimitar Zahariev" userId="b84e4ebc77879e88" providerId="LiveId" clId="{3700EFBF-A6B9-418E-AEF0-C811B61A28C1}" dt="2019-12-01T21:26:06.879" v="6550" actId="113"/>
          <ac:spMkLst>
            <pc:docMk/>
            <pc:sldMk cId="2380381746" sldId="732"/>
            <ac:spMk id="52" creationId="{970690E0-EAA8-4694-B707-23E9F6E27C1C}"/>
          </ac:spMkLst>
        </pc:spChg>
        <pc:spChg chg="add mod">
          <ac:chgData name="Dimitar Zahariev" userId="b84e4ebc77879e88" providerId="LiveId" clId="{3700EFBF-A6B9-418E-AEF0-C811B61A28C1}" dt="2019-12-01T21:26:11.938" v="6553" actId="113"/>
          <ac:spMkLst>
            <pc:docMk/>
            <pc:sldMk cId="2380381746" sldId="732"/>
            <ac:spMk id="53" creationId="{85D0477F-4C68-4B41-A075-6DE6C5EB1D21}"/>
          </ac:spMkLst>
        </pc:spChg>
        <pc:spChg chg="add mod">
          <ac:chgData name="Dimitar Zahariev" userId="b84e4ebc77879e88" providerId="LiveId" clId="{3700EFBF-A6B9-418E-AEF0-C811B61A28C1}" dt="2019-12-01T21:26:17.043" v="6554" actId="113"/>
          <ac:spMkLst>
            <pc:docMk/>
            <pc:sldMk cId="2380381746" sldId="732"/>
            <ac:spMk id="54" creationId="{C7EA98AD-3A75-4697-BBE7-2D0C0096D8D3}"/>
          </ac:spMkLst>
        </pc:spChg>
        <pc:spChg chg="add mod">
          <ac:chgData name="Dimitar Zahariev" userId="b84e4ebc77879e88" providerId="LiveId" clId="{3700EFBF-A6B9-418E-AEF0-C811B61A28C1}" dt="2019-12-01T21:26:33.343" v="6558" actId="14100"/>
          <ac:spMkLst>
            <pc:docMk/>
            <pc:sldMk cId="2380381746" sldId="732"/>
            <ac:spMk id="55" creationId="{8E391C12-7C30-4224-9D95-ECB801167014}"/>
          </ac:spMkLst>
        </pc:spChg>
        <pc:spChg chg="add mod">
          <ac:chgData name="Dimitar Zahariev" userId="b84e4ebc77879e88" providerId="LiveId" clId="{3700EFBF-A6B9-418E-AEF0-C811B61A28C1}" dt="2019-12-01T21:27:01.401" v="6576" actId="1076"/>
          <ac:spMkLst>
            <pc:docMk/>
            <pc:sldMk cId="2380381746" sldId="732"/>
            <ac:spMk id="56" creationId="{D97B3FC8-96EF-4084-AFCD-662CF0AD446A}"/>
          </ac:spMkLst>
        </pc:spChg>
        <pc:spChg chg="add mod">
          <ac:chgData name="Dimitar Zahariev" userId="b84e4ebc77879e88" providerId="LiveId" clId="{3700EFBF-A6B9-418E-AEF0-C811B61A28C1}" dt="2019-12-01T21:27:37.149" v="6579" actId="207"/>
          <ac:spMkLst>
            <pc:docMk/>
            <pc:sldMk cId="2380381746" sldId="732"/>
            <ac:spMk id="57" creationId="{89A057CE-890B-426D-83FD-C636E0338998}"/>
          </ac:spMkLst>
        </pc:spChg>
        <pc:spChg chg="add mod">
          <ac:chgData name="Dimitar Zahariev" userId="b84e4ebc77879e88" providerId="LiveId" clId="{3700EFBF-A6B9-418E-AEF0-C811B61A28C1}" dt="2019-12-01T21:28:00.098" v="6607" actId="20577"/>
          <ac:spMkLst>
            <pc:docMk/>
            <pc:sldMk cId="2380381746" sldId="732"/>
            <ac:spMk id="58" creationId="{A672246D-2E81-4D86-91DC-402D127AE005}"/>
          </ac:spMkLst>
        </pc:spChg>
      </pc:sldChg>
      <pc:sldChg chg="addSp delSp modSp add modAnim">
        <pc:chgData name="Dimitar Zahariev" userId="b84e4ebc77879e88" providerId="LiveId" clId="{3700EFBF-A6B9-418E-AEF0-C811B61A28C1}" dt="2019-12-02T14:37:45.945" v="13734"/>
        <pc:sldMkLst>
          <pc:docMk/>
          <pc:sldMk cId="2454956375" sldId="733"/>
        </pc:sldMkLst>
        <pc:spChg chg="add del">
          <ac:chgData name="Dimitar Zahariev" userId="b84e4ebc77879e88" providerId="LiveId" clId="{3700EFBF-A6B9-418E-AEF0-C811B61A28C1}" dt="2019-12-01T22:01:16.633" v="7539"/>
          <ac:spMkLst>
            <pc:docMk/>
            <pc:sldMk cId="2454956375" sldId="733"/>
            <ac:spMk id="2" creationId="{F5B38109-E6F1-4C7D-9432-42A400B85022}"/>
          </ac:spMkLst>
        </pc:spChg>
        <pc:spChg chg="add del">
          <ac:chgData name="Dimitar Zahariev" userId="b84e4ebc77879e88" providerId="LiveId" clId="{3700EFBF-A6B9-418E-AEF0-C811B61A28C1}" dt="2019-12-01T22:01:20.138" v="7541"/>
          <ac:spMkLst>
            <pc:docMk/>
            <pc:sldMk cId="2454956375" sldId="733"/>
            <ac:spMk id="3" creationId="{6F7A752B-E189-4A8C-B3AE-89E3950F527D}"/>
          </ac:spMkLst>
        </pc:spChg>
        <pc:spChg chg="mod">
          <ac:chgData name="Dimitar Zahariev" userId="b84e4ebc77879e88" providerId="LiveId" clId="{3700EFBF-A6B9-418E-AEF0-C811B61A28C1}" dt="2019-12-01T20:57:59.738" v="5352" actId="20577"/>
          <ac:spMkLst>
            <pc:docMk/>
            <pc:sldMk cId="2454956375" sldId="73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04.635" v="7782" actId="14100"/>
          <ac:spMkLst>
            <pc:docMk/>
            <pc:sldMk cId="2454956375" sldId="733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01:42.598" v="7546"/>
          <ac:spMkLst>
            <pc:docMk/>
            <pc:sldMk cId="2454956375" sldId="733"/>
            <ac:spMk id="6" creationId="{820C310B-C22E-4757-AC79-019A9CB4A8B1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7" creationId="{EB2A6EF9-41A8-4B07-83C4-4C9CFBE5D48E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8" creationId="{B6C8D935-9BF4-4A1C-9DAE-DB51F0ADCE7F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9" creationId="{169CB3CD-48B3-4454-94DD-89FA99244238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0" creationId="{EF620F9C-1783-4C2F-81DF-51CE59E7B6F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1" creationId="{7F252928-52FC-4985-A9C5-623543EA0C1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2" creationId="{E851C4B8-E44B-42FF-AC58-C7502974593B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3" creationId="{8BEFC4DA-E76E-4369-9705-38B54F2E6DA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4" creationId="{6E00E9DB-DBA3-490C-9D38-A8C8AFEE1B1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5" creationId="{7FE1C3DD-2192-4C26-AD3F-2E6266DCF91E}"/>
          </ac:spMkLst>
        </pc:spChg>
        <pc:spChg chg="add del mod">
          <ac:chgData name="Dimitar Zahariev" userId="b84e4ebc77879e88" providerId="LiveId" clId="{3700EFBF-A6B9-418E-AEF0-C811B61A28C1}" dt="2019-12-01T22:16:33.417" v="7777" actId="478"/>
          <ac:spMkLst>
            <pc:docMk/>
            <pc:sldMk cId="2454956375" sldId="733"/>
            <ac:spMk id="16" creationId="{946D007C-7779-4EC6-AD12-C41B611B340B}"/>
          </ac:spMkLst>
        </pc:spChg>
        <pc:spChg chg="add del mod">
          <ac:chgData name="Dimitar Zahariev" userId="b84e4ebc77879e88" providerId="LiveId" clId="{3700EFBF-A6B9-418E-AEF0-C811B61A28C1}" dt="2019-12-01T22:16:30.380" v="7776" actId="478"/>
          <ac:spMkLst>
            <pc:docMk/>
            <pc:sldMk cId="2454956375" sldId="733"/>
            <ac:spMk id="17" creationId="{ED7C9D73-794B-4DFC-9AF7-A5308E98D1A4}"/>
          </ac:spMkLst>
        </pc:spChg>
      </pc:sldChg>
      <pc:sldChg chg="addSp modSp add modAnim">
        <pc:chgData name="Dimitar Zahariev" userId="b84e4ebc77879e88" providerId="LiveId" clId="{3700EFBF-A6B9-418E-AEF0-C811B61A28C1}" dt="2019-12-02T14:37:56.398" v="13738"/>
        <pc:sldMkLst>
          <pc:docMk/>
          <pc:sldMk cId="1974465492" sldId="734"/>
        </pc:sldMkLst>
        <pc:spChg chg="mod">
          <ac:chgData name="Dimitar Zahariev" userId="b84e4ebc77879e88" providerId="LiveId" clId="{3700EFBF-A6B9-418E-AEF0-C811B61A28C1}" dt="2019-12-01T20:58:10.832" v="5382" actId="20577"/>
          <ac:spMkLst>
            <pc:docMk/>
            <pc:sldMk cId="1974465492" sldId="73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39.601" v="7788" actId="27636"/>
          <ac:spMkLst>
            <pc:docMk/>
            <pc:sldMk cId="1974465492" sldId="73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6" creationId="{EE81DC97-1074-49F7-9D8E-075606FB37D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7" creationId="{5F36FF85-84A9-49BF-9DBF-A6B18344F66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8" creationId="{E58DFC97-42BB-4F12-8541-CCD98FE0E44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9" creationId="{5F2FF917-7179-4BBC-99C2-20D461CF893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0" creationId="{F0FB8D74-E2C2-442B-882D-F84B45F0077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1" creationId="{9C13E3F7-8E40-485D-BB1C-7F643EA1898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2" creationId="{0DDD42F7-3AB4-48B7-B016-E2FE0691A3B7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3" creationId="{77951A6A-9149-4C47-9574-E67E4A822842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4" creationId="{51D502FD-1E03-4C27-B278-A85F119BD483}"/>
          </ac:spMkLst>
        </pc:spChg>
      </pc:sldChg>
      <pc:sldChg chg="addSp modSp add modAnim">
        <pc:chgData name="Dimitar Zahariev" userId="b84e4ebc77879e88" providerId="LiveId" clId="{3700EFBF-A6B9-418E-AEF0-C811B61A28C1}" dt="2019-12-02T14:38:30.075" v="13742"/>
        <pc:sldMkLst>
          <pc:docMk/>
          <pc:sldMk cId="301414503" sldId="735"/>
        </pc:sldMkLst>
        <pc:spChg chg="mod">
          <ac:chgData name="Dimitar Zahariev" userId="b84e4ebc77879e88" providerId="LiveId" clId="{3700EFBF-A6B9-418E-AEF0-C811B61A28C1}" dt="2019-12-01T20:58:20.940" v="5410" actId="20577"/>
          <ac:spMkLst>
            <pc:docMk/>
            <pc:sldMk cId="301414503" sldId="73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8:52.053" v="7799" actId="404"/>
          <ac:spMkLst>
            <pc:docMk/>
            <pc:sldMk cId="301414503" sldId="73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6" creationId="{B81D49F6-A25F-4E89-A04B-CB7A3FA7E120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7" creationId="{1967248E-17E2-48C2-A02F-AFCCE183FAF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8" creationId="{22EAF70C-B38A-4E85-BBD5-FB6D167F6F9C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9" creationId="{3CDB21FA-93B9-4BD1-9B97-F0A1043D8E7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0" creationId="{059666B3-86DF-45E4-821D-A3A2D359779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1" creationId="{7327452B-523E-48CE-957B-4F710D6D7928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2" creationId="{949F1AE0-E093-4293-B78E-1A017E8EE77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3" creationId="{F57622B0-0D4E-4E2F-BD89-EF74705C6E56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4" creationId="{20A16927-92C9-47BA-AB99-607AF24DBBCA}"/>
          </ac:spMkLst>
        </pc:spChg>
      </pc:sldChg>
      <pc:sldChg chg="addSp delSp modSp add modAnim">
        <pc:chgData name="Dimitar Zahariev" userId="b84e4ebc77879e88" providerId="LiveId" clId="{3700EFBF-A6B9-418E-AEF0-C811B61A28C1}" dt="2019-12-02T14:36:23.730" v="13714"/>
        <pc:sldMkLst>
          <pc:docMk/>
          <pc:sldMk cId="3323397672" sldId="736"/>
        </pc:sldMkLst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2" creationId="{30BF615E-3439-4088-894B-6BD65B1C34C0}"/>
          </ac:spMkLst>
        </pc:spChg>
        <pc:spChg chg="mod">
          <ac:chgData name="Dimitar Zahariev" userId="b84e4ebc77879e88" providerId="LiveId" clId="{3700EFBF-A6B9-418E-AEF0-C811B61A28C1}" dt="2019-12-01T21:44:01.073" v="7080" actId="20577"/>
          <ac:spMkLst>
            <pc:docMk/>
            <pc:sldMk cId="3323397672" sldId="736"/>
            <ac:spMk id="5" creationId="{25D4DC16-7C8F-4647-B097-E39063E1F4FD}"/>
          </ac:spMkLst>
        </pc:spChg>
        <pc:spChg chg="add del mod">
          <ac:chgData name="Dimitar Zahariev" userId="b84e4ebc77879e88" providerId="LiveId" clId="{3700EFBF-A6B9-418E-AEF0-C811B61A28C1}" dt="2019-12-01T21:33:41.238" v="6728" actId="478"/>
          <ac:spMkLst>
            <pc:docMk/>
            <pc:sldMk cId="3323397672" sldId="736"/>
            <ac:spMk id="6" creationId="{72821985-D94E-4A87-BB4B-42D0E0DC7B17}"/>
          </ac:spMkLst>
        </pc:spChg>
        <pc:spChg chg="add mod">
          <ac:chgData name="Dimitar Zahariev" userId="b84e4ebc77879e88" providerId="LiveId" clId="{3700EFBF-A6B9-418E-AEF0-C811B61A28C1}" dt="2019-12-02T14:36:02.423" v="13706" actId="207"/>
          <ac:spMkLst>
            <pc:docMk/>
            <pc:sldMk cId="3323397672" sldId="736"/>
            <ac:spMk id="7" creationId="{CD5759EB-EBB6-449F-B974-72883FFB1B08}"/>
          </ac:spMkLst>
        </pc:spChg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8" creationId="{9C4A6FFF-C934-4325-B6F5-1B52D7D73625}"/>
          </ac:spMkLst>
        </pc:spChg>
      </pc:sldChg>
      <pc:sldChg chg="modSp add ord modAnim">
        <pc:chgData name="Dimitar Zahariev" userId="b84e4ebc77879e88" providerId="LiveId" clId="{3700EFBF-A6B9-418E-AEF0-C811B61A28C1}" dt="2019-12-02T14:47:45.892" v="13871"/>
        <pc:sldMkLst>
          <pc:docMk/>
          <pc:sldMk cId="1596737647" sldId="737"/>
        </pc:sldMkLst>
        <pc:spChg chg="mod">
          <ac:chgData name="Dimitar Zahariev" userId="b84e4ebc77879e88" providerId="LiveId" clId="{3700EFBF-A6B9-418E-AEF0-C811B61A28C1}" dt="2019-12-01T22:50:42.351" v="8478" actId="20577"/>
          <ac:spMkLst>
            <pc:docMk/>
            <pc:sldMk cId="1596737647" sldId="73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51:49.206" v="8639" actId="20577"/>
          <ac:spMkLst>
            <pc:docMk/>
            <pc:sldMk cId="1596737647" sldId="737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1:25:47.664" v="6548" actId="2696"/>
        <pc:sldMkLst>
          <pc:docMk/>
          <pc:sldMk cId="3035557985" sldId="737"/>
        </pc:sldMkLst>
      </pc:sldChg>
      <pc:sldChg chg="modSp add ord modAnim">
        <pc:chgData name="Dimitar Zahariev" userId="b84e4ebc77879e88" providerId="LiveId" clId="{3700EFBF-A6B9-418E-AEF0-C811B61A28C1}" dt="2019-12-02T14:32:35.698" v="13654"/>
        <pc:sldMkLst>
          <pc:docMk/>
          <pc:sldMk cId="3811251410" sldId="738"/>
        </pc:sldMkLst>
        <pc:spChg chg="mod">
          <ac:chgData name="Dimitar Zahariev" userId="b84e4ebc77879e88" providerId="LiveId" clId="{3700EFBF-A6B9-418E-AEF0-C811B61A28C1}" dt="2019-12-02T05:33:30.788" v="12923" actId="20577"/>
          <ac:spMkLst>
            <pc:docMk/>
            <pc:sldMk cId="3811251410" sldId="73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2:10.459" v="13643" actId="113"/>
          <ac:spMkLst>
            <pc:docMk/>
            <pc:sldMk cId="3811251410" sldId="738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3:34:31.673" v="9705" actId="2696"/>
        <pc:sldMkLst>
          <pc:docMk/>
          <pc:sldMk cId="3804963840" sldId="739"/>
        </pc:sldMkLst>
      </pc:sldChg>
      <pc:sldChg chg="modSp add ord modAnim">
        <pc:chgData name="Dimitar Zahariev" userId="b84e4ebc77879e88" providerId="LiveId" clId="{3700EFBF-A6B9-418E-AEF0-C811B61A28C1}" dt="2019-12-02T14:44:03.122" v="13830"/>
        <pc:sldMkLst>
          <pc:docMk/>
          <pc:sldMk cId="244435920" sldId="740"/>
        </pc:sldMkLst>
        <pc:spChg chg="mod">
          <ac:chgData name="Dimitar Zahariev" userId="b84e4ebc77879e88" providerId="LiveId" clId="{3700EFBF-A6B9-418E-AEF0-C811B61A28C1}" dt="2019-12-02T14:44:00.288" v="13828" actId="20577"/>
          <ac:spMkLst>
            <pc:docMk/>
            <pc:sldMk cId="244435920" sldId="74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6:20.132" v="12855" actId="20577"/>
          <ac:spMkLst>
            <pc:docMk/>
            <pc:sldMk cId="244435920" sldId="740"/>
            <ac:spMk id="5" creationId="{25D4DC16-7C8F-4647-B097-E39063E1F4FD}"/>
          </ac:spMkLst>
        </pc:spChg>
      </pc:sldChg>
      <pc:sldChg chg="modSp add">
        <pc:chgData name="Dimitar Zahariev" userId="b84e4ebc77879e88" providerId="LiveId" clId="{3700EFBF-A6B9-418E-AEF0-C811B61A28C1}" dt="2019-12-02T02:10:51.305" v="12802" actId="20577"/>
        <pc:sldMkLst>
          <pc:docMk/>
          <pc:sldMk cId="1281249806" sldId="741"/>
        </pc:sldMkLst>
        <pc:spChg chg="mod">
          <ac:chgData name="Dimitar Zahariev" userId="b84e4ebc77879e88" providerId="LiveId" clId="{3700EFBF-A6B9-418E-AEF0-C811B61A28C1}" dt="2019-12-01T22:56:45.474" v="8694" actId="20577"/>
          <ac:spMkLst>
            <pc:docMk/>
            <pc:sldMk cId="1281249806" sldId="74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51.305" v="12802" actId="20577"/>
          <ac:spMkLst>
            <pc:docMk/>
            <pc:sldMk cId="1281249806" sldId="741"/>
            <ac:spMk id="5" creationId="{11A1BDA3-1568-4FA9-867E-D3CB207F2824}"/>
          </ac:spMkLst>
        </pc:spChg>
      </pc:sldChg>
      <pc:sldChg chg="modSp add modAnim">
        <pc:chgData name="Dimitar Zahariev" userId="b84e4ebc77879e88" providerId="LiveId" clId="{3700EFBF-A6B9-418E-AEF0-C811B61A28C1}" dt="2019-12-02T14:46:07.181" v="13862" actId="20577"/>
        <pc:sldMkLst>
          <pc:docMk/>
          <pc:sldMk cId="177129517" sldId="742"/>
        </pc:sldMkLst>
        <pc:spChg chg="mod">
          <ac:chgData name="Dimitar Zahariev" userId="b84e4ebc77879e88" providerId="LiveId" clId="{3700EFBF-A6B9-418E-AEF0-C811B61A28C1}" dt="2019-12-02T14:46:07.181" v="13862" actId="20577"/>
          <ac:spMkLst>
            <pc:docMk/>
            <pc:sldMk cId="177129517" sldId="74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05:43.712" v="10193" actId="113"/>
          <ac:spMkLst>
            <pc:docMk/>
            <pc:sldMk cId="177129517" sldId="742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1:03.537" v="13772"/>
        <pc:sldMkLst>
          <pc:docMk/>
          <pc:sldMk cId="2418328832" sldId="743"/>
        </pc:sldMkLst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2" creationId="{4C5DE3AB-9637-45D6-97CE-59124DADB456}"/>
          </ac:spMkLst>
        </pc:spChg>
        <pc:spChg chg="mod">
          <ac:chgData name="Dimitar Zahariev" userId="b84e4ebc77879e88" providerId="LiveId" clId="{3700EFBF-A6B9-418E-AEF0-C811B61A28C1}" dt="2019-12-01T23:11:08.895" v="8926" actId="20577"/>
          <ac:spMkLst>
            <pc:docMk/>
            <pc:sldMk cId="2418328832" sldId="74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42:22.956" v="9834" actId="27636"/>
          <ac:spMkLst>
            <pc:docMk/>
            <pc:sldMk cId="2418328832" sldId="74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6" creationId="{BA753CA3-BCC1-411F-B023-7EFF91FB1F5C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7" creationId="{E8FB7023-D32B-4260-8BBA-3D1DF66BB12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8" creationId="{5ED6F922-57CD-4355-8E9E-7F8BFECF3BD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9" creationId="{B4E7B485-4FB4-4B32-81A0-AB6403421AC5}"/>
          </ac:spMkLst>
        </pc:spChg>
      </pc:sldChg>
      <pc:sldChg chg="modSp add modAnim">
        <pc:chgData name="Dimitar Zahariev" userId="b84e4ebc77879e88" providerId="LiveId" clId="{3700EFBF-A6B9-418E-AEF0-C811B61A28C1}" dt="2019-12-02T14:47:40.727" v="13869"/>
        <pc:sldMkLst>
          <pc:docMk/>
          <pc:sldMk cId="3843151059" sldId="744"/>
        </pc:sldMkLst>
        <pc:spChg chg="mod">
          <ac:chgData name="Dimitar Zahariev" userId="b84e4ebc77879e88" providerId="LiveId" clId="{3700EFBF-A6B9-418E-AEF0-C811B61A28C1}" dt="2019-12-01T23:07:57.352" v="8903" actId="20577"/>
          <ac:spMkLst>
            <pc:docMk/>
            <pc:sldMk cId="3843151059" sldId="74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1:06.016" v="13094"/>
          <ac:spMkLst>
            <pc:docMk/>
            <pc:sldMk cId="3843151059" sldId="74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41:41.728" v="13786"/>
        <pc:sldMkLst>
          <pc:docMk/>
          <pc:sldMk cId="2138456623" sldId="745"/>
        </pc:sldMkLst>
        <pc:spChg chg="mod">
          <ac:chgData name="Dimitar Zahariev" userId="b84e4ebc77879e88" providerId="LiveId" clId="{3700EFBF-A6B9-418E-AEF0-C811B61A28C1}" dt="2019-12-01T23:16:44.864" v="8990" actId="20577"/>
          <ac:spMkLst>
            <pc:docMk/>
            <pc:sldMk cId="2138456623" sldId="74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28:49.293" v="9434" actId="20577"/>
          <ac:spMkLst>
            <pc:docMk/>
            <pc:sldMk cId="2138456623" sldId="745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46:48.171" v="13867"/>
        <pc:sldMkLst>
          <pc:docMk/>
          <pc:sldMk cId="2235007403" sldId="746"/>
        </pc:sldMkLst>
        <pc:spChg chg="mod">
          <ac:chgData name="Dimitar Zahariev" userId="b84e4ebc77879e88" providerId="LiveId" clId="{3700EFBF-A6B9-418E-AEF0-C811B61A28C1}" dt="2019-12-02T14:45:54.218" v="13857" actId="20577"/>
          <ac:spMkLst>
            <pc:docMk/>
            <pc:sldMk cId="2235007403" sldId="74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30:02.444" v="10474" actId="5793"/>
          <ac:spMkLst>
            <pc:docMk/>
            <pc:sldMk cId="2235007403" sldId="74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14:46:41.101" v="13865"/>
          <ac:spMkLst>
            <pc:docMk/>
            <pc:sldMk cId="2235007403" sldId="746"/>
            <ac:spMk id="6" creationId="{97815E8B-BB3F-4AC9-9AD8-805EBAE13D46}"/>
          </ac:spMkLst>
        </pc:spChg>
      </pc:sldChg>
      <pc:sldChg chg="addSp delSp modSp add modAnim">
        <pc:chgData name="Dimitar Zahariev" userId="b84e4ebc77879e88" providerId="LiveId" clId="{3700EFBF-A6B9-418E-AEF0-C811B61A28C1}" dt="2019-12-02T14:50:38.169" v="13913"/>
        <pc:sldMkLst>
          <pc:docMk/>
          <pc:sldMk cId="3071864637" sldId="747"/>
        </pc:sldMkLst>
        <pc:spChg chg="mod">
          <ac:chgData name="Dimitar Zahariev" userId="b84e4ebc77879e88" providerId="LiveId" clId="{3700EFBF-A6B9-418E-AEF0-C811B61A28C1}" dt="2019-12-02T01:29:58.170" v="11787" actId="6549"/>
          <ac:spMkLst>
            <pc:docMk/>
            <pc:sldMk cId="3071864637" sldId="74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9:39.871" v="13321" actId="20577"/>
          <ac:spMkLst>
            <pc:docMk/>
            <pc:sldMk cId="3071864637" sldId="747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2T01:53:20.273" v="12153"/>
          <ac:spMkLst>
            <pc:docMk/>
            <pc:sldMk cId="3071864637" sldId="747"/>
            <ac:spMk id="6" creationId="{BB150DEE-2014-465C-8739-45CDC22CD741}"/>
          </ac:spMkLst>
        </pc:spChg>
        <pc:spChg chg="add mod">
          <ac:chgData name="Dimitar Zahariev" userId="b84e4ebc77879e88" providerId="LiveId" clId="{3700EFBF-A6B9-418E-AEF0-C811B61A28C1}" dt="2019-12-02T02:06:59.787" v="12641" actId="14100"/>
          <ac:spMkLst>
            <pc:docMk/>
            <pc:sldMk cId="3071864637" sldId="747"/>
            <ac:spMk id="7" creationId="{F9DE451F-C90D-4800-A154-5811E0748EC1}"/>
          </ac:spMkLst>
        </pc:spChg>
      </pc:sldChg>
      <pc:sldChg chg="modSp add modAnim">
        <pc:chgData name="Dimitar Zahariev" userId="b84e4ebc77879e88" providerId="LiveId" clId="{3700EFBF-A6B9-418E-AEF0-C811B61A28C1}" dt="2019-12-02T14:50:41.532" v="13915"/>
        <pc:sldMkLst>
          <pc:docMk/>
          <pc:sldMk cId="633730192" sldId="748"/>
        </pc:sldMkLst>
        <pc:spChg chg="mod">
          <ac:chgData name="Dimitar Zahariev" userId="b84e4ebc77879e88" providerId="LiveId" clId="{3700EFBF-A6B9-418E-AEF0-C811B61A28C1}" dt="2019-12-02T01:33:13.894" v="11872" actId="20577"/>
          <ac:spMkLst>
            <pc:docMk/>
            <pc:sldMk cId="633730192" sldId="74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34.301" v="12634" actId="255"/>
          <ac:spMkLst>
            <pc:docMk/>
            <pc:sldMk cId="633730192" sldId="74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0:45.529" v="13917"/>
        <pc:sldMkLst>
          <pc:docMk/>
          <pc:sldMk cId="2762354524" sldId="749"/>
        </pc:sldMkLst>
        <pc:spChg chg="mod">
          <ac:chgData name="Dimitar Zahariev" userId="b84e4ebc77879e88" providerId="LiveId" clId="{3700EFBF-A6B9-418E-AEF0-C811B61A28C1}" dt="2019-12-02T01:34:01.549" v="11895" actId="20577"/>
          <ac:spMkLst>
            <pc:docMk/>
            <pc:sldMk cId="2762354524" sldId="74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3:26.576" v="12587" actId="255"/>
          <ac:spMkLst>
            <pc:docMk/>
            <pc:sldMk cId="2762354524" sldId="749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1:13.420" v="13929"/>
        <pc:sldMkLst>
          <pc:docMk/>
          <pc:sldMk cId="4271314413" sldId="750"/>
        </pc:sldMkLst>
        <pc:spChg chg="mod">
          <ac:chgData name="Dimitar Zahariev" userId="b84e4ebc77879e88" providerId="LiveId" clId="{3700EFBF-A6B9-418E-AEF0-C811B61A28C1}" dt="2019-12-02T01:36:20.957" v="11950" actId="20577"/>
          <ac:spMkLst>
            <pc:docMk/>
            <pc:sldMk cId="4271314413" sldId="75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20.090" v="12633" actId="6549"/>
          <ac:spMkLst>
            <pc:docMk/>
            <pc:sldMk cId="4271314413" sldId="750"/>
            <ac:spMk id="5" creationId="{25D4DC16-7C8F-4647-B097-E39063E1F4FD}"/>
          </ac:spMkLst>
        </pc:spChg>
      </pc:sldChg>
      <pc:sldChg chg="add">
        <pc:chgData name="Dimitar Zahariev" userId="b84e4ebc77879e88" providerId="LiveId" clId="{3700EFBF-A6B9-418E-AEF0-C811B61A28C1}" dt="2019-12-03T08:49:15.101" v="14654"/>
        <pc:sldMkLst>
          <pc:docMk/>
          <pc:sldMk cId="2373257029" sldId="751"/>
        </pc:sldMkLst>
      </pc:sldChg>
      <pc:sldMasterChg chg="modSldLayout">
        <pc:chgData name="Dimitar Zahariev" userId="b84e4ebc77879e88" providerId="LiveId" clId="{3700EFBF-A6B9-418E-AEF0-C811B61A28C1}" dt="2019-12-01T15:14:10.592" v="926" actId="1076"/>
        <pc:sldMasterMkLst>
          <pc:docMk/>
          <pc:sldMasterMk cId="156789181" sldId="2147483675"/>
        </pc:sldMasterMkLst>
        <pc:sldLayoutChg chg="addSp">
          <pc:chgData name="Dimitar Zahariev" userId="b84e4ebc77879e88" providerId="LiveId" clId="{3700EFBF-A6B9-418E-AEF0-C811B61A28C1}" dt="2019-12-01T14:56:58.908" v="617"/>
          <pc:sldLayoutMkLst>
            <pc:docMk/>
            <pc:sldMasterMk cId="156789181" sldId="2147483675"/>
            <pc:sldLayoutMk cId="970179299" sldId="2147483676"/>
          </pc:sldLayoutMkLst>
          <pc:picChg chg="add">
            <ac:chgData name="Dimitar Zahariev" userId="b84e4ebc77879e88" providerId="LiveId" clId="{3700EFBF-A6B9-418E-AEF0-C811B61A28C1}" dt="2019-12-01T14:56:58.908" v="617"/>
            <ac:picMkLst>
              <pc:docMk/>
              <pc:sldMasterMk cId="156789181" sldId="2147483675"/>
              <pc:sldLayoutMk cId="970179299" sldId="2147483676"/>
              <ac:picMk id="20" creationId="{4E66E049-81E2-4AE4-8AEE-89A5335A5848}"/>
            </ac:picMkLst>
          </pc:picChg>
        </pc:sldLayoutChg>
        <pc:sldLayoutChg chg="addSp delSp modSp">
          <pc:chgData name="Dimitar Zahariev" userId="b84e4ebc77879e88" providerId="LiveId" clId="{3700EFBF-A6B9-418E-AEF0-C811B61A28C1}" dt="2019-12-01T15:14:10.592" v="926" actId="1076"/>
          <pc:sldLayoutMkLst>
            <pc:docMk/>
            <pc:sldMasterMk cId="156789181" sldId="2147483675"/>
            <pc:sldLayoutMk cId="218654515" sldId="2147483678"/>
          </pc:sldLayoutMkLst>
          <pc:picChg chg="add del mod">
            <ac:chgData name="Dimitar Zahariev" userId="b84e4ebc77879e88" providerId="LiveId" clId="{3700EFBF-A6B9-418E-AEF0-C811B61A28C1}" dt="2019-12-01T15:12:55.763" v="923" actId="478"/>
            <ac:picMkLst>
              <pc:docMk/>
              <pc:sldMasterMk cId="156789181" sldId="2147483675"/>
              <pc:sldLayoutMk cId="218654515" sldId="2147483678"/>
              <ac:picMk id="3" creationId="{7A99E06B-1E93-40C5-980F-A9DFE1C549AC}"/>
            </ac:picMkLst>
          </pc:picChg>
          <pc:picChg chg="add mod">
            <ac:chgData name="Dimitar Zahariev" userId="b84e4ebc77879e88" providerId="LiveId" clId="{3700EFBF-A6B9-418E-AEF0-C811B61A28C1}" dt="2019-12-01T15:14:10.592" v="926" actId="1076"/>
            <ac:picMkLst>
              <pc:docMk/>
              <pc:sldMasterMk cId="156789181" sldId="2147483675"/>
              <pc:sldLayoutMk cId="218654515" sldId="2147483678"/>
              <ac:picMk id="7" creationId="{7E7F8A29-9872-49EB-9889-6CA0EC10C7E5}"/>
            </ac:picMkLst>
          </pc:pic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56</c:v>
                </c:pt>
                <c:pt idx="1">
                  <c:v>54</c:v>
                </c:pt>
                <c:pt idx="2">
                  <c:v>41</c:v>
                </c:pt>
                <c:pt idx="3">
                  <c:v>47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881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086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07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0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5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8.png"/><Relationship Id="rId7" Type="http://schemas.openxmlformats.org/officeDocument/2006/relationships/image" Target="../media/image19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11" Type="http://schemas.openxmlformats.org/officeDocument/2006/relationships/image" Target="../media/image35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40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5.png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7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43.png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1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3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43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7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9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62.pn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3.png"/><Relationship Id="rId4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3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62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6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64.png"/><Relationship Id="rId2" Type="http://schemas.openxmlformats.org/officeDocument/2006/relationships/image" Target="../media/image1.emf"/><Relationship Id="rId16" Type="http://schemas.openxmlformats.org/officeDocument/2006/relationships/image" Target="../media/image6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67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Relationship Id="rId14" Type="http://schemas.openxmlformats.org/officeDocument/2006/relationships/image" Target="../media/image66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0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7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62.png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1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6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3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62.png"/><Relationship Id="rId10" Type="http://schemas.openxmlformats.org/officeDocument/2006/relationships/image" Target="../media/image69.png"/><Relationship Id="rId4" Type="http://schemas.openxmlformats.org/officeDocument/2006/relationships/image" Target="../media/image52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7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1" name="Picture Placeholder 4">
            <a:extLst>
              <a:ext uri="{FF2B5EF4-FFF2-40B4-BE49-F238E27FC236}">
                <a16:creationId xmlns:a16="http://schemas.microsoft.com/office/drawing/2014/main" id="{D5B0F25F-E6AD-49C5-86D7-45FB6EEA3F68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57228" y="2502222"/>
            <a:ext cx="4769719" cy="16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05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1" y="5184002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5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9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2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5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3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3" y="321502"/>
            <a:ext cx="11083636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0409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0736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0302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9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6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2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068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6859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5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2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9FA635B5-00A8-44DD-ABAA-A2984B8B5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90" y="1481360"/>
            <a:ext cx="2526346" cy="23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1" y="3408498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0720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078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8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9924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2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153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3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0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7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1" y="6035666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3" y="6035666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0" y="254857"/>
            <a:ext cx="10965303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7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2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0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6"/>
            <a:ext cx="8182463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824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4D18C-4D2E-485E-B790-57C90DD04D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60" y="1100966"/>
            <a:ext cx="3086904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7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5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1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8" y="3314706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4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5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0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8777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1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192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9846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4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7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1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6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3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3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3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2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4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6" y="1297095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6905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7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7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3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0447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186309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8" y="5017464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4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0" y="1319425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7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9168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1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4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9161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10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8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6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3303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79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6842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54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1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8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582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8015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70345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1" y="3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554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1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22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ahariev.pro/go/wds" TargetMode="External"/><Relationship Id="rId2" Type="http://schemas.openxmlformats.org/officeDocument/2006/relationships/hyperlink" Target="https://docs.microsoft.com/en-us/mem/configmgr/mdt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ocs.microsoft.com/en-us/mem/configmg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35747" TargetMode="External"/><Relationship Id="rId2" Type="http://schemas.openxmlformats.org/officeDocument/2006/relationships/hyperlink" Target="http://go.microsoft.com/fwlink/?LinkID=239644&amp;clcid=0x409" TargetMode="Externa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3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Controlled Deployments and Updates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Extended Services</a:t>
            </a:r>
            <a:endParaRPr lang="en-US" dirty="0"/>
          </a:p>
        </p:txBody>
      </p:sp>
      <p:pic>
        <p:nvPicPr>
          <p:cNvPr id="13" name="Picture Placeholder 4">
            <a:extLst>
              <a:ext uri="{FF2B5EF4-FFF2-40B4-BE49-F238E27FC236}">
                <a16:creationId xmlns:a16="http://schemas.microsoft.com/office/drawing/2014/main" id="{D9E87F40-E2F2-4E71-99ED-9488327D5C2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7" y="2502223"/>
            <a:ext cx="4769719" cy="16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Controlled Deployment 101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Windows Deployment Services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61800-E239-44B8-AD07-C82B9E019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6876B-DE1C-483F-B656-53BEDBEC8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3886199"/>
            <a:ext cx="11818096" cy="2838691"/>
          </a:xfrm>
        </p:spPr>
        <p:txBody>
          <a:bodyPr/>
          <a:lstStyle/>
          <a:p>
            <a:r>
              <a:rPr lang="en-US" sz="3600" dirty="0"/>
              <a:t>Reduced administrative effort</a:t>
            </a:r>
          </a:p>
          <a:p>
            <a:r>
              <a:rPr lang="en-US" sz="3600" dirty="0"/>
              <a:t>Consistent results</a:t>
            </a:r>
            <a:endParaRPr lang="en-US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456BEF-EE26-4006-8B6E-A1485C87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DC951-1D55-497D-ACEB-1F3576473497}"/>
              </a:ext>
            </a:extLst>
          </p:cNvPr>
          <p:cNvSpPr txBox="1"/>
          <p:nvPr/>
        </p:nvSpPr>
        <p:spPr>
          <a:xfrm>
            <a:off x="498716" y="1600200"/>
            <a:ext cx="11194567" cy="15384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/>
              <a:t>Simplified and Automated Large-scale Deployment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/>
              <a:t>of New Servers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19831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6DCAE-6C03-4585-AB01-BA15B0286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A1DDF-F7C1-495C-A07B-CF48A53C2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38" y="1197425"/>
            <a:ext cx="12153998" cy="5528766"/>
          </a:xfrm>
        </p:spPr>
        <p:txBody>
          <a:bodyPr>
            <a:normAutofit/>
          </a:bodyPr>
          <a:lstStyle/>
          <a:p>
            <a:r>
              <a:rPr lang="en-US" sz="2800" b="1" dirty="0"/>
              <a:t>Microsoft Deployment Toolkit </a:t>
            </a:r>
            <a:r>
              <a:rPr lang="en-US" sz="2800" dirty="0"/>
              <a:t>(</a:t>
            </a:r>
            <a:r>
              <a:rPr lang="en-US" sz="2800" b="1" dirty="0"/>
              <a:t>MDT</a:t>
            </a:r>
            <a:r>
              <a:rPr lang="en-US" sz="2800" dirty="0"/>
              <a:t>)</a:t>
            </a:r>
          </a:p>
          <a:p>
            <a:pPr lvl="1"/>
            <a:r>
              <a:rPr lang="en-US" sz="2600" dirty="0"/>
              <a:t>A tool for automating Windows and Windows Server operating system deployment</a:t>
            </a:r>
          </a:p>
          <a:p>
            <a:pPr lvl="1"/>
            <a:r>
              <a:rPr lang="en-US" sz="2600" dirty="0"/>
              <a:t>Free, URL: </a:t>
            </a:r>
            <a:r>
              <a:rPr lang="en-US" sz="2600" dirty="0">
                <a:hlinkClick r:id="rId2"/>
              </a:rPr>
              <a:t>https://docs.microsoft.com/en-us/mem/configmgr/mdt/</a:t>
            </a:r>
            <a:r>
              <a:rPr lang="en-US" sz="2600" dirty="0"/>
              <a:t> </a:t>
            </a:r>
          </a:p>
          <a:p>
            <a:r>
              <a:rPr lang="en-US" sz="2800" b="1" dirty="0"/>
              <a:t>Windows Deployment Services </a:t>
            </a:r>
            <a:r>
              <a:rPr lang="en-US" sz="2800" dirty="0"/>
              <a:t>(</a:t>
            </a:r>
            <a:r>
              <a:rPr lang="en-US" sz="2800" b="1" dirty="0"/>
              <a:t>WDS</a:t>
            </a:r>
            <a:r>
              <a:rPr lang="en-US" sz="2800" dirty="0"/>
              <a:t>)</a:t>
            </a:r>
          </a:p>
          <a:p>
            <a:pPr lvl="1"/>
            <a:r>
              <a:rPr lang="en-US" sz="2600" dirty="0"/>
              <a:t>Enables deployment of Windows operating systems over the network</a:t>
            </a:r>
          </a:p>
          <a:p>
            <a:pPr lvl="1"/>
            <a:r>
              <a:rPr lang="en-US" sz="2600" dirty="0"/>
              <a:t>Free* (included), URL: </a:t>
            </a:r>
            <a:r>
              <a:rPr lang="en-US" sz="2600" dirty="0">
                <a:hlinkClick r:id="rId3"/>
              </a:rPr>
              <a:t>https://zahariev.pro/go/wds</a:t>
            </a:r>
            <a:r>
              <a:rPr lang="en-US" sz="2600" dirty="0"/>
              <a:t> </a:t>
            </a:r>
          </a:p>
          <a:p>
            <a:r>
              <a:rPr lang="en-US" sz="2800" b="1" dirty="0"/>
              <a:t>Configuration Manager </a:t>
            </a:r>
            <a:r>
              <a:rPr lang="en-US" sz="2800" dirty="0"/>
              <a:t>(part of </a:t>
            </a:r>
            <a:r>
              <a:rPr lang="en-US" sz="2800" b="1" dirty="0"/>
              <a:t>Microsoft Endpoint Manager</a:t>
            </a:r>
            <a:r>
              <a:rPr lang="en-US" sz="2800" dirty="0"/>
              <a:t>)</a:t>
            </a:r>
          </a:p>
          <a:p>
            <a:pPr lvl="1"/>
            <a:r>
              <a:rPr lang="en-US" sz="2600" dirty="0"/>
              <a:t>Can be used to deploy Windows via different methods and automate tasks</a:t>
            </a:r>
          </a:p>
          <a:p>
            <a:pPr lvl="1"/>
            <a:r>
              <a:rPr lang="en-US" sz="2600" dirty="0"/>
              <a:t>Paid, URL: </a:t>
            </a:r>
            <a:r>
              <a:rPr lang="en-US" sz="2600" dirty="0">
                <a:hlinkClick r:id="rId4"/>
              </a:rPr>
              <a:t>https://docs.microsoft.com/en-us/mem/configmgr/</a:t>
            </a:r>
            <a:r>
              <a:rPr lang="en-US" sz="2600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F6ADF1-57AB-46C3-92D0-27CF0EE4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568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9CC19-7E29-49C1-A4B3-073A1106D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133FF-8F2C-4B06-A6D0-D41CAC158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A dedicated server role</a:t>
            </a:r>
          </a:p>
          <a:p>
            <a:r>
              <a:rPr lang="en-US" sz="3000" dirty="0"/>
              <a:t>Comprised of two role services</a:t>
            </a:r>
          </a:p>
          <a:p>
            <a:pPr lvl="1"/>
            <a:r>
              <a:rPr lang="en-US" sz="2800" b="1" dirty="0"/>
              <a:t>Deployment Server </a:t>
            </a:r>
            <a:r>
              <a:rPr lang="en-US" sz="2800" dirty="0"/>
              <a:t>is available only on non-core and cannot be installed alone</a:t>
            </a:r>
            <a:endParaRPr lang="en-US" sz="2800" b="1" dirty="0"/>
          </a:p>
          <a:p>
            <a:pPr lvl="1"/>
            <a:r>
              <a:rPr lang="en-US" sz="2800" b="1" dirty="0"/>
              <a:t>Transport Server </a:t>
            </a:r>
            <a:r>
              <a:rPr lang="en-US" sz="2800" dirty="0"/>
              <a:t>provides the core functionalities and can be installed alone usually in non-AD environments</a:t>
            </a:r>
          </a:p>
          <a:p>
            <a:r>
              <a:rPr lang="en-US" sz="3000" dirty="0"/>
              <a:t>Requirements</a:t>
            </a:r>
          </a:p>
          <a:p>
            <a:pPr lvl="1"/>
            <a:r>
              <a:rPr lang="en-US" sz="2800" b="1" dirty="0"/>
              <a:t>AD DS * </a:t>
            </a:r>
            <a:r>
              <a:rPr lang="en-US" sz="2800" dirty="0"/>
              <a:t>(it is not required when configuring WDS in standalone mode)</a:t>
            </a:r>
            <a:endParaRPr lang="en-US" sz="2800" b="1" dirty="0"/>
          </a:p>
          <a:p>
            <a:pPr lvl="1"/>
            <a:r>
              <a:rPr lang="en-US" sz="2800" b="1" dirty="0"/>
              <a:t>DHCP</a:t>
            </a:r>
          </a:p>
          <a:p>
            <a:pPr lvl="1"/>
            <a:r>
              <a:rPr lang="en-US" sz="2800" b="1" dirty="0"/>
              <a:t>DNS</a:t>
            </a:r>
          </a:p>
          <a:p>
            <a:pPr lvl="1"/>
            <a:r>
              <a:rPr lang="en-US" sz="2800" b="1" dirty="0"/>
              <a:t>NTFS volume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F750C9-1CFF-45CF-88B2-577F0E45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WDS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871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E4CCB1-5455-4F62-9C01-81A8B043C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AE8FB-A090-4063-ABD0-28E4C9A784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the two role services are installed, they must be together</a:t>
            </a:r>
          </a:p>
          <a:p>
            <a:r>
              <a:rPr lang="en-US" sz="3200" dirty="0"/>
              <a:t>WDS can be installed in </a:t>
            </a:r>
            <a:r>
              <a:rPr lang="en-US" sz="3200" b="1" dirty="0"/>
              <a:t>standalone</a:t>
            </a:r>
            <a:r>
              <a:rPr lang="en-US" sz="3200" dirty="0"/>
              <a:t> or </a:t>
            </a:r>
            <a:r>
              <a:rPr lang="en-US" sz="3200" b="1" dirty="0"/>
              <a:t>AD-integrated</a:t>
            </a:r>
            <a:r>
              <a:rPr lang="en-US" sz="3200" dirty="0"/>
              <a:t> mode</a:t>
            </a:r>
          </a:p>
          <a:p>
            <a:r>
              <a:rPr lang="en-US" sz="3200" dirty="0"/>
              <a:t>WDS and DHCP can be installed together but then we should configure the ports as both are using the same ports and </a:t>
            </a:r>
            <a:r>
              <a:rPr lang="en-US" sz="3200" b="1" dirty="0"/>
              <a:t>option 60 </a:t>
            </a:r>
            <a:r>
              <a:rPr lang="en-US" sz="3200" dirty="0"/>
              <a:t>in DHCP</a:t>
            </a:r>
          </a:p>
          <a:p>
            <a:r>
              <a:rPr lang="en-US" sz="3200" dirty="0"/>
              <a:t>If WDS and DHCP are on different subnets, we should configure </a:t>
            </a:r>
            <a:r>
              <a:rPr lang="en-US" sz="3200" b="1" dirty="0"/>
              <a:t>options 66 and 67 </a:t>
            </a:r>
            <a:r>
              <a:rPr lang="en-US" sz="3200" dirty="0"/>
              <a:t>in DHCP</a:t>
            </a:r>
          </a:p>
          <a:p>
            <a:r>
              <a:rPr lang="en-US" sz="3200" dirty="0"/>
              <a:t>WDS is not cluster aware. We can run multiple WDS instances to achieve fault-tolerance and load balancing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D99F2-85F3-4240-85C6-D900F78E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Scenarios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782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7FBD8-36BF-44A2-8C11-25962A3E9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547D-D9B7-4B65-BCAB-8C547B241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68198" cy="5528766"/>
          </a:xfrm>
        </p:spPr>
        <p:txBody>
          <a:bodyPr>
            <a:normAutofit/>
          </a:bodyPr>
          <a:lstStyle/>
          <a:p>
            <a:r>
              <a:rPr lang="en-US" sz="3200" b="1" dirty="0"/>
              <a:t>Boot image </a:t>
            </a:r>
            <a:r>
              <a:rPr lang="en-US" sz="3200" dirty="0"/>
              <a:t>(usually </a:t>
            </a:r>
            <a:r>
              <a:rPr lang="en-US" sz="3200" b="1" dirty="0" err="1"/>
              <a:t>boot.wim</a:t>
            </a:r>
            <a:r>
              <a:rPr lang="en-US" sz="3200" dirty="0"/>
              <a:t>) is based on </a:t>
            </a:r>
            <a:r>
              <a:rPr lang="en-US" sz="3200" b="1" dirty="0"/>
              <a:t>Windows Preinstallation Environment</a:t>
            </a:r>
            <a:r>
              <a:rPr lang="en-US" sz="3200" dirty="0"/>
              <a:t> (</a:t>
            </a:r>
            <a:r>
              <a:rPr lang="en-US" sz="3200" b="1" dirty="0"/>
              <a:t>Windows PE</a:t>
            </a:r>
            <a:r>
              <a:rPr lang="en-US" sz="3200" dirty="0"/>
              <a:t>) and is delivered via </a:t>
            </a:r>
            <a:r>
              <a:rPr lang="en-US" sz="3200" b="1" dirty="0"/>
              <a:t>PXE boot</a:t>
            </a:r>
          </a:p>
          <a:p>
            <a:r>
              <a:rPr lang="en-US" sz="3200" b="1" dirty="0"/>
              <a:t>Install image </a:t>
            </a:r>
            <a:r>
              <a:rPr lang="en-US" sz="3200" dirty="0"/>
              <a:t>(usually </a:t>
            </a:r>
            <a:r>
              <a:rPr lang="en-US" sz="3200" b="1" dirty="0" err="1"/>
              <a:t>install.wim</a:t>
            </a:r>
            <a:r>
              <a:rPr lang="en-US" sz="3200" dirty="0"/>
              <a:t>) contains the operating system including any additional components. They can be also in </a:t>
            </a:r>
            <a:r>
              <a:rPr lang="en-US" sz="3200" b="1" dirty="0"/>
              <a:t>.</a:t>
            </a:r>
            <a:r>
              <a:rPr lang="en-US" sz="3200" b="1" dirty="0" err="1"/>
              <a:t>vhd</a:t>
            </a:r>
            <a:r>
              <a:rPr lang="en-US" sz="3200" b="1" dirty="0"/>
              <a:t> </a:t>
            </a:r>
            <a:r>
              <a:rPr lang="en-US" sz="3200" dirty="0"/>
              <a:t>or </a:t>
            </a:r>
            <a:r>
              <a:rPr lang="en-US" sz="3200" b="1" dirty="0"/>
              <a:t>.</a:t>
            </a:r>
            <a:r>
              <a:rPr lang="en-US" sz="3200" b="1" dirty="0" err="1"/>
              <a:t>vhdx</a:t>
            </a:r>
            <a:r>
              <a:rPr lang="en-US" sz="3200" b="1" dirty="0"/>
              <a:t> </a:t>
            </a:r>
            <a:r>
              <a:rPr lang="en-US" sz="3200" dirty="0"/>
              <a:t>format</a:t>
            </a:r>
          </a:p>
          <a:p>
            <a:r>
              <a:rPr lang="en-US" sz="3200" b="1" dirty="0"/>
              <a:t>Capture image </a:t>
            </a:r>
            <a:r>
              <a:rPr lang="en-US" sz="3200" dirty="0"/>
              <a:t>is used to capture operating system state as install image</a:t>
            </a:r>
          </a:p>
          <a:p>
            <a:r>
              <a:rPr lang="en-US" sz="3200" b="1" dirty="0"/>
              <a:t>Discover image </a:t>
            </a:r>
            <a:r>
              <a:rPr lang="en-US" sz="3200" dirty="0"/>
              <a:t>is used with computers that cannot PXE boot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9F77C-E8E4-4E0E-8DF4-6036B7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WDS Image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89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D4ABAC-0E25-42B4-8FB1-874B4E18EA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DDF1F-0972-4A25-9D08-1316F8686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Windows Deployment Services MMC snap-in</a:t>
            </a:r>
          </a:p>
          <a:p>
            <a:pPr lvl="1"/>
            <a:r>
              <a:rPr lang="en-US" sz="3000" dirty="0"/>
              <a:t>Can be used for day-to-day activities on local or remote server</a:t>
            </a:r>
          </a:p>
          <a:p>
            <a:r>
              <a:rPr lang="en-US" sz="3200" dirty="0"/>
              <a:t>WDSUTIL command-line tool</a:t>
            </a:r>
          </a:p>
          <a:p>
            <a:pPr lvl="1"/>
            <a:r>
              <a:rPr lang="en-US" sz="3000" dirty="0"/>
              <a:t>It is used to manage the full functionality of a local or remote server in an interactive or scripted manner</a:t>
            </a:r>
          </a:p>
          <a:p>
            <a:r>
              <a:rPr lang="en-US" sz="3200" dirty="0"/>
              <a:t>Windows PowerShell cmdlets for WDS</a:t>
            </a:r>
          </a:p>
          <a:p>
            <a:pPr lvl="1"/>
            <a:r>
              <a:rPr lang="en-US" sz="3000" dirty="0"/>
              <a:t>Can be used for local and remote management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8BE53-3867-483A-9938-CB3F8702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Tools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4256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Controlled Deployment 101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Windows Deployment Services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22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Controlled Deployment 102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Custom Images and Automated Installation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E9620E-BB22-4531-9E43-99567BA20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CDE8A-9729-477C-8DCB-16B25D2612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Deployment Image Servicing and Management </a:t>
            </a:r>
            <a:r>
              <a:rPr lang="en-US" sz="3200" dirty="0"/>
              <a:t>(</a:t>
            </a:r>
            <a:r>
              <a:rPr lang="en-US" sz="3200" b="1" dirty="0"/>
              <a:t>DISM</a:t>
            </a:r>
            <a:r>
              <a:rPr lang="en-US" sz="3200" dirty="0"/>
              <a:t>) Tool</a:t>
            </a:r>
          </a:p>
          <a:p>
            <a:pPr lvl="1"/>
            <a:r>
              <a:rPr lang="en-US" sz="3000" dirty="0"/>
              <a:t>Available in </a:t>
            </a:r>
            <a:r>
              <a:rPr lang="en-US" sz="3000" b="1" dirty="0"/>
              <a:t>C:\Windows\System32 </a:t>
            </a:r>
            <a:r>
              <a:rPr lang="en-US" sz="3000" dirty="0"/>
              <a:t>folder</a:t>
            </a:r>
          </a:p>
          <a:p>
            <a:pPr lvl="1"/>
            <a:r>
              <a:rPr lang="en-US" sz="3000" dirty="0"/>
              <a:t>Works with </a:t>
            </a:r>
            <a:r>
              <a:rPr lang="en-US" sz="3000" b="1" dirty="0"/>
              <a:t>.</a:t>
            </a:r>
            <a:r>
              <a:rPr lang="en-US" sz="3000" b="1" dirty="0" err="1"/>
              <a:t>wim</a:t>
            </a:r>
            <a:r>
              <a:rPr lang="en-US" sz="3000" b="1" dirty="0"/>
              <a:t> </a:t>
            </a:r>
            <a:r>
              <a:rPr lang="en-US" sz="3000" dirty="0"/>
              <a:t>files which may contain </a:t>
            </a:r>
            <a:r>
              <a:rPr lang="en-US" sz="3000" b="1" dirty="0"/>
              <a:t>one or more images</a:t>
            </a:r>
          </a:p>
          <a:p>
            <a:pPr lvl="1"/>
            <a:r>
              <a:rPr lang="en-US" sz="3000" b="1" dirty="0"/>
              <a:t>Deduplication</a:t>
            </a:r>
            <a:r>
              <a:rPr lang="en-US" sz="3000" dirty="0"/>
              <a:t> takes place when storing more than one image</a:t>
            </a:r>
          </a:p>
          <a:p>
            <a:pPr lvl="1"/>
            <a:r>
              <a:rPr lang="en-US" sz="3000" dirty="0"/>
              <a:t>Works either with </a:t>
            </a:r>
            <a:r>
              <a:rPr lang="en-US" sz="3000" b="1" dirty="0"/>
              <a:t>images</a:t>
            </a:r>
            <a:r>
              <a:rPr lang="en-US" sz="3000" dirty="0"/>
              <a:t> or with the current installation (</a:t>
            </a:r>
            <a:r>
              <a:rPr lang="en-US" sz="3000" b="1" dirty="0"/>
              <a:t>online</a:t>
            </a:r>
            <a:r>
              <a:rPr lang="en-US" sz="3000" dirty="0"/>
              <a:t>)</a:t>
            </a:r>
          </a:p>
          <a:p>
            <a:pPr lvl="1"/>
            <a:r>
              <a:rPr lang="en-US" sz="3000" dirty="0"/>
              <a:t>Some of the activities include</a:t>
            </a:r>
          </a:p>
          <a:p>
            <a:pPr lvl="2"/>
            <a:r>
              <a:rPr lang="en-US" sz="3000" dirty="0"/>
              <a:t>List, enable, or disable roles and features</a:t>
            </a:r>
          </a:p>
          <a:p>
            <a:pPr lvl="2"/>
            <a:r>
              <a:rPr lang="en-US" sz="3000" dirty="0"/>
              <a:t>List, add, or remove software updates, drivers, and packages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09F774-A38E-46CD-8BC8-2FFA056A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Tools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870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defTabSz="1218987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1218987">
                <a:defRPr/>
              </a:pPr>
              <a:t>2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#WSA-Advanced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220141" y="5283995"/>
            <a:ext cx="1173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bg-BG" sz="3200" b="1" dirty="0">
                <a:solidFill>
                  <a:srgbClr val="234465"/>
                </a:solidFill>
                <a:latin typeface="Calibri" panose="020F0502020204030204"/>
              </a:rPr>
              <a:t>/</a:t>
            </a:r>
            <a:r>
              <a:rPr lang="en-US" sz="3200" b="1" dirty="0">
                <a:solidFill>
                  <a:srgbClr val="234465"/>
                </a:solidFill>
                <a:latin typeface="Calibri" panose="020F0502020204030204"/>
              </a:rPr>
              <a:t>groups/WindowsSystemAdministrationAdvancedJune202</a:t>
            </a:r>
            <a:r>
              <a:rPr lang="bg-BG" sz="3200" b="1" dirty="0">
                <a:solidFill>
                  <a:srgbClr val="234465"/>
                </a:solidFill>
                <a:latin typeface="Calibri" panose="020F050202020403020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506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E9620E-BB22-4531-9E43-99567BA20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CDE8A-9729-477C-8DCB-16B25D2612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System Preparation </a:t>
            </a:r>
            <a:r>
              <a:rPr lang="en-US" sz="3200" dirty="0"/>
              <a:t>(</a:t>
            </a:r>
            <a:r>
              <a:rPr lang="en-US" sz="3200" b="1" dirty="0" err="1"/>
              <a:t>SysPrep</a:t>
            </a:r>
            <a:r>
              <a:rPr lang="en-US" sz="3200" dirty="0"/>
              <a:t>) Tool</a:t>
            </a:r>
          </a:p>
          <a:p>
            <a:pPr lvl="1"/>
            <a:r>
              <a:rPr lang="en-US" sz="3000" dirty="0"/>
              <a:t>Available in </a:t>
            </a:r>
            <a:r>
              <a:rPr lang="en-US" sz="3000" b="1" dirty="0"/>
              <a:t>C:\Windows\System32\Sysprep </a:t>
            </a:r>
            <a:r>
              <a:rPr lang="en-US" sz="3000" dirty="0"/>
              <a:t>folder</a:t>
            </a:r>
          </a:p>
          <a:p>
            <a:pPr lvl="1"/>
            <a:r>
              <a:rPr lang="en-US" sz="3000" dirty="0"/>
              <a:t>Used to remove computer specific information like </a:t>
            </a:r>
            <a:r>
              <a:rPr lang="en-US" sz="3000" b="1" dirty="0"/>
              <a:t>name</a:t>
            </a:r>
            <a:r>
              <a:rPr lang="en-US" sz="3000" dirty="0"/>
              <a:t>, </a:t>
            </a:r>
            <a:r>
              <a:rPr lang="en-US" sz="3000" b="1" dirty="0"/>
              <a:t>SID</a:t>
            </a:r>
            <a:r>
              <a:rPr lang="en-US" sz="3000" dirty="0"/>
              <a:t>, and </a:t>
            </a:r>
            <a:r>
              <a:rPr lang="en-US" sz="3000" b="1" dirty="0"/>
              <a:t>hardware drivers</a:t>
            </a:r>
          </a:p>
          <a:p>
            <a:pPr lvl="1"/>
            <a:r>
              <a:rPr lang="en-US" sz="3000" dirty="0"/>
              <a:t>Usually used with </a:t>
            </a:r>
            <a:r>
              <a:rPr lang="en-US" sz="3000" b="1" dirty="0"/>
              <a:t>OOBE + Generalize + Shutdown </a:t>
            </a:r>
            <a:r>
              <a:rPr lang="en-US" sz="3000" dirty="0"/>
              <a:t>options</a:t>
            </a:r>
          </a:p>
          <a:p>
            <a:pPr lvl="1"/>
            <a:r>
              <a:rPr lang="en-US" sz="3000" dirty="0"/>
              <a:t>When used to prepare a VM, we can execute the following command</a:t>
            </a:r>
          </a:p>
          <a:p>
            <a:pPr marL="895081" lvl="2" indent="0">
              <a:buNone/>
            </a:pPr>
            <a:r>
              <a:rPr lang="en-US" sz="3000" b="1" dirty="0"/>
              <a:t>sysprep.exe /</a:t>
            </a:r>
            <a:r>
              <a:rPr lang="en-US" sz="3000" b="1" dirty="0" err="1"/>
              <a:t>oobe</a:t>
            </a:r>
            <a:r>
              <a:rPr lang="en-US" sz="3000" b="1" dirty="0"/>
              <a:t> /generalize /shutdown /</a:t>
            </a:r>
            <a:r>
              <a:rPr lang="en-US" sz="3000" b="1" dirty="0" err="1"/>
              <a:t>mode:vm</a:t>
            </a:r>
            <a:endParaRPr lang="en-US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09F774-A38E-46CD-8BC8-2FFA056A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Tools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458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3EC4F-68DA-4F2F-93AD-B6446277C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75A00-3674-462D-9B61-4567BC0DE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b="1" dirty="0"/>
              <a:t>Windows System Image Manager </a:t>
            </a:r>
            <a:r>
              <a:rPr lang="en-US" sz="3400" dirty="0"/>
              <a:t>(</a:t>
            </a:r>
            <a:r>
              <a:rPr lang="en-US" sz="3400" b="1" dirty="0"/>
              <a:t>Windows SIM</a:t>
            </a:r>
            <a:r>
              <a:rPr lang="en-US" sz="3400" dirty="0"/>
              <a:t>)</a:t>
            </a:r>
          </a:p>
          <a:p>
            <a:pPr lvl="1"/>
            <a:r>
              <a:rPr lang="en-US" dirty="0"/>
              <a:t>Available as part of </a:t>
            </a:r>
            <a:r>
              <a:rPr lang="en-US" b="1" dirty="0"/>
              <a:t>Windows Assessment and Deployment Kit</a:t>
            </a:r>
          </a:p>
          <a:p>
            <a:pPr lvl="1"/>
            <a:r>
              <a:rPr lang="en-US" dirty="0"/>
              <a:t>Used to create </a:t>
            </a:r>
            <a:r>
              <a:rPr lang="en-US" b="1" dirty="0"/>
              <a:t>answer files </a:t>
            </a:r>
            <a:r>
              <a:rPr lang="en-US" dirty="0"/>
              <a:t>for automated installations</a:t>
            </a:r>
          </a:p>
          <a:p>
            <a:pPr lvl="1"/>
            <a:r>
              <a:rPr lang="en-US" dirty="0"/>
              <a:t>Windows installation process has </a:t>
            </a:r>
            <a:r>
              <a:rPr lang="en-US" b="1" dirty="0"/>
              <a:t>multiple configuration passes</a:t>
            </a:r>
          </a:p>
          <a:p>
            <a:pPr lvl="1"/>
            <a:r>
              <a:rPr lang="en-US" dirty="0"/>
              <a:t>Settings must be added to the appropriate pass</a:t>
            </a:r>
          </a:p>
          <a:p>
            <a:pPr lvl="1"/>
            <a:r>
              <a:rPr lang="en-US" dirty="0"/>
              <a:t>Some of the passes are </a:t>
            </a:r>
            <a:r>
              <a:rPr lang="en-US" b="1" dirty="0" err="1"/>
              <a:t>windowsPE</a:t>
            </a:r>
            <a:r>
              <a:rPr lang="en-US" dirty="0"/>
              <a:t>, </a:t>
            </a:r>
            <a:r>
              <a:rPr lang="en-US" b="1" dirty="0"/>
              <a:t>Generalize</a:t>
            </a:r>
            <a:r>
              <a:rPr lang="en-US" dirty="0"/>
              <a:t>, </a:t>
            </a:r>
            <a:r>
              <a:rPr lang="en-US" b="1" dirty="0"/>
              <a:t>Specialize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E8E5E7-9854-4455-92BC-940FFC07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Tools (3)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890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2A3AB9-F47D-4F36-9D88-965FB3FFB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CB3A9-E038-4223-AFC9-5611760962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b="1" dirty="0"/>
              <a:t>Windows Assessment and Deployment Kit </a:t>
            </a:r>
            <a:r>
              <a:rPr lang="en-US" sz="3400" dirty="0"/>
              <a:t>(</a:t>
            </a:r>
            <a:r>
              <a:rPr lang="en-US" sz="3400" b="1" dirty="0"/>
              <a:t>Windows ADK</a:t>
            </a:r>
            <a:r>
              <a:rPr lang="en-US" sz="3400" dirty="0"/>
              <a:t>)</a:t>
            </a:r>
          </a:p>
          <a:p>
            <a:pPr lvl="1"/>
            <a:r>
              <a:rPr lang="en-US" dirty="0"/>
              <a:t>Provides the tools we need to customize Windows images for large-scale deployment, and to test the quality and performance of a system</a:t>
            </a:r>
          </a:p>
          <a:p>
            <a:pPr lvl="1"/>
            <a:r>
              <a:rPr lang="en-US" dirty="0"/>
              <a:t>Follows the versioning schema of the operating system</a:t>
            </a:r>
          </a:p>
          <a:p>
            <a:pPr lvl="1"/>
            <a:r>
              <a:rPr lang="en-US" dirty="0"/>
              <a:t>It is recommended to use Windows ADK that matches the version of Windows we are deploying. For example, Windows ADK for Windows 10 version 1809 when deploying Windows 10 </a:t>
            </a:r>
            <a:br>
              <a:rPr lang="en-US" dirty="0"/>
            </a:br>
            <a:r>
              <a:rPr lang="en-US" dirty="0"/>
              <a:t>version 1809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02D5AD-E2C6-40EB-A1F7-C13948BA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Tools (4)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2BD3F-E856-4E90-9033-5A497BEFB68C}"/>
              </a:ext>
            </a:extLst>
          </p:cNvPr>
          <p:cNvSpPr txBox="1"/>
          <p:nvPr/>
        </p:nvSpPr>
        <p:spPr>
          <a:xfrm>
            <a:off x="1428703" y="6370447"/>
            <a:ext cx="9334594" cy="43355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 algn="ctr"/>
            <a:r>
              <a:rPr lang="en-US" sz="1400"/>
              <a:t>https://docs.microsoft.com/en-us/windows-hardware/get-started/adk-install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372810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ADCBD-921E-40CF-81F0-ED7BA74DF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2452B-E273-4CA1-B847-EA957C557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b="1" dirty="0" err="1"/>
              <a:t>windowsPE</a:t>
            </a:r>
            <a:r>
              <a:rPr lang="en-US" sz="2400" dirty="0"/>
              <a:t> settings are implemented when </a:t>
            </a:r>
            <a:r>
              <a:rPr lang="en-US" sz="2400" b="1" dirty="0"/>
              <a:t>setup.exe </a:t>
            </a:r>
            <a:r>
              <a:rPr lang="en-US" sz="2400" dirty="0"/>
              <a:t>is executed and before Windows operating system is installed. Not used after an image has been prepared with </a:t>
            </a:r>
            <a:r>
              <a:rPr lang="en-US" sz="2400" b="1" dirty="0" err="1"/>
              <a:t>Sysprep</a:t>
            </a:r>
            <a:endParaRPr lang="en-US" sz="2400" b="1" dirty="0"/>
          </a:p>
          <a:p>
            <a:r>
              <a:rPr lang="en-US" sz="2400" b="1" dirty="0" err="1"/>
              <a:t>offlineServicing</a:t>
            </a:r>
            <a:r>
              <a:rPr lang="en-US" sz="2400" b="1" dirty="0"/>
              <a:t> </a:t>
            </a:r>
            <a:r>
              <a:rPr lang="en-US" sz="2400" dirty="0"/>
              <a:t>pass copies and applies drivers. Not used after an image has been prepared with </a:t>
            </a:r>
            <a:r>
              <a:rPr lang="en-US" sz="2400" b="1" dirty="0" err="1"/>
              <a:t>Sysprep</a:t>
            </a:r>
            <a:endParaRPr lang="en-US" sz="2400" b="1" dirty="0"/>
          </a:p>
          <a:p>
            <a:r>
              <a:rPr lang="en-US" sz="2400" b="1" dirty="0"/>
              <a:t>Generalize </a:t>
            </a:r>
            <a:r>
              <a:rPr lang="en-US" sz="2400" dirty="0"/>
              <a:t>settings are applied when </a:t>
            </a:r>
            <a:r>
              <a:rPr lang="en-US" sz="2400" b="1" dirty="0"/>
              <a:t>Generalize</a:t>
            </a:r>
            <a:r>
              <a:rPr lang="en-US" sz="2400" dirty="0"/>
              <a:t> option in </a:t>
            </a:r>
            <a:r>
              <a:rPr lang="en-US" sz="2400" b="1" dirty="0" err="1"/>
              <a:t>Sysprep</a:t>
            </a:r>
            <a:r>
              <a:rPr lang="en-US" sz="2400" dirty="0"/>
              <a:t> is selected. Not used with </a:t>
            </a:r>
            <a:r>
              <a:rPr lang="en-US" sz="2400" b="1" dirty="0"/>
              <a:t>setup.exe</a:t>
            </a:r>
          </a:p>
          <a:p>
            <a:r>
              <a:rPr lang="en-US" sz="2400" b="1" dirty="0"/>
              <a:t>Specialize</a:t>
            </a:r>
            <a:r>
              <a:rPr lang="en-US" sz="2400" dirty="0"/>
              <a:t> settings are applied after Windows detects new hardware and generates the SID</a:t>
            </a:r>
            <a:endParaRPr lang="en-US" sz="2400" b="1" dirty="0"/>
          </a:p>
          <a:p>
            <a:r>
              <a:rPr lang="en-US" sz="2400" b="1" dirty="0" err="1"/>
              <a:t>AuditSystem</a:t>
            </a:r>
            <a:r>
              <a:rPr lang="en-US" sz="2400" dirty="0"/>
              <a:t> settings are applied when </a:t>
            </a:r>
            <a:r>
              <a:rPr lang="en-US" sz="2400" b="1" dirty="0"/>
              <a:t>Enter System Audit</a:t>
            </a:r>
            <a:r>
              <a:rPr lang="en-US" sz="2400" dirty="0"/>
              <a:t> option in </a:t>
            </a:r>
            <a:r>
              <a:rPr lang="en-US" sz="2400" b="1" dirty="0" err="1"/>
              <a:t>Sysprep</a:t>
            </a:r>
            <a:r>
              <a:rPr lang="en-US" sz="2400" dirty="0"/>
              <a:t> is selected</a:t>
            </a:r>
            <a:endParaRPr lang="en-US" sz="2400" b="1" dirty="0"/>
          </a:p>
          <a:p>
            <a:r>
              <a:rPr lang="en-US" sz="2400" b="1" dirty="0" err="1"/>
              <a:t>AuditUser</a:t>
            </a:r>
            <a:r>
              <a:rPr lang="en-US" sz="2400" dirty="0"/>
              <a:t> settings are applied when </a:t>
            </a:r>
            <a:r>
              <a:rPr lang="en-US" sz="2400" b="1" dirty="0"/>
              <a:t>Enter System Audit</a:t>
            </a:r>
            <a:r>
              <a:rPr lang="en-US" sz="2400" dirty="0"/>
              <a:t> option in </a:t>
            </a:r>
            <a:r>
              <a:rPr lang="en-US" sz="2400" b="1" dirty="0" err="1"/>
              <a:t>Sysprep</a:t>
            </a:r>
            <a:r>
              <a:rPr lang="en-US" sz="2400" dirty="0"/>
              <a:t> is selected</a:t>
            </a:r>
            <a:endParaRPr lang="en-US" sz="2400" b="1" dirty="0"/>
          </a:p>
          <a:p>
            <a:r>
              <a:rPr lang="en-US" sz="2400" b="1" dirty="0" err="1"/>
              <a:t>oobeSystem</a:t>
            </a:r>
            <a:r>
              <a:rPr lang="en-US" sz="2400" b="1" dirty="0"/>
              <a:t> </a:t>
            </a:r>
            <a:r>
              <a:rPr lang="en-US" sz="2400" dirty="0"/>
              <a:t>is the final pass before the user is prompted to sign in</a:t>
            </a:r>
            <a:endParaRPr lang="bg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F59A73-1B39-42E5-8E70-4456B786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Passes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486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27CC9B-61C1-41BC-80C4-816CDD323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F379-0529-45D5-A1BB-9483A6C88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E97AD7-4009-493D-9220-95B33B69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Custom Images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2FAF5-94D6-4CE6-868D-661E94353FB1}"/>
              </a:ext>
            </a:extLst>
          </p:cNvPr>
          <p:cNvSpPr/>
          <p:nvPr/>
        </p:nvSpPr>
        <p:spPr bwMode="auto">
          <a:xfrm>
            <a:off x="2514600" y="2362200"/>
            <a:ext cx="2971800" cy="2971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 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68C58-68A0-4A2F-A566-9DED37A6447A}"/>
              </a:ext>
            </a:extLst>
          </p:cNvPr>
          <p:cNvSpPr/>
          <p:nvPr/>
        </p:nvSpPr>
        <p:spPr bwMode="auto">
          <a:xfrm>
            <a:off x="6705600" y="2362200"/>
            <a:ext cx="2971800" cy="2971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83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27CC9B-61C1-41BC-80C4-816CDD323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F379-0529-45D5-A1BB-9483A6C88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Mount the image in an empty folder and don’t forget to specify the image index</a:t>
            </a:r>
          </a:p>
          <a:p>
            <a:r>
              <a:rPr lang="en-US" sz="3400" dirty="0"/>
              <a:t>Add any drivers that you may need</a:t>
            </a:r>
          </a:p>
          <a:p>
            <a:r>
              <a:rPr lang="en-US" sz="3400" dirty="0"/>
              <a:t>Add updates and other packages</a:t>
            </a:r>
          </a:p>
          <a:p>
            <a:r>
              <a:rPr lang="en-US" sz="3400" dirty="0"/>
              <a:t>Enable roles and features</a:t>
            </a:r>
          </a:p>
          <a:p>
            <a:r>
              <a:rPr lang="en-US" sz="3400" dirty="0"/>
              <a:t>Unmount the image and commit (or discard) the changes</a:t>
            </a:r>
            <a:endParaRPr lang="bg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E97AD7-4009-493D-9220-95B33B69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Windows Images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832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27CC9B-61C1-41BC-80C4-816CDD323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F379-0529-45D5-A1BB-9483A6C88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Make an installation out of the official media</a:t>
            </a:r>
          </a:p>
          <a:p>
            <a:r>
              <a:rPr lang="en-US" sz="3400" dirty="0"/>
              <a:t>Apply any changes like drivers, updates, and applications</a:t>
            </a:r>
          </a:p>
          <a:p>
            <a:r>
              <a:rPr lang="en-US" sz="3400" dirty="0"/>
              <a:t>Execute system preparation with </a:t>
            </a:r>
            <a:r>
              <a:rPr lang="en-US" sz="3400" b="1" dirty="0"/>
              <a:t>OOBE</a:t>
            </a:r>
            <a:r>
              <a:rPr lang="en-US" sz="3400" dirty="0"/>
              <a:t> and </a:t>
            </a:r>
            <a:r>
              <a:rPr lang="en-US" sz="3400" b="1" dirty="0"/>
              <a:t>Generalize</a:t>
            </a:r>
          </a:p>
          <a:p>
            <a:r>
              <a:rPr lang="en-US" sz="3400" dirty="0"/>
              <a:t>Use </a:t>
            </a:r>
            <a:r>
              <a:rPr lang="en-US" sz="3400" b="1" dirty="0"/>
              <a:t>WDS Capture Image </a:t>
            </a:r>
            <a:r>
              <a:rPr lang="en-US" sz="3400" dirty="0"/>
              <a:t>to boot the machine and capture the operating system state</a:t>
            </a:r>
            <a:endParaRPr lang="bg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E97AD7-4009-493D-9220-95B33B69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Capture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795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Download and install </a:t>
            </a:r>
            <a:r>
              <a:rPr lang="en-US" sz="3200" b="1" dirty="0"/>
              <a:t>Windows ADK</a:t>
            </a:r>
          </a:p>
          <a:p>
            <a:r>
              <a:rPr lang="en-US" sz="3200" dirty="0"/>
              <a:t>Prepare a local copy of the </a:t>
            </a:r>
            <a:r>
              <a:rPr lang="en-US" sz="3200" b="1" dirty="0" err="1"/>
              <a:t>install.wim</a:t>
            </a:r>
            <a:r>
              <a:rPr lang="en-US" sz="3200" b="1" dirty="0"/>
              <a:t> </a:t>
            </a:r>
            <a:r>
              <a:rPr lang="en-US" sz="3200" dirty="0"/>
              <a:t>file</a:t>
            </a:r>
          </a:p>
          <a:p>
            <a:r>
              <a:rPr lang="en-US" sz="3200" dirty="0"/>
              <a:t>Start </a:t>
            </a:r>
            <a:r>
              <a:rPr lang="en-US" sz="3200" b="1" dirty="0"/>
              <a:t>Windows SIM </a:t>
            </a:r>
            <a:r>
              <a:rPr lang="en-US" sz="3200" dirty="0"/>
              <a:t>and load the </a:t>
            </a:r>
            <a:r>
              <a:rPr lang="en-US" sz="3200" b="1" dirty="0" err="1"/>
              <a:t>install.wim</a:t>
            </a:r>
            <a:r>
              <a:rPr lang="en-US" sz="3200" b="1" dirty="0"/>
              <a:t> </a:t>
            </a:r>
            <a:r>
              <a:rPr lang="en-US" sz="3200" dirty="0"/>
              <a:t>file</a:t>
            </a:r>
          </a:p>
          <a:p>
            <a:r>
              <a:rPr lang="en-US" sz="3200" dirty="0"/>
              <a:t>Select the operating system image in the install image</a:t>
            </a:r>
          </a:p>
          <a:p>
            <a:r>
              <a:rPr lang="en-US" sz="3200" dirty="0"/>
              <a:t>Create a settings catalog</a:t>
            </a:r>
          </a:p>
          <a:p>
            <a:r>
              <a:rPr lang="en-US" sz="3200" dirty="0"/>
              <a:t>Create a new answer file</a:t>
            </a:r>
          </a:p>
          <a:p>
            <a:r>
              <a:rPr lang="en-US" sz="3200" dirty="0"/>
              <a:t>Configure desired settings</a:t>
            </a:r>
          </a:p>
          <a:p>
            <a:r>
              <a:rPr lang="en-US" sz="3200" dirty="0"/>
              <a:t>Use the resulting file with a deployment solution like WDS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Unattended Installation</a:t>
            </a:r>
          </a:p>
        </p:txBody>
      </p:sp>
    </p:spTree>
    <p:extLst>
      <p:ext uri="{BB962C8B-B14F-4D97-AF65-F5344CB8AC3E}">
        <p14:creationId xmlns:p14="http://schemas.microsoft.com/office/powerpoint/2010/main" val="107010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Controlled Deployment 102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Custom Images and Automated Installation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Controlled Updates 101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Windows Update Services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48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02874"/>
              </p:ext>
            </p:extLst>
          </p:nvPr>
        </p:nvGraphicFramePr>
        <p:xfrm>
          <a:off x="1249278" y="16482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B6270B-C42A-4F4E-82E7-AD9C56EB89D5}"/>
              </a:ext>
            </a:extLst>
          </p:cNvPr>
          <p:cNvSpPr txBox="1"/>
          <p:nvPr/>
        </p:nvSpPr>
        <p:spPr>
          <a:xfrm>
            <a:off x="8610599" y="1219200"/>
            <a:ext cx="348752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Solutions for M4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until 23:59 on </a:t>
            </a:r>
            <a:r>
              <a:rPr lang="bg-BG" sz="2400" dirty="0">
                <a:solidFill>
                  <a:srgbClr val="234465"/>
                </a:solidFill>
                <a:latin typeface="Calibri" panose="020F0502020204030204"/>
              </a:rPr>
              <a:t>0</a:t>
            </a:r>
            <a:r>
              <a:rPr lang="en-US" sz="2400" dirty="0">
                <a:solidFill>
                  <a:srgbClr val="234465"/>
                </a:solidFill>
                <a:latin typeface="Calibri" panose="020F0502020204030204"/>
              </a:rPr>
              <a:t>4</a:t>
            </a:r>
            <a:r>
              <a:rPr lang="en-US" sz="2400" noProof="0" dirty="0">
                <a:solidFill>
                  <a:srgbClr val="234465"/>
                </a:solidFill>
                <a:latin typeface="Calibri" panose="020F0502020204030204"/>
              </a:rPr>
              <a:t>.0</a:t>
            </a:r>
            <a:r>
              <a:rPr lang="bg-BG" sz="2400" noProof="0" dirty="0">
                <a:solidFill>
                  <a:srgbClr val="234465"/>
                </a:solidFill>
                <a:latin typeface="Calibri" panose="020F0502020204030204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73BC9-B5B7-410D-BD9B-5E816EE696E2}"/>
              </a:ext>
            </a:extLst>
          </p:cNvPr>
          <p:cNvSpPr txBox="1"/>
          <p:nvPr/>
        </p:nvSpPr>
        <p:spPr>
          <a:xfrm>
            <a:off x="8610598" y="2811288"/>
            <a:ext cx="3487521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dirty="0">
                <a:solidFill>
                  <a:srgbClr val="234465"/>
                </a:solidFill>
              </a:rPr>
              <a:t>Solutions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M5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400" dirty="0">
                <a:solidFill>
                  <a:srgbClr val="234465"/>
                </a:solidFill>
                <a:latin typeface="Calibri" panose="020F0502020204030204"/>
              </a:rPr>
              <a:t>can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until 23:59 on </a:t>
            </a:r>
            <a:r>
              <a:rPr lang="en-US" sz="2400" dirty="0">
                <a:solidFill>
                  <a:srgbClr val="234465"/>
                </a:solidFill>
                <a:latin typeface="Calibri" panose="020F0502020204030204"/>
              </a:rPr>
              <a:t>08</a:t>
            </a:r>
            <a:r>
              <a:rPr lang="en-US" sz="2400" noProof="0" dirty="0">
                <a:solidFill>
                  <a:srgbClr val="234465"/>
                </a:solidFill>
                <a:latin typeface="Calibri" panose="020F0502020204030204"/>
              </a:rPr>
              <a:t>.0</a:t>
            </a:r>
            <a:r>
              <a:rPr lang="bg-BG" sz="2400" noProof="0" dirty="0">
                <a:solidFill>
                  <a:srgbClr val="234465"/>
                </a:solidFill>
                <a:latin typeface="Calibri" panose="020F0502020204030204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9761C-EDAD-472A-B28B-ED37F870611C}"/>
              </a:ext>
            </a:extLst>
          </p:cNvPr>
          <p:cNvSpPr txBox="1"/>
          <p:nvPr/>
        </p:nvSpPr>
        <p:spPr>
          <a:xfrm>
            <a:off x="8606893" y="4403376"/>
            <a:ext cx="3487521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Solutions for M6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until 23:59 on </a:t>
            </a:r>
            <a:r>
              <a:rPr lang="en-US" sz="2400" noProof="0" dirty="0">
                <a:solidFill>
                  <a:srgbClr val="234465"/>
                </a:solidFill>
                <a:latin typeface="Calibri" panose="020F0502020204030204"/>
              </a:rPr>
              <a:t>15.0</a:t>
            </a:r>
            <a:r>
              <a:rPr lang="bg-BG" sz="2400" noProof="0" dirty="0">
                <a:solidFill>
                  <a:srgbClr val="234465"/>
                </a:solidFill>
                <a:latin typeface="Calibri" panose="020F0502020204030204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.2021</a:t>
            </a:r>
          </a:p>
        </p:txBody>
      </p:sp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509916"/>
          </a:xfrm>
        </p:spPr>
        <p:txBody>
          <a:bodyPr>
            <a:noAutofit/>
          </a:bodyPr>
          <a:lstStyle/>
          <a:p>
            <a:r>
              <a:rPr lang="en-US" sz="2800" dirty="0"/>
              <a:t>Main reasons to use it </a:t>
            </a:r>
          </a:p>
          <a:p>
            <a:pPr lvl="1"/>
            <a:r>
              <a:rPr lang="en-US" sz="2600" dirty="0"/>
              <a:t>Control what, when, and where is applied</a:t>
            </a:r>
          </a:p>
          <a:p>
            <a:pPr lvl="1"/>
            <a:r>
              <a:rPr lang="en-US" sz="2600" dirty="0"/>
              <a:t>Limit the network traffic</a:t>
            </a:r>
          </a:p>
          <a:p>
            <a:r>
              <a:rPr lang="en-US" sz="2800" dirty="0"/>
              <a:t>Specifics</a:t>
            </a:r>
          </a:p>
          <a:p>
            <a:pPr lvl="1"/>
            <a:r>
              <a:rPr lang="en-US" sz="2600" dirty="0"/>
              <a:t>Relies on </a:t>
            </a:r>
            <a:r>
              <a:rPr lang="en-US" sz="2600" b="1" dirty="0"/>
              <a:t>Internet Information Services</a:t>
            </a:r>
          </a:p>
          <a:p>
            <a:pPr lvl="1"/>
            <a:r>
              <a:rPr lang="en-US" sz="2600" dirty="0"/>
              <a:t>Uses </a:t>
            </a:r>
            <a:r>
              <a:rPr lang="en-US" sz="2600" b="1" dirty="0"/>
              <a:t>Windows Internal Database </a:t>
            </a:r>
            <a:r>
              <a:rPr lang="en-US" sz="2600" dirty="0"/>
              <a:t>(</a:t>
            </a:r>
            <a:r>
              <a:rPr lang="en-US" sz="2600" b="1" dirty="0"/>
              <a:t>WID</a:t>
            </a:r>
            <a:r>
              <a:rPr lang="en-US" sz="2600" dirty="0"/>
              <a:t>) or </a:t>
            </a:r>
            <a:r>
              <a:rPr lang="en-US" sz="2600" b="1" dirty="0"/>
              <a:t>SQL Server</a:t>
            </a:r>
          </a:p>
          <a:p>
            <a:r>
              <a:rPr lang="en-US" sz="2800" dirty="0"/>
              <a:t>Three deployment scenarios</a:t>
            </a:r>
          </a:p>
          <a:p>
            <a:pPr lvl="1"/>
            <a:r>
              <a:rPr lang="en-US" sz="2600" dirty="0"/>
              <a:t>Single WSUS server</a:t>
            </a:r>
          </a:p>
          <a:p>
            <a:pPr lvl="1"/>
            <a:r>
              <a:rPr lang="en-US" sz="2600" dirty="0"/>
              <a:t>Multiple WSUS servers</a:t>
            </a:r>
          </a:p>
          <a:p>
            <a:pPr lvl="1"/>
            <a:r>
              <a:rPr lang="en-US" sz="2600" dirty="0"/>
              <a:t>Disconnected WSUS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Server Update Services (WSUS)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8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Wizard guided process</a:t>
            </a:r>
          </a:p>
          <a:p>
            <a:pPr lvl="1"/>
            <a:r>
              <a:rPr lang="en-US" dirty="0"/>
              <a:t>Decide about Microsoft Update Improvement Program</a:t>
            </a:r>
          </a:p>
          <a:p>
            <a:pPr lvl="1"/>
            <a:r>
              <a:rPr lang="en-US" dirty="0"/>
              <a:t>Upstream server and proxy settings</a:t>
            </a:r>
          </a:p>
          <a:p>
            <a:pPr lvl="1"/>
            <a:r>
              <a:rPr lang="en-US" dirty="0"/>
              <a:t>Language and products selection</a:t>
            </a:r>
          </a:p>
          <a:p>
            <a:pPr lvl="1"/>
            <a:r>
              <a:rPr lang="en-US" dirty="0"/>
              <a:t>Specify classifications</a:t>
            </a:r>
          </a:p>
          <a:p>
            <a:pPr lvl="1"/>
            <a:r>
              <a:rPr lang="en-US" dirty="0"/>
              <a:t>Configure schedule</a:t>
            </a:r>
          </a:p>
          <a:p>
            <a:r>
              <a:rPr lang="en-US" dirty="0"/>
              <a:t>Further configuration with </a:t>
            </a:r>
            <a:r>
              <a:rPr lang="en-US" b="1" dirty="0"/>
              <a:t>Update Services </a:t>
            </a:r>
            <a:r>
              <a:rPr lang="en-US" dirty="0"/>
              <a:t>console</a:t>
            </a:r>
          </a:p>
          <a:p>
            <a:r>
              <a:rPr lang="en-US" dirty="0"/>
              <a:t>Reports require </a:t>
            </a:r>
            <a:r>
              <a:rPr lang="en-US" b="1" dirty="0"/>
              <a:t>Microsoft Report Viewer 2012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Post-installation Steps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59DC5-AAB3-4764-92AF-1429B0013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AA408-5CF6-47FA-AC2A-0C1D01A824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255" marR="0" lvl="0" indent="-360255" algn="l" defTabSz="1218072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Critical Updates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fixes for specific problems that address a critical non-security-related bug</a:t>
            </a:r>
          </a:p>
          <a:p>
            <a:pPr marL="360255" marR="0" lvl="0" indent="-360255" algn="l" defTabSz="1218072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Updates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frequent software updates that contain additions to a product’s definition database</a:t>
            </a:r>
          </a:p>
          <a:p>
            <a:pPr marL="360255" marR="0" lvl="0" indent="-360255" algn="l" defTabSz="1218072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Driver Sets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packages of software modules for a specific model of computing device</a:t>
            </a:r>
          </a:p>
          <a:p>
            <a:pPr marL="360255" marR="0" lvl="0" indent="-360255" algn="l" defTabSz="1218072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800" b="1" dirty="0">
                <a:solidFill>
                  <a:srgbClr val="234465"/>
                </a:solidFill>
                <a:latin typeface="Calibri"/>
              </a:rPr>
              <a:t>Drivers</a:t>
            </a:r>
            <a:r>
              <a:rPr lang="en-US" sz="2800" dirty="0">
                <a:solidFill>
                  <a:srgbClr val="234465"/>
                </a:solidFill>
                <a:latin typeface="Calibri"/>
              </a:rPr>
              <a:t> are software components used to control or regulate devices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60255" marR="0" lvl="0" indent="-360255" algn="l" defTabSz="1218072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 Packs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new product functionalities that are first distributed outside of a product release</a:t>
            </a:r>
          </a:p>
          <a:p>
            <a:pPr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 Updates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fixes for product-specific, security-related vulnerabilities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B6CEE6-3085-4AA6-BDF5-6223B54D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46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E55167-0119-424D-A98C-15A363A68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066A4-054C-4BF5-85FB-37EEF2728F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60255" marR="0" lvl="0" indent="-360255" algn="l" defTabSz="1218072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Service Packs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are tested, cumulative set of all hotfixes, security updates, critical updates, and updates that are applied to a product. They may contain additional fixes as well</a:t>
            </a:r>
          </a:p>
          <a:p>
            <a:r>
              <a:rPr lang="en-US" sz="2800" b="1" dirty="0"/>
              <a:t>Tools</a:t>
            </a:r>
            <a:r>
              <a:rPr lang="en-US" sz="2800" dirty="0"/>
              <a:t> are utility or features that help to complete one or more tasks</a:t>
            </a:r>
          </a:p>
          <a:p>
            <a:r>
              <a:rPr lang="en-US" sz="2800" b="1" dirty="0"/>
              <a:t>Update Rollups </a:t>
            </a:r>
            <a:r>
              <a:rPr lang="en-US" sz="2800" dirty="0"/>
              <a:t>are tested, cumulative set of hotfixes, security updates, critical updates, and updates that are packaged together for easy deployment</a:t>
            </a:r>
          </a:p>
          <a:p>
            <a:r>
              <a:rPr lang="en-US" sz="2800" b="1" dirty="0"/>
              <a:t>Updates</a:t>
            </a:r>
            <a:r>
              <a:rPr lang="en-US" sz="2800" dirty="0"/>
              <a:t> are fixes for specific problems and address a non-critical, non-security-related bug</a:t>
            </a:r>
          </a:p>
          <a:p>
            <a:r>
              <a:rPr lang="en-US" sz="2800" b="1" dirty="0"/>
              <a:t>Upgrades</a:t>
            </a:r>
            <a:r>
              <a:rPr lang="en-US" sz="2800" dirty="0"/>
              <a:t> are new product releases bringing a device to the next version, containing bug fixes, design changes and new features</a:t>
            </a:r>
            <a:endParaRPr lang="bg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3C5F03-54CC-4E04-BA39-F1F974C1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339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858E5-7407-4F95-B528-C75D08EC0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9486B-2E83-4101-A6A1-96BBFE4AF8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Configured via GPO</a:t>
            </a:r>
          </a:p>
          <a:p>
            <a:r>
              <a:rPr lang="en-US" sz="3000" dirty="0"/>
              <a:t>Settings are located at</a:t>
            </a:r>
            <a:endParaRPr lang="bg-BG" sz="3000" dirty="0"/>
          </a:p>
          <a:p>
            <a:pPr lvl="1"/>
            <a:r>
              <a:rPr lang="en-US" sz="2800" b="1" dirty="0"/>
              <a:t>Computer Configuration\Administrative Templates\Windows Components\Windows Update</a:t>
            </a:r>
          </a:p>
          <a:p>
            <a:r>
              <a:rPr lang="en-US" sz="3000" dirty="0"/>
              <a:t>Configure at least</a:t>
            </a:r>
          </a:p>
          <a:p>
            <a:pPr lvl="1"/>
            <a:r>
              <a:rPr lang="en-US" sz="2800" b="1" dirty="0"/>
              <a:t>Configure Automatic Updates</a:t>
            </a:r>
          </a:p>
          <a:p>
            <a:pPr lvl="1"/>
            <a:r>
              <a:rPr lang="en-US" sz="2800" b="1" dirty="0"/>
              <a:t>Specify intranet Microsoft update service location</a:t>
            </a:r>
          </a:p>
          <a:p>
            <a:r>
              <a:rPr lang="en-US" sz="3000" dirty="0"/>
              <a:t>Additionally configure </a:t>
            </a:r>
          </a:p>
          <a:p>
            <a:pPr lvl="1"/>
            <a:r>
              <a:rPr lang="en-US" sz="2800" b="1" dirty="0"/>
              <a:t>Enable client-side targeting</a:t>
            </a:r>
          </a:p>
          <a:p>
            <a:pPr lvl="1"/>
            <a:r>
              <a:rPr lang="en-US" sz="2800" b="1" dirty="0"/>
              <a:t>Automatic Updates detection frequency</a:t>
            </a:r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1679CE-3AC3-4EE6-A77B-67278CB0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</a:t>
            </a:r>
            <a:r>
              <a:rPr lang="en-US" dirty="0"/>
              <a:t>Configuration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613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858E5-7407-4F95-B528-C75D08EC0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9486B-2E83-4101-A6A1-96BBFE4AF8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Reports</a:t>
            </a:r>
          </a:p>
          <a:p>
            <a:pPr lvl="1"/>
            <a:r>
              <a:rPr lang="en-US" sz="2600" dirty="0"/>
              <a:t>Download &amp; install </a:t>
            </a:r>
            <a:r>
              <a:rPr lang="nn-NO" sz="2600" b="1" dirty="0"/>
              <a:t>Microsoft System CLR Types for Microsoft SQL Server 2012</a:t>
            </a:r>
          </a:p>
          <a:p>
            <a:pPr marL="442779" lvl="1" indent="0">
              <a:buNone/>
            </a:pPr>
            <a:r>
              <a:rPr lang="en-US" sz="2600" dirty="0">
                <a:hlinkClick r:id="rId2"/>
              </a:rPr>
              <a:t>http://go.microsoft.com/fwlink/?LinkID=239644&amp;clcid=0x409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Download &amp; install </a:t>
            </a:r>
            <a:r>
              <a:rPr lang="en-US" sz="2600" b="1" dirty="0"/>
              <a:t>Microsoft Report Viewer 2012 Runtime</a:t>
            </a:r>
          </a:p>
          <a:p>
            <a:pPr marL="442779" lvl="1" indent="0">
              <a:buNone/>
            </a:pPr>
            <a:r>
              <a:rPr lang="en-US" sz="2600" dirty="0">
                <a:hlinkClick r:id="rId3"/>
              </a:rPr>
              <a:t>https://www.microsoft.com/en-us/download/details.aspx?id=35747</a:t>
            </a:r>
            <a:r>
              <a:rPr lang="en-US" sz="2600" dirty="0"/>
              <a:t> </a:t>
            </a:r>
          </a:p>
          <a:p>
            <a:r>
              <a:rPr lang="en-US" sz="2800" dirty="0"/>
              <a:t>Ports </a:t>
            </a:r>
          </a:p>
          <a:p>
            <a:pPr lvl="1"/>
            <a:r>
              <a:rPr lang="en-US" sz="2600" dirty="0"/>
              <a:t>Open </a:t>
            </a:r>
            <a:r>
              <a:rPr lang="en-US" sz="2600" b="1" dirty="0"/>
              <a:t>TCP</a:t>
            </a:r>
            <a:r>
              <a:rPr lang="en-US" sz="2600" dirty="0"/>
              <a:t> ports </a:t>
            </a:r>
            <a:r>
              <a:rPr lang="en-US" sz="2600" b="1" dirty="0"/>
              <a:t>8530</a:t>
            </a:r>
            <a:r>
              <a:rPr lang="en-US" sz="2600" dirty="0"/>
              <a:t> (for HTTP) and </a:t>
            </a:r>
            <a:r>
              <a:rPr lang="en-US" sz="2600" b="1" dirty="0"/>
              <a:t>8531</a:t>
            </a:r>
            <a:r>
              <a:rPr lang="en-US" sz="2600" dirty="0"/>
              <a:t> (for HTTPS)</a:t>
            </a:r>
          </a:p>
          <a:p>
            <a:r>
              <a:rPr lang="en-US" sz="2800" dirty="0"/>
              <a:t>Force clients to communicate with WSUS</a:t>
            </a:r>
          </a:p>
          <a:p>
            <a:pPr lvl="1"/>
            <a:r>
              <a:rPr lang="en-US" sz="2600" b="1" dirty="0"/>
              <a:t>wuauctl.exe /</a:t>
            </a:r>
            <a:r>
              <a:rPr lang="en-US" sz="2600" b="1" dirty="0" err="1"/>
              <a:t>detectnow</a:t>
            </a:r>
            <a:r>
              <a:rPr lang="en-US" sz="2600" b="1" dirty="0"/>
              <a:t> /</a:t>
            </a:r>
            <a:r>
              <a:rPr lang="en-US" sz="2600" b="1" dirty="0" err="1"/>
              <a:t>reportnow</a:t>
            </a:r>
            <a:endParaRPr lang="en-US" sz="2600" b="1" dirty="0"/>
          </a:p>
          <a:p>
            <a:r>
              <a:rPr lang="en-US" sz="2800" dirty="0"/>
              <a:t>Check logs in </a:t>
            </a:r>
            <a:r>
              <a:rPr lang="en-US" sz="2800" b="1" dirty="0"/>
              <a:t>Event Viewer</a:t>
            </a:r>
          </a:p>
          <a:p>
            <a:pPr lvl="1"/>
            <a:r>
              <a:rPr lang="en-US" sz="2600" b="1" dirty="0"/>
              <a:t>\Applications and Services Logs\Microsoft\Windows\Windows Update Client</a:t>
            </a:r>
            <a:endParaRPr lang="bg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1679CE-3AC3-4EE6-A77B-67278CB0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Activities and Troubleshooting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46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Controlled Updates 101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Windows Update Services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75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20985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208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2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softuni.org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00475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Knowledge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2461818" y="2636934"/>
            <a:ext cx="7268364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dirty="0"/>
              <a:t>Practice (exam-like) questions: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FC820-E098-4B1E-A028-B9005AD635DD}"/>
              </a:ext>
            </a:extLst>
          </p:cNvPr>
          <p:cNvSpPr txBox="1"/>
          <p:nvPr/>
        </p:nvSpPr>
        <p:spPr>
          <a:xfrm>
            <a:off x="1707252" y="3562609"/>
            <a:ext cx="8883293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https://zahariev.pro/q</a:t>
            </a:r>
            <a:r>
              <a:rPr lang="en-US" sz="4400" b="1"/>
              <a:t>/wsaa-202106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714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(M5)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8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0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Domain Name System (DNS)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Dynamic Host Configuration Protocol (DHCP)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Service Accounts &amp; Kerberos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Backup and Restore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Multiple Domains and Domain Controllers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</p:spTree>
    <p:extLst>
      <p:ext uri="{BB962C8B-B14F-4D97-AF65-F5344CB8AC3E}">
        <p14:creationId xmlns:p14="http://schemas.microsoft.com/office/powerpoint/2010/main" val="42245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(M6)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22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Windows Deployment 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Custom Images and Automated Installation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Windows Update Services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69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DDCA6-33FF-4192-89C5-0002BE9F9D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56FDEE-1D80-49DE-A2F5-CD056AC6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Infrastructure</a:t>
            </a:r>
            <a:endParaRPr lang="bg-B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6F3B6C-EBFA-4A79-8F68-80161D361C86}"/>
              </a:ext>
            </a:extLst>
          </p:cNvPr>
          <p:cNvCxnSpPr>
            <a:cxnSpLocks/>
          </p:cNvCxnSpPr>
          <p:nvPr/>
        </p:nvCxnSpPr>
        <p:spPr>
          <a:xfrm>
            <a:off x="1337389" y="2831840"/>
            <a:ext cx="8305800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4571D7F-1D7B-43B7-BD3E-A51264C1D241}"/>
              </a:ext>
            </a:extLst>
          </p:cNvPr>
          <p:cNvSpPr/>
          <p:nvPr/>
        </p:nvSpPr>
        <p:spPr>
          <a:xfrm>
            <a:off x="1524000" y="3429000"/>
            <a:ext cx="1138335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AD DS, DNS, DHCP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2F53EC-6472-4237-A161-4B05C822DB92}"/>
              </a:ext>
            </a:extLst>
          </p:cNvPr>
          <p:cNvSpPr/>
          <p:nvPr/>
        </p:nvSpPr>
        <p:spPr>
          <a:xfrm>
            <a:off x="3800670" y="3429000"/>
            <a:ext cx="1138335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WDS</a:t>
            </a:r>
          </a:p>
        </p:txBody>
      </p:sp>
      <p:sp>
        <p:nvSpPr>
          <p:cNvPr id="46" name="Cylinder 45">
            <a:extLst>
              <a:ext uri="{FF2B5EF4-FFF2-40B4-BE49-F238E27FC236}">
                <a16:creationId xmlns:a16="http://schemas.microsoft.com/office/drawing/2014/main" id="{414396D3-0FBD-4523-9B8A-16654D8E8346}"/>
              </a:ext>
            </a:extLst>
          </p:cNvPr>
          <p:cNvSpPr/>
          <p:nvPr/>
        </p:nvSpPr>
        <p:spPr>
          <a:xfrm>
            <a:off x="2909596" y="3860542"/>
            <a:ext cx="494523" cy="587826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AECA0A0A-18D8-4AE1-BBDF-2930F12E9B94}"/>
              </a:ext>
            </a:extLst>
          </p:cNvPr>
          <p:cNvSpPr/>
          <p:nvPr/>
        </p:nvSpPr>
        <p:spPr>
          <a:xfrm>
            <a:off x="5190932" y="3860542"/>
            <a:ext cx="494523" cy="587826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99B3D9-18F6-47C8-A28F-1E181637B77F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2093167" y="2831840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7F008A-9DF4-4898-9623-BB78BD40206C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4369837" y="2831840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4CF71D-45F2-4B2E-9268-5A9186CF8F93}"/>
              </a:ext>
            </a:extLst>
          </p:cNvPr>
          <p:cNvCxnSpPr>
            <a:stCxn id="46" idx="2"/>
            <a:endCxn id="44" idx="3"/>
          </p:cNvCxnSpPr>
          <p:nvPr/>
        </p:nvCxnSpPr>
        <p:spPr>
          <a:xfrm flipH="1">
            <a:off x="2662335" y="4154455"/>
            <a:ext cx="247261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7800D3-CD75-459B-9930-E764399C2EC6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4943670" y="4154455"/>
            <a:ext cx="247262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D4C7365-4599-4964-948D-C22114596564}"/>
              </a:ext>
            </a:extLst>
          </p:cNvPr>
          <p:cNvSpPr txBox="1"/>
          <p:nvPr/>
        </p:nvSpPr>
        <p:spPr>
          <a:xfrm>
            <a:off x="7455253" y="2451036"/>
            <a:ext cx="223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192.168.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99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.0/24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B7CD6F-569A-481A-900E-6E280A7B2E31}"/>
              </a:ext>
            </a:extLst>
          </p:cNvPr>
          <p:cNvSpPr txBox="1"/>
          <p:nvPr/>
        </p:nvSpPr>
        <p:spPr>
          <a:xfrm>
            <a:off x="4366729" y="28454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D9C9F9-6C2F-4867-B4DB-CED8D4196D27}"/>
              </a:ext>
            </a:extLst>
          </p:cNvPr>
          <p:cNvSpPr txBox="1"/>
          <p:nvPr/>
        </p:nvSpPr>
        <p:spPr>
          <a:xfrm>
            <a:off x="2093166" y="284545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85FB65-C118-4229-8CE0-850567157041}"/>
              </a:ext>
            </a:extLst>
          </p:cNvPr>
          <p:cNvSpPr/>
          <p:nvPr/>
        </p:nvSpPr>
        <p:spPr>
          <a:xfrm>
            <a:off x="6087708" y="3429000"/>
            <a:ext cx="1138335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WSUS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901B7E41-C464-4C6F-AC86-FC0B76E5D746}"/>
              </a:ext>
            </a:extLst>
          </p:cNvPr>
          <p:cNvSpPr/>
          <p:nvPr/>
        </p:nvSpPr>
        <p:spPr>
          <a:xfrm>
            <a:off x="7477970" y="3860542"/>
            <a:ext cx="494523" cy="587826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FEC5FF5-8FA6-4F92-93B4-9C61410039FA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7230708" y="4154455"/>
            <a:ext cx="247262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BAA49D-1D39-4D53-8641-C12B82A9E033}"/>
              </a:ext>
            </a:extLst>
          </p:cNvPr>
          <p:cNvCxnSpPr/>
          <p:nvPr/>
        </p:nvCxnSpPr>
        <p:spPr>
          <a:xfrm flipH="1" flipV="1">
            <a:off x="6656875" y="2836300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C76D9B-70F3-4172-A774-67AFBE505C93}"/>
              </a:ext>
            </a:extLst>
          </p:cNvPr>
          <p:cNvSpPr txBox="1"/>
          <p:nvPr/>
        </p:nvSpPr>
        <p:spPr>
          <a:xfrm>
            <a:off x="6653767" y="28499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1306B-1BD9-476F-A84E-C6A218BDC444}"/>
              </a:ext>
            </a:extLst>
          </p:cNvPr>
          <p:cNvSpPr txBox="1"/>
          <p:nvPr/>
        </p:nvSpPr>
        <p:spPr>
          <a:xfrm>
            <a:off x="1255774" y="245103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DOMAIN: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WSAA.LAB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91A382-C271-49B4-BBC5-91DBB4A5BC21}"/>
              </a:ext>
            </a:extLst>
          </p:cNvPr>
          <p:cNvSpPr/>
          <p:nvPr/>
        </p:nvSpPr>
        <p:spPr>
          <a:xfrm>
            <a:off x="8374746" y="3429000"/>
            <a:ext cx="1138335" cy="14509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8E8F1DF5-4602-4A0E-ADFD-D5DCA4828EEE}"/>
              </a:ext>
            </a:extLst>
          </p:cNvPr>
          <p:cNvSpPr/>
          <p:nvPr/>
        </p:nvSpPr>
        <p:spPr>
          <a:xfrm>
            <a:off x="9765008" y="3860542"/>
            <a:ext cx="494523" cy="587826"/>
          </a:xfrm>
          <a:prstGeom prst="can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CBCC79-9983-49C4-88EF-9781F250A6B1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9517746" y="4154455"/>
            <a:ext cx="247262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CFBE51-4984-4FCD-9D1F-F5A090456EC6}"/>
              </a:ext>
            </a:extLst>
          </p:cNvPr>
          <p:cNvCxnSpPr/>
          <p:nvPr/>
        </p:nvCxnSpPr>
        <p:spPr>
          <a:xfrm flipH="1" flipV="1">
            <a:off x="8943913" y="2836300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ED8A90-B16A-439E-9552-1389538239EE}"/>
              </a:ext>
            </a:extLst>
          </p:cNvPr>
          <p:cNvSpPr txBox="1"/>
          <p:nvPr/>
        </p:nvSpPr>
        <p:spPr>
          <a:xfrm>
            <a:off x="8940805" y="28499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919590-618A-45C5-A252-7339F956B4BB}"/>
              </a:ext>
            </a:extLst>
          </p:cNvPr>
          <p:cNvSpPr/>
          <p:nvPr/>
        </p:nvSpPr>
        <p:spPr bwMode="auto">
          <a:xfrm>
            <a:off x="10506793" y="4078255"/>
            <a:ext cx="76200" cy="76200"/>
          </a:xfrm>
          <a:prstGeom prst="ellipse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E056C68-CA3E-4140-B34C-2F6B37732CA9}"/>
              </a:ext>
            </a:extLst>
          </p:cNvPr>
          <p:cNvSpPr/>
          <p:nvPr/>
        </p:nvSpPr>
        <p:spPr bwMode="auto">
          <a:xfrm>
            <a:off x="10722693" y="4078255"/>
            <a:ext cx="76200" cy="76200"/>
          </a:xfrm>
          <a:prstGeom prst="ellipse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59CE0B-A0C6-442B-B986-7EE56C125324}"/>
              </a:ext>
            </a:extLst>
          </p:cNvPr>
          <p:cNvSpPr/>
          <p:nvPr/>
        </p:nvSpPr>
        <p:spPr bwMode="auto">
          <a:xfrm>
            <a:off x="10938593" y="4075715"/>
            <a:ext cx="76200" cy="76200"/>
          </a:xfrm>
          <a:prstGeom prst="ellipse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765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3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10601</TotalTime>
  <Words>2016</Words>
  <Application>Microsoft Office PowerPoint</Application>
  <PresentationFormat>Widescreen</PresentationFormat>
  <Paragraphs>308</Paragraphs>
  <Slides>39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1_SoftUni3_1</vt:lpstr>
      <vt:lpstr>SoftUni</vt:lpstr>
      <vt:lpstr>2_SoftUni3_1</vt:lpstr>
      <vt:lpstr>3_SoftUni3_1</vt:lpstr>
      <vt:lpstr>Extended Services</vt:lpstr>
      <vt:lpstr>Have a Question?</vt:lpstr>
      <vt:lpstr>Homework Progress</vt:lpstr>
      <vt:lpstr>Test Your Knowledge</vt:lpstr>
      <vt:lpstr>PowerPoint Presentation</vt:lpstr>
      <vt:lpstr>What We Covered</vt:lpstr>
      <vt:lpstr>PowerPoint Presentation</vt:lpstr>
      <vt:lpstr>Table of Contents</vt:lpstr>
      <vt:lpstr>Lab Infrastructure</vt:lpstr>
      <vt:lpstr>PowerPoint Presentation</vt:lpstr>
      <vt:lpstr>The Need</vt:lpstr>
      <vt:lpstr>Solutions</vt:lpstr>
      <vt:lpstr>Introduction to WDS</vt:lpstr>
      <vt:lpstr>Deployment Scenarios</vt:lpstr>
      <vt:lpstr>WDS Image Types</vt:lpstr>
      <vt:lpstr>Management Tools</vt:lpstr>
      <vt:lpstr>PowerPoint Presentation</vt:lpstr>
      <vt:lpstr>PowerPoint Presentation</vt:lpstr>
      <vt:lpstr>Helper Tools (1)</vt:lpstr>
      <vt:lpstr>Helper Tools (2)</vt:lpstr>
      <vt:lpstr>Helper Tools (3)</vt:lpstr>
      <vt:lpstr>Helper Tools (4)</vt:lpstr>
      <vt:lpstr>Configuration Passes</vt:lpstr>
      <vt:lpstr>Build Custom Images</vt:lpstr>
      <vt:lpstr>Modifying Windows Images</vt:lpstr>
      <vt:lpstr>Build and Capture</vt:lpstr>
      <vt:lpstr>Prepare Unattended Installation</vt:lpstr>
      <vt:lpstr>PowerPoint Presentation</vt:lpstr>
      <vt:lpstr>PowerPoint Presentation</vt:lpstr>
      <vt:lpstr>Windows Server Update Services (WSUS)</vt:lpstr>
      <vt:lpstr>Post-installation Steps</vt:lpstr>
      <vt:lpstr>Classifications (1)</vt:lpstr>
      <vt:lpstr>Classifications (2)</vt:lpstr>
      <vt:lpstr>Client Configuration</vt:lpstr>
      <vt:lpstr>Additional Activities and Troubleshooting</vt:lpstr>
      <vt:lpstr>PowerPoint Presentation</vt:lpstr>
      <vt:lpstr>Questions?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WSAA - M6 - Slides - Extended Services</dc:title>
  <dc:creator>Software University Foundation</dc:creator>
  <cp:keywords>Software University, SoftUni, programming, coding, software development, education, training, course</cp:keywords>
  <cp:lastModifiedBy>Dimitar Zahariev</cp:lastModifiedBy>
  <cp:revision>109</cp:revision>
  <dcterms:created xsi:type="dcterms:W3CDTF">2018-05-23T13:08:44Z</dcterms:created>
  <dcterms:modified xsi:type="dcterms:W3CDTF">2021-08-04T16:38:46Z</dcterms:modified>
  <cp:category>computer programming, programming</cp:category>
</cp:coreProperties>
</file>