
<file path=[Content_Types].xml><?xml version="1.0" encoding="utf-8"?>
<Types xmlns="http://schemas.openxmlformats.org/package/2006/content-types">
  <Default Extension="emf" ContentType="image/x-emf"/>
  <Default Extension="jfif" ContentType="image/png"/>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702" r:id="rId3"/>
    <p:sldMasterId id="2147483718" r:id="rId4"/>
  </p:sldMasterIdLst>
  <p:notesMasterIdLst>
    <p:notesMasterId r:id="rId65"/>
  </p:notesMasterIdLst>
  <p:handoutMasterIdLst>
    <p:handoutMasterId r:id="rId66"/>
  </p:handoutMasterIdLst>
  <p:sldIdLst>
    <p:sldId id="503" r:id="rId5"/>
    <p:sldId id="1088" r:id="rId6"/>
    <p:sldId id="610" r:id="rId7"/>
    <p:sldId id="1086" r:id="rId8"/>
    <p:sldId id="946" r:id="rId9"/>
    <p:sldId id="947" r:id="rId10"/>
    <p:sldId id="948"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53" r:id="rId41"/>
    <p:sldId id="954" r:id="rId42"/>
    <p:sldId id="1072" r:id="rId43"/>
    <p:sldId id="1073" r:id="rId44"/>
    <p:sldId id="1062" r:id="rId45"/>
    <p:sldId id="1061" r:id="rId46"/>
    <p:sldId id="1060" r:id="rId47"/>
    <p:sldId id="1063" r:id="rId48"/>
    <p:sldId id="1064" r:id="rId49"/>
    <p:sldId id="1065" r:id="rId50"/>
    <p:sldId id="1071" r:id="rId51"/>
    <p:sldId id="1066" r:id="rId52"/>
    <p:sldId id="1067" r:id="rId53"/>
    <p:sldId id="1068" r:id="rId54"/>
    <p:sldId id="701" r:id="rId55"/>
    <p:sldId id="1056" r:id="rId56"/>
    <p:sldId id="1058" r:id="rId57"/>
    <p:sldId id="1059" r:id="rId58"/>
    <p:sldId id="714" r:id="rId59"/>
    <p:sldId id="1034" r:id="rId60"/>
    <p:sldId id="1035" r:id="rId61"/>
    <p:sldId id="1036" r:id="rId62"/>
    <p:sldId id="1037" r:id="rId63"/>
    <p:sldId id="92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503"/>
            <p14:sldId id="1088"/>
            <p14:sldId id="610"/>
            <p14:sldId id="1086"/>
            <p14:sldId id="946"/>
            <p14:sldId id="947"/>
            <p14:sldId id="948"/>
            <p14:sldId id="263"/>
          </p14:sldIdLst>
        </p14:section>
        <p14:section name="AD Activities &amp; Services 101" id="{E69510C4-FC53-4A79-B98C-36AD0169A3BC}">
          <p14:sldIdLst>
            <p14:sldId id="264"/>
            <p14:sldId id="265"/>
            <p14:sldId id="266"/>
            <p14:sldId id="267"/>
            <p14:sldId id="268"/>
            <p14:sldId id="269"/>
            <p14:sldId id="270"/>
            <p14:sldId id="271"/>
            <p14:sldId id="272"/>
            <p14:sldId id="273"/>
            <p14:sldId id="274"/>
            <p14:sldId id="275"/>
            <p14:sldId id="276"/>
            <p14:sldId id="277"/>
          </p14:sldIdLst>
        </p14:section>
        <p14:section name="AD Activities &amp; Services 102" id="{2F9F5986-7BBB-4366-862C-8A927EE2272D}">
          <p14:sldIdLst>
            <p14:sldId id="278"/>
            <p14:sldId id="279"/>
            <p14:sldId id="280"/>
            <p14:sldId id="281"/>
            <p14:sldId id="282"/>
            <p14:sldId id="283"/>
            <p14:sldId id="284"/>
            <p14:sldId id="285"/>
            <p14:sldId id="286"/>
            <p14:sldId id="287"/>
            <p14:sldId id="288"/>
            <p14:sldId id="289"/>
            <p14:sldId id="290"/>
            <p14:sldId id="291"/>
          </p14:sldIdLst>
        </p14:section>
        <p14:section name="AD Activities &amp; Services 103" id="{DC9A04FA-C33A-436B-BB9B-6974AC806353}">
          <p14:sldIdLst>
            <p14:sldId id="353"/>
            <p14:sldId id="954"/>
            <p14:sldId id="1072"/>
            <p14:sldId id="1073"/>
            <p14:sldId id="1062"/>
            <p14:sldId id="1061"/>
            <p14:sldId id="1060"/>
            <p14:sldId id="1063"/>
            <p14:sldId id="1064"/>
            <p14:sldId id="1065"/>
            <p14:sldId id="1071"/>
            <p14:sldId id="1066"/>
            <p14:sldId id="1067"/>
            <p14:sldId id="1068"/>
            <p14:sldId id="701"/>
            <p14:sldId id="1056"/>
            <p14:sldId id="1058"/>
            <p14:sldId id="1059"/>
            <p14:sldId id="714"/>
          </p14:sldIdLst>
        </p14:section>
        <p14:section name="Conclusion" id="{10E03AB1-9AA8-4E86-9A64-D741901E50A2}">
          <p14:sldIdLst>
            <p14:sldId id="1034"/>
            <p14:sldId id="1035"/>
            <p14:sldId id="1036"/>
            <p14:sldId id="1037"/>
            <p14:sldId id="92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itar Zahariev" initials="DZ" lastIdx="1" clrIdx="0">
    <p:extLst>
      <p:ext uri="{19B8F6BF-5375-455C-9EA6-DF929625EA0E}">
        <p15:presenceInfo xmlns:p15="http://schemas.microsoft.com/office/powerpoint/2012/main" userId="b84e4ebc77879e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68AD2-3FDE-4707-8A69-2C4885EB297D}" v="19" dt="2021-07-28T19:48:59.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20" autoAdjust="0"/>
  </p:normalViewPr>
  <p:slideViewPr>
    <p:cSldViewPr showGuides="1">
      <p:cViewPr varScale="1">
        <p:scale>
          <a:sx n="108" d="100"/>
          <a:sy n="108" d="100"/>
        </p:scale>
        <p:origin x="330" y="96"/>
      </p:cViewPr>
      <p:guideLst>
        <p:guide orient="horz" pos="2183"/>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ar Zahariev" userId="b84e4ebc77879e88" providerId="LiveId" clId="{B275B465-1CEE-4998-B9FA-63F3B80B191C}"/>
    <pc:docChg chg="custSel addSld delSld modSld modSection">
      <pc:chgData name="Dimitar Zahariev" userId="b84e4ebc77879e88" providerId="LiveId" clId="{B275B465-1CEE-4998-B9FA-63F3B80B191C}" dt="2020-02-11T12:40:04.828" v="261" actId="5793"/>
      <pc:docMkLst>
        <pc:docMk/>
      </pc:docMkLst>
      <pc:sldChg chg="modSp">
        <pc:chgData name="Dimitar Zahariev" userId="b84e4ebc77879e88" providerId="LiveId" clId="{B275B465-1CEE-4998-B9FA-63F3B80B191C}" dt="2020-02-11T10:08:57.805" v="226" actId="20577"/>
        <pc:sldMkLst>
          <pc:docMk/>
          <pc:sldMk cId="3215379390" sldId="274"/>
        </pc:sldMkLst>
        <pc:spChg chg="mod">
          <ac:chgData name="Dimitar Zahariev" userId="b84e4ebc77879e88" providerId="LiveId" clId="{B275B465-1CEE-4998-B9FA-63F3B80B191C}" dt="2020-02-11T10:08:57.805" v="226" actId="20577"/>
          <ac:spMkLst>
            <pc:docMk/>
            <pc:sldMk cId="3215379390" sldId="274"/>
            <ac:spMk id="2" creationId="{37F91798-9AD5-4209-8887-958029548481}"/>
          </ac:spMkLst>
        </pc:spChg>
        <pc:spChg chg="mod">
          <ac:chgData name="Dimitar Zahariev" userId="b84e4ebc77879e88" providerId="LiveId" clId="{B275B465-1CEE-4998-B9FA-63F3B80B191C}" dt="2020-02-11T10:04:35.030" v="48" actId="20577"/>
          <ac:spMkLst>
            <pc:docMk/>
            <pc:sldMk cId="3215379390" sldId="274"/>
            <ac:spMk id="3" creationId="{A004DC04-DA2A-41C0-8578-4B8D2F08EA7D}"/>
          </ac:spMkLst>
        </pc:spChg>
      </pc:sldChg>
      <pc:sldChg chg="del">
        <pc:chgData name="Dimitar Zahariev" userId="b84e4ebc77879e88" providerId="LiveId" clId="{B275B465-1CEE-4998-B9FA-63F3B80B191C}" dt="2020-02-11T10:05:59.575" v="57" actId="47"/>
        <pc:sldMkLst>
          <pc:docMk/>
          <pc:sldMk cId="1646986932" sldId="276"/>
        </pc:sldMkLst>
      </pc:sldChg>
      <pc:sldChg chg="modSp">
        <pc:chgData name="Dimitar Zahariev" userId="b84e4ebc77879e88" providerId="LiveId" clId="{B275B465-1CEE-4998-B9FA-63F3B80B191C}" dt="2020-02-11T12:40:04.828" v="261" actId="5793"/>
        <pc:sldMkLst>
          <pc:docMk/>
          <pc:sldMk cId="882194472" sldId="353"/>
        </pc:sldMkLst>
        <pc:spChg chg="mod">
          <ac:chgData name="Dimitar Zahariev" userId="b84e4ebc77879e88" providerId="LiveId" clId="{B275B465-1CEE-4998-B9FA-63F3B80B191C}" dt="2020-02-11T10:07:48.647" v="211" actId="20577"/>
          <ac:spMkLst>
            <pc:docMk/>
            <pc:sldMk cId="882194472" sldId="353"/>
            <ac:spMk id="4" creationId="{BEB5BB41-09D4-4E9F-8C80-EE8709171CB3}"/>
          </ac:spMkLst>
        </pc:spChg>
        <pc:spChg chg="mod">
          <ac:chgData name="Dimitar Zahariev" userId="b84e4ebc77879e88" providerId="LiveId" clId="{B275B465-1CEE-4998-B9FA-63F3B80B191C}" dt="2020-02-11T12:40:04.828" v="261" actId="5793"/>
          <ac:spMkLst>
            <pc:docMk/>
            <pc:sldMk cId="882194472" sldId="353"/>
            <ac:spMk id="5" creationId="{11A1BDA3-1568-4FA9-867E-D3CB207F2824}"/>
          </ac:spMkLst>
        </pc:spChg>
      </pc:sldChg>
      <pc:sldChg chg="del">
        <pc:chgData name="Dimitar Zahariev" userId="b84e4ebc77879e88" providerId="LiveId" clId="{B275B465-1CEE-4998-B9FA-63F3B80B191C}" dt="2020-02-11T10:08:24.005" v="220" actId="47"/>
        <pc:sldMkLst>
          <pc:docMk/>
          <pc:sldMk cId="3811251410" sldId="738"/>
        </pc:sldMkLst>
      </pc:sldChg>
      <pc:sldChg chg="del">
        <pc:chgData name="Dimitar Zahariev" userId="b84e4ebc77879e88" providerId="LiveId" clId="{B275B465-1CEE-4998-B9FA-63F3B80B191C}" dt="2020-02-11T10:08:24.005" v="220" actId="47"/>
        <pc:sldMkLst>
          <pc:docMk/>
          <pc:sldMk cId="2048724385" sldId="754"/>
        </pc:sldMkLst>
      </pc:sldChg>
      <pc:sldChg chg="modSp modAnim">
        <pc:chgData name="Dimitar Zahariev" userId="b84e4ebc77879e88" providerId="LiveId" clId="{B275B465-1CEE-4998-B9FA-63F3B80B191C}" dt="2020-02-11T10:08:33.726" v="225" actId="5793"/>
        <pc:sldMkLst>
          <pc:docMk/>
          <pc:sldMk cId="3983174900" sldId="755"/>
        </pc:sldMkLst>
        <pc:spChg chg="mod">
          <ac:chgData name="Dimitar Zahariev" userId="b84e4ebc77879e88" providerId="LiveId" clId="{B275B465-1CEE-4998-B9FA-63F3B80B191C}" dt="2020-02-11T10:08:20.181" v="219" actId="5793"/>
          <ac:spMkLst>
            <pc:docMk/>
            <pc:sldMk cId="3983174900" sldId="755"/>
            <ac:spMk id="5" creationId="{25D4DC16-7C8F-4647-B097-E39063E1F4FD}"/>
          </ac:spMkLst>
        </pc:spChg>
        <pc:spChg chg="mod">
          <ac:chgData name="Dimitar Zahariev" userId="b84e4ebc77879e88" providerId="LiveId" clId="{B275B465-1CEE-4998-B9FA-63F3B80B191C}" dt="2020-02-11T10:08:33.726" v="225" actId="5793"/>
          <ac:spMkLst>
            <pc:docMk/>
            <pc:sldMk cId="3983174900" sldId="755"/>
            <ac:spMk id="6" creationId="{391F2308-E957-40BB-A6ED-5D70B38DD10A}"/>
          </ac:spMkLst>
        </pc:spChg>
      </pc:sldChg>
      <pc:sldChg chg="del">
        <pc:chgData name="Dimitar Zahariev" userId="b84e4ebc77879e88" providerId="LiveId" clId="{B275B465-1CEE-4998-B9FA-63F3B80B191C}" dt="2020-02-11T10:08:28.852" v="221" actId="47"/>
        <pc:sldMkLst>
          <pc:docMk/>
          <pc:sldMk cId="1771951066" sldId="756"/>
        </pc:sldMkLst>
      </pc:sldChg>
      <pc:sldChg chg="del">
        <pc:chgData name="Dimitar Zahariev" userId="b84e4ebc77879e88" providerId="LiveId" clId="{B275B465-1CEE-4998-B9FA-63F3B80B191C}" dt="2020-02-11T10:08:28.852" v="221" actId="47"/>
        <pc:sldMkLst>
          <pc:docMk/>
          <pc:sldMk cId="2502894898" sldId="757"/>
        </pc:sldMkLst>
      </pc:sldChg>
      <pc:sldChg chg="del">
        <pc:chgData name="Dimitar Zahariev" userId="b84e4ebc77879e88" providerId="LiveId" clId="{B275B465-1CEE-4998-B9FA-63F3B80B191C}" dt="2020-02-11T10:08:28.852" v="221" actId="47"/>
        <pc:sldMkLst>
          <pc:docMk/>
          <pc:sldMk cId="480002717" sldId="758"/>
        </pc:sldMkLst>
      </pc:sldChg>
      <pc:sldChg chg="del">
        <pc:chgData name="Dimitar Zahariev" userId="b84e4ebc77879e88" providerId="LiveId" clId="{B275B465-1CEE-4998-B9FA-63F3B80B191C}" dt="2020-02-11T10:08:28.852" v="221" actId="47"/>
        <pc:sldMkLst>
          <pc:docMk/>
          <pc:sldMk cId="3673212385" sldId="759"/>
        </pc:sldMkLst>
      </pc:sldChg>
      <pc:sldChg chg="del">
        <pc:chgData name="Dimitar Zahariev" userId="b84e4ebc77879e88" providerId="LiveId" clId="{B275B465-1CEE-4998-B9FA-63F3B80B191C}" dt="2020-02-11T10:08:28.852" v="221" actId="47"/>
        <pc:sldMkLst>
          <pc:docMk/>
          <pc:sldMk cId="4284513354" sldId="762"/>
        </pc:sldMkLst>
      </pc:sldChg>
      <pc:sldChg chg="del">
        <pc:chgData name="Dimitar Zahariev" userId="b84e4ebc77879e88" providerId="LiveId" clId="{B275B465-1CEE-4998-B9FA-63F3B80B191C}" dt="2020-02-11T10:08:24.005" v="220" actId="47"/>
        <pc:sldMkLst>
          <pc:docMk/>
          <pc:sldMk cId="4128315626" sldId="781"/>
        </pc:sldMkLst>
      </pc:sldChg>
      <pc:sldChg chg="del">
        <pc:chgData name="Dimitar Zahariev" userId="b84e4ebc77879e88" providerId="LiveId" clId="{B275B465-1CEE-4998-B9FA-63F3B80B191C}" dt="2020-02-11T10:08:28.852" v="221" actId="47"/>
        <pc:sldMkLst>
          <pc:docMk/>
          <pc:sldMk cId="311008798" sldId="782"/>
        </pc:sldMkLst>
      </pc:sldChg>
      <pc:sldChg chg="modSp del modAnim">
        <pc:chgData name="Dimitar Zahariev" userId="b84e4ebc77879e88" providerId="LiveId" clId="{B275B465-1CEE-4998-B9FA-63F3B80B191C}" dt="2020-02-11T10:08:24.005" v="220" actId="47"/>
        <pc:sldMkLst>
          <pc:docMk/>
          <pc:sldMk cId="3047820217" sldId="783"/>
        </pc:sldMkLst>
        <pc:spChg chg="mod">
          <ac:chgData name="Dimitar Zahariev" userId="b84e4ebc77879e88" providerId="LiveId" clId="{B275B465-1CEE-4998-B9FA-63F3B80B191C}" dt="2020-02-11T10:08:12.544" v="215" actId="5793"/>
          <ac:spMkLst>
            <pc:docMk/>
            <pc:sldMk cId="3047820217" sldId="783"/>
            <ac:spMk id="5" creationId="{25D4DC16-7C8F-4647-B097-E39063E1F4FD}"/>
          </ac:spMkLst>
        </pc:spChg>
      </pc:sldChg>
      <pc:sldChg chg="del">
        <pc:chgData name="Dimitar Zahariev" userId="b84e4ebc77879e88" providerId="LiveId" clId="{B275B465-1CEE-4998-B9FA-63F3B80B191C}" dt="2020-02-11T10:08:28.852" v="221" actId="47"/>
        <pc:sldMkLst>
          <pc:docMk/>
          <pc:sldMk cId="237279103" sldId="784"/>
        </pc:sldMkLst>
      </pc:sldChg>
      <pc:sldChg chg="del">
        <pc:chgData name="Dimitar Zahariev" userId="b84e4ebc77879e88" providerId="LiveId" clId="{B275B465-1CEE-4998-B9FA-63F3B80B191C}" dt="2020-02-11T10:08:28.852" v="221" actId="47"/>
        <pc:sldMkLst>
          <pc:docMk/>
          <pc:sldMk cId="3203890568" sldId="785"/>
        </pc:sldMkLst>
      </pc:sldChg>
      <pc:sldChg chg="del">
        <pc:chgData name="Dimitar Zahariev" userId="b84e4ebc77879e88" providerId="LiveId" clId="{B275B465-1CEE-4998-B9FA-63F3B80B191C}" dt="2020-02-11T10:08:28.852" v="221" actId="47"/>
        <pc:sldMkLst>
          <pc:docMk/>
          <pc:sldMk cId="589227786" sldId="786"/>
        </pc:sldMkLst>
      </pc:sldChg>
      <pc:sldChg chg="del">
        <pc:chgData name="Dimitar Zahariev" userId="b84e4ebc77879e88" providerId="LiveId" clId="{B275B465-1CEE-4998-B9FA-63F3B80B191C}" dt="2020-02-11T10:08:28.852" v="221" actId="47"/>
        <pc:sldMkLst>
          <pc:docMk/>
          <pc:sldMk cId="2804682371" sldId="787"/>
        </pc:sldMkLst>
      </pc:sldChg>
      <pc:sldChg chg="del">
        <pc:chgData name="Dimitar Zahariev" userId="b84e4ebc77879e88" providerId="LiveId" clId="{B275B465-1CEE-4998-B9FA-63F3B80B191C}" dt="2020-02-11T10:08:28.852" v="221" actId="47"/>
        <pc:sldMkLst>
          <pc:docMk/>
          <pc:sldMk cId="1951752076" sldId="788"/>
        </pc:sldMkLst>
      </pc:sldChg>
      <pc:sldChg chg="del">
        <pc:chgData name="Dimitar Zahariev" userId="b84e4ebc77879e88" providerId="LiveId" clId="{B275B465-1CEE-4998-B9FA-63F3B80B191C}" dt="2020-02-11T10:08:28.852" v="221" actId="47"/>
        <pc:sldMkLst>
          <pc:docMk/>
          <pc:sldMk cId="684491892" sldId="789"/>
        </pc:sldMkLst>
      </pc:sldChg>
      <pc:sldChg chg="modSp add">
        <pc:chgData name="Dimitar Zahariev" userId="b84e4ebc77879e88" providerId="LiveId" clId="{B275B465-1CEE-4998-B9FA-63F3B80B191C}" dt="2020-02-11T10:05:35.643" v="51" actId="20577"/>
        <pc:sldMkLst>
          <pc:docMk/>
          <pc:sldMk cId="2506175793" sldId="895"/>
        </pc:sldMkLst>
        <pc:spChg chg="mod">
          <ac:chgData name="Dimitar Zahariev" userId="b84e4ebc77879e88" providerId="LiveId" clId="{B275B465-1CEE-4998-B9FA-63F3B80B191C}" dt="2020-02-11T10:05:35.643" v="51" actId="20577"/>
          <ac:spMkLst>
            <pc:docMk/>
            <pc:sldMk cId="2506175793" sldId="895"/>
            <ac:spMk id="6" creationId="{D329B28C-47EF-4462-BD8A-25349090958E}"/>
          </ac:spMkLst>
        </pc:spChg>
      </pc:sldChg>
      <pc:sldChg chg="modSp add modAnim">
        <pc:chgData name="Dimitar Zahariev" userId="b84e4ebc77879e88" providerId="LiveId" clId="{B275B465-1CEE-4998-B9FA-63F3B80B191C}" dt="2020-02-11T10:05:48.562" v="52"/>
        <pc:sldMkLst>
          <pc:docMk/>
          <pc:sldMk cId="4224565661" sldId="946"/>
        </pc:sldMkLst>
        <pc:spChg chg="mod">
          <ac:chgData name="Dimitar Zahariev" userId="b84e4ebc77879e88" providerId="LiveId" clId="{B275B465-1CEE-4998-B9FA-63F3B80B191C}" dt="2020-02-11T10:05:48.562" v="52"/>
          <ac:spMkLst>
            <pc:docMk/>
            <pc:sldMk cId="4224565661" sldId="946"/>
            <ac:spMk id="3" creationId="{CCBBA88C-C72C-46FC-B1CD-F9B946D90BB3}"/>
          </ac:spMkLst>
        </pc:spChg>
      </pc:sldChg>
      <pc:sldChg chg="modSp add">
        <pc:chgData name="Dimitar Zahariev" userId="b84e4ebc77879e88" providerId="LiveId" clId="{B275B465-1CEE-4998-B9FA-63F3B80B191C}" dt="2020-02-11T10:05:54.020" v="56" actId="20577"/>
        <pc:sldMkLst>
          <pc:docMk/>
          <pc:sldMk cId="1862218309" sldId="947"/>
        </pc:sldMkLst>
        <pc:spChg chg="mod">
          <ac:chgData name="Dimitar Zahariev" userId="b84e4ebc77879e88" providerId="LiveId" clId="{B275B465-1CEE-4998-B9FA-63F3B80B191C}" dt="2020-02-11T10:05:54.020" v="56" actId="20577"/>
          <ac:spMkLst>
            <pc:docMk/>
            <pc:sldMk cId="1862218309" sldId="947"/>
            <ac:spMk id="4" creationId="{BEB5BB41-09D4-4E9F-8C80-EE8709171CB3}"/>
          </ac:spMkLst>
        </pc:spChg>
      </pc:sldChg>
      <pc:sldChg chg="modSp add modAnim">
        <pc:chgData name="Dimitar Zahariev" userId="b84e4ebc77879e88" providerId="LiveId" clId="{B275B465-1CEE-4998-B9FA-63F3B80B191C}" dt="2020-02-11T10:14:07.269" v="257" actId="6549"/>
        <pc:sldMkLst>
          <pc:docMk/>
          <pc:sldMk cId="886958805" sldId="948"/>
        </pc:sldMkLst>
        <pc:spChg chg="mod">
          <ac:chgData name="Dimitar Zahariev" userId="b84e4ebc77879e88" providerId="LiveId" clId="{B275B465-1CEE-4998-B9FA-63F3B80B191C}" dt="2020-02-11T10:14:07.269" v="257" actId="6549"/>
          <ac:spMkLst>
            <pc:docMk/>
            <pc:sldMk cId="886958805" sldId="948"/>
            <ac:spMk id="444419" creationId="{00000000-0000-0000-0000-000000000000}"/>
          </ac:spMkLst>
        </pc:spChg>
      </pc:sldChg>
    </pc:docChg>
  </pc:docChgLst>
  <pc:docChgLst>
    <pc:chgData name="Dimitar Zahariev" userId="b84e4ebc77879e88" providerId="LiveId" clId="{DEEF4023-A843-4241-8BCA-0E0783A13E7A}"/>
    <pc:docChg chg="undo custSel addSld delSld modSld sldOrd modSection">
      <pc:chgData name="Dimitar Zahariev" userId="b84e4ebc77879e88" providerId="LiveId" clId="{DEEF4023-A843-4241-8BCA-0E0783A13E7A}" dt="2021-01-07T15:34:01.894" v="220" actId="20577"/>
      <pc:docMkLst>
        <pc:docMk/>
      </pc:docMkLst>
      <pc:sldChg chg="del">
        <pc:chgData name="Dimitar Zahariev" userId="b84e4ebc77879e88" providerId="LiveId" clId="{DEEF4023-A843-4241-8BCA-0E0783A13E7A}" dt="2021-01-02T08:47:13.658" v="8" actId="47"/>
        <pc:sldMkLst>
          <pc:docMk/>
          <pc:sldMk cId="3215379390" sldId="274"/>
        </pc:sldMkLst>
      </pc:sldChg>
      <pc:sldChg chg="del">
        <pc:chgData name="Dimitar Zahariev" userId="b84e4ebc77879e88" providerId="LiveId" clId="{DEEF4023-A843-4241-8BCA-0E0783A13E7A}" dt="2021-01-02T08:48:22.996" v="18" actId="47"/>
        <pc:sldMkLst>
          <pc:docMk/>
          <pc:sldMk cId="3538928320" sldId="401"/>
        </pc:sldMkLst>
      </pc:sldChg>
      <pc:sldChg chg="del">
        <pc:chgData name="Dimitar Zahariev" userId="b84e4ebc77879e88" providerId="LiveId" clId="{DEEF4023-A843-4241-8BCA-0E0783A13E7A}" dt="2021-01-02T08:47:33.928" v="13" actId="47"/>
        <pc:sldMkLst>
          <pc:docMk/>
          <pc:sldMk cId="1909796700" sldId="402"/>
        </pc:sldMkLst>
      </pc:sldChg>
      <pc:sldChg chg="del">
        <pc:chgData name="Dimitar Zahariev" userId="b84e4ebc77879e88" providerId="LiveId" clId="{DEEF4023-A843-4241-8BCA-0E0783A13E7A}" dt="2021-01-02T08:48:18.953" v="17" actId="47"/>
        <pc:sldMkLst>
          <pc:docMk/>
          <pc:sldMk cId="144186764" sldId="405"/>
        </pc:sldMkLst>
      </pc:sldChg>
      <pc:sldChg chg="del">
        <pc:chgData name="Dimitar Zahariev" userId="b84e4ebc77879e88" providerId="LiveId" clId="{DEEF4023-A843-4241-8BCA-0E0783A13E7A}" dt="2021-01-02T08:48:18.953" v="17" actId="47"/>
        <pc:sldMkLst>
          <pc:docMk/>
          <pc:sldMk cId="3506533871" sldId="493"/>
        </pc:sldMkLst>
      </pc:sldChg>
      <pc:sldChg chg="modSp add del mod">
        <pc:chgData name="Dimitar Zahariev" userId="b84e4ebc77879e88" providerId="LiveId" clId="{DEEF4023-A843-4241-8BCA-0E0783A13E7A}" dt="2021-01-02T08:47:11.623" v="7"/>
        <pc:sldMkLst>
          <pc:docMk/>
          <pc:sldMk cId="3666405375" sldId="503"/>
        </pc:sldMkLst>
        <pc:spChg chg="mod">
          <ac:chgData name="Dimitar Zahariev" userId="b84e4ebc77879e88" providerId="LiveId" clId="{DEEF4023-A843-4241-8BCA-0E0783A13E7A}" dt="2021-01-02T08:47:07.023" v="6"/>
          <ac:spMkLst>
            <pc:docMk/>
            <pc:sldMk cId="3666405375" sldId="503"/>
            <ac:spMk id="2" creationId="{37F91798-9AD5-4209-8887-958029548481}"/>
          </ac:spMkLst>
        </pc:spChg>
        <pc:spChg chg="mod">
          <ac:chgData name="Dimitar Zahariev" userId="b84e4ebc77879e88" providerId="LiveId" clId="{DEEF4023-A843-4241-8BCA-0E0783A13E7A}" dt="2021-01-02T08:47:11.623" v="7"/>
          <ac:spMkLst>
            <pc:docMk/>
            <pc:sldMk cId="3666405375" sldId="503"/>
            <ac:spMk id="3" creationId="{A004DC04-DA2A-41C0-8578-4B8D2F08EA7D}"/>
          </ac:spMkLst>
        </pc:spChg>
      </pc:sldChg>
      <pc:sldChg chg="addSp delSp modSp add del mod delAnim modAnim">
        <pc:chgData name="Dimitar Zahariev" userId="b84e4ebc77879e88" providerId="LiveId" clId="{DEEF4023-A843-4241-8BCA-0E0783A13E7A}" dt="2021-01-07T15:34:01.894" v="220" actId="20577"/>
        <pc:sldMkLst>
          <pc:docMk/>
          <pc:sldMk cId="2856544599" sldId="610"/>
        </pc:sldMkLst>
        <pc:spChg chg="add del mod">
          <ac:chgData name="Dimitar Zahariev" userId="b84e4ebc77879e88" providerId="LiveId" clId="{DEEF4023-A843-4241-8BCA-0E0783A13E7A}" dt="2021-01-07T15:33:18.285" v="194" actId="478"/>
          <ac:spMkLst>
            <pc:docMk/>
            <pc:sldMk cId="2856544599" sldId="610"/>
            <ac:spMk id="3" creationId="{0BD1345F-D5DE-40FB-B61A-737B93CC60E7}"/>
          </ac:spMkLst>
        </pc:spChg>
        <pc:spChg chg="del">
          <ac:chgData name="Dimitar Zahariev" userId="b84e4ebc77879e88" providerId="LiveId" clId="{DEEF4023-A843-4241-8BCA-0E0783A13E7A}" dt="2021-01-02T08:50:20.928" v="29" actId="478"/>
          <ac:spMkLst>
            <pc:docMk/>
            <pc:sldMk cId="2856544599" sldId="610"/>
            <ac:spMk id="3" creationId="{8DA66BFE-BAE1-4010-AD31-AC9FF2D029F0}"/>
          </ac:spMkLst>
        </pc:spChg>
        <pc:spChg chg="add mod">
          <ac:chgData name="Dimitar Zahariev" userId="b84e4ebc77879e88" providerId="LiveId" clId="{DEEF4023-A843-4241-8BCA-0E0783A13E7A}" dt="2021-01-07T15:33:38.282" v="212" actId="1076"/>
          <ac:spMkLst>
            <pc:docMk/>
            <pc:sldMk cId="2856544599" sldId="610"/>
            <ac:spMk id="6" creationId="{B1B6270B-C42A-4F4E-82E7-AD9C56EB89D5}"/>
          </ac:spMkLst>
        </pc:spChg>
        <pc:spChg chg="add mod">
          <ac:chgData name="Dimitar Zahariev" userId="b84e4ebc77879e88" providerId="LiveId" clId="{DEEF4023-A843-4241-8BCA-0E0783A13E7A}" dt="2021-01-07T15:34:01.894" v="220" actId="20577"/>
          <ac:spMkLst>
            <pc:docMk/>
            <pc:sldMk cId="2856544599" sldId="610"/>
            <ac:spMk id="7" creationId="{6A173BC9-B5B7-410D-BD9B-5E816EE696E2}"/>
          </ac:spMkLst>
        </pc:spChg>
        <pc:graphicFrameChg chg="mod">
          <ac:chgData name="Dimitar Zahariev" userId="b84e4ebc77879e88" providerId="LiveId" clId="{DEEF4023-A843-4241-8BCA-0E0783A13E7A}" dt="2021-01-07T15:33:51.515" v="214" actId="1076"/>
          <ac:graphicFrameMkLst>
            <pc:docMk/>
            <pc:sldMk cId="2856544599" sldId="610"/>
            <ac:graphicFrameMk id="5" creationId="{C9A07C50-DB27-4B27-9564-E6E6CE66CE54}"/>
          </ac:graphicFrameMkLst>
        </pc:graphicFrameChg>
      </pc:sldChg>
      <pc:sldChg chg="del">
        <pc:chgData name="Dimitar Zahariev" userId="b84e4ebc77879e88" providerId="LiveId" clId="{DEEF4023-A843-4241-8BCA-0E0783A13E7A}" dt="2021-01-02T08:47:20.309" v="9" actId="47"/>
        <pc:sldMkLst>
          <pc:docMk/>
          <pc:sldMk cId="1022073263" sldId="698"/>
        </pc:sldMkLst>
      </pc:sldChg>
      <pc:sldChg chg="add del">
        <pc:chgData name="Dimitar Zahariev" userId="b84e4ebc77879e88" providerId="LiveId" clId="{DEEF4023-A843-4241-8BCA-0E0783A13E7A}" dt="2021-01-02T08:48:10.921" v="16"/>
        <pc:sldMkLst>
          <pc:docMk/>
          <pc:sldMk cId="209857233" sldId="705"/>
        </pc:sldMkLst>
      </pc:sldChg>
      <pc:sldChg chg="modSp add del">
        <pc:chgData name="Dimitar Zahariev" userId="b84e4ebc77879e88" providerId="LiveId" clId="{DEEF4023-A843-4241-8BCA-0E0783A13E7A}" dt="2021-01-02T08:48:10.921" v="16"/>
        <pc:sldMkLst>
          <pc:docMk/>
          <pc:sldMk cId="3704767587" sldId="706"/>
        </pc:sldMkLst>
        <pc:spChg chg="mod">
          <ac:chgData name="Dimitar Zahariev" userId="b84e4ebc77879e88" providerId="LiveId" clId="{DEEF4023-A843-4241-8BCA-0E0783A13E7A}" dt="2021-01-02T08:48:08.645" v="14"/>
          <ac:spMkLst>
            <pc:docMk/>
            <pc:sldMk cId="3704767587" sldId="706"/>
            <ac:spMk id="16" creationId="{1DA59687-2AA3-446B-9C8E-9FD7874E63E1}"/>
          </ac:spMkLst>
        </pc:spChg>
      </pc:sldChg>
      <pc:sldChg chg="add del">
        <pc:chgData name="Dimitar Zahariev" userId="b84e4ebc77879e88" providerId="LiveId" clId="{DEEF4023-A843-4241-8BCA-0E0783A13E7A}" dt="2021-01-02T08:48:10.921" v="16"/>
        <pc:sldMkLst>
          <pc:docMk/>
          <pc:sldMk cId="1004756778" sldId="709"/>
        </pc:sldMkLst>
      </pc:sldChg>
      <pc:sldChg chg="del">
        <pc:chgData name="Dimitar Zahariev" userId="b84e4ebc77879e88" providerId="LiveId" clId="{DEEF4023-A843-4241-8BCA-0E0783A13E7A}" dt="2021-01-02T08:48:22.996" v="18" actId="47"/>
        <pc:sldMkLst>
          <pc:docMk/>
          <pc:sldMk cId="477584483" sldId="752"/>
        </pc:sldMkLst>
      </pc:sldChg>
      <pc:sldChg chg="del">
        <pc:chgData name="Dimitar Zahariev" userId="b84e4ebc77879e88" providerId="LiveId" clId="{DEEF4023-A843-4241-8BCA-0E0783A13E7A}" dt="2021-01-02T08:48:22.996" v="18" actId="47"/>
        <pc:sldMkLst>
          <pc:docMk/>
          <pc:sldMk cId="502996606" sldId="753"/>
        </pc:sldMkLst>
      </pc:sldChg>
      <pc:sldChg chg="modSp add">
        <pc:chgData name="Dimitar Zahariev" userId="b84e4ebc77879e88" providerId="LiveId" clId="{DEEF4023-A843-4241-8BCA-0E0783A13E7A}" dt="2021-01-07T15:17:01.364" v="190" actId="20577"/>
        <pc:sldMkLst>
          <pc:docMk/>
          <pc:sldMk cId="197140790" sldId="779"/>
        </pc:sldMkLst>
        <pc:spChg chg="mod">
          <ac:chgData name="Dimitar Zahariev" userId="b84e4ebc77879e88" providerId="LiveId" clId="{DEEF4023-A843-4241-8BCA-0E0783A13E7A}" dt="2021-01-07T15:17:01.364" v="190" actId="20577"/>
          <ac:spMkLst>
            <pc:docMk/>
            <pc:sldMk cId="197140790" sldId="779"/>
            <ac:spMk id="13" creationId="{E99FC820-E098-4B1E-A028-B9005AD635DD}"/>
          </ac:spMkLst>
        </pc:spChg>
      </pc:sldChg>
      <pc:sldChg chg="add del">
        <pc:chgData name="Dimitar Zahariev" userId="b84e4ebc77879e88" providerId="LiveId" clId="{DEEF4023-A843-4241-8BCA-0E0783A13E7A}" dt="2021-01-02T08:47:00.441" v="5"/>
        <pc:sldMkLst>
          <pc:docMk/>
          <pc:sldMk cId="394595170" sldId="797"/>
        </pc:sldMkLst>
      </pc:sldChg>
      <pc:sldChg chg="modSp add del">
        <pc:chgData name="Dimitar Zahariev" userId="b84e4ebc77879e88" providerId="LiveId" clId="{DEEF4023-A843-4241-8BCA-0E0783A13E7A}" dt="2021-01-02T08:48:10.921" v="16"/>
        <pc:sldMkLst>
          <pc:docMk/>
          <pc:sldMk cId="816857529" sldId="798"/>
        </pc:sldMkLst>
        <pc:spChg chg="mod">
          <ac:chgData name="Dimitar Zahariev" userId="b84e4ebc77879e88" providerId="LiveId" clId="{DEEF4023-A843-4241-8BCA-0E0783A13E7A}" dt="2021-01-02T08:48:08.645" v="14"/>
          <ac:spMkLst>
            <pc:docMk/>
            <pc:sldMk cId="816857529" sldId="798"/>
            <ac:spMk id="10" creationId="{DF5E34AF-7064-4957-9286-B7A58DFE74CC}"/>
          </ac:spMkLst>
        </pc:spChg>
      </pc:sldChg>
      <pc:sldChg chg="modSp add del">
        <pc:chgData name="Dimitar Zahariev" userId="b84e4ebc77879e88" providerId="LiveId" clId="{DEEF4023-A843-4241-8BCA-0E0783A13E7A}" dt="2021-01-02T08:48:10.921" v="16"/>
        <pc:sldMkLst>
          <pc:docMk/>
          <pc:sldMk cId="2072082387" sldId="799"/>
        </pc:sldMkLst>
        <pc:spChg chg="mod">
          <ac:chgData name="Dimitar Zahariev" userId="b84e4ebc77879e88" providerId="LiveId" clId="{DEEF4023-A843-4241-8BCA-0E0783A13E7A}" dt="2021-01-02T08:48:08.645" v="14"/>
          <ac:spMkLst>
            <pc:docMk/>
            <pc:sldMk cId="2072082387" sldId="799"/>
            <ac:spMk id="5" creationId="{F48C3C93-90A1-4D31-BEA6-B54D1106CE31}"/>
          </ac:spMkLst>
        </pc:spChg>
      </pc:sldChg>
      <pc:sldChg chg="del">
        <pc:chgData name="Dimitar Zahariev" userId="b84e4ebc77879e88" providerId="LiveId" clId="{DEEF4023-A843-4241-8BCA-0E0783A13E7A}" dt="2021-01-02T08:47:22.290" v="10" actId="47"/>
        <pc:sldMkLst>
          <pc:docMk/>
          <pc:sldMk cId="2506175793" sldId="895"/>
        </pc:sldMkLst>
      </pc:sldChg>
      <pc:sldChg chg="modSp mod modClrScheme chgLayout">
        <pc:chgData name="Dimitar Zahariev" userId="b84e4ebc77879e88" providerId="LiveId" clId="{DEEF4023-A843-4241-8BCA-0E0783A13E7A}" dt="2021-01-07T15:09:25.638" v="121" actId="700"/>
        <pc:sldMkLst>
          <pc:docMk/>
          <pc:sldMk cId="4224565661" sldId="946"/>
        </pc:sldMkLst>
        <pc:spChg chg="mod ord">
          <ac:chgData name="Dimitar Zahariev" userId="b84e4ebc77879e88" providerId="LiveId" clId="{DEEF4023-A843-4241-8BCA-0E0783A13E7A}" dt="2021-01-07T15:09:25.638" v="121" actId="700"/>
          <ac:spMkLst>
            <pc:docMk/>
            <pc:sldMk cId="4224565661" sldId="946"/>
            <ac:spMk id="2" creationId="{0EC3D611-83A9-4DFF-BD0D-AE6061924E88}"/>
          </ac:spMkLst>
        </pc:spChg>
        <pc:spChg chg="mod ord">
          <ac:chgData name="Dimitar Zahariev" userId="b84e4ebc77879e88" providerId="LiveId" clId="{DEEF4023-A843-4241-8BCA-0E0783A13E7A}" dt="2021-01-07T15:09:25.638" v="121" actId="700"/>
          <ac:spMkLst>
            <pc:docMk/>
            <pc:sldMk cId="4224565661" sldId="946"/>
            <ac:spMk id="3" creationId="{CCBBA88C-C72C-46FC-B1CD-F9B946D90BB3}"/>
          </ac:spMkLst>
        </pc:spChg>
        <pc:spChg chg="mod ord">
          <ac:chgData name="Dimitar Zahariev" userId="b84e4ebc77879e88" providerId="LiveId" clId="{DEEF4023-A843-4241-8BCA-0E0783A13E7A}" dt="2021-01-07T15:09:25.638" v="121" actId="700"/>
          <ac:spMkLst>
            <pc:docMk/>
            <pc:sldMk cId="4224565661" sldId="946"/>
            <ac:spMk id="4" creationId="{0141AF62-65D2-47C8-ACCC-4D20F874D323}"/>
          </ac:spMkLst>
        </pc:spChg>
      </pc:sldChg>
      <pc:sldChg chg="modSp mod modClrScheme chgLayout">
        <pc:chgData name="Dimitar Zahariev" userId="b84e4ebc77879e88" providerId="LiveId" clId="{DEEF4023-A843-4241-8BCA-0E0783A13E7A}" dt="2021-01-07T15:09:40.371" v="124" actId="700"/>
        <pc:sldMkLst>
          <pc:docMk/>
          <pc:sldMk cId="886958805" sldId="948"/>
        </pc:sldMkLst>
        <pc:spChg chg="mod ord">
          <ac:chgData name="Dimitar Zahariev" userId="b84e4ebc77879e88" providerId="LiveId" clId="{DEEF4023-A843-4241-8BCA-0E0783A13E7A}" dt="2021-01-07T15:09:40.371" v="124" actId="700"/>
          <ac:spMkLst>
            <pc:docMk/>
            <pc:sldMk cId="886958805" sldId="948"/>
            <ac:spMk id="2" creationId="{00000000-0000-0000-0000-000000000000}"/>
          </ac:spMkLst>
        </pc:spChg>
        <pc:spChg chg="mod ord">
          <ac:chgData name="Dimitar Zahariev" userId="b84e4ebc77879e88" providerId="LiveId" clId="{DEEF4023-A843-4241-8BCA-0E0783A13E7A}" dt="2021-01-07T15:09:40.371" v="124" actId="700"/>
          <ac:spMkLst>
            <pc:docMk/>
            <pc:sldMk cId="886958805" sldId="948"/>
            <ac:spMk id="444418" creationId="{00000000-0000-0000-0000-000000000000}"/>
          </ac:spMkLst>
        </pc:spChg>
        <pc:spChg chg="mod ord">
          <ac:chgData name="Dimitar Zahariev" userId="b84e4ebc77879e88" providerId="LiveId" clId="{DEEF4023-A843-4241-8BCA-0E0783A13E7A}" dt="2021-01-07T15:09:40.371" v="124" actId="700"/>
          <ac:spMkLst>
            <pc:docMk/>
            <pc:sldMk cId="886958805" sldId="948"/>
            <ac:spMk id="444419" creationId="{00000000-0000-0000-0000-000000000000}"/>
          </ac:spMkLst>
        </pc:spChg>
      </pc:sldChg>
      <pc:sldChg chg="modSp mod modClrScheme chgLayout">
        <pc:chgData name="Dimitar Zahariev" userId="b84e4ebc77879e88" providerId="LiveId" clId="{DEEF4023-A843-4241-8BCA-0E0783A13E7A}" dt="2021-01-07T15:10:29.265" v="134" actId="700"/>
        <pc:sldMkLst>
          <pc:docMk/>
          <pc:sldMk cId="3026177906" sldId="954"/>
        </pc:sldMkLst>
        <pc:spChg chg="mod ord">
          <ac:chgData name="Dimitar Zahariev" userId="b84e4ebc77879e88" providerId="LiveId" clId="{DEEF4023-A843-4241-8BCA-0E0783A13E7A}" dt="2021-01-07T15:10:29.265" v="134" actId="700"/>
          <ac:spMkLst>
            <pc:docMk/>
            <pc:sldMk cId="3026177906" sldId="954"/>
            <ac:spMk id="4" creationId="{D7702113-46B5-44FF-AE34-AED42A801FFF}"/>
          </ac:spMkLst>
        </pc:spChg>
        <pc:spChg chg="mod ord">
          <ac:chgData name="Dimitar Zahariev" userId="b84e4ebc77879e88" providerId="LiveId" clId="{DEEF4023-A843-4241-8BCA-0E0783A13E7A}" dt="2021-01-07T15:10:29.265" v="134" actId="700"/>
          <ac:spMkLst>
            <pc:docMk/>
            <pc:sldMk cId="3026177906" sldId="954"/>
            <ac:spMk id="5" creationId="{25D4DC16-7C8F-4647-B097-E39063E1F4FD}"/>
          </ac:spMkLst>
        </pc:spChg>
      </pc:sldChg>
      <pc:sldChg chg="modSp mod modClrScheme chgLayout">
        <pc:chgData name="Dimitar Zahariev" userId="b84e4ebc77879e88" providerId="LiveId" clId="{DEEF4023-A843-4241-8BCA-0E0783A13E7A}" dt="2021-01-07T15:12:32.551" v="150" actId="700"/>
        <pc:sldMkLst>
          <pc:docMk/>
          <pc:sldMk cId="2841646583" sldId="1056"/>
        </pc:sldMkLst>
        <pc:spChg chg="mod ord">
          <ac:chgData name="Dimitar Zahariev" userId="b84e4ebc77879e88" providerId="LiveId" clId="{DEEF4023-A843-4241-8BCA-0E0783A13E7A}" dt="2021-01-07T15:12:32.551" v="150" actId="700"/>
          <ac:spMkLst>
            <pc:docMk/>
            <pc:sldMk cId="2841646583" sldId="1056"/>
            <ac:spMk id="4" creationId="{D7702113-46B5-44FF-AE34-AED42A801FFF}"/>
          </ac:spMkLst>
        </pc:spChg>
        <pc:spChg chg="mod ord">
          <ac:chgData name="Dimitar Zahariev" userId="b84e4ebc77879e88" providerId="LiveId" clId="{DEEF4023-A843-4241-8BCA-0E0783A13E7A}" dt="2021-01-07T15:12:32.551" v="150" actId="700"/>
          <ac:spMkLst>
            <pc:docMk/>
            <pc:sldMk cId="2841646583" sldId="1056"/>
            <ac:spMk id="5" creationId="{25D4DC16-7C8F-4647-B097-E39063E1F4FD}"/>
          </ac:spMkLst>
        </pc:spChg>
      </pc:sldChg>
      <pc:sldChg chg="modSp mod modClrScheme chgLayout">
        <pc:chgData name="Dimitar Zahariev" userId="b84e4ebc77879e88" providerId="LiveId" clId="{DEEF4023-A843-4241-8BCA-0E0783A13E7A}" dt="2021-01-07T15:12:59.072" v="153" actId="700"/>
        <pc:sldMkLst>
          <pc:docMk/>
          <pc:sldMk cId="1819997435" sldId="1058"/>
        </pc:sldMkLst>
        <pc:spChg chg="mod ord">
          <ac:chgData name="Dimitar Zahariev" userId="b84e4ebc77879e88" providerId="LiveId" clId="{DEEF4023-A843-4241-8BCA-0E0783A13E7A}" dt="2021-01-07T15:12:59.072" v="153" actId="700"/>
          <ac:spMkLst>
            <pc:docMk/>
            <pc:sldMk cId="1819997435" sldId="1058"/>
            <ac:spMk id="4" creationId="{D7702113-46B5-44FF-AE34-AED42A801FFF}"/>
          </ac:spMkLst>
        </pc:spChg>
        <pc:spChg chg="mod ord">
          <ac:chgData name="Dimitar Zahariev" userId="b84e4ebc77879e88" providerId="LiveId" clId="{DEEF4023-A843-4241-8BCA-0E0783A13E7A}" dt="2021-01-07T15:12:59.072" v="153" actId="700"/>
          <ac:spMkLst>
            <pc:docMk/>
            <pc:sldMk cId="1819997435" sldId="1058"/>
            <ac:spMk id="5" creationId="{25D4DC16-7C8F-4647-B097-E39063E1F4FD}"/>
          </ac:spMkLst>
        </pc:spChg>
      </pc:sldChg>
      <pc:sldChg chg="modSp mod modClrScheme chgLayout">
        <pc:chgData name="Dimitar Zahariev" userId="b84e4ebc77879e88" providerId="LiveId" clId="{DEEF4023-A843-4241-8BCA-0E0783A13E7A}" dt="2021-01-07T15:13:09.850" v="155" actId="700"/>
        <pc:sldMkLst>
          <pc:docMk/>
          <pc:sldMk cId="3961552937" sldId="1059"/>
        </pc:sldMkLst>
        <pc:spChg chg="mod ord">
          <ac:chgData name="Dimitar Zahariev" userId="b84e4ebc77879e88" providerId="LiveId" clId="{DEEF4023-A843-4241-8BCA-0E0783A13E7A}" dt="2021-01-07T15:13:09.850" v="155" actId="700"/>
          <ac:spMkLst>
            <pc:docMk/>
            <pc:sldMk cId="3961552937" sldId="1059"/>
            <ac:spMk id="4" creationId="{D7702113-46B5-44FF-AE34-AED42A801FFF}"/>
          </ac:spMkLst>
        </pc:spChg>
        <pc:spChg chg="mod ord">
          <ac:chgData name="Dimitar Zahariev" userId="b84e4ebc77879e88" providerId="LiveId" clId="{DEEF4023-A843-4241-8BCA-0E0783A13E7A}" dt="2021-01-07T15:13:09.850" v="155" actId="700"/>
          <ac:spMkLst>
            <pc:docMk/>
            <pc:sldMk cId="3961552937" sldId="1059"/>
            <ac:spMk id="5" creationId="{25D4DC16-7C8F-4647-B097-E39063E1F4FD}"/>
          </ac:spMkLst>
        </pc:spChg>
      </pc:sldChg>
      <pc:sldChg chg="modSp mod modClrScheme chgLayout">
        <pc:chgData name="Dimitar Zahariev" userId="b84e4ebc77879e88" providerId="LiveId" clId="{DEEF4023-A843-4241-8BCA-0E0783A13E7A}" dt="2021-01-07T15:11:09.421" v="141" actId="700"/>
        <pc:sldMkLst>
          <pc:docMk/>
          <pc:sldMk cId="3967858471" sldId="1060"/>
        </pc:sldMkLst>
        <pc:spChg chg="mod ord">
          <ac:chgData name="Dimitar Zahariev" userId="b84e4ebc77879e88" providerId="LiveId" clId="{DEEF4023-A843-4241-8BCA-0E0783A13E7A}" dt="2021-01-07T15:11:09.421" v="141" actId="700"/>
          <ac:spMkLst>
            <pc:docMk/>
            <pc:sldMk cId="3967858471" sldId="1060"/>
            <ac:spMk id="4" creationId="{D7702113-46B5-44FF-AE34-AED42A801FFF}"/>
          </ac:spMkLst>
        </pc:spChg>
        <pc:spChg chg="mod ord">
          <ac:chgData name="Dimitar Zahariev" userId="b84e4ebc77879e88" providerId="LiveId" clId="{DEEF4023-A843-4241-8BCA-0E0783A13E7A}" dt="2021-01-07T15:11:09.421" v="141" actId="700"/>
          <ac:spMkLst>
            <pc:docMk/>
            <pc:sldMk cId="3967858471" sldId="1060"/>
            <ac:spMk id="5" creationId="{25D4DC16-7C8F-4647-B097-E39063E1F4FD}"/>
          </ac:spMkLst>
        </pc:spChg>
      </pc:sldChg>
      <pc:sldChg chg="modSp mod modClrScheme chgLayout">
        <pc:chgData name="Dimitar Zahariev" userId="b84e4ebc77879e88" providerId="LiveId" clId="{DEEF4023-A843-4241-8BCA-0E0783A13E7A}" dt="2021-01-07T15:11:02.846" v="140" actId="700"/>
        <pc:sldMkLst>
          <pc:docMk/>
          <pc:sldMk cId="3866852825" sldId="1061"/>
        </pc:sldMkLst>
        <pc:spChg chg="mod ord">
          <ac:chgData name="Dimitar Zahariev" userId="b84e4ebc77879e88" providerId="LiveId" clId="{DEEF4023-A843-4241-8BCA-0E0783A13E7A}" dt="2021-01-07T15:11:02.846" v="140" actId="700"/>
          <ac:spMkLst>
            <pc:docMk/>
            <pc:sldMk cId="3866852825" sldId="1061"/>
            <ac:spMk id="4" creationId="{D7702113-46B5-44FF-AE34-AED42A801FFF}"/>
          </ac:spMkLst>
        </pc:spChg>
        <pc:spChg chg="mod ord">
          <ac:chgData name="Dimitar Zahariev" userId="b84e4ebc77879e88" providerId="LiveId" clId="{DEEF4023-A843-4241-8BCA-0E0783A13E7A}" dt="2021-01-07T15:11:02.846" v="140" actId="700"/>
          <ac:spMkLst>
            <pc:docMk/>
            <pc:sldMk cId="3866852825" sldId="1061"/>
            <ac:spMk id="5" creationId="{25D4DC16-7C8F-4647-B097-E39063E1F4FD}"/>
          </ac:spMkLst>
        </pc:spChg>
      </pc:sldChg>
      <pc:sldChg chg="modSp mod ord modClrScheme chgLayout">
        <pc:chgData name="Dimitar Zahariev" userId="b84e4ebc77879e88" providerId="LiveId" clId="{DEEF4023-A843-4241-8BCA-0E0783A13E7A}" dt="2021-01-07T15:10:56.592" v="139" actId="700"/>
        <pc:sldMkLst>
          <pc:docMk/>
          <pc:sldMk cId="3519367160" sldId="1062"/>
        </pc:sldMkLst>
        <pc:spChg chg="mod ord">
          <ac:chgData name="Dimitar Zahariev" userId="b84e4ebc77879e88" providerId="LiveId" clId="{DEEF4023-A843-4241-8BCA-0E0783A13E7A}" dt="2021-01-07T15:10:56.592" v="139" actId="700"/>
          <ac:spMkLst>
            <pc:docMk/>
            <pc:sldMk cId="3519367160" sldId="1062"/>
            <ac:spMk id="4" creationId="{D7702113-46B5-44FF-AE34-AED42A801FFF}"/>
          </ac:spMkLst>
        </pc:spChg>
        <pc:spChg chg="mod ord">
          <ac:chgData name="Dimitar Zahariev" userId="b84e4ebc77879e88" providerId="LiveId" clId="{DEEF4023-A843-4241-8BCA-0E0783A13E7A}" dt="2021-01-07T15:10:56.592" v="139" actId="700"/>
          <ac:spMkLst>
            <pc:docMk/>
            <pc:sldMk cId="3519367160" sldId="1062"/>
            <ac:spMk id="5" creationId="{25D4DC16-7C8F-4647-B097-E39063E1F4FD}"/>
          </ac:spMkLst>
        </pc:spChg>
      </pc:sldChg>
      <pc:sldChg chg="modSp mod modClrScheme chgLayout">
        <pc:chgData name="Dimitar Zahariev" userId="b84e4ebc77879e88" providerId="LiveId" clId="{DEEF4023-A843-4241-8BCA-0E0783A13E7A}" dt="2021-01-07T15:11:17.399" v="142" actId="700"/>
        <pc:sldMkLst>
          <pc:docMk/>
          <pc:sldMk cId="2916820872" sldId="1064"/>
        </pc:sldMkLst>
        <pc:spChg chg="mod ord">
          <ac:chgData name="Dimitar Zahariev" userId="b84e4ebc77879e88" providerId="LiveId" clId="{DEEF4023-A843-4241-8BCA-0E0783A13E7A}" dt="2021-01-07T15:11:17.399" v="142" actId="700"/>
          <ac:spMkLst>
            <pc:docMk/>
            <pc:sldMk cId="2916820872" sldId="1064"/>
            <ac:spMk id="4" creationId="{D7702113-46B5-44FF-AE34-AED42A801FFF}"/>
          </ac:spMkLst>
        </pc:spChg>
        <pc:spChg chg="mod ord">
          <ac:chgData name="Dimitar Zahariev" userId="b84e4ebc77879e88" providerId="LiveId" clId="{DEEF4023-A843-4241-8BCA-0E0783A13E7A}" dt="2021-01-07T15:11:17.399" v="142" actId="700"/>
          <ac:spMkLst>
            <pc:docMk/>
            <pc:sldMk cId="2916820872" sldId="1064"/>
            <ac:spMk id="5" creationId="{25D4DC16-7C8F-4647-B097-E39063E1F4FD}"/>
          </ac:spMkLst>
        </pc:spChg>
      </pc:sldChg>
      <pc:sldChg chg="modSp mod modClrScheme chgLayout">
        <pc:chgData name="Dimitar Zahariev" userId="b84e4ebc77879e88" providerId="LiveId" clId="{DEEF4023-A843-4241-8BCA-0E0783A13E7A}" dt="2021-01-07T15:11:22.687" v="143" actId="700"/>
        <pc:sldMkLst>
          <pc:docMk/>
          <pc:sldMk cId="2410507063" sldId="1065"/>
        </pc:sldMkLst>
        <pc:spChg chg="mod ord">
          <ac:chgData name="Dimitar Zahariev" userId="b84e4ebc77879e88" providerId="LiveId" clId="{DEEF4023-A843-4241-8BCA-0E0783A13E7A}" dt="2021-01-07T15:11:22.687" v="143" actId="700"/>
          <ac:spMkLst>
            <pc:docMk/>
            <pc:sldMk cId="2410507063" sldId="1065"/>
            <ac:spMk id="4" creationId="{D7702113-46B5-44FF-AE34-AED42A801FFF}"/>
          </ac:spMkLst>
        </pc:spChg>
        <pc:spChg chg="mod ord">
          <ac:chgData name="Dimitar Zahariev" userId="b84e4ebc77879e88" providerId="LiveId" clId="{DEEF4023-A843-4241-8BCA-0E0783A13E7A}" dt="2021-01-07T15:11:22.687" v="143" actId="700"/>
          <ac:spMkLst>
            <pc:docMk/>
            <pc:sldMk cId="2410507063" sldId="1065"/>
            <ac:spMk id="5" creationId="{25D4DC16-7C8F-4647-B097-E39063E1F4FD}"/>
          </ac:spMkLst>
        </pc:spChg>
      </pc:sldChg>
      <pc:sldChg chg="modSp mod modClrScheme chgLayout">
        <pc:chgData name="Dimitar Zahariev" userId="b84e4ebc77879e88" providerId="LiveId" clId="{DEEF4023-A843-4241-8BCA-0E0783A13E7A}" dt="2021-01-07T15:12:12.663" v="148" actId="27636"/>
        <pc:sldMkLst>
          <pc:docMk/>
          <pc:sldMk cId="3250254953" sldId="1067"/>
        </pc:sldMkLst>
        <pc:spChg chg="mod ord">
          <ac:chgData name="Dimitar Zahariev" userId="b84e4ebc77879e88" providerId="LiveId" clId="{DEEF4023-A843-4241-8BCA-0E0783A13E7A}" dt="2021-01-07T15:12:12.504" v="147" actId="700"/>
          <ac:spMkLst>
            <pc:docMk/>
            <pc:sldMk cId="3250254953" sldId="1067"/>
            <ac:spMk id="4" creationId="{D7702113-46B5-44FF-AE34-AED42A801FFF}"/>
          </ac:spMkLst>
        </pc:spChg>
        <pc:spChg chg="mod ord">
          <ac:chgData name="Dimitar Zahariev" userId="b84e4ebc77879e88" providerId="LiveId" clId="{DEEF4023-A843-4241-8BCA-0E0783A13E7A}" dt="2021-01-07T15:12:12.663" v="148" actId="27636"/>
          <ac:spMkLst>
            <pc:docMk/>
            <pc:sldMk cId="3250254953" sldId="1067"/>
            <ac:spMk id="5" creationId="{25D4DC16-7C8F-4647-B097-E39063E1F4FD}"/>
          </ac:spMkLst>
        </pc:spChg>
      </pc:sldChg>
      <pc:sldChg chg="modSp mod modClrScheme chgLayout">
        <pc:chgData name="Dimitar Zahariev" userId="b84e4ebc77879e88" providerId="LiveId" clId="{DEEF4023-A843-4241-8BCA-0E0783A13E7A}" dt="2021-01-07T15:12:26.727" v="149" actId="700"/>
        <pc:sldMkLst>
          <pc:docMk/>
          <pc:sldMk cId="2790893967" sldId="1068"/>
        </pc:sldMkLst>
        <pc:spChg chg="mod ord">
          <ac:chgData name="Dimitar Zahariev" userId="b84e4ebc77879e88" providerId="LiveId" clId="{DEEF4023-A843-4241-8BCA-0E0783A13E7A}" dt="2021-01-07T15:12:26.727" v="149" actId="700"/>
          <ac:spMkLst>
            <pc:docMk/>
            <pc:sldMk cId="2790893967" sldId="1068"/>
            <ac:spMk id="4" creationId="{D7702113-46B5-44FF-AE34-AED42A801FFF}"/>
          </ac:spMkLst>
        </pc:spChg>
        <pc:spChg chg="mod ord">
          <ac:chgData name="Dimitar Zahariev" userId="b84e4ebc77879e88" providerId="LiveId" clId="{DEEF4023-A843-4241-8BCA-0E0783A13E7A}" dt="2021-01-07T15:12:26.727" v="149" actId="700"/>
          <ac:spMkLst>
            <pc:docMk/>
            <pc:sldMk cId="2790893967" sldId="1068"/>
            <ac:spMk id="5" creationId="{25D4DC16-7C8F-4647-B097-E39063E1F4FD}"/>
          </ac:spMkLst>
        </pc:spChg>
      </pc:sldChg>
      <pc:sldChg chg="modSp mod modClrScheme chgLayout">
        <pc:chgData name="Dimitar Zahariev" userId="b84e4ebc77879e88" providerId="LiveId" clId="{DEEF4023-A843-4241-8BCA-0E0783A13E7A}" dt="2021-01-07T15:11:38.719" v="146" actId="113"/>
        <pc:sldMkLst>
          <pc:docMk/>
          <pc:sldMk cId="2731298393" sldId="1071"/>
        </pc:sldMkLst>
        <pc:spChg chg="mod ord">
          <ac:chgData name="Dimitar Zahariev" userId="b84e4ebc77879e88" providerId="LiveId" clId="{DEEF4023-A843-4241-8BCA-0E0783A13E7A}" dt="2021-01-07T15:11:27.905" v="144" actId="700"/>
          <ac:spMkLst>
            <pc:docMk/>
            <pc:sldMk cId="2731298393" sldId="1071"/>
            <ac:spMk id="4" creationId="{D7702113-46B5-44FF-AE34-AED42A801FFF}"/>
          </ac:spMkLst>
        </pc:spChg>
        <pc:spChg chg="mod ord">
          <ac:chgData name="Dimitar Zahariev" userId="b84e4ebc77879e88" providerId="LiveId" clId="{DEEF4023-A843-4241-8BCA-0E0783A13E7A}" dt="2021-01-07T15:11:38.719" v="146" actId="113"/>
          <ac:spMkLst>
            <pc:docMk/>
            <pc:sldMk cId="2731298393" sldId="1071"/>
            <ac:spMk id="5" creationId="{25D4DC16-7C8F-4647-B097-E39063E1F4FD}"/>
          </ac:spMkLst>
        </pc:spChg>
      </pc:sldChg>
      <pc:sldChg chg="modSp mod modClrScheme chgLayout">
        <pc:chgData name="Dimitar Zahariev" userId="b84e4ebc77879e88" providerId="LiveId" clId="{DEEF4023-A843-4241-8BCA-0E0783A13E7A}" dt="2021-01-07T15:10:43.132" v="137" actId="27636"/>
        <pc:sldMkLst>
          <pc:docMk/>
          <pc:sldMk cId="3727888507" sldId="1072"/>
        </pc:sldMkLst>
        <pc:spChg chg="mod ord">
          <ac:chgData name="Dimitar Zahariev" userId="b84e4ebc77879e88" providerId="LiveId" clId="{DEEF4023-A843-4241-8BCA-0E0783A13E7A}" dt="2021-01-07T15:10:34.234" v="135" actId="700"/>
          <ac:spMkLst>
            <pc:docMk/>
            <pc:sldMk cId="3727888507" sldId="1072"/>
            <ac:spMk id="4" creationId="{D7702113-46B5-44FF-AE34-AED42A801FFF}"/>
          </ac:spMkLst>
        </pc:spChg>
        <pc:spChg chg="mod ord">
          <ac:chgData name="Dimitar Zahariev" userId="b84e4ebc77879e88" providerId="LiveId" clId="{DEEF4023-A843-4241-8BCA-0E0783A13E7A}" dt="2021-01-07T15:10:43.132" v="137" actId="27636"/>
          <ac:spMkLst>
            <pc:docMk/>
            <pc:sldMk cId="3727888507" sldId="1072"/>
            <ac:spMk id="5" creationId="{25D4DC16-7C8F-4647-B097-E39063E1F4FD}"/>
          </ac:spMkLst>
        </pc:spChg>
      </pc:sldChg>
      <pc:sldChg chg="modSp mod modClrScheme chgLayout">
        <pc:chgData name="Dimitar Zahariev" userId="b84e4ebc77879e88" providerId="LiveId" clId="{DEEF4023-A843-4241-8BCA-0E0783A13E7A}" dt="2021-01-07T15:10:50.502" v="138" actId="700"/>
        <pc:sldMkLst>
          <pc:docMk/>
          <pc:sldMk cId="3908226939" sldId="1073"/>
        </pc:sldMkLst>
        <pc:spChg chg="mod ord">
          <ac:chgData name="Dimitar Zahariev" userId="b84e4ebc77879e88" providerId="LiveId" clId="{DEEF4023-A843-4241-8BCA-0E0783A13E7A}" dt="2021-01-07T15:10:50.502" v="138" actId="700"/>
          <ac:spMkLst>
            <pc:docMk/>
            <pc:sldMk cId="3908226939" sldId="1073"/>
            <ac:spMk id="4" creationId="{D7702113-46B5-44FF-AE34-AED42A801FFF}"/>
          </ac:spMkLst>
        </pc:spChg>
        <pc:spChg chg="mod ord">
          <ac:chgData name="Dimitar Zahariev" userId="b84e4ebc77879e88" providerId="LiveId" clId="{DEEF4023-A843-4241-8BCA-0E0783A13E7A}" dt="2021-01-07T15:10:50.502" v="138" actId="700"/>
          <ac:spMkLst>
            <pc:docMk/>
            <pc:sldMk cId="3908226939" sldId="1073"/>
            <ac:spMk id="5" creationId="{25D4DC16-7C8F-4647-B097-E39063E1F4FD}"/>
          </ac:spMkLst>
        </pc:spChg>
      </pc:sldChg>
      <pc:sldChg chg="modSp mod modClrScheme chgLayout">
        <pc:chgData name="Dimitar Zahariev" userId="b84e4ebc77879e88" providerId="LiveId" clId="{DEEF4023-A843-4241-8BCA-0E0783A13E7A}" dt="2021-01-07T15:12:41.141" v="151" actId="700"/>
        <pc:sldMkLst>
          <pc:docMk/>
          <pc:sldMk cId="1823418354" sldId="1075"/>
        </pc:sldMkLst>
        <pc:spChg chg="mod ord">
          <ac:chgData name="Dimitar Zahariev" userId="b84e4ebc77879e88" providerId="LiveId" clId="{DEEF4023-A843-4241-8BCA-0E0783A13E7A}" dt="2021-01-07T15:12:41.141" v="151" actId="700"/>
          <ac:spMkLst>
            <pc:docMk/>
            <pc:sldMk cId="1823418354" sldId="1075"/>
            <ac:spMk id="4" creationId="{D7702113-46B5-44FF-AE34-AED42A801FFF}"/>
          </ac:spMkLst>
        </pc:spChg>
        <pc:spChg chg="mod ord">
          <ac:chgData name="Dimitar Zahariev" userId="b84e4ebc77879e88" providerId="LiveId" clId="{DEEF4023-A843-4241-8BCA-0E0783A13E7A}" dt="2021-01-07T15:12:41.141" v="151" actId="700"/>
          <ac:spMkLst>
            <pc:docMk/>
            <pc:sldMk cId="1823418354" sldId="1075"/>
            <ac:spMk id="5" creationId="{25D4DC16-7C8F-4647-B097-E39063E1F4FD}"/>
          </ac:spMkLst>
        </pc:spChg>
      </pc:sldChg>
      <pc:sldChg chg="modSp mod modClrScheme chgLayout">
        <pc:chgData name="Dimitar Zahariev" userId="b84e4ebc77879e88" providerId="LiveId" clId="{DEEF4023-A843-4241-8BCA-0E0783A13E7A}" dt="2021-01-07T15:12:52.190" v="152" actId="700"/>
        <pc:sldMkLst>
          <pc:docMk/>
          <pc:sldMk cId="280687395" sldId="1076"/>
        </pc:sldMkLst>
        <pc:spChg chg="mod ord">
          <ac:chgData name="Dimitar Zahariev" userId="b84e4ebc77879e88" providerId="LiveId" clId="{DEEF4023-A843-4241-8BCA-0E0783A13E7A}" dt="2021-01-07T15:12:52.190" v="152" actId="700"/>
          <ac:spMkLst>
            <pc:docMk/>
            <pc:sldMk cId="280687395" sldId="1076"/>
            <ac:spMk id="4" creationId="{D7702113-46B5-44FF-AE34-AED42A801FFF}"/>
          </ac:spMkLst>
        </pc:spChg>
        <pc:spChg chg="mod ord">
          <ac:chgData name="Dimitar Zahariev" userId="b84e4ebc77879e88" providerId="LiveId" clId="{DEEF4023-A843-4241-8BCA-0E0783A13E7A}" dt="2021-01-07T15:12:52.190" v="152" actId="700"/>
          <ac:spMkLst>
            <pc:docMk/>
            <pc:sldMk cId="280687395" sldId="1076"/>
            <ac:spMk id="5" creationId="{25D4DC16-7C8F-4647-B097-E39063E1F4FD}"/>
          </ac:spMkLst>
        </pc:spChg>
      </pc:sldChg>
      <pc:sldChg chg="modSp mod modClrScheme chgLayout">
        <pc:chgData name="Dimitar Zahariev" userId="b84e4ebc77879e88" providerId="LiveId" clId="{DEEF4023-A843-4241-8BCA-0E0783A13E7A}" dt="2021-01-07T15:13:03.777" v="154" actId="700"/>
        <pc:sldMkLst>
          <pc:docMk/>
          <pc:sldMk cId="1492569158" sldId="1077"/>
        </pc:sldMkLst>
        <pc:spChg chg="mod ord">
          <ac:chgData name="Dimitar Zahariev" userId="b84e4ebc77879e88" providerId="LiveId" clId="{DEEF4023-A843-4241-8BCA-0E0783A13E7A}" dt="2021-01-07T15:13:03.777" v="154" actId="700"/>
          <ac:spMkLst>
            <pc:docMk/>
            <pc:sldMk cId="1492569158" sldId="1077"/>
            <ac:spMk id="4" creationId="{D7702113-46B5-44FF-AE34-AED42A801FFF}"/>
          </ac:spMkLst>
        </pc:spChg>
        <pc:spChg chg="mod ord">
          <ac:chgData name="Dimitar Zahariev" userId="b84e4ebc77879e88" providerId="LiveId" clId="{DEEF4023-A843-4241-8BCA-0E0783A13E7A}" dt="2021-01-07T15:13:03.777" v="154" actId="700"/>
          <ac:spMkLst>
            <pc:docMk/>
            <pc:sldMk cId="1492569158" sldId="1077"/>
            <ac:spMk id="5" creationId="{25D4DC16-7C8F-4647-B097-E39063E1F4FD}"/>
          </ac:spMkLst>
        </pc:spChg>
      </pc:sldChg>
      <pc:sldChg chg="modSp mod modClrScheme chgLayout">
        <pc:chgData name="Dimitar Zahariev" userId="b84e4ebc77879e88" providerId="LiveId" clId="{DEEF4023-A843-4241-8BCA-0E0783A13E7A}" dt="2021-01-07T15:13:14.317" v="156" actId="700"/>
        <pc:sldMkLst>
          <pc:docMk/>
          <pc:sldMk cId="263900875" sldId="1078"/>
        </pc:sldMkLst>
        <pc:spChg chg="mod ord">
          <ac:chgData name="Dimitar Zahariev" userId="b84e4ebc77879e88" providerId="LiveId" clId="{DEEF4023-A843-4241-8BCA-0E0783A13E7A}" dt="2021-01-07T15:13:14.317" v="156" actId="700"/>
          <ac:spMkLst>
            <pc:docMk/>
            <pc:sldMk cId="263900875" sldId="1078"/>
            <ac:spMk id="4" creationId="{D7702113-46B5-44FF-AE34-AED42A801FFF}"/>
          </ac:spMkLst>
        </pc:spChg>
        <pc:spChg chg="mod ord">
          <ac:chgData name="Dimitar Zahariev" userId="b84e4ebc77879e88" providerId="LiveId" clId="{DEEF4023-A843-4241-8BCA-0E0783A13E7A}" dt="2021-01-07T15:13:14.317" v="156" actId="700"/>
          <ac:spMkLst>
            <pc:docMk/>
            <pc:sldMk cId="263900875" sldId="1078"/>
            <ac:spMk id="5" creationId="{25D4DC16-7C8F-4647-B097-E39063E1F4FD}"/>
          </ac:spMkLst>
        </pc:spChg>
      </pc:sldChg>
      <pc:sldChg chg="modSp mod modClrScheme chgLayout">
        <pc:chgData name="Dimitar Zahariev" userId="b84e4ebc77879e88" providerId="LiveId" clId="{DEEF4023-A843-4241-8BCA-0E0783A13E7A}" dt="2021-01-07T15:13:29.848" v="159" actId="27636"/>
        <pc:sldMkLst>
          <pc:docMk/>
          <pc:sldMk cId="3725222610" sldId="1079"/>
        </pc:sldMkLst>
        <pc:spChg chg="mod ord">
          <ac:chgData name="Dimitar Zahariev" userId="b84e4ebc77879e88" providerId="LiveId" clId="{DEEF4023-A843-4241-8BCA-0E0783A13E7A}" dt="2021-01-07T15:13:29.695" v="158" actId="700"/>
          <ac:spMkLst>
            <pc:docMk/>
            <pc:sldMk cId="3725222610" sldId="1079"/>
            <ac:spMk id="4" creationId="{D7702113-46B5-44FF-AE34-AED42A801FFF}"/>
          </ac:spMkLst>
        </pc:spChg>
        <pc:spChg chg="mod ord">
          <ac:chgData name="Dimitar Zahariev" userId="b84e4ebc77879e88" providerId="LiveId" clId="{DEEF4023-A843-4241-8BCA-0E0783A13E7A}" dt="2021-01-07T15:13:29.848" v="159" actId="27636"/>
          <ac:spMkLst>
            <pc:docMk/>
            <pc:sldMk cId="3725222610" sldId="1079"/>
            <ac:spMk id="5" creationId="{25D4DC16-7C8F-4647-B097-E39063E1F4FD}"/>
          </ac:spMkLst>
        </pc:spChg>
      </pc:sldChg>
      <pc:sldChg chg="modSp mod modClrScheme chgLayout">
        <pc:chgData name="Dimitar Zahariev" userId="b84e4ebc77879e88" providerId="LiveId" clId="{DEEF4023-A843-4241-8BCA-0E0783A13E7A}" dt="2021-01-07T15:13:34.083" v="160" actId="700"/>
        <pc:sldMkLst>
          <pc:docMk/>
          <pc:sldMk cId="1675886644" sldId="1080"/>
        </pc:sldMkLst>
        <pc:spChg chg="mod ord">
          <ac:chgData name="Dimitar Zahariev" userId="b84e4ebc77879e88" providerId="LiveId" clId="{DEEF4023-A843-4241-8BCA-0E0783A13E7A}" dt="2021-01-07T15:13:34.083" v="160" actId="700"/>
          <ac:spMkLst>
            <pc:docMk/>
            <pc:sldMk cId="1675886644" sldId="1080"/>
            <ac:spMk id="4" creationId="{D7702113-46B5-44FF-AE34-AED42A801FFF}"/>
          </ac:spMkLst>
        </pc:spChg>
        <pc:spChg chg="mod ord">
          <ac:chgData name="Dimitar Zahariev" userId="b84e4ebc77879e88" providerId="LiveId" clId="{DEEF4023-A843-4241-8BCA-0E0783A13E7A}" dt="2021-01-07T15:13:34.083" v="160" actId="700"/>
          <ac:spMkLst>
            <pc:docMk/>
            <pc:sldMk cId="1675886644" sldId="1080"/>
            <ac:spMk id="5" creationId="{25D4DC16-7C8F-4647-B097-E39063E1F4FD}"/>
          </ac:spMkLst>
        </pc:spChg>
      </pc:sldChg>
      <pc:sldChg chg="modSp mod modClrScheme chgLayout">
        <pc:chgData name="Dimitar Zahariev" userId="b84e4ebc77879e88" providerId="LiveId" clId="{DEEF4023-A843-4241-8BCA-0E0783A13E7A}" dt="2021-01-07T15:13:22.800" v="157" actId="700"/>
        <pc:sldMkLst>
          <pc:docMk/>
          <pc:sldMk cId="1845402651" sldId="1081"/>
        </pc:sldMkLst>
        <pc:spChg chg="mod ord">
          <ac:chgData name="Dimitar Zahariev" userId="b84e4ebc77879e88" providerId="LiveId" clId="{DEEF4023-A843-4241-8BCA-0E0783A13E7A}" dt="2021-01-07T15:13:22.800" v="157" actId="700"/>
          <ac:spMkLst>
            <pc:docMk/>
            <pc:sldMk cId="1845402651" sldId="1081"/>
            <ac:spMk id="4" creationId="{D7702113-46B5-44FF-AE34-AED42A801FFF}"/>
          </ac:spMkLst>
        </pc:spChg>
        <pc:spChg chg="mod ord">
          <ac:chgData name="Dimitar Zahariev" userId="b84e4ebc77879e88" providerId="LiveId" clId="{DEEF4023-A843-4241-8BCA-0E0783A13E7A}" dt="2021-01-07T15:13:22.800" v="157" actId="700"/>
          <ac:spMkLst>
            <pc:docMk/>
            <pc:sldMk cId="1845402651" sldId="1081"/>
            <ac:spMk id="5" creationId="{25D4DC16-7C8F-4647-B097-E39063E1F4FD}"/>
          </ac:spMkLst>
        </pc:spChg>
      </pc:sldChg>
      <pc:sldChg chg="modSp mod modClrScheme chgLayout">
        <pc:chgData name="Dimitar Zahariev" userId="b84e4ebc77879e88" providerId="LiveId" clId="{DEEF4023-A843-4241-8BCA-0E0783A13E7A}" dt="2021-01-07T15:13:39.794" v="161" actId="700"/>
        <pc:sldMkLst>
          <pc:docMk/>
          <pc:sldMk cId="3983266953" sldId="1082"/>
        </pc:sldMkLst>
        <pc:spChg chg="mod ord">
          <ac:chgData name="Dimitar Zahariev" userId="b84e4ebc77879e88" providerId="LiveId" clId="{DEEF4023-A843-4241-8BCA-0E0783A13E7A}" dt="2021-01-07T15:13:39.794" v="161" actId="700"/>
          <ac:spMkLst>
            <pc:docMk/>
            <pc:sldMk cId="3983266953" sldId="1082"/>
            <ac:spMk id="4" creationId="{D7702113-46B5-44FF-AE34-AED42A801FFF}"/>
          </ac:spMkLst>
        </pc:spChg>
        <pc:spChg chg="mod ord">
          <ac:chgData name="Dimitar Zahariev" userId="b84e4ebc77879e88" providerId="LiveId" clId="{DEEF4023-A843-4241-8BCA-0E0783A13E7A}" dt="2021-01-07T15:13:39.794" v="161" actId="700"/>
          <ac:spMkLst>
            <pc:docMk/>
            <pc:sldMk cId="3983266953" sldId="1082"/>
            <ac:spMk id="5" creationId="{25D4DC16-7C8F-4647-B097-E39063E1F4FD}"/>
          </ac:spMkLst>
        </pc:spChg>
      </pc:sldChg>
      <pc:sldChg chg="modSp mod modClrScheme chgLayout">
        <pc:chgData name="Dimitar Zahariev" userId="b84e4ebc77879e88" providerId="LiveId" clId="{DEEF4023-A843-4241-8BCA-0E0783A13E7A}" dt="2021-01-07T15:13:45.407" v="162" actId="700"/>
        <pc:sldMkLst>
          <pc:docMk/>
          <pc:sldMk cId="1988055357" sldId="1083"/>
        </pc:sldMkLst>
        <pc:spChg chg="mod ord">
          <ac:chgData name="Dimitar Zahariev" userId="b84e4ebc77879e88" providerId="LiveId" clId="{DEEF4023-A843-4241-8BCA-0E0783A13E7A}" dt="2021-01-07T15:13:45.407" v="162" actId="700"/>
          <ac:spMkLst>
            <pc:docMk/>
            <pc:sldMk cId="1988055357" sldId="1083"/>
            <ac:spMk id="4" creationId="{D7702113-46B5-44FF-AE34-AED42A801FFF}"/>
          </ac:spMkLst>
        </pc:spChg>
        <pc:spChg chg="mod ord">
          <ac:chgData name="Dimitar Zahariev" userId="b84e4ebc77879e88" providerId="LiveId" clId="{DEEF4023-A843-4241-8BCA-0E0783A13E7A}" dt="2021-01-07T15:13:45.407" v="162" actId="700"/>
          <ac:spMkLst>
            <pc:docMk/>
            <pc:sldMk cId="1988055357" sldId="1083"/>
            <ac:spMk id="5" creationId="{25D4DC16-7C8F-4647-B097-E39063E1F4FD}"/>
          </ac:spMkLst>
        </pc:spChg>
      </pc:sldChg>
      <pc:sldChg chg="modSp mod modClrScheme chgLayout">
        <pc:chgData name="Dimitar Zahariev" userId="b84e4ebc77879e88" providerId="LiveId" clId="{DEEF4023-A843-4241-8BCA-0E0783A13E7A}" dt="2021-01-07T15:13:49.946" v="163" actId="700"/>
        <pc:sldMkLst>
          <pc:docMk/>
          <pc:sldMk cId="1587835871" sldId="1084"/>
        </pc:sldMkLst>
        <pc:spChg chg="mod ord">
          <ac:chgData name="Dimitar Zahariev" userId="b84e4ebc77879e88" providerId="LiveId" clId="{DEEF4023-A843-4241-8BCA-0E0783A13E7A}" dt="2021-01-07T15:13:49.946" v="163" actId="700"/>
          <ac:spMkLst>
            <pc:docMk/>
            <pc:sldMk cId="1587835871" sldId="1084"/>
            <ac:spMk id="4" creationId="{D7702113-46B5-44FF-AE34-AED42A801FFF}"/>
          </ac:spMkLst>
        </pc:spChg>
        <pc:spChg chg="mod ord">
          <ac:chgData name="Dimitar Zahariev" userId="b84e4ebc77879e88" providerId="LiveId" clId="{DEEF4023-A843-4241-8BCA-0E0783A13E7A}" dt="2021-01-07T15:13:49.946" v="163" actId="700"/>
          <ac:spMkLst>
            <pc:docMk/>
            <pc:sldMk cId="1587835871" sldId="1084"/>
            <ac:spMk id="5" creationId="{25D4DC16-7C8F-4647-B097-E39063E1F4FD}"/>
          </ac:spMkLst>
        </pc:spChg>
      </pc:sldChg>
      <pc:sldChg chg="modSp mod modClrScheme chgLayout">
        <pc:chgData name="Dimitar Zahariev" userId="b84e4ebc77879e88" providerId="LiveId" clId="{DEEF4023-A843-4241-8BCA-0E0783A13E7A}" dt="2021-01-07T15:13:55.585" v="164" actId="700"/>
        <pc:sldMkLst>
          <pc:docMk/>
          <pc:sldMk cId="1623109612" sldId="1085"/>
        </pc:sldMkLst>
        <pc:spChg chg="mod ord">
          <ac:chgData name="Dimitar Zahariev" userId="b84e4ebc77879e88" providerId="LiveId" clId="{DEEF4023-A843-4241-8BCA-0E0783A13E7A}" dt="2021-01-07T15:13:55.585" v="164" actId="700"/>
          <ac:spMkLst>
            <pc:docMk/>
            <pc:sldMk cId="1623109612" sldId="1085"/>
            <ac:spMk id="4" creationId="{D7702113-46B5-44FF-AE34-AED42A801FFF}"/>
          </ac:spMkLst>
        </pc:spChg>
        <pc:spChg chg="mod ord">
          <ac:chgData name="Dimitar Zahariev" userId="b84e4ebc77879e88" providerId="LiveId" clId="{DEEF4023-A843-4241-8BCA-0E0783A13E7A}" dt="2021-01-07T15:13:55.585" v="164" actId="700"/>
          <ac:spMkLst>
            <pc:docMk/>
            <pc:sldMk cId="1623109612" sldId="1085"/>
            <ac:spMk id="5" creationId="{25D4DC16-7C8F-4647-B097-E39063E1F4FD}"/>
          </ac:spMkLst>
        </pc:spChg>
      </pc:sldChg>
      <pc:sldChg chg="add del">
        <pc:chgData name="Dimitar Zahariev" userId="b84e4ebc77879e88" providerId="LiveId" clId="{DEEF4023-A843-4241-8BCA-0E0783A13E7A}" dt="2021-01-02T08:47:00.389" v="4"/>
        <pc:sldMkLst>
          <pc:docMk/>
          <pc:sldMk cId="2081562774" sldId="1086"/>
        </pc:sldMkLst>
      </pc:sldChg>
      <pc:sldChg chg="modSp add mod">
        <pc:chgData name="Dimitar Zahariev" userId="b84e4ebc77879e88" providerId="LiveId" clId="{DEEF4023-A843-4241-8BCA-0E0783A13E7A}" dt="2021-01-02T08:47:25.534" v="12" actId="20577"/>
        <pc:sldMkLst>
          <pc:docMk/>
          <pc:sldMk cId="2259901995" sldId="1086"/>
        </pc:sldMkLst>
        <pc:spChg chg="mod">
          <ac:chgData name="Dimitar Zahariev" userId="b84e4ebc77879e88" providerId="LiveId" clId="{DEEF4023-A843-4241-8BCA-0E0783A13E7A}" dt="2021-01-02T08:47:25.534" v="12" actId="20577"/>
          <ac:spMkLst>
            <pc:docMk/>
            <pc:sldMk cId="2259901995" sldId="1086"/>
            <ac:spMk id="6" creationId="{D329B28C-47EF-4462-BD8A-25349090958E}"/>
          </ac:spMkLst>
        </pc:spChg>
      </pc:sldChg>
      <pc:sldChg chg="addSp delSp modSp new mod modClrScheme chgLayout">
        <pc:chgData name="Dimitar Zahariev" userId="b84e4ebc77879e88" providerId="LiveId" clId="{DEEF4023-A843-4241-8BCA-0E0783A13E7A}" dt="2021-01-07T15:17:18.005" v="193" actId="1037"/>
        <pc:sldMkLst>
          <pc:docMk/>
          <pc:sldMk cId="627650096" sldId="1087"/>
        </pc:sldMkLst>
        <pc:spChg chg="del mod ord">
          <ac:chgData name="Dimitar Zahariev" userId="b84e4ebc77879e88" providerId="LiveId" clId="{DEEF4023-A843-4241-8BCA-0E0783A13E7A}" dt="2021-01-07T15:08:37.198" v="120" actId="700"/>
          <ac:spMkLst>
            <pc:docMk/>
            <pc:sldMk cId="627650096" sldId="1087"/>
            <ac:spMk id="2" creationId="{5D6681B2-6F8F-47C0-BA88-5CB5688C83F3}"/>
          </ac:spMkLst>
        </pc:spChg>
        <pc:spChg chg="del mod ord">
          <ac:chgData name="Dimitar Zahariev" userId="b84e4ebc77879e88" providerId="LiveId" clId="{DEEF4023-A843-4241-8BCA-0E0783A13E7A}" dt="2021-01-07T15:08:37.198" v="120" actId="700"/>
          <ac:spMkLst>
            <pc:docMk/>
            <pc:sldMk cId="627650096" sldId="1087"/>
            <ac:spMk id="3" creationId="{746A562F-5B99-4B8E-9C02-84E89329DDF8}"/>
          </ac:spMkLst>
        </pc:spChg>
        <pc:spChg chg="mod ord">
          <ac:chgData name="Dimitar Zahariev" userId="b84e4ebc77879e88" providerId="LiveId" clId="{DEEF4023-A843-4241-8BCA-0E0783A13E7A}" dt="2021-01-07T15:08:37.198" v="120" actId="700"/>
          <ac:spMkLst>
            <pc:docMk/>
            <pc:sldMk cId="627650096" sldId="1087"/>
            <ac:spMk id="4" creationId="{533DDCA6-33FF-4192-89C5-0002BE9F9DD9}"/>
          </ac:spMkLst>
        </pc:spChg>
        <pc:spChg chg="add mod ord">
          <ac:chgData name="Dimitar Zahariev" userId="b84e4ebc77879e88" providerId="LiveId" clId="{DEEF4023-A843-4241-8BCA-0E0783A13E7A}" dt="2021-01-07T15:14:59.710" v="182" actId="20577"/>
          <ac:spMkLst>
            <pc:docMk/>
            <pc:sldMk cId="627650096" sldId="1087"/>
            <ac:spMk id="5" creationId="{3956FDEE-1D80-49DE-A2F5-CD056AC675E8}"/>
          </ac:spMkLst>
        </pc:spChg>
        <pc:spChg chg="add del mod ord">
          <ac:chgData name="Dimitar Zahariev" userId="b84e4ebc77879e88" providerId="LiveId" clId="{DEEF4023-A843-4241-8BCA-0E0783A13E7A}" dt="2021-01-07T15:09:59.042" v="127" actId="478"/>
          <ac:spMkLst>
            <pc:docMk/>
            <pc:sldMk cId="627650096" sldId="1087"/>
            <ac:spMk id="6" creationId="{07FE26E8-F3A6-4293-BF2B-38D77291FD9A}"/>
          </ac:spMkLst>
        </pc:spChg>
        <pc:spChg chg="add del mod">
          <ac:chgData name="Dimitar Zahariev" userId="b84e4ebc77879e88" providerId="LiveId" clId="{DEEF4023-A843-4241-8BCA-0E0783A13E7A}" dt="2021-01-07T15:09:56.128" v="126"/>
          <ac:spMkLst>
            <pc:docMk/>
            <pc:sldMk cId="627650096" sldId="1087"/>
            <ac:spMk id="8" creationId="{CE6F4EE5-810A-4D95-97E0-7B63AE36A247}"/>
          </ac:spMkLst>
        </pc:spChg>
        <pc:spChg chg="add del mod">
          <ac:chgData name="Dimitar Zahariev" userId="b84e4ebc77879e88" providerId="LiveId" clId="{DEEF4023-A843-4241-8BCA-0E0783A13E7A}" dt="2021-01-07T15:09:56.128" v="126"/>
          <ac:spMkLst>
            <pc:docMk/>
            <pc:sldMk cId="627650096" sldId="1087"/>
            <ac:spMk id="9" creationId="{EA34499A-D0A5-4923-A467-1B80FC8CC506}"/>
          </ac:spMkLst>
        </pc:spChg>
        <pc:spChg chg="add del mod">
          <ac:chgData name="Dimitar Zahariev" userId="b84e4ebc77879e88" providerId="LiveId" clId="{DEEF4023-A843-4241-8BCA-0E0783A13E7A}" dt="2021-01-07T15:09:56.128" v="126"/>
          <ac:spMkLst>
            <pc:docMk/>
            <pc:sldMk cId="627650096" sldId="1087"/>
            <ac:spMk id="10" creationId="{BEA5CCD7-FA34-47DB-B60B-79E66BA1DA4C}"/>
          </ac:spMkLst>
        </pc:spChg>
        <pc:spChg chg="add del mod">
          <ac:chgData name="Dimitar Zahariev" userId="b84e4ebc77879e88" providerId="LiveId" clId="{DEEF4023-A843-4241-8BCA-0E0783A13E7A}" dt="2021-01-07T15:09:56.128" v="126"/>
          <ac:spMkLst>
            <pc:docMk/>
            <pc:sldMk cId="627650096" sldId="1087"/>
            <ac:spMk id="11" creationId="{4B8D7B3E-6FAA-4C5E-8C2B-D5F3E9818819}"/>
          </ac:spMkLst>
        </pc:spChg>
        <pc:spChg chg="add del mod">
          <ac:chgData name="Dimitar Zahariev" userId="b84e4ebc77879e88" providerId="LiveId" clId="{DEEF4023-A843-4241-8BCA-0E0783A13E7A}" dt="2021-01-07T15:09:56.128" v="126"/>
          <ac:spMkLst>
            <pc:docMk/>
            <pc:sldMk cId="627650096" sldId="1087"/>
            <ac:spMk id="16" creationId="{F0A3251E-957C-449B-81D9-82AE74F6EFA1}"/>
          </ac:spMkLst>
        </pc:spChg>
        <pc:spChg chg="add del mod">
          <ac:chgData name="Dimitar Zahariev" userId="b84e4ebc77879e88" providerId="LiveId" clId="{DEEF4023-A843-4241-8BCA-0E0783A13E7A}" dt="2021-01-07T15:09:56.128" v="126"/>
          <ac:spMkLst>
            <pc:docMk/>
            <pc:sldMk cId="627650096" sldId="1087"/>
            <ac:spMk id="17" creationId="{607B8313-2834-457E-832A-A1A22937DF3B}"/>
          </ac:spMkLst>
        </pc:spChg>
        <pc:spChg chg="add del mod">
          <ac:chgData name="Dimitar Zahariev" userId="b84e4ebc77879e88" providerId="LiveId" clId="{DEEF4023-A843-4241-8BCA-0E0783A13E7A}" dt="2021-01-07T15:09:56.128" v="126"/>
          <ac:spMkLst>
            <pc:docMk/>
            <pc:sldMk cId="627650096" sldId="1087"/>
            <ac:spMk id="18" creationId="{D11B4EB3-B86D-4746-9EA7-3B4393DFDC4D}"/>
          </ac:spMkLst>
        </pc:spChg>
        <pc:spChg chg="add del mod">
          <ac:chgData name="Dimitar Zahariev" userId="b84e4ebc77879e88" providerId="LiveId" clId="{DEEF4023-A843-4241-8BCA-0E0783A13E7A}" dt="2021-01-07T15:09:56.128" v="126"/>
          <ac:spMkLst>
            <pc:docMk/>
            <pc:sldMk cId="627650096" sldId="1087"/>
            <ac:spMk id="19" creationId="{C8759171-44A9-4F9C-9C1E-71A3EB5289ED}"/>
          </ac:spMkLst>
        </pc:spChg>
        <pc:spChg chg="add del mod">
          <ac:chgData name="Dimitar Zahariev" userId="b84e4ebc77879e88" providerId="LiveId" clId="{DEEF4023-A843-4241-8BCA-0E0783A13E7A}" dt="2021-01-07T15:09:56.128" v="126"/>
          <ac:spMkLst>
            <pc:docMk/>
            <pc:sldMk cId="627650096" sldId="1087"/>
            <ac:spMk id="20" creationId="{7D7A0C1D-9E3B-4E67-BD1D-33316C5BAAB1}"/>
          </ac:spMkLst>
        </pc:spChg>
        <pc:spChg chg="add del mod">
          <ac:chgData name="Dimitar Zahariev" userId="b84e4ebc77879e88" providerId="LiveId" clId="{DEEF4023-A843-4241-8BCA-0E0783A13E7A}" dt="2021-01-07T15:09:56.128" v="126"/>
          <ac:spMkLst>
            <pc:docMk/>
            <pc:sldMk cId="627650096" sldId="1087"/>
            <ac:spMk id="21" creationId="{69338143-8145-484D-BA5E-C9CF759AFE2E}"/>
          </ac:spMkLst>
        </pc:spChg>
        <pc:spChg chg="add del mod">
          <ac:chgData name="Dimitar Zahariev" userId="b84e4ebc77879e88" providerId="LiveId" clId="{DEEF4023-A843-4241-8BCA-0E0783A13E7A}" dt="2021-01-07T15:09:56.128" v="126"/>
          <ac:spMkLst>
            <pc:docMk/>
            <pc:sldMk cId="627650096" sldId="1087"/>
            <ac:spMk id="24" creationId="{ACC12C01-E718-491B-8768-6CA592E777A1}"/>
          </ac:spMkLst>
        </pc:spChg>
        <pc:spChg chg="add del mod">
          <ac:chgData name="Dimitar Zahariev" userId="b84e4ebc77879e88" providerId="LiveId" clId="{DEEF4023-A843-4241-8BCA-0E0783A13E7A}" dt="2021-01-07T15:10:12.054" v="131"/>
          <ac:spMkLst>
            <pc:docMk/>
            <pc:sldMk cId="627650096" sldId="1087"/>
            <ac:spMk id="26" creationId="{D478A319-0A99-44E9-8B41-344ABE93F94B}"/>
          </ac:spMkLst>
        </pc:spChg>
        <pc:spChg chg="add del mod">
          <ac:chgData name="Dimitar Zahariev" userId="b84e4ebc77879e88" providerId="LiveId" clId="{DEEF4023-A843-4241-8BCA-0E0783A13E7A}" dt="2021-01-07T15:10:12.054" v="131"/>
          <ac:spMkLst>
            <pc:docMk/>
            <pc:sldMk cId="627650096" sldId="1087"/>
            <ac:spMk id="27" creationId="{1F8BCB3D-2C09-467A-A403-AF3BA66C3142}"/>
          </ac:spMkLst>
        </pc:spChg>
        <pc:spChg chg="add del mod">
          <ac:chgData name="Dimitar Zahariev" userId="b84e4ebc77879e88" providerId="LiveId" clId="{DEEF4023-A843-4241-8BCA-0E0783A13E7A}" dt="2021-01-07T15:10:12.054" v="131"/>
          <ac:spMkLst>
            <pc:docMk/>
            <pc:sldMk cId="627650096" sldId="1087"/>
            <ac:spMk id="28" creationId="{34FF9455-DF2D-4C92-9016-4E6811FB280A}"/>
          </ac:spMkLst>
        </pc:spChg>
        <pc:spChg chg="add del mod">
          <ac:chgData name="Dimitar Zahariev" userId="b84e4ebc77879e88" providerId="LiveId" clId="{DEEF4023-A843-4241-8BCA-0E0783A13E7A}" dt="2021-01-07T15:10:12.054" v="131"/>
          <ac:spMkLst>
            <pc:docMk/>
            <pc:sldMk cId="627650096" sldId="1087"/>
            <ac:spMk id="29" creationId="{B6F55E63-03B9-4AB0-93C0-9D901647FA2B}"/>
          </ac:spMkLst>
        </pc:spChg>
        <pc:spChg chg="add del mod">
          <ac:chgData name="Dimitar Zahariev" userId="b84e4ebc77879e88" providerId="LiveId" clId="{DEEF4023-A843-4241-8BCA-0E0783A13E7A}" dt="2021-01-07T15:10:12.054" v="131"/>
          <ac:spMkLst>
            <pc:docMk/>
            <pc:sldMk cId="627650096" sldId="1087"/>
            <ac:spMk id="34" creationId="{D73C3EAE-430B-4A31-BE04-E178D5AC0C8C}"/>
          </ac:spMkLst>
        </pc:spChg>
        <pc:spChg chg="add del mod">
          <ac:chgData name="Dimitar Zahariev" userId="b84e4ebc77879e88" providerId="LiveId" clId="{DEEF4023-A843-4241-8BCA-0E0783A13E7A}" dt="2021-01-07T15:10:12.054" v="131"/>
          <ac:spMkLst>
            <pc:docMk/>
            <pc:sldMk cId="627650096" sldId="1087"/>
            <ac:spMk id="35" creationId="{2277482F-D432-4931-8C67-30A87D4ADA18}"/>
          </ac:spMkLst>
        </pc:spChg>
        <pc:spChg chg="add del mod">
          <ac:chgData name="Dimitar Zahariev" userId="b84e4ebc77879e88" providerId="LiveId" clId="{DEEF4023-A843-4241-8BCA-0E0783A13E7A}" dt="2021-01-07T15:10:12.054" v="131"/>
          <ac:spMkLst>
            <pc:docMk/>
            <pc:sldMk cId="627650096" sldId="1087"/>
            <ac:spMk id="36" creationId="{A5AA466C-0B3C-4AC7-B9C3-E62EAC485A53}"/>
          </ac:spMkLst>
        </pc:spChg>
        <pc:spChg chg="add del mod">
          <ac:chgData name="Dimitar Zahariev" userId="b84e4ebc77879e88" providerId="LiveId" clId="{DEEF4023-A843-4241-8BCA-0E0783A13E7A}" dt="2021-01-07T15:10:12.054" v="131"/>
          <ac:spMkLst>
            <pc:docMk/>
            <pc:sldMk cId="627650096" sldId="1087"/>
            <ac:spMk id="37" creationId="{4F8D30C2-6AE0-4604-AAF2-D886F5715061}"/>
          </ac:spMkLst>
        </pc:spChg>
        <pc:spChg chg="add del mod">
          <ac:chgData name="Dimitar Zahariev" userId="b84e4ebc77879e88" providerId="LiveId" clId="{DEEF4023-A843-4241-8BCA-0E0783A13E7A}" dt="2021-01-07T15:10:12.054" v="131"/>
          <ac:spMkLst>
            <pc:docMk/>
            <pc:sldMk cId="627650096" sldId="1087"/>
            <ac:spMk id="38" creationId="{97889202-1F4C-4453-9E53-6DC63FB38276}"/>
          </ac:spMkLst>
        </pc:spChg>
        <pc:spChg chg="add del mod">
          <ac:chgData name="Dimitar Zahariev" userId="b84e4ebc77879e88" providerId="LiveId" clId="{DEEF4023-A843-4241-8BCA-0E0783A13E7A}" dt="2021-01-07T15:10:12.054" v="131"/>
          <ac:spMkLst>
            <pc:docMk/>
            <pc:sldMk cId="627650096" sldId="1087"/>
            <ac:spMk id="39" creationId="{F3498629-4E78-4899-BD79-435974E6EAD4}"/>
          </ac:spMkLst>
        </pc:spChg>
        <pc:spChg chg="add del mod">
          <ac:chgData name="Dimitar Zahariev" userId="b84e4ebc77879e88" providerId="LiveId" clId="{DEEF4023-A843-4241-8BCA-0E0783A13E7A}" dt="2021-01-07T15:10:12.054" v="131"/>
          <ac:spMkLst>
            <pc:docMk/>
            <pc:sldMk cId="627650096" sldId="1087"/>
            <ac:spMk id="42" creationId="{B75B75B1-5E25-436D-9960-91BE8A3203B5}"/>
          </ac:spMkLst>
        </pc:spChg>
        <pc:spChg chg="add mod">
          <ac:chgData name="Dimitar Zahariev" userId="b84e4ebc77879e88" providerId="LiveId" clId="{DEEF4023-A843-4241-8BCA-0E0783A13E7A}" dt="2021-01-07T15:17:18.005" v="193" actId="1037"/>
          <ac:spMkLst>
            <pc:docMk/>
            <pc:sldMk cId="627650096" sldId="1087"/>
            <ac:spMk id="44" creationId="{C4571D7F-1D7B-43B7-BD3E-A51264C1D241}"/>
          </ac:spMkLst>
        </pc:spChg>
        <pc:spChg chg="add mod">
          <ac:chgData name="Dimitar Zahariev" userId="b84e4ebc77879e88" providerId="LiveId" clId="{DEEF4023-A843-4241-8BCA-0E0783A13E7A}" dt="2021-01-07T15:17:18.005" v="193" actId="1037"/>
          <ac:spMkLst>
            <pc:docMk/>
            <pc:sldMk cId="627650096" sldId="1087"/>
            <ac:spMk id="45" creationId="{E92F53EC-6472-4237-A161-4B05C822DB92}"/>
          </ac:spMkLst>
        </pc:spChg>
        <pc:spChg chg="add mod">
          <ac:chgData name="Dimitar Zahariev" userId="b84e4ebc77879e88" providerId="LiveId" clId="{DEEF4023-A843-4241-8BCA-0E0783A13E7A}" dt="2021-01-07T15:17:18.005" v="193" actId="1037"/>
          <ac:spMkLst>
            <pc:docMk/>
            <pc:sldMk cId="627650096" sldId="1087"/>
            <ac:spMk id="46" creationId="{414396D3-0FBD-4523-9B8A-16654D8E8346}"/>
          </ac:spMkLst>
        </pc:spChg>
        <pc:spChg chg="add mod">
          <ac:chgData name="Dimitar Zahariev" userId="b84e4ebc77879e88" providerId="LiveId" clId="{DEEF4023-A843-4241-8BCA-0E0783A13E7A}" dt="2021-01-07T15:17:18.005" v="193" actId="1037"/>
          <ac:spMkLst>
            <pc:docMk/>
            <pc:sldMk cId="627650096" sldId="1087"/>
            <ac:spMk id="47" creationId="{AECA0A0A-18D8-4AE1-BBDF-2930F12E9B94}"/>
          </ac:spMkLst>
        </pc:spChg>
        <pc:spChg chg="add mod">
          <ac:chgData name="Dimitar Zahariev" userId="b84e4ebc77879e88" providerId="LiveId" clId="{DEEF4023-A843-4241-8BCA-0E0783A13E7A}" dt="2021-01-07T15:17:18.005" v="193" actId="1037"/>
          <ac:spMkLst>
            <pc:docMk/>
            <pc:sldMk cId="627650096" sldId="1087"/>
            <ac:spMk id="52" creationId="{FD4C7365-4599-4964-948D-C22114596564}"/>
          </ac:spMkLst>
        </pc:spChg>
        <pc:spChg chg="add mod">
          <ac:chgData name="Dimitar Zahariev" userId="b84e4ebc77879e88" providerId="LiveId" clId="{DEEF4023-A843-4241-8BCA-0E0783A13E7A}" dt="2021-01-07T15:17:18.005" v="193" actId="1037"/>
          <ac:spMkLst>
            <pc:docMk/>
            <pc:sldMk cId="627650096" sldId="1087"/>
            <ac:spMk id="53" creationId="{ADB7CD6F-569A-481A-900E-6E280A7B2E31}"/>
          </ac:spMkLst>
        </pc:spChg>
        <pc:spChg chg="add mod">
          <ac:chgData name="Dimitar Zahariev" userId="b84e4ebc77879e88" providerId="LiveId" clId="{DEEF4023-A843-4241-8BCA-0E0783A13E7A}" dt="2021-01-07T15:17:18.005" v="193" actId="1037"/>
          <ac:spMkLst>
            <pc:docMk/>
            <pc:sldMk cId="627650096" sldId="1087"/>
            <ac:spMk id="54" creationId="{5BD9C9F9-6C2F-4867-B4DB-CED8D4196D27}"/>
          </ac:spMkLst>
        </pc:spChg>
        <pc:spChg chg="add mod">
          <ac:chgData name="Dimitar Zahariev" userId="b84e4ebc77879e88" providerId="LiveId" clId="{DEEF4023-A843-4241-8BCA-0E0783A13E7A}" dt="2021-01-07T15:17:18.005" v="193" actId="1037"/>
          <ac:spMkLst>
            <pc:docMk/>
            <pc:sldMk cId="627650096" sldId="1087"/>
            <ac:spMk id="55" creationId="{CD99F66A-CC32-4BF8-9646-5A6AE9362DE6}"/>
          </ac:spMkLst>
        </pc:spChg>
        <pc:spChg chg="add mod">
          <ac:chgData name="Dimitar Zahariev" userId="b84e4ebc77879e88" providerId="LiveId" clId="{DEEF4023-A843-4241-8BCA-0E0783A13E7A}" dt="2021-01-07T15:17:18.005" v="193" actId="1037"/>
          <ac:spMkLst>
            <pc:docMk/>
            <pc:sldMk cId="627650096" sldId="1087"/>
            <ac:spMk id="56" creationId="{2E85FB65-C118-4229-8CE0-850567157041}"/>
          </ac:spMkLst>
        </pc:spChg>
        <pc:spChg chg="add mod">
          <ac:chgData name="Dimitar Zahariev" userId="b84e4ebc77879e88" providerId="LiveId" clId="{DEEF4023-A843-4241-8BCA-0E0783A13E7A}" dt="2021-01-07T15:17:18.005" v="193" actId="1037"/>
          <ac:spMkLst>
            <pc:docMk/>
            <pc:sldMk cId="627650096" sldId="1087"/>
            <ac:spMk id="57" creationId="{901B7E41-C464-4C6F-AC86-FC0B76E5D746}"/>
          </ac:spMkLst>
        </pc:spChg>
        <pc:spChg chg="add mod">
          <ac:chgData name="Dimitar Zahariev" userId="b84e4ebc77879e88" providerId="LiveId" clId="{DEEF4023-A843-4241-8BCA-0E0783A13E7A}" dt="2021-01-07T15:17:18.005" v="193" actId="1037"/>
          <ac:spMkLst>
            <pc:docMk/>
            <pc:sldMk cId="627650096" sldId="1087"/>
            <ac:spMk id="60" creationId="{A5C76D9B-70F3-4172-A774-67AFBE505C93}"/>
          </ac:spMkLst>
        </pc:spChg>
        <pc:cxnChg chg="add del mod">
          <ac:chgData name="Dimitar Zahariev" userId="b84e4ebc77879e88" providerId="LiveId" clId="{DEEF4023-A843-4241-8BCA-0E0783A13E7A}" dt="2021-01-07T15:09:56.128" v="126"/>
          <ac:cxnSpMkLst>
            <pc:docMk/>
            <pc:sldMk cId="627650096" sldId="1087"/>
            <ac:cxnSpMk id="7" creationId="{262EF167-E68D-4549-9082-83FF512DBE9E}"/>
          </ac:cxnSpMkLst>
        </pc:cxnChg>
        <pc:cxnChg chg="add del mod">
          <ac:chgData name="Dimitar Zahariev" userId="b84e4ebc77879e88" providerId="LiveId" clId="{DEEF4023-A843-4241-8BCA-0E0783A13E7A}" dt="2021-01-07T15:09:56.128" v="126"/>
          <ac:cxnSpMkLst>
            <pc:docMk/>
            <pc:sldMk cId="627650096" sldId="1087"/>
            <ac:cxnSpMk id="12" creationId="{A8CF3913-092B-46E0-8BE2-8B154613FEAC}"/>
          </ac:cxnSpMkLst>
        </pc:cxnChg>
        <pc:cxnChg chg="add del mod">
          <ac:chgData name="Dimitar Zahariev" userId="b84e4ebc77879e88" providerId="LiveId" clId="{DEEF4023-A843-4241-8BCA-0E0783A13E7A}" dt="2021-01-07T15:09:56.128" v="126"/>
          <ac:cxnSpMkLst>
            <pc:docMk/>
            <pc:sldMk cId="627650096" sldId="1087"/>
            <ac:cxnSpMk id="13" creationId="{93CED2EF-40B7-4061-ABD4-FCBEBDABE81C}"/>
          </ac:cxnSpMkLst>
        </pc:cxnChg>
        <pc:cxnChg chg="add del mod">
          <ac:chgData name="Dimitar Zahariev" userId="b84e4ebc77879e88" providerId="LiveId" clId="{DEEF4023-A843-4241-8BCA-0E0783A13E7A}" dt="2021-01-07T15:09:56.128" v="126"/>
          <ac:cxnSpMkLst>
            <pc:docMk/>
            <pc:sldMk cId="627650096" sldId="1087"/>
            <ac:cxnSpMk id="14" creationId="{EC0EBC32-9359-4497-8AF3-348B364D4D9D}"/>
          </ac:cxnSpMkLst>
        </pc:cxnChg>
        <pc:cxnChg chg="add del mod">
          <ac:chgData name="Dimitar Zahariev" userId="b84e4ebc77879e88" providerId="LiveId" clId="{DEEF4023-A843-4241-8BCA-0E0783A13E7A}" dt="2021-01-07T15:09:56.128" v="126"/>
          <ac:cxnSpMkLst>
            <pc:docMk/>
            <pc:sldMk cId="627650096" sldId="1087"/>
            <ac:cxnSpMk id="15" creationId="{553FA589-9FE5-4741-AA2C-F5F7B618256C}"/>
          </ac:cxnSpMkLst>
        </pc:cxnChg>
        <pc:cxnChg chg="add del mod">
          <ac:chgData name="Dimitar Zahariev" userId="b84e4ebc77879e88" providerId="LiveId" clId="{DEEF4023-A843-4241-8BCA-0E0783A13E7A}" dt="2021-01-07T15:09:56.128" v="126"/>
          <ac:cxnSpMkLst>
            <pc:docMk/>
            <pc:sldMk cId="627650096" sldId="1087"/>
            <ac:cxnSpMk id="22" creationId="{568AA204-6736-4349-AD79-5119A034ECD1}"/>
          </ac:cxnSpMkLst>
        </pc:cxnChg>
        <pc:cxnChg chg="add del mod">
          <ac:chgData name="Dimitar Zahariev" userId="b84e4ebc77879e88" providerId="LiveId" clId="{DEEF4023-A843-4241-8BCA-0E0783A13E7A}" dt="2021-01-07T15:09:56.128" v="126"/>
          <ac:cxnSpMkLst>
            <pc:docMk/>
            <pc:sldMk cId="627650096" sldId="1087"/>
            <ac:cxnSpMk id="23" creationId="{44F88187-0B81-4429-986A-7427C3C18C32}"/>
          </ac:cxnSpMkLst>
        </pc:cxnChg>
        <pc:cxnChg chg="add del mod">
          <ac:chgData name="Dimitar Zahariev" userId="b84e4ebc77879e88" providerId="LiveId" clId="{DEEF4023-A843-4241-8BCA-0E0783A13E7A}" dt="2021-01-07T15:10:12.054" v="131"/>
          <ac:cxnSpMkLst>
            <pc:docMk/>
            <pc:sldMk cId="627650096" sldId="1087"/>
            <ac:cxnSpMk id="25" creationId="{3043366B-AD77-4D84-A262-9D5BDC072AFC}"/>
          </ac:cxnSpMkLst>
        </pc:cxnChg>
        <pc:cxnChg chg="add del mod">
          <ac:chgData name="Dimitar Zahariev" userId="b84e4ebc77879e88" providerId="LiveId" clId="{DEEF4023-A843-4241-8BCA-0E0783A13E7A}" dt="2021-01-07T15:10:12.054" v="131"/>
          <ac:cxnSpMkLst>
            <pc:docMk/>
            <pc:sldMk cId="627650096" sldId="1087"/>
            <ac:cxnSpMk id="30" creationId="{B5BF59DD-78D4-4C67-A7AE-C502EECCF50B}"/>
          </ac:cxnSpMkLst>
        </pc:cxnChg>
        <pc:cxnChg chg="add del mod">
          <ac:chgData name="Dimitar Zahariev" userId="b84e4ebc77879e88" providerId="LiveId" clId="{DEEF4023-A843-4241-8BCA-0E0783A13E7A}" dt="2021-01-07T15:10:12.054" v="131"/>
          <ac:cxnSpMkLst>
            <pc:docMk/>
            <pc:sldMk cId="627650096" sldId="1087"/>
            <ac:cxnSpMk id="31" creationId="{6C6E034E-DD3E-4186-BD0B-146A8693C185}"/>
          </ac:cxnSpMkLst>
        </pc:cxnChg>
        <pc:cxnChg chg="add del mod">
          <ac:chgData name="Dimitar Zahariev" userId="b84e4ebc77879e88" providerId="LiveId" clId="{DEEF4023-A843-4241-8BCA-0E0783A13E7A}" dt="2021-01-07T15:10:12.054" v="131"/>
          <ac:cxnSpMkLst>
            <pc:docMk/>
            <pc:sldMk cId="627650096" sldId="1087"/>
            <ac:cxnSpMk id="32" creationId="{E2FCD6D9-4C21-4D5A-A54D-F614B7FDF39B}"/>
          </ac:cxnSpMkLst>
        </pc:cxnChg>
        <pc:cxnChg chg="add del mod">
          <ac:chgData name="Dimitar Zahariev" userId="b84e4ebc77879e88" providerId="LiveId" clId="{DEEF4023-A843-4241-8BCA-0E0783A13E7A}" dt="2021-01-07T15:10:12.054" v="131"/>
          <ac:cxnSpMkLst>
            <pc:docMk/>
            <pc:sldMk cId="627650096" sldId="1087"/>
            <ac:cxnSpMk id="33" creationId="{DC64CC2D-2F12-4BFB-BF1D-A44602D8C38C}"/>
          </ac:cxnSpMkLst>
        </pc:cxnChg>
        <pc:cxnChg chg="add del mod">
          <ac:chgData name="Dimitar Zahariev" userId="b84e4ebc77879e88" providerId="LiveId" clId="{DEEF4023-A843-4241-8BCA-0E0783A13E7A}" dt="2021-01-07T15:10:12.054" v="131"/>
          <ac:cxnSpMkLst>
            <pc:docMk/>
            <pc:sldMk cId="627650096" sldId="1087"/>
            <ac:cxnSpMk id="40" creationId="{9D5DDFBE-B8F2-476B-9E28-351765E9BF00}"/>
          </ac:cxnSpMkLst>
        </pc:cxnChg>
        <pc:cxnChg chg="add del mod">
          <ac:chgData name="Dimitar Zahariev" userId="b84e4ebc77879e88" providerId="LiveId" clId="{DEEF4023-A843-4241-8BCA-0E0783A13E7A}" dt="2021-01-07T15:10:12.054" v="131"/>
          <ac:cxnSpMkLst>
            <pc:docMk/>
            <pc:sldMk cId="627650096" sldId="1087"/>
            <ac:cxnSpMk id="41" creationId="{E9B6557A-902E-4703-9550-3BF645597817}"/>
          </ac:cxnSpMkLst>
        </pc:cxnChg>
        <pc:cxnChg chg="add mod">
          <ac:chgData name="Dimitar Zahariev" userId="b84e4ebc77879e88" providerId="LiveId" clId="{DEEF4023-A843-4241-8BCA-0E0783A13E7A}" dt="2021-01-07T15:17:18.005" v="193" actId="1037"/>
          <ac:cxnSpMkLst>
            <pc:docMk/>
            <pc:sldMk cId="627650096" sldId="1087"/>
            <ac:cxnSpMk id="43" creationId="{ED6F3B6C-EBFA-4A79-8F68-80161D361C86}"/>
          </ac:cxnSpMkLst>
        </pc:cxnChg>
        <pc:cxnChg chg="add mod">
          <ac:chgData name="Dimitar Zahariev" userId="b84e4ebc77879e88" providerId="LiveId" clId="{DEEF4023-A843-4241-8BCA-0E0783A13E7A}" dt="2021-01-07T15:17:18.005" v="193" actId="1037"/>
          <ac:cxnSpMkLst>
            <pc:docMk/>
            <pc:sldMk cId="627650096" sldId="1087"/>
            <ac:cxnSpMk id="48" creationId="{3899B3D9-18F6-47C8-A28F-1E181637B77F}"/>
          </ac:cxnSpMkLst>
        </pc:cxnChg>
        <pc:cxnChg chg="add mod">
          <ac:chgData name="Dimitar Zahariev" userId="b84e4ebc77879e88" providerId="LiveId" clId="{DEEF4023-A843-4241-8BCA-0E0783A13E7A}" dt="2021-01-07T15:17:18.005" v="193" actId="1037"/>
          <ac:cxnSpMkLst>
            <pc:docMk/>
            <pc:sldMk cId="627650096" sldId="1087"/>
            <ac:cxnSpMk id="49" creationId="{B97F008A-9DF4-4898-9623-BB78BD40206C}"/>
          </ac:cxnSpMkLst>
        </pc:cxnChg>
        <pc:cxnChg chg="add mod">
          <ac:chgData name="Dimitar Zahariev" userId="b84e4ebc77879e88" providerId="LiveId" clId="{DEEF4023-A843-4241-8BCA-0E0783A13E7A}" dt="2021-01-07T15:17:18.005" v="193" actId="1037"/>
          <ac:cxnSpMkLst>
            <pc:docMk/>
            <pc:sldMk cId="627650096" sldId="1087"/>
            <ac:cxnSpMk id="50" creationId="{BA4CF71D-45F2-4B2E-9268-5A9186CF8F93}"/>
          </ac:cxnSpMkLst>
        </pc:cxnChg>
        <pc:cxnChg chg="add mod">
          <ac:chgData name="Dimitar Zahariev" userId="b84e4ebc77879e88" providerId="LiveId" clId="{DEEF4023-A843-4241-8BCA-0E0783A13E7A}" dt="2021-01-07T15:17:18.005" v="193" actId="1037"/>
          <ac:cxnSpMkLst>
            <pc:docMk/>
            <pc:sldMk cId="627650096" sldId="1087"/>
            <ac:cxnSpMk id="51" creationId="{F97800D3-CD75-459B-9930-E764399C2EC6}"/>
          </ac:cxnSpMkLst>
        </pc:cxnChg>
        <pc:cxnChg chg="add mod">
          <ac:chgData name="Dimitar Zahariev" userId="b84e4ebc77879e88" providerId="LiveId" clId="{DEEF4023-A843-4241-8BCA-0E0783A13E7A}" dt="2021-01-07T15:17:18.005" v="193" actId="1037"/>
          <ac:cxnSpMkLst>
            <pc:docMk/>
            <pc:sldMk cId="627650096" sldId="1087"/>
            <ac:cxnSpMk id="58" creationId="{7FEC5FF5-8FA6-4F92-93B4-9C61410039FA}"/>
          </ac:cxnSpMkLst>
        </pc:cxnChg>
        <pc:cxnChg chg="add mod">
          <ac:chgData name="Dimitar Zahariev" userId="b84e4ebc77879e88" providerId="LiveId" clId="{DEEF4023-A843-4241-8BCA-0E0783A13E7A}" dt="2021-01-07T15:17:18.005" v="193" actId="1037"/>
          <ac:cxnSpMkLst>
            <pc:docMk/>
            <pc:sldMk cId="627650096" sldId="1087"/>
            <ac:cxnSpMk id="59" creationId="{2ABAA49D-1D39-4D53-8641-C12B82A9E033}"/>
          </ac:cxnSpMkLst>
        </pc:cxnChg>
      </pc:sldChg>
    </pc:docChg>
  </pc:docChgLst>
  <pc:docChgLst>
    <pc:chgData name="Dimitar Zahariev" userId="b84e4ebc77879e88" providerId="LiveId" clId="{829E62F7-D8C8-4D0F-9F99-7EC1F0E1AA95}"/>
    <pc:docChg chg="modSld">
      <pc:chgData name="Dimitar Zahariev" userId="b84e4ebc77879e88" providerId="LiveId" clId="{829E62F7-D8C8-4D0F-9F99-7EC1F0E1AA95}" dt="2021-02-03T18:36:41.671" v="6" actId="33524"/>
      <pc:docMkLst>
        <pc:docMk/>
      </pc:docMkLst>
      <pc:sldChg chg="modSp">
        <pc:chgData name="Dimitar Zahariev" userId="b84e4ebc77879e88" providerId="LiveId" clId="{829E62F7-D8C8-4D0F-9F99-7EC1F0E1AA95}" dt="2021-02-03T18:36:41.671" v="6" actId="33524"/>
        <pc:sldMkLst>
          <pc:docMk/>
          <pc:sldMk cId="2916820872" sldId="1064"/>
        </pc:sldMkLst>
        <pc:spChg chg="mod">
          <ac:chgData name="Dimitar Zahariev" userId="b84e4ebc77879e88" providerId="LiveId" clId="{829E62F7-D8C8-4D0F-9F99-7EC1F0E1AA95}" dt="2021-02-03T18:36:41.671" v="6" actId="33524"/>
          <ac:spMkLst>
            <pc:docMk/>
            <pc:sldMk cId="2916820872" sldId="1064"/>
            <ac:spMk id="5" creationId="{25D4DC16-7C8F-4647-B097-E39063E1F4FD}"/>
          </ac:spMkLst>
        </pc:spChg>
      </pc:sldChg>
    </pc:docChg>
  </pc:docChgLst>
  <pc:docChgLst>
    <pc:chgData name="Dimitar Zahariev" userId="b84e4ebc77879e88" providerId="LiveId" clId="{019EAF3D-EF07-450A-9A1E-CAE0522B6425}"/>
    <pc:docChg chg="undo custSel addSld delSld modSld sldOrd modSection">
      <pc:chgData name="Dimitar Zahariev" userId="b84e4ebc77879e88" providerId="LiveId" clId="{019EAF3D-EF07-450A-9A1E-CAE0522B6425}" dt="2020-02-20T14:21:59.924" v="18988" actId="1076"/>
      <pc:docMkLst>
        <pc:docMk/>
      </pc:docMkLst>
      <pc:sldChg chg="modSp">
        <pc:chgData name="Dimitar Zahariev" userId="b84e4ebc77879e88" providerId="LiveId" clId="{019EAF3D-EF07-450A-9A1E-CAE0522B6425}" dt="2020-02-18T17:01:25.886" v="0"/>
        <pc:sldMkLst>
          <pc:docMk/>
          <pc:sldMk cId="3215379390" sldId="274"/>
        </pc:sldMkLst>
        <pc:spChg chg="mod">
          <ac:chgData name="Dimitar Zahariev" userId="b84e4ebc77879e88" providerId="LiveId" clId="{019EAF3D-EF07-450A-9A1E-CAE0522B6425}" dt="2020-02-18T17:01:25.886" v="0"/>
          <ac:spMkLst>
            <pc:docMk/>
            <pc:sldMk cId="3215379390" sldId="274"/>
            <ac:spMk id="2" creationId="{37F91798-9AD5-4209-8887-958029548481}"/>
          </ac:spMkLst>
        </pc:spChg>
      </pc:sldChg>
      <pc:sldChg chg="modSp">
        <pc:chgData name="Dimitar Zahariev" userId="b84e4ebc77879e88" providerId="LiveId" clId="{019EAF3D-EF07-450A-9A1E-CAE0522B6425}" dt="2020-02-20T05:49:22.060" v="332" actId="20577"/>
        <pc:sldMkLst>
          <pc:docMk/>
          <pc:sldMk cId="882194472" sldId="353"/>
        </pc:sldMkLst>
        <pc:spChg chg="mod">
          <ac:chgData name="Dimitar Zahariev" userId="b84e4ebc77879e88" providerId="LiveId" clId="{019EAF3D-EF07-450A-9A1E-CAE0522B6425}" dt="2020-02-19T17:04:06.433" v="33" actId="20577"/>
          <ac:spMkLst>
            <pc:docMk/>
            <pc:sldMk cId="882194472" sldId="353"/>
            <ac:spMk id="4" creationId="{BEB5BB41-09D4-4E9F-8C80-EE8709171CB3}"/>
          </ac:spMkLst>
        </pc:spChg>
        <pc:spChg chg="mod">
          <ac:chgData name="Dimitar Zahariev" userId="b84e4ebc77879e88" providerId="LiveId" clId="{019EAF3D-EF07-450A-9A1E-CAE0522B6425}" dt="2020-02-20T05:49:22.060" v="332" actId="20577"/>
          <ac:spMkLst>
            <pc:docMk/>
            <pc:sldMk cId="882194472" sldId="353"/>
            <ac:spMk id="5" creationId="{11A1BDA3-1568-4FA9-867E-D3CB207F2824}"/>
          </ac:spMkLst>
        </pc:spChg>
      </pc:sldChg>
      <pc:sldChg chg="addSp delSp modSp delAnim">
        <pc:chgData name="Dimitar Zahariev" userId="b84e4ebc77879e88" providerId="LiveId" clId="{019EAF3D-EF07-450A-9A1E-CAE0522B6425}" dt="2020-02-20T14:21:59.924" v="18988" actId="1076"/>
        <pc:sldMkLst>
          <pc:docMk/>
          <pc:sldMk cId="1909796700" sldId="402"/>
        </pc:sldMkLst>
        <pc:spChg chg="mod">
          <ac:chgData name="Dimitar Zahariev" userId="b84e4ebc77879e88" providerId="LiveId" clId="{019EAF3D-EF07-450A-9A1E-CAE0522B6425}" dt="2020-02-20T05:46:14.256" v="180" actId="20577"/>
          <ac:spMkLst>
            <pc:docMk/>
            <pc:sldMk cId="1909796700" sldId="402"/>
            <ac:spMk id="4" creationId="{0141AF62-65D2-47C8-ACCC-4D20F874D323}"/>
          </ac:spMkLst>
        </pc:spChg>
        <pc:spChg chg="del">
          <ac:chgData name="Dimitar Zahariev" userId="b84e4ebc77879e88" providerId="LiveId" clId="{019EAF3D-EF07-450A-9A1E-CAE0522B6425}" dt="2020-02-20T05:45:55.938" v="159" actId="478"/>
          <ac:spMkLst>
            <pc:docMk/>
            <pc:sldMk cId="1909796700" sldId="402"/>
            <ac:spMk id="9" creationId="{00000000-0000-0000-0000-000000000000}"/>
          </ac:spMkLst>
        </pc:spChg>
        <pc:spChg chg="del">
          <ac:chgData name="Dimitar Zahariev" userId="b84e4ebc77879e88" providerId="LiveId" clId="{019EAF3D-EF07-450A-9A1E-CAE0522B6425}" dt="2020-02-20T05:45:57.990" v="160" actId="478"/>
          <ac:spMkLst>
            <pc:docMk/>
            <pc:sldMk cId="1909796700" sldId="402"/>
            <ac:spMk id="10" creationId="{00000000-0000-0000-0000-000000000000}"/>
          </ac:spMkLst>
        </pc:spChg>
        <pc:picChg chg="add del mod">
          <ac:chgData name="Dimitar Zahariev" userId="b84e4ebc77879e88" providerId="LiveId" clId="{019EAF3D-EF07-450A-9A1E-CAE0522B6425}" dt="2020-02-20T14:21:50.531" v="18985" actId="478"/>
          <ac:picMkLst>
            <pc:docMk/>
            <pc:sldMk cId="1909796700" sldId="402"/>
            <ac:picMk id="3" creationId="{CC1053D0-704C-4193-AE28-ABFDBCD4F30A}"/>
          </ac:picMkLst>
        </pc:picChg>
        <pc:picChg chg="add mod">
          <ac:chgData name="Dimitar Zahariev" userId="b84e4ebc77879e88" providerId="LiveId" clId="{019EAF3D-EF07-450A-9A1E-CAE0522B6425}" dt="2020-02-20T14:21:59.924" v="18988" actId="1076"/>
          <ac:picMkLst>
            <pc:docMk/>
            <pc:sldMk cId="1909796700" sldId="402"/>
            <ac:picMk id="5" creationId="{055CA958-B38D-47A0-ABA0-B7847C668D29}"/>
          </ac:picMkLst>
        </pc:picChg>
      </pc:sldChg>
      <pc:sldChg chg="modSp">
        <pc:chgData name="Dimitar Zahariev" userId="b84e4ebc77879e88" providerId="LiveId" clId="{019EAF3D-EF07-450A-9A1E-CAE0522B6425}" dt="2020-02-20T05:48:56.020" v="310" actId="20577"/>
        <pc:sldMkLst>
          <pc:docMk/>
          <pc:sldMk cId="3602216718" sldId="699"/>
        </pc:sldMkLst>
        <pc:spChg chg="mod">
          <ac:chgData name="Dimitar Zahariev" userId="b84e4ebc77879e88" providerId="LiveId" clId="{019EAF3D-EF07-450A-9A1E-CAE0522B6425}" dt="2020-02-19T17:04:44.813" v="62" actId="20577"/>
          <ac:spMkLst>
            <pc:docMk/>
            <pc:sldMk cId="3602216718" sldId="699"/>
            <ac:spMk id="4" creationId="{BEB5BB41-09D4-4E9F-8C80-EE8709171CB3}"/>
          </ac:spMkLst>
        </pc:spChg>
        <pc:spChg chg="mod">
          <ac:chgData name="Dimitar Zahariev" userId="b84e4ebc77879e88" providerId="LiveId" clId="{019EAF3D-EF07-450A-9A1E-CAE0522B6425}" dt="2020-02-20T05:48:56.020" v="310" actId="20577"/>
          <ac:spMkLst>
            <pc:docMk/>
            <pc:sldMk cId="3602216718" sldId="699"/>
            <ac:spMk id="5" creationId="{11A1BDA3-1568-4FA9-867E-D3CB207F2824}"/>
          </ac:spMkLst>
        </pc:spChg>
      </pc:sldChg>
      <pc:sldChg chg="modSp">
        <pc:chgData name="Dimitar Zahariev" userId="b84e4ebc77879e88" providerId="LiveId" clId="{019EAF3D-EF07-450A-9A1E-CAE0522B6425}" dt="2020-02-20T05:49:37.855" v="358" actId="20577"/>
        <pc:sldMkLst>
          <pc:docMk/>
          <pc:sldMk cId="3208377020" sldId="701"/>
        </pc:sldMkLst>
        <pc:spChg chg="mod">
          <ac:chgData name="Dimitar Zahariev" userId="b84e4ebc77879e88" providerId="LiveId" clId="{019EAF3D-EF07-450A-9A1E-CAE0522B6425}" dt="2020-02-19T17:04:57.091" v="76" actId="20577"/>
          <ac:spMkLst>
            <pc:docMk/>
            <pc:sldMk cId="3208377020" sldId="701"/>
            <ac:spMk id="4" creationId="{BEB5BB41-09D4-4E9F-8C80-EE8709171CB3}"/>
          </ac:spMkLst>
        </pc:spChg>
        <pc:spChg chg="mod">
          <ac:chgData name="Dimitar Zahariev" userId="b84e4ebc77879e88" providerId="LiveId" clId="{019EAF3D-EF07-450A-9A1E-CAE0522B6425}" dt="2020-02-20T05:49:37.855" v="358" actId="20577"/>
          <ac:spMkLst>
            <pc:docMk/>
            <pc:sldMk cId="3208377020" sldId="701"/>
            <ac:spMk id="5" creationId="{11A1BDA3-1568-4FA9-867E-D3CB207F2824}"/>
          </ac:spMkLst>
        </pc:spChg>
      </pc:sldChg>
      <pc:sldChg chg="modSp">
        <pc:chgData name="Dimitar Zahariev" userId="b84e4ebc77879e88" providerId="LiveId" clId="{019EAF3D-EF07-450A-9A1E-CAE0522B6425}" dt="2020-02-20T05:49:56.144" v="382" actId="20577"/>
        <pc:sldMkLst>
          <pc:docMk/>
          <pc:sldMk cId="1792130294" sldId="707"/>
        </pc:sldMkLst>
        <pc:spChg chg="mod">
          <ac:chgData name="Dimitar Zahariev" userId="b84e4ebc77879e88" providerId="LiveId" clId="{019EAF3D-EF07-450A-9A1E-CAE0522B6425}" dt="2020-02-19T17:05:30.668" v="92" actId="20577"/>
          <ac:spMkLst>
            <pc:docMk/>
            <pc:sldMk cId="1792130294" sldId="707"/>
            <ac:spMk id="4" creationId="{BEB5BB41-09D4-4E9F-8C80-EE8709171CB3}"/>
          </ac:spMkLst>
        </pc:spChg>
        <pc:spChg chg="mod">
          <ac:chgData name="Dimitar Zahariev" userId="b84e4ebc77879e88" providerId="LiveId" clId="{019EAF3D-EF07-450A-9A1E-CAE0522B6425}" dt="2020-02-20T05:49:56.144" v="382" actId="20577"/>
          <ac:spMkLst>
            <pc:docMk/>
            <pc:sldMk cId="1792130294" sldId="707"/>
            <ac:spMk id="5" creationId="{11A1BDA3-1568-4FA9-867E-D3CB207F2824}"/>
          </ac:spMkLst>
        </pc:spChg>
      </pc:sldChg>
      <pc:sldChg chg="modSp">
        <pc:chgData name="Dimitar Zahariev" userId="b84e4ebc77879e88" providerId="LiveId" clId="{019EAF3D-EF07-450A-9A1E-CAE0522B6425}" dt="2020-02-20T05:50:50.177" v="402" actId="20577"/>
        <pc:sldMkLst>
          <pc:docMk/>
          <pc:sldMk cId="2914857172" sldId="708"/>
        </pc:sldMkLst>
        <pc:spChg chg="mod">
          <ac:chgData name="Dimitar Zahariev" userId="b84e4ebc77879e88" providerId="LiveId" clId="{019EAF3D-EF07-450A-9A1E-CAE0522B6425}" dt="2020-02-19T17:05:40.182" v="106" actId="20577"/>
          <ac:spMkLst>
            <pc:docMk/>
            <pc:sldMk cId="2914857172" sldId="708"/>
            <ac:spMk id="4" creationId="{BEB5BB41-09D4-4E9F-8C80-EE8709171CB3}"/>
          </ac:spMkLst>
        </pc:spChg>
        <pc:spChg chg="mod">
          <ac:chgData name="Dimitar Zahariev" userId="b84e4ebc77879e88" providerId="LiveId" clId="{019EAF3D-EF07-450A-9A1E-CAE0522B6425}" dt="2020-02-20T05:50:50.177" v="402" actId="20577"/>
          <ac:spMkLst>
            <pc:docMk/>
            <pc:sldMk cId="2914857172" sldId="708"/>
            <ac:spMk id="5" creationId="{11A1BDA3-1568-4FA9-867E-D3CB207F2824}"/>
          </ac:spMkLst>
        </pc:spChg>
      </pc:sldChg>
      <pc:sldChg chg="modSp">
        <pc:chgData name="Dimitar Zahariev" userId="b84e4ebc77879e88" providerId="LiveId" clId="{019EAF3D-EF07-450A-9A1E-CAE0522B6425}" dt="2020-02-20T05:51:04.097" v="426" actId="20577"/>
        <pc:sldMkLst>
          <pc:docMk/>
          <pc:sldMk cId="1177571149" sldId="714"/>
        </pc:sldMkLst>
        <pc:spChg chg="mod">
          <ac:chgData name="Dimitar Zahariev" userId="b84e4ebc77879e88" providerId="LiveId" clId="{019EAF3D-EF07-450A-9A1E-CAE0522B6425}" dt="2020-02-19T17:06:08.269" v="123" actId="20577"/>
          <ac:spMkLst>
            <pc:docMk/>
            <pc:sldMk cId="1177571149" sldId="714"/>
            <ac:spMk id="4" creationId="{BEB5BB41-09D4-4E9F-8C80-EE8709171CB3}"/>
          </ac:spMkLst>
        </pc:spChg>
        <pc:spChg chg="mod">
          <ac:chgData name="Dimitar Zahariev" userId="b84e4ebc77879e88" providerId="LiveId" clId="{019EAF3D-EF07-450A-9A1E-CAE0522B6425}" dt="2020-02-20T05:51:04.097" v="426" actId="20577"/>
          <ac:spMkLst>
            <pc:docMk/>
            <pc:sldMk cId="1177571149" sldId="714"/>
            <ac:spMk id="5" creationId="{11A1BDA3-1568-4FA9-867E-D3CB207F2824}"/>
          </ac:spMkLst>
        </pc:spChg>
      </pc:sldChg>
      <pc:sldChg chg="del">
        <pc:chgData name="Dimitar Zahariev" userId="b84e4ebc77879e88" providerId="LiveId" clId="{019EAF3D-EF07-450A-9A1E-CAE0522B6425}" dt="2020-02-19T17:04:30.307" v="51" actId="47"/>
        <pc:sldMkLst>
          <pc:docMk/>
          <pc:sldMk cId="3983174900" sldId="755"/>
        </pc:sldMkLst>
      </pc:sldChg>
      <pc:sldChg chg="modSp">
        <pc:chgData name="Dimitar Zahariev" userId="b84e4ebc77879e88" providerId="LiveId" clId="{019EAF3D-EF07-450A-9A1E-CAE0522B6425}" dt="2020-02-18T17:01:39.372" v="2" actId="20577"/>
        <pc:sldMkLst>
          <pc:docMk/>
          <pc:sldMk cId="2506175793" sldId="895"/>
        </pc:sldMkLst>
        <pc:spChg chg="mod">
          <ac:chgData name="Dimitar Zahariev" userId="b84e4ebc77879e88" providerId="LiveId" clId="{019EAF3D-EF07-450A-9A1E-CAE0522B6425}" dt="2020-02-18T17:01:39.372" v="2" actId="20577"/>
          <ac:spMkLst>
            <pc:docMk/>
            <pc:sldMk cId="2506175793" sldId="895"/>
            <ac:spMk id="6" creationId="{D329B28C-47EF-4462-BD8A-25349090958E}"/>
          </ac:spMkLst>
        </pc:spChg>
      </pc:sldChg>
      <pc:sldChg chg="modSp modAnim">
        <pc:chgData name="Dimitar Zahariev" userId="b84e4ebc77879e88" providerId="LiveId" clId="{019EAF3D-EF07-450A-9A1E-CAE0522B6425}" dt="2020-02-18T17:01:54.160" v="4"/>
        <pc:sldMkLst>
          <pc:docMk/>
          <pc:sldMk cId="4224565661" sldId="946"/>
        </pc:sldMkLst>
        <pc:spChg chg="mod">
          <ac:chgData name="Dimitar Zahariev" userId="b84e4ebc77879e88" providerId="LiveId" clId="{019EAF3D-EF07-450A-9A1E-CAE0522B6425}" dt="2020-02-18T17:01:54.160" v="4"/>
          <ac:spMkLst>
            <pc:docMk/>
            <pc:sldMk cId="4224565661" sldId="946"/>
            <ac:spMk id="3" creationId="{CCBBA88C-C72C-46FC-B1CD-F9B946D90BB3}"/>
          </ac:spMkLst>
        </pc:spChg>
      </pc:sldChg>
      <pc:sldChg chg="modSp">
        <pc:chgData name="Dimitar Zahariev" userId="b84e4ebc77879e88" providerId="LiveId" clId="{019EAF3D-EF07-450A-9A1E-CAE0522B6425}" dt="2020-02-18T17:02:05.570" v="7" actId="20577"/>
        <pc:sldMkLst>
          <pc:docMk/>
          <pc:sldMk cId="1862218309" sldId="947"/>
        </pc:sldMkLst>
        <pc:spChg chg="mod">
          <ac:chgData name="Dimitar Zahariev" userId="b84e4ebc77879e88" providerId="LiveId" clId="{019EAF3D-EF07-450A-9A1E-CAE0522B6425}" dt="2020-02-18T17:02:05.570" v="7" actId="20577"/>
          <ac:spMkLst>
            <pc:docMk/>
            <pc:sldMk cId="1862218309" sldId="947"/>
            <ac:spMk id="4" creationId="{BEB5BB41-09D4-4E9F-8C80-EE8709171CB3}"/>
          </ac:spMkLst>
        </pc:spChg>
      </pc:sldChg>
      <pc:sldChg chg="modSp modAnim">
        <pc:chgData name="Dimitar Zahariev" userId="b84e4ebc77879e88" providerId="LiveId" clId="{019EAF3D-EF07-450A-9A1E-CAE0522B6425}" dt="2020-02-18T17:02:28.463" v="23" actId="6549"/>
        <pc:sldMkLst>
          <pc:docMk/>
          <pc:sldMk cId="886958805" sldId="948"/>
        </pc:sldMkLst>
        <pc:spChg chg="mod">
          <ac:chgData name="Dimitar Zahariev" userId="b84e4ebc77879e88" providerId="LiveId" clId="{019EAF3D-EF07-450A-9A1E-CAE0522B6425}" dt="2020-02-18T17:02:28.463" v="23" actId="6549"/>
          <ac:spMkLst>
            <pc:docMk/>
            <pc:sldMk cId="886958805" sldId="948"/>
            <ac:spMk id="444419" creationId="{00000000-0000-0000-0000-000000000000}"/>
          </ac:spMkLst>
        </pc:spChg>
      </pc:sldChg>
      <pc:sldChg chg="del">
        <pc:chgData name="Dimitar Zahariev" userId="b84e4ebc77879e88" providerId="LiveId" clId="{019EAF3D-EF07-450A-9A1E-CAE0522B6425}" dt="2020-02-19T17:04:39.666" v="52" actId="47"/>
        <pc:sldMkLst>
          <pc:docMk/>
          <pc:sldMk cId="795649551" sldId="949"/>
        </pc:sldMkLst>
      </pc:sldChg>
      <pc:sldChg chg="del">
        <pc:chgData name="Dimitar Zahariev" userId="b84e4ebc77879e88" providerId="LiveId" clId="{019EAF3D-EF07-450A-9A1E-CAE0522B6425}" dt="2020-02-19T17:04:39.666" v="52" actId="47"/>
        <pc:sldMkLst>
          <pc:docMk/>
          <pc:sldMk cId="1083749923" sldId="950"/>
        </pc:sldMkLst>
      </pc:sldChg>
      <pc:sldChg chg="del">
        <pc:chgData name="Dimitar Zahariev" userId="b84e4ebc77879e88" providerId="LiveId" clId="{019EAF3D-EF07-450A-9A1E-CAE0522B6425}" dt="2020-02-19T17:05:25.352" v="82" actId="47"/>
        <pc:sldMkLst>
          <pc:docMk/>
          <pc:sldMk cId="2826422501" sldId="951"/>
        </pc:sldMkLst>
      </pc:sldChg>
      <pc:sldChg chg="del">
        <pc:chgData name="Dimitar Zahariev" userId="b84e4ebc77879e88" providerId="LiveId" clId="{019EAF3D-EF07-450A-9A1E-CAE0522B6425}" dt="2020-02-19T17:06:03.786" v="113" actId="47"/>
        <pc:sldMkLst>
          <pc:docMk/>
          <pc:sldMk cId="3935165990" sldId="952"/>
        </pc:sldMkLst>
      </pc:sldChg>
      <pc:sldChg chg="del">
        <pc:chgData name="Dimitar Zahariev" userId="b84e4ebc77879e88" providerId="LiveId" clId="{019EAF3D-EF07-450A-9A1E-CAE0522B6425}" dt="2020-02-19T17:04:30.307" v="51" actId="47"/>
        <pc:sldMkLst>
          <pc:docMk/>
          <pc:sldMk cId="1563744364" sldId="953"/>
        </pc:sldMkLst>
      </pc:sldChg>
      <pc:sldChg chg="modSp modAnim">
        <pc:chgData name="Dimitar Zahariev" userId="b84e4ebc77879e88" providerId="LiveId" clId="{019EAF3D-EF07-450A-9A1E-CAE0522B6425}" dt="2020-02-20T14:15:41.387" v="18931" actId="113"/>
        <pc:sldMkLst>
          <pc:docMk/>
          <pc:sldMk cId="3026177906" sldId="954"/>
        </pc:sldMkLst>
        <pc:spChg chg="mod">
          <ac:chgData name="Dimitar Zahariev" userId="b84e4ebc77879e88" providerId="LiveId" clId="{019EAF3D-EF07-450A-9A1E-CAE0522B6425}" dt="2020-02-20T05:46:54.276" v="190" actId="20577"/>
          <ac:spMkLst>
            <pc:docMk/>
            <pc:sldMk cId="3026177906" sldId="954"/>
            <ac:spMk id="4" creationId="{D7702113-46B5-44FF-AE34-AED42A801FFF}"/>
          </ac:spMkLst>
        </pc:spChg>
        <pc:spChg chg="mod">
          <ac:chgData name="Dimitar Zahariev" userId="b84e4ebc77879e88" providerId="LiveId" clId="{019EAF3D-EF07-450A-9A1E-CAE0522B6425}" dt="2020-02-20T14:15:41.387" v="18931" actId="113"/>
          <ac:spMkLst>
            <pc:docMk/>
            <pc:sldMk cId="3026177906" sldId="954"/>
            <ac:spMk id="5" creationId="{25D4DC16-7C8F-4647-B097-E39063E1F4FD}"/>
          </ac:spMkLst>
        </pc:spChg>
        <pc:spChg chg="mod">
          <ac:chgData name="Dimitar Zahariev" userId="b84e4ebc77879e88" providerId="LiveId" clId="{019EAF3D-EF07-450A-9A1E-CAE0522B6425}" dt="2020-02-20T07:32:56.949" v="1091"/>
          <ac:spMkLst>
            <pc:docMk/>
            <pc:sldMk cId="3026177906" sldId="954"/>
            <ac:spMk id="6" creationId="{391F2308-E957-40BB-A6ED-5D70B38DD10A}"/>
          </ac:spMkLst>
        </pc:spChg>
      </pc:sldChg>
      <pc:sldChg chg="del">
        <pc:chgData name="Dimitar Zahariev" userId="b84e4ebc77879e88" providerId="LiveId" clId="{019EAF3D-EF07-450A-9A1E-CAE0522B6425}" dt="2020-02-19T17:04:39.666" v="52" actId="47"/>
        <pc:sldMkLst>
          <pc:docMk/>
          <pc:sldMk cId="1950424710" sldId="955"/>
        </pc:sldMkLst>
      </pc:sldChg>
      <pc:sldChg chg="del">
        <pc:chgData name="Dimitar Zahariev" userId="b84e4ebc77879e88" providerId="LiveId" clId="{019EAF3D-EF07-450A-9A1E-CAE0522B6425}" dt="2020-02-19T17:04:39.666" v="52" actId="47"/>
        <pc:sldMkLst>
          <pc:docMk/>
          <pc:sldMk cId="580695061" sldId="956"/>
        </pc:sldMkLst>
      </pc:sldChg>
      <pc:sldChg chg="del">
        <pc:chgData name="Dimitar Zahariev" userId="b84e4ebc77879e88" providerId="LiveId" clId="{019EAF3D-EF07-450A-9A1E-CAE0522B6425}" dt="2020-02-19T17:04:39.666" v="52" actId="47"/>
        <pc:sldMkLst>
          <pc:docMk/>
          <pc:sldMk cId="2373795926" sldId="957"/>
        </pc:sldMkLst>
      </pc:sldChg>
      <pc:sldChg chg="del">
        <pc:chgData name="Dimitar Zahariev" userId="b84e4ebc77879e88" providerId="LiveId" clId="{019EAF3D-EF07-450A-9A1E-CAE0522B6425}" dt="2020-02-19T17:05:25.352" v="82" actId="47"/>
        <pc:sldMkLst>
          <pc:docMk/>
          <pc:sldMk cId="1014444249" sldId="958"/>
        </pc:sldMkLst>
      </pc:sldChg>
      <pc:sldChg chg="del">
        <pc:chgData name="Dimitar Zahariev" userId="b84e4ebc77879e88" providerId="LiveId" clId="{019EAF3D-EF07-450A-9A1E-CAE0522B6425}" dt="2020-02-19T17:04:39.666" v="52" actId="47"/>
        <pc:sldMkLst>
          <pc:docMk/>
          <pc:sldMk cId="1992174324" sldId="959"/>
        </pc:sldMkLst>
      </pc:sldChg>
      <pc:sldChg chg="del">
        <pc:chgData name="Dimitar Zahariev" userId="b84e4ebc77879e88" providerId="LiveId" clId="{019EAF3D-EF07-450A-9A1E-CAE0522B6425}" dt="2020-02-19T17:04:39.666" v="52" actId="47"/>
        <pc:sldMkLst>
          <pc:docMk/>
          <pc:sldMk cId="2479362243" sldId="960"/>
        </pc:sldMkLst>
      </pc:sldChg>
      <pc:sldChg chg="del">
        <pc:chgData name="Dimitar Zahariev" userId="b84e4ebc77879e88" providerId="LiveId" clId="{019EAF3D-EF07-450A-9A1E-CAE0522B6425}" dt="2020-02-19T17:05:25.352" v="82" actId="47"/>
        <pc:sldMkLst>
          <pc:docMk/>
          <pc:sldMk cId="1913016312" sldId="961"/>
        </pc:sldMkLst>
      </pc:sldChg>
      <pc:sldChg chg="del">
        <pc:chgData name="Dimitar Zahariev" userId="b84e4ebc77879e88" providerId="LiveId" clId="{019EAF3D-EF07-450A-9A1E-CAE0522B6425}" dt="2020-02-19T17:05:25.352" v="82" actId="47"/>
        <pc:sldMkLst>
          <pc:docMk/>
          <pc:sldMk cId="1097053249" sldId="962"/>
        </pc:sldMkLst>
      </pc:sldChg>
      <pc:sldChg chg="del">
        <pc:chgData name="Dimitar Zahariev" userId="b84e4ebc77879e88" providerId="LiveId" clId="{019EAF3D-EF07-450A-9A1E-CAE0522B6425}" dt="2020-02-19T17:05:25.352" v="82" actId="47"/>
        <pc:sldMkLst>
          <pc:docMk/>
          <pc:sldMk cId="3817873110" sldId="963"/>
        </pc:sldMkLst>
      </pc:sldChg>
      <pc:sldChg chg="del">
        <pc:chgData name="Dimitar Zahariev" userId="b84e4ebc77879e88" providerId="LiveId" clId="{019EAF3D-EF07-450A-9A1E-CAE0522B6425}" dt="2020-02-19T17:05:25.352" v="82" actId="47"/>
        <pc:sldMkLst>
          <pc:docMk/>
          <pc:sldMk cId="353480462" sldId="964"/>
        </pc:sldMkLst>
      </pc:sldChg>
      <pc:sldChg chg="del">
        <pc:chgData name="Dimitar Zahariev" userId="b84e4ebc77879e88" providerId="LiveId" clId="{019EAF3D-EF07-450A-9A1E-CAE0522B6425}" dt="2020-02-19T17:05:25.352" v="82" actId="47"/>
        <pc:sldMkLst>
          <pc:docMk/>
          <pc:sldMk cId="2747592252" sldId="965"/>
        </pc:sldMkLst>
      </pc:sldChg>
      <pc:sldChg chg="del">
        <pc:chgData name="Dimitar Zahariev" userId="b84e4ebc77879e88" providerId="LiveId" clId="{019EAF3D-EF07-450A-9A1E-CAE0522B6425}" dt="2020-02-19T17:05:25.352" v="82" actId="47"/>
        <pc:sldMkLst>
          <pc:docMk/>
          <pc:sldMk cId="1349647444" sldId="966"/>
        </pc:sldMkLst>
      </pc:sldChg>
      <pc:sldChg chg="del">
        <pc:chgData name="Dimitar Zahariev" userId="b84e4ebc77879e88" providerId="LiveId" clId="{019EAF3D-EF07-450A-9A1E-CAE0522B6425}" dt="2020-02-19T17:06:03.786" v="113" actId="47"/>
        <pc:sldMkLst>
          <pc:docMk/>
          <pc:sldMk cId="1532465181" sldId="967"/>
        </pc:sldMkLst>
      </pc:sldChg>
      <pc:sldChg chg="del">
        <pc:chgData name="Dimitar Zahariev" userId="b84e4ebc77879e88" providerId="LiveId" clId="{019EAF3D-EF07-450A-9A1E-CAE0522B6425}" dt="2020-02-19T17:06:03.786" v="113" actId="47"/>
        <pc:sldMkLst>
          <pc:docMk/>
          <pc:sldMk cId="3800313038" sldId="968"/>
        </pc:sldMkLst>
      </pc:sldChg>
      <pc:sldChg chg="del">
        <pc:chgData name="Dimitar Zahariev" userId="b84e4ebc77879e88" providerId="LiveId" clId="{019EAF3D-EF07-450A-9A1E-CAE0522B6425}" dt="2020-02-19T17:06:03.786" v="113" actId="47"/>
        <pc:sldMkLst>
          <pc:docMk/>
          <pc:sldMk cId="1354354301" sldId="969"/>
        </pc:sldMkLst>
      </pc:sldChg>
      <pc:sldChg chg="del">
        <pc:chgData name="Dimitar Zahariev" userId="b84e4ebc77879e88" providerId="LiveId" clId="{019EAF3D-EF07-450A-9A1E-CAE0522B6425}" dt="2020-02-19T17:04:30.307" v="51" actId="47"/>
        <pc:sldMkLst>
          <pc:docMk/>
          <pc:sldMk cId="223108281" sldId="971"/>
        </pc:sldMkLst>
      </pc:sldChg>
      <pc:sldChg chg="del">
        <pc:chgData name="Dimitar Zahariev" userId="b84e4ebc77879e88" providerId="LiveId" clId="{019EAF3D-EF07-450A-9A1E-CAE0522B6425}" dt="2020-02-19T17:04:39.666" v="52" actId="47"/>
        <pc:sldMkLst>
          <pc:docMk/>
          <pc:sldMk cId="3319605434" sldId="972"/>
        </pc:sldMkLst>
      </pc:sldChg>
      <pc:sldChg chg="del">
        <pc:chgData name="Dimitar Zahariev" userId="b84e4ebc77879e88" providerId="LiveId" clId="{019EAF3D-EF07-450A-9A1E-CAE0522B6425}" dt="2020-02-19T17:04:39.666" v="52" actId="47"/>
        <pc:sldMkLst>
          <pc:docMk/>
          <pc:sldMk cId="2095690529" sldId="973"/>
        </pc:sldMkLst>
      </pc:sldChg>
      <pc:sldChg chg="del">
        <pc:chgData name="Dimitar Zahariev" userId="b84e4ebc77879e88" providerId="LiveId" clId="{019EAF3D-EF07-450A-9A1E-CAE0522B6425}" dt="2020-02-19T17:04:39.666" v="52" actId="47"/>
        <pc:sldMkLst>
          <pc:docMk/>
          <pc:sldMk cId="2289039297" sldId="974"/>
        </pc:sldMkLst>
      </pc:sldChg>
      <pc:sldChg chg="del">
        <pc:chgData name="Dimitar Zahariev" userId="b84e4ebc77879e88" providerId="LiveId" clId="{019EAF3D-EF07-450A-9A1E-CAE0522B6425}" dt="2020-02-19T17:04:39.666" v="52" actId="47"/>
        <pc:sldMkLst>
          <pc:docMk/>
          <pc:sldMk cId="4156010904" sldId="975"/>
        </pc:sldMkLst>
      </pc:sldChg>
      <pc:sldChg chg="del">
        <pc:chgData name="Dimitar Zahariev" userId="b84e4ebc77879e88" providerId="LiveId" clId="{019EAF3D-EF07-450A-9A1E-CAE0522B6425}" dt="2020-02-19T17:04:39.666" v="52" actId="47"/>
        <pc:sldMkLst>
          <pc:docMk/>
          <pc:sldMk cId="3618148539" sldId="976"/>
        </pc:sldMkLst>
      </pc:sldChg>
      <pc:sldChg chg="del">
        <pc:chgData name="Dimitar Zahariev" userId="b84e4ebc77879e88" providerId="LiveId" clId="{019EAF3D-EF07-450A-9A1E-CAE0522B6425}" dt="2020-02-19T17:05:25.352" v="82" actId="47"/>
        <pc:sldMkLst>
          <pc:docMk/>
          <pc:sldMk cId="999858161" sldId="977"/>
        </pc:sldMkLst>
      </pc:sldChg>
      <pc:sldChg chg="del">
        <pc:chgData name="Dimitar Zahariev" userId="b84e4ebc77879e88" providerId="LiveId" clId="{019EAF3D-EF07-450A-9A1E-CAE0522B6425}" dt="2020-02-19T17:05:49.936" v="112" actId="47"/>
        <pc:sldMkLst>
          <pc:docMk/>
          <pc:sldMk cId="306885999" sldId="978"/>
        </pc:sldMkLst>
      </pc:sldChg>
      <pc:sldChg chg="del">
        <pc:chgData name="Dimitar Zahariev" userId="b84e4ebc77879e88" providerId="LiveId" clId="{019EAF3D-EF07-450A-9A1E-CAE0522B6425}" dt="2020-02-19T17:05:25.352" v="82" actId="47"/>
        <pc:sldMkLst>
          <pc:docMk/>
          <pc:sldMk cId="3723349276" sldId="979"/>
        </pc:sldMkLst>
      </pc:sldChg>
      <pc:sldChg chg="del">
        <pc:chgData name="Dimitar Zahariev" userId="b84e4ebc77879e88" providerId="LiveId" clId="{019EAF3D-EF07-450A-9A1E-CAE0522B6425}" dt="2020-02-19T17:06:03.786" v="113" actId="47"/>
        <pc:sldMkLst>
          <pc:docMk/>
          <pc:sldMk cId="2657569441" sldId="980"/>
        </pc:sldMkLst>
      </pc:sldChg>
      <pc:sldChg chg="del">
        <pc:chgData name="Dimitar Zahariev" userId="b84e4ebc77879e88" providerId="LiveId" clId="{019EAF3D-EF07-450A-9A1E-CAE0522B6425}" dt="2020-02-19T17:06:03.786" v="113" actId="47"/>
        <pc:sldMkLst>
          <pc:docMk/>
          <pc:sldMk cId="2726569161" sldId="981"/>
        </pc:sldMkLst>
      </pc:sldChg>
      <pc:sldChg chg="del">
        <pc:chgData name="Dimitar Zahariev" userId="b84e4ebc77879e88" providerId="LiveId" clId="{019EAF3D-EF07-450A-9A1E-CAE0522B6425}" dt="2020-02-19T17:06:03.786" v="113" actId="47"/>
        <pc:sldMkLst>
          <pc:docMk/>
          <pc:sldMk cId="2990751030" sldId="982"/>
        </pc:sldMkLst>
      </pc:sldChg>
      <pc:sldChg chg="del">
        <pc:chgData name="Dimitar Zahariev" userId="b84e4ebc77879e88" providerId="LiveId" clId="{019EAF3D-EF07-450A-9A1E-CAE0522B6425}" dt="2020-02-19T17:05:25.352" v="82" actId="47"/>
        <pc:sldMkLst>
          <pc:docMk/>
          <pc:sldMk cId="1523970667" sldId="983"/>
        </pc:sldMkLst>
      </pc:sldChg>
      <pc:sldChg chg="del">
        <pc:chgData name="Dimitar Zahariev" userId="b84e4ebc77879e88" providerId="LiveId" clId="{019EAF3D-EF07-450A-9A1E-CAE0522B6425}" dt="2020-02-19T17:05:25.352" v="82" actId="47"/>
        <pc:sldMkLst>
          <pc:docMk/>
          <pc:sldMk cId="4218383465" sldId="984"/>
        </pc:sldMkLst>
      </pc:sldChg>
      <pc:sldChg chg="add del">
        <pc:chgData name="Dimitar Zahariev" userId="b84e4ebc77879e88" providerId="LiveId" clId="{019EAF3D-EF07-450A-9A1E-CAE0522B6425}" dt="2020-02-18T17:01:56.472" v="5" actId="47"/>
        <pc:sldMkLst>
          <pc:docMk/>
          <pc:sldMk cId="278181106" sldId="985"/>
        </pc:sldMkLst>
      </pc:sldChg>
      <pc:sldChg chg="modSp add modAnim">
        <pc:chgData name="Dimitar Zahariev" userId="b84e4ebc77879e88" providerId="LiveId" clId="{019EAF3D-EF07-450A-9A1E-CAE0522B6425}" dt="2020-02-20T09:36:35.121" v="6855" actId="20577"/>
        <pc:sldMkLst>
          <pc:docMk/>
          <pc:sldMk cId="3195158143" sldId="985"/>
        </pc:sldMkLst>
        <pc:spChg chg="mod">
          <ac:chgData name="Dimitar Zahariev" userId="b84e4ebc77879e88" providerId="LiveId" clId="{019EAF3D-EF07-450A-9A1E-CAE0522B6425}" dt="2020-02-20T09:24:31.510" v="6310" actId="20577"/>
          <ac:spMkLst>
            <pc:docMk/>
            <pc:sldMk cId="3195158143" sldId="985"/>
            <ac:spMk id="4" creationId="{D7702113-46B5-44FF-AE34-AED42A801FFF}"/>
          </ac:spMkLst>
        </pc:spChg>
        <pc:spChg chg="mod">
          <ac:chgData name="Dimitar Zahariev" userId="b84e4ebc77879e88" providerId="LiveId" clId="{019EAF3D-EF07-450A-9A1E-CAE0522B6425}" dt="2020-02-20T09:36:35.121" v="6855" actId="20577"/>
          <ac:spMkLst>
            <pc:docMk/>
            <pc:sldMk cId="3195158143" sldId="985"/>
            <ac:spMk id="5" creationId="{25D4DC16-7C8F-4647-B097-E39063E1F4FD}"/>
          </ac:spMkLst>
        </pc:spChg>
        <pc:spChg chg="mod">
          <ac:chgData name="Dimitar Zahariev" userId="b84e4ebc77879e88" providerId="LiveId" clId="{019EAF3D-EF07-450A-9A1E-CAE0522B6425}" dt="2020-02-20T09:03:04.897" v="5790"/>
          <ac:spMkLst>
            <pc:docMk/>
            <pc:sldMk cId="3195158143" sldId="985"/>
            <ac:spMk id="6" creationId="{391F2308-E957-40BB-A6ED-5D70B38DD10A}"/>
          </ac:spMkLst>
        </pc:spChg>
      </pc:sldChg>
      <pc:sldChg chg="delSp modSp add delAnim modAnim">
        <pc:chgData name="Dimitar Zahariev" userId="b84e4ebc77879e88" providerId="LiveId" clId="{019EAF3D-EF07-450A-9A1E-CAE0522B6425}" dt="2020-02-20T14:02:21.720" v="17962"/>
        <pc:sldMkLst>
          <pc:docMk/>
          <pc:sldMk cId="2341876505" sldId="986"/>
        </pc:sldMkLst>
        <pc:spChg chg="mod">
          <ac:chgData name="Dimitar Zahariev" userId="b84e4ebc77879e88" providerId="LiveId" clId="{019EAF3D-EF07-450A-9A1E-CAE0522B6425}" dt="2020-02-20T13:12:03.423" v="14369" actId="20577"/>
          <ac:spMkLst>
            <pc:docMk/>
            <pc:sldMk cId="2341876505" sldId="986"/>
            <ac:spMk id="4" creationId="{D7702113-46B5-44FF-AE34-AED42A801FFF}"/>
          </ac:spMkLst>
        </pc:spChg>
        <pc:spChg chg="mod">
          <ac:chgData name="Dimitar Zahariev" userId="b84e4ebc77879e88" providerId="LiveId" clId="{019EAF3D-EF07-450A-9A1E-CAE0522B6425}" dt="2020-02-20T14:02:21.720" v="17962"/>
          <ac:spMkLst>
            <pc:docMk/>
            <pc:sldMk cId="2341876505" sldId="986"/>
            <ac:spMk id="5" creationId="{25D4DC16-7C8F-4647-B097-E39063E1F4FD}"/>
          </ac:spMkLst>
        </pc:spChg>
        <pc:spChg chg="del">
          <ac:chgData name="Dimitar Zahariev" userId="b84e4ebc77879e88" providerId="LiveId" clId="{019EAF3D-EF07-450A-9A1E-CAE0522B6425}" dt="2020-02-20T13:12:46.672" v="14465" actId="478"/>
          <ac:spMkLst>
            <pc:docMk/>
            <pc:sldMk cId="2341876505" sldId="986"/>
            <ac:spMk id="6" creationId="{391F2308-E957-40BB-A6ED-5D70B38DD10A}"/>
          </ac:spMkLst>
        </pc:spChg>
      </pc:sldChg>
      <pc:sldChg chg="add del">
        <pc:chgData name="Dimitar Zahariev" userId="b84e4ebc77879e88" providerId="LiveId" clId="{019EAF3D-EF07-450A-9A1E-CAE0522B6425}" dt="2020-02-19T17:07:10.521" v="131" actId="47"/>
        <pc:sldMkLst>
          <pc:docMk/>
          <pc:sldMk cId="2782797740" sldId="987"/>
        </pc:sldMkLst>
      </pc:sldChg>
      <pc:sldChg chg="modSp add modAnim">
        <pc:chgData name="Dimitar Zahariev" userId="b84e4ebc77879e88" providerId="LiveId" clId="{019EAF3D-EF07-450A-9A1E-CAE0522B6425}" dt="2020-02-20T07:39:07.603" v="1524"/>
        <pc:sldMkLst>
          <pc:docMk/>
          <pc:sldMk cId="3754496505" sldId="987"/>
        </pc:sldMkLst>
        <pc:spChg chg="mod">
          <ac:chgData name="Dimitar Zahariev" userId="b84e4ebc77879e88" providerId="LiveId" clId="{019EAF3D-EF07-450A-9A1E-CAE0522B6425}" dt="2020-02-20T05:47:01.503" v="202" actId="20577"/>
          <ac:spMkLst>
            <pc:docMk/>
            <pc:sldMk cId="3754496505" sldId="987"/>
            <ac:spMk id="4" creationId="{D7702113-46B5-44FF-AE34-AED42A801FFF}"/>
          </ac:spMkLst>
        </pc:spChg>
        <pc:spChg chg="mod">
          <ac:chgData name="Dimitar Zahariev" userId="b84e4ebc77879e88" providerId="LiveId" clId="{019EAF3D-EF07-450A-9A1E-CAE0522B6425}" dt="2020-02-20T07:38:28.357" v="1500" actId="20577"/>
          <ac:spMkLst>
            <pc:docMk/>
            <pc:sldMk cId="3754496505" sldId="987"/>
            <ac:spMk id="5" creationId="{25D4DC16-7C8F-4647-B097-E39063E1F4FD}"/>
          </ac:spMkLst>
        </pc:spChg>
        <pc:spChg chg="mod">
          <ac:chgData name="Dimitar Zahariev" userId="b84e4ebc77879e88" providerId="LiveId" clId="{019EAF3D-EF07-450A-9A1E-CAE0522B6425}" dt="2020-02-20T07:37:23.758" v="1382"/>
          <ac:spMkLst>
            <pc:docMk/>
            <pc:sldMk cId="3754496505" sldId="987"/>
            <ac:spMk id="6" creationId="{391F2308-E957-40BB-A6ED-5D70B38DD10A}"/>
          </ac:spMkLst>
        </pc:spChg>
      </pc:sldChg>
      <pc:sldChg chg="addSp modSp add modAnim">
        <pc:chgData name="Dimitar Zahariev" userId="b84e4ebc77879e88" providerId="LiveId" clId="{019EAF3D-EF07-450A-9A1E-CAE0522B6425}" dt="2020-02-20T07:52:51.399" v="2349"/>
        <pc:sldMkLst>
          <pc:docMk/>
          <pc:sldMk cId="1589426019" sldId="988"/>
        </pc:sldMkLst>
        <pc:spChg chg="mod">
          <ac:chgData name="Dimitar Zahariev" userId="b84e4ebc77879e88" providerId="LiveId" clId="{019EAF3D-EF07-450A-9A1E-CAE0522B6425}" dt="2020-02-20T05:47:29.716" v="214" actId="20577"/>
          <ac:spMkLst>
            <pc:docMk/>
            <pc:sldMk cId="1589426019" sldId="988"/>
            <ac:spMk id="4" creationId="{D7702113-46B5-44FF-AE34-AED42A801FFF}"/>
          </ac:spMkLst>
        </pc:spChg>
        <pc:spChg chg="mod">
          <ac:chgData name="Dimitar Zahariev" userId="b84e4ebc77879e88" providerId="LiveId" clId="{019EAF3D-EF07-450A-9A1E-CAE0522B6425}" dt="2020-02-20T07:51:51.889" v="2308" actId="20577"/>
          <ac:spMkLst>
            <pc:docMk/>
            <pc:sldMk cId="1589426019" sldId="988"/>
            <ac:spMk id="5" creationId="{25D4DC16-7C8F-4647-B097-E39063E1F4FD}"/>
          </ac:spMkLst>
        </pc:spChg>
        <pc:spChg chg="mod">
          <ac:chgData name="Dimitar Zahariev" userId="b84e4ebc77879e88" providerId="LiveId" clId="{019EAF3D-EF07-450A-9A1E-CAE0522B6425}" dt="2020-02-20T07:52:41.133" v="2347"/>
          <ac:spMkLst>
            <pc:docMk/>
            <pc:sldMk cId="1589426019" sldId="988"/>
            <ac:spMk id="6" creationId="{391F2308-E957-40BB-A6ED-5D70B38DD10A}"/>
          </ac:spMkLst>
        </pc:spChg>
        <pc:spChg chg="add mod">
          <ac:chgData name="Dimitar Zahariev" userId="b84e4ebc77879e88" providerId="LiveId" clId="{019EAF3D-EF07-450A-9A1E-CAE0522B6425}" dt="2020-02-20T07:52:25.676" v="2346" actId="20577"/>
          <ac:spMkLst>
            <pc:docMk/>
            <pc:sldMk cId="1589426019" sldId="988"/>
            <ac:spMk id="7" creationId="{AB9BC073-00A5-4812-8FD6-A570E7074CE1}"/>
          </ac:spMkLst>
        </pc:spChg>
      </pc:sldChg>
      <pc:sldChg chg="delSp modSp add delAnim modAnim">
        <pc:chgData name="Dimitar Zahariev" userId="b84e4ebc77879e88" providerId="LiveId" clId="{019EAF3D-EF07-450A-9A1E-CAE0522B6425}" dt="2020-02-20T08:50:29.412" v="5769" actId="478"/>
        <pc:sldMkLst>
          <pc:docMk/>
          <pc:sldMk cId="712831939" sldId="989"/>
        </pc:sldMkLst>
        <pc:spChg chg="mod">
          <ac:chgData name="Dimitar Zahariev" userId="b84e4ebc77879e88" providerId="LiveId" clId="{019EAF3D-EF07-450A-9A1E-CAE0522B6425}" dt="2020-02-20T05:47:42.237" v="238" actId="20577"/>
          <ac:spMkLst>
            <pc:docMk/>
            <pc:sldMk cId="712831939" sldId="989"/>
            <ac:spMk id="4" creationId="{D7702113-46B5-44FF-AE34-AED42A801FFF}"/>
          </ac:spMkLst>
        </pc:spChg>
        <pc:spChg chg="mod">
          <ac:chgData name="Dimitar Zahariev" userId="b84e4ebc77879e88" providerId="LiveId" clId="{019EAF3D-EF07-450A-9A1E-CAE0522B6425}" dt="2020-02-20T08:21:16.977" v="3825" actId="313"/>
          <ac:spMkLst>
            <pc:docMk/>
            <pc:sldMk cId="712831939" sldId="989"/>
            <ac:spMk id="5" creationId="{25D4DC16-7C8F-4647-B097-E39063E1F4FD}"/>
          </ac:spMkLst>
        </pc:spChg>
        <pc:spChg chg="del">
          <ac:chgData name="Dimitar Zahariev" userId="b84e4ebc77879e88" providerId="LiveId" clId="{019EAF3D-EF07-450A-9A1E-CAE0522B6425}" dt="2020-02-20T08:50:29.412" v="5769" actId="478"/>
          <ac:spMkLst>
            <pc:docMk/>
            <pc:sldMk cId="712831939" sldId="989"/>
            <ac:spMk id="6" creationId="{391F2308-E957-40BB-A6ED-5D70B38DD10A}"/>
          </ac:spMkLst>
        </pc:spChg>
      </pc:sldChg>
      <pc:sldChg chg="delSp modSp add delAnim modAnim">
        <pc:chgData name="Dimitar Zahariev" userId="b84e4ebc77879e88" providerId="LiveId" clId="{019EAF3D-EF07-450A-9A1E-CAE0522B6425}" dt="2020-02-20T08:50:19.534" v="5767" actId="478"/>
        <pc:sldMkLst>
          <pc:docMk/>
          <pc:sldMk cId="1544278581" sldId="990"/>
        </pc:sldMkLst>
        <pc:spChg chg="mod">
          <ac:chgData name="Dimitar Zahariev" userId="b84e4ebc77879e88" providerId="LiveId" clId="{019EAF3D-EF07-450A-9A1E-CAE0522B6425}" dt="2020-02-20T08:06:22.141" v="2888" actId="20577"/>
          <ac:spMkLst>
            <pc:docMk/>
            <pc:sldMk cId="1544278581" sldId="990"/>
            <ac:spMk id="4" creationId="{D7702113-46B5-44FF-AE34-AED42A801FFF}"/>
          </ac:spMkLst>
        </pc:spChg>
        <pc:spChg chg="mod">
          <ac:chgData name="Dimitar Zahariev" userId="b84e4ebc77879e88" providerId="LiveId" clId="{019EAF3D-EF07-450A-9A1E-CAE0522B6425}" dt="2020-02-20T08:42:25.440" v="5114" actId="20577"/>
          <ac:spMkLst>
            <pc:docMk/>
            <pc:sldMk cId="1544278581" sldId="990"/>
            <ac:spMk id="5" creationId="{25D4DC16-7C8F-4647-B097-E39063E1F4FD}"/>
          </ac:spMkLst>
        </pc:spChg>
        <pc:spChg chg="del">
          <ac:chgData name="Dimitar Zahariev" userId="b84e4ebc77879e88" providerId="LiveId" clId="{019EAF3D-EF07-450A-9A1E-CAE0522B6425}" dt="2020-02-20T08:50:19.534" v="5767" actId="478"/>
          <ac:spMkLst>
            <pc:docMk/>
            <pc:sldMk cId="1544278581" sldId="990"/>
            <ac:spMk id="6" creationId="{391F2308-E957-40BB-A6ED-5D70B38DD10A}"/>
          </ac:spMkLst>
        </pc:spChg>
      </pc:sldChg>
      <pc:sldChg chg="modSp add modAnim">
        <pc:chgData name="Dimitar Zahariev" userId="b84e4ebc77879e88" providerId="LiveId" clId="{019EAF3D-EF07-450A-9A1E-CAE0522B6425}" dt="2020-02-20T07:49:23.017" v="2050"/>
        <pc:sldMkLst>
          <pc:docMk/>
          <pc:sldMk cId="2527355410" sldId="991"/>
        </pc:sldMkLst>
        <pc:spChg chg="mod">
          <ac:chgData name="Dimitar Zahariev" userId="b84e4ebc77879e88" providerId="LiveId" clId="{019EAF3D-EF07-450A-9A1E-CAE0522B6425}" dt="2020-02-20T05:48:29.380" v="285" actId="20577"/>
          <ac:spMkLst>
            <pc:docMk/>
            <pc:sldMk cId="2527355410" sldId="991"/>
            <ac:spMk id="4" creationId="{D7702113-46B5-44FF-AE34-AED42A801FFF}"/>
          </ac:spMkLst>
        </pc:spChg>
        <pc:spChg chg="mod">
          <ac:chgData name="Dimitar Zahariev" userId="b84e4ebc77879e88" providerId="LiveId" clId="{019EAF3D-EF07-450A-9A1E-CAE0522B6425}" dt="2020-02-20T07:48:41.410" v="2028" actId="113"/>
          <ac:spMkLst>
            <pc:docMk/>
            <pc:sldMk cId="2527355410" sldId="991"/>
            <ac:spMk id="5" creationId="{25D4DC16-7C8F-4647-B097-E39063E1F4FD}"/>
          </ac:spMkLst>
        </pc:spChg>
        <pc:spChg chg="mod">
          <ac:chgData name="Dimitar Zahariev" userId="b84e4ebc77879e88" providerId="LiveId" clId="{019EAF3D-EF07-450A-9A1E-CAE0522B6425}" dt="2020-02-20T07:42:35.015" v="1589" actId="404"/>
          <ac:spMkLst>
            <pc:docMk/>
            <pc:sldMk cId="2527355410" sldId="991"/>
            <ac:spMk id="6" creationId="{391F2308-E957-40BB-A6ED-5D70B38DD10A}"/>
          </ac:spMkLst>
        </pc:spChg>
      </pc:sldChg>
      <pc:sldChg chg="add del">
        <pc:chgData name="Dimitar Zahariev" userId="b84e4ebc77879e88" providerId="LiveId" clId="{019EAF3D-EF07-450A-9A1E-CAE0522B6425}" dt="2020-02-20T05:48:33.262" v="286" actId="47"/>
        <pc:sldMkLst>
          <pc:docMk/>
          <pc:sldMk cId="1351012921" sldId="992"/>
        </pc:sldMkLst>
      </pc:sldChg>
      <pc:sldChg chg="add del">
        <pc:chgData name="Dimitar Zahariev" userId="b84e4ebc77879e88" providerId="LiveId" clId="{019EAF3D-EF07-450A-9A1E-CAE0522B6425}" dt="2020-02-20T05:48:33.262" v="286" actId="47"/>
        <pc:sldMkLst>
          <pc:docMk/>
          <pc:sldMk cId="834105405" sldId="993"/>
        </pc:sldMkLst>
      </pc:sldChg>
      <pc:sldChg chg="add del">
        <pc:chgData name="Dimitar Zahariev" userId="b84e4ebc77879e88" providerId="LiveId" clId="{019EAF3D-EF07-450A-9A1E-CAE0522B6425}" dt="2020-02-20T05:48:33.262" v="286" actId="47"/>
        <pc:sldMkLst>
          <pc:docMk/>
          <pc:sldMk cId="4053239219" sldId="994"/>
        </pc:sldMkLst>
      </pc:sldChg>
      <pc:sldChg chg="add del">
        <pc:chgData name="Dimitar Zahariev" userId="b84e4ebc77879e88" providerId="LiveId" clId="{019EAF3D-EF07-450A-9A1E-CAE0522B6425}" dt="2020-02-20T05:48:33.262" v="286" actId="47"/>
        <pc:sldMkLst>
          <pc:docMk/>
          <pc:sldMk cId="2918557815" sldId="995"/>
        </pc:sldMkLst>
      </pc:sldChg>
      <pc:sldChg chg="modSp add modAnim">
        <pc:chgData name="Dimitar Zahariev" userId="b84e4ebc77879e88" providerId="LiveId" clId="{019EAF3D-EF07-450A-9A1E-CAE0522B6425}" dt="2020-02-20T09:12:38.712" v="6219" actId="20577"/>
        <pc:sldMkLst>
          <pc:docMk/>
          <pc:sldMk cId="3717957376" sldId="996"/>
        </pc:sldMkLst>
        <pc:spChg chg="mod">
          <ac:chgData name="Dimitar Zahariev" userId="b84e4ebc77879e88" providerId="LiveId" clId="{019EAF3D-EF07-450A-9A1E-CAE0522B6425}" dt="2020-02-20T08:55:05.530" v="5789" actId="20577"/>
          <ac:spMkLst>
            <pc:docMk/>
            <pc:sldMk cId="3717957376" sldId="996"/>
            <ac:spMk id="4" creationId="{D7702113-46B5-44FF-AE34-AED42A801FFF}"/>
          </ac:spMkLst>
        </pc:spChg>
        <pc:spChg chg="mod">
          <ac:chgData name="Dimitar Zahariev" userId="b84e4ebc77879e88" providerId="LiveId" clId="{019EAF3D-EF07-450A-9A1E-CAE0522B6425}" dt="2020-02-20T09:12:38.712" v="6219" actId="20577"/>
          <ac:spMkLst>
            <pc:docMk/>
            <pc:sldMk cId="3717957376" sldId="996"/>
            <ac:spMk id="5" creationId="{25D4DC16-7C8F-4647-B097-E39063E1F4FD}"/>
          </ac:spMkLst>
        </pc:spChg>
        <pc:spChg chg="mod">
          <ac:chgData name="Dimitar Zahariev" userId="b84e4ebc77879e88" providerId="LiveId" clId="{019EAF3D-EF07-450A-9A1E-CAE0522B6425}" dt="2020-02-20T09:08:10.199" v="5791"/>
          <ac:spMkLst>
            <pc:docMk/>
            <pc:sldMk cId="3717957376" sldId="996"/>
            <ac:spMk id="6" creationId="{391F2308-E957-40BB-A6ED-5D70B38DD10A}"/>
          </ac:spMkLst>
        </pc:spChg>
      </pc:sldChg>
      <pc:sldChg chg="modSp add del">
        <pc:chgData name="Dimitar Zahariev" userId="b84e4ebc77879e88" providerId="LiveId" clId="{019EAF3D-EF07-450A-9A1E-CAE0522B6425}" dt="2020-02-20T09:39:16.072" v="6877" actId="47"/>
        <pc:sldMkLst>
          <pc:docMk/>
          <pc:sldMk cId="811236318" sldId="997"/>
        </pc:sldMkLst>
        <pc:spChg chg="mod">
          <ac:chgData name="Dimitar Zahariev" userId="b84e4ebc77879e88" providerId="LiveId" clId="{019EAF3D-EF07-450A-9A1E-CAE0522B6425}" dt="2020-02-20T09:30:23.109" v="6621" actId="20577"/>
          <ac:spMkLst>
            <pc:docMk/>
            <pc:sldMk cId="811236318" sldId="997"/>
            <ac:spMk id="4" creationId="{D7702113-46B5-44FF-AE34-AED42A801FFF}"/>
          </ac:spMkLst>
        </pc:spChg>
      </pc:sldChg>
      <pc:sldChg chg="delSp modSp add delAnim modAnim">
        <pc:chgData name="Dimitar Zahariev" userId="b84e4ebc77879e88" providerId="LiveId" clId="{019EAF3D-EF07-450A-9A1E-CAE0522B6425}" dt="2020-02-20T11:59:41.860" v="9958" actId="478"/>
        <pc:sldMkLst>
          <pc:docMk/>
          <pc:sldMk cId="2673621195" sldId="998"/>
        </pc:sldMkLst>
        <pc:spChg chg="mod">
          <ac:chgData name="Dimitar Zahariev" userId="b84e4ebc77879e88" providerId="LiveId" clId="{019EAF3D-EF07-450A-9A1E-CAE0522B6425}" dt="2020-02-20T09:30:41.205" v="6627" actId="20577"/>
          <ac:spMkLst>
            <pc:docMk/>
            <pc:sldMk cId="2673621195" sldId="998"/>
            <ac:spMk id="4" creationId="{D7702113-46B5-44FF-AE34-AED42A801FFF}"/>
          </ac:spMkLst>
        </pc:spChg>
        <pc:spChg chg="mod">
          <ac:chgData name="Dimitar Zahariev" userId="b84e4ebc77879e88" providerId="LiveId" clId="{019EAF3D-EF07-450A-9A1E-CAE0522B6425}" dt="2020-02-20T11:42:52.606" v="8493" actId="27636"/>
          <ac:spMkLst>
            <pc:docMk/>
            <pc:sldMk cId="2673621195" sldId="998"/>
            <ac:spMk id="5" creationId="{25D4DC16-7C8F-4647-B097-E39063E1F4FD}"/>
          </ac:spMkLst>
        </pc:spChg>
        <pc:spChg chg="del">
          <ac:chgData name="Dimitar Zahariev" userId="b84e4ebc77879e88" providerId="LiveId" clId="{019EAF3D-EF07-450A-9A1E-CAE0522B6425}" dt="2020-02-20T11:59:41.860" v="9958" actId="478"/>
          <ac:spMkLst>
            <pc:docMk/>
            <pc:sldMk cId="2673621195" sldId="998"/>
            <ac:spMk id="6" creationId="{391F2308-E957-40BB-A6ED-5D70B38DD10A}"/>
          </ac:spMkLst>
        </pc:spChg>
      </pc:sldChg>
      <pc:sldChg chg="delSp modSp add ord delAnim modAnim">
        <pc:chgData name="Dimitar Zahariev" userId="b84e4ebc77879e88" providerId="LiveId" clId="{019EAF3D-EF07-450A-9A1E-CAE0522B6425}" dt="2020-02-20T09:48:14.296" v="7384" actId="478"/>
        <pc:sldMkLst>
          <pc:docMk/>
          <pc:sldMk cId="3835375487" sldId="999"/>
        </pc:sldMkLst>
        <pc:spChg chg="mod">
          <ac:chgData name="Dimitar Zahariev" userId="b84e4ebc77879e88" providerId="LiveId" clId="{019EAF3D-EF07-450A-9A1E-CAE0522B6425}" dt="2020-02-20T09:44:56.887" v="7090" actId="20577"/>
          <ac:spMkLst>
            <pc:docMk/>
            <pc:sldMk cId="3835375487" sldId="999"/>
            <ac:spMk id="4" creationId="{D7702113-46B5-44FF-AE34-AED42A801FFF}"/>
          </ac:spMkLst>
        </pc:spChg>
        <pc:spChg chg="mod">
          <ac:chgData name="Dimitar Zahariev" userId="b84e4ebc77879e88" providerId="LiveId" clId="{019EAF3D-EF07-450A-9A1E-CAE0522B6425}" dt="2020-02-20T09:48:04.986" v="7383" actId="20577"/>
          <ac:spMkLst>
            <pc:docMk/>
            <pc:sldMk cId="3835375487" sldId="999"/>
            <ac:spMk id="5" creationId="{25D4DC16-7C8F-4647-B097-E39063E1F4FD}"/>
          </ac:spMkLst>
        </pc:spChg>
        <pc:spChg chg="del">
          <ac:chgData name="Dimitar Zahariev" userId="b84e4ebc77879e88" providerId="LiveId" clId="{019EAF3D-EF07-450A-9A1E-CAE0522B6425}" dt="2020-02-20T09:48:14.296" v="7384" actId="478"/>
          <ac:spMkLst>
            <pc:docMk/>
            <pc:sldMk cId="3835375487" sldId="999"/>
            <ac:spMk id="6" creationId="{391F2308-E957-40BB-A6ED-5D70B38DD10A}"/>
          </ac:spMkLst>
        </pc:spChg>
      </pc:sldChg>
      <pc:sldChg chg="modSp add ord modAnim">
        <pc:chgData name="Dimitar Zahariev" userId="b84e4ebc77879e88" providerId="LiveId" clId="{019EAF3D-EF07-450A-9A1E-CAE0522B6425}" dt="2020-02-20T09:56:41.059" v="7932"/>
        <pc:sldMkLst>
          <pc:docMk/>
          <pc:sldMk cId="863470671" sldId="1000"/>
        </pc:sldMkLst>
        <pc:spChg chg="mod">
          <ac:chgData name="Dimitar Zahariev" userId="b84e4ebc77879e88" providerId="LiveId" clId="{019EAF3D-EF07-450A-9A1E-CAE0522B6425}" dt="2020-02-20T09:45:05.906" v="7108" actId="20577"/>
          <ac:spMkLst>
            <pc:docMk/>
            <pc:sldMk cId="863470671" sldId="1000"/>
            <ac:spMk id="4" creationId="{D7702113-46B5-44FF-AE34-AED42A801FFF}"/>
          </ac:spMkLst>
        </pc:spChg>
        <pc:spChg chg="mod">
          <ac:chgData name="Dimitar Zahariev" userId="b84e4ebc77879e88" providerId="LiveId" clId="{019EAF3D-EF07-450A-9A1E-CAE0522B6425}" dt="2020-02-20T09:56:25.044" v="7920" actId="20577"/>
          <ac:spMkLst>
            <pc:docMk/>
            <pc:sldMk cId="863470671" sldId="1000"/>
            <ac:spMk id="5" creationId="{25D4DC16-7C8F-4647-B097-E39063E1F4FD}"/>
          </ac:spMkLst>
        </pc:spChg>
        <pc:spChg chg="mod">
          <ac:chgData name="Dimitar Zahariev" userId="b84e4ebc77879e88" providerId="LiveId" clId="{019EAF3D-EF07-450A-9A1E-CAE0522B6425}" dt="2020-02-20T09:55:54.691" v="7898"/>
          <ac:spMkLst>
            <pc:docMk/>
            <pc:sldMk cId="863470671" sldId="1000"/>
            <ac:spMk id="6" creationId="{391F2308-E957-40BB-A6ED-5D70B38DD10A}"/>
          </ac:spMkLst>
        </pc:spChg>
      </pc:sldChg>
      <pc:sldChg chg="delSp modSp add delAnim modAnim">
        <pc:chgData name="Dimitar Zahariev" userId="b84e4ebc77879e88" providerId="LiveId" clId="{019EAF3D-EF07-450A-9A1E-CAE0522B6425}" dt="2020-02-20T11:59:37.695" v="9957" actId="478"/>
        <pc:sldMkLst>
          <pc:docMk/>
          <pc:sldMk cId="2737380296" sldId="1001"/>
        </pc:sldMkLst>
        <pc:spChg chg="mod">
          <ac:chgData name="Dimitar Zahariev" userId="b84e4ebc77879e88" providerId="LiveId" clId="{019EAF3D-EF07-450A-9A1E-CAE0522B6425}" dt="2020-02-20T11:42:40.334" v="8490" actId="20577"/>
          <ac:spMkLst>
            <pc:docMk/>
            <pc:sldMk cId="2737380296" sldId="1001"/>
            <ac:spMk id="4" creationId="{D7702113-46B5-44FF-AE34-AED42A801FFF}"/>
          </ac:spMkLst>
        </pc:spChg>
        <pc:spChg chg="mod">
          <ac:chgData name="Dimitar Zahariev" userId="b84e4ebc77879e88" providerId="LiveId" clId="{019EAF3D-EF07-450A-9A1E-CAE0522B6425}" dt="2020-02-20T11:51:00.836" v="9334" actId="33524"/>
          <ac:spMkLst>
            <pc:docMk/>
            <pc:sldMk cId="2737380296" sldId="1001"/>
            <ac:spMk id="5" creationId="{25D4DC16-7C8F-4647-B097-E39063E1F4FD}"/>
          </ac:spMkLst>
        </pc:spChg>
        <pc:spChg chg="del">
          <ac:chgData name="Dimitar Zahariev" userId="b84e4ebc77879e88" providerId="LiveId" clId="{019EAF3D-EF07-450A-9A1E-CAE0522B6425}" dt="2020-02-20T11:59:37.695" v="9957" actId="478"/>
          <ac:spMkLst>
            <pc:docMk/>
            <pc:sldMk cId="2737380296" sldId="1001"/>
            <ac:spMk id="6" creationId="{391F2308-E957-40BB-A6ED-5D70B38DD10A}"/>
          </ac:spMkLst>
        </pc:spChg>
      </pc:sldChg>
      <pc:sldChg chg="delSp modSp add delAnim modAnim">
        <pc:chgData name="Dimitar Zahariev" userId="b84e4ebc77879e88" providerId="LiveId" clId="{019EAF3D-EF07-450A-9A1E-CAE0522B6425}" dt="2020-02-20T14:16:54.858" v="18944"/>
        <pc:sldMkLst>
          <pc:docMk/>
          <pc:sldMk cId="3136535592" sldId="1002"/>
        </pc:sldMkLst>
        <pc:spChg chg="mod">
          <ac:chgData name="Dimitar Zahariev" userId="b84e4ebc77879e88" providerId="LiveId" clId="{019EAF3D-EF07-450A-9A1E-CAE0522B6425}" dt="2020-02-20T12:05:51.190" v="10177" actId="20577"/>
          <ac:spMkLst>
            <pc:docMk/>
            <pc:sldMk cId="3136535592" sldId="1002"/>
            <ac:spMk id="4" creationId="{D7702113-46B5-44FF-AE34-AED42A801FFF}"/>
          </ac:spMkLst>
        </pc:spChg>
        <pc:spChg chg="mod">
          <ac:chgData name="Dimitar Zahariev" userId="b84e4ebc77879e88" providerId="LiveId" clId="{019EAF3D-EF07-450A-9A1E-CAE0522B6425}" dt="2020-02-20T12:12:24.975" v="11006" actId="20577"/>
          <ac:spMkLst>
            <pc:docMk/>
            <pc:sldMk cId="3136535592" sldId="1002"/>
            <ac:spMk id="5" creationId="{25D4DC16-7C8F-4647-B097-E39063E1F4FD}"/>
          </ac:spMkLst>
        </pc:spChg>
        <pc:spChg chg="del">
          <ac:chgData name="Dimitar Zahariev" userId="b84e4ebc77879e88" providerId="LiveId" clId="{019EAF3D-EF07-450A-9A1E-CAE0522B6425}" dt="2020-02-20T12:12:29.648" v="11007" actId="478"/>
          <ac:spMkLst>
            <pc:docMk/>
            <pc:sldMk cId="3136535592" sldId="1002"/>
            <ac:spMk id="6" creationId="{391F2308-E957-40BB-A6ED-5D70B38DD10A}"/>
          </ac:spMkLst>
        </pc:spChg>
      </pc:sldChg>
      <pc:sldChg chg="delSp modSp add delAnim modAnim">
        <pc:chgData name="Dimitar Zahariev" userId="b84e4ebc77879e88" providerId="LiveId" clId="{019EAF3D-EF07-450A-9A1E-CAE0522B6425}" dt="2020-02-20T14:17:27.786" v="18954"/>
        <pc:sldMkLst>
          <pc:docMk/>
          <pc:sldMk cId="438378753" sldId="1003"/>
        </pc:sldMkLst>
        <pc:spChg chg="mod">
          <ac:chgData name="Dimitar Zahariev" userId="b84e4ebc77879e88" providerId="LiveId" clId="{019EAF3D-EF07-450A-9A1E-CAE0522B6425}" dt="2020-02-20T12:29:07.648" v="11947" actId="20577"/>
          <ac:spMkLst>
            <pc:docMk/>
            <pc:sldMk cId="438378753" sldId="1003"/>
            <ac:spMk id="4" creationId="{D7702113-46B5-44FF-AE34-AED42A801FFF}"/>
          </ac:spMkLst>
        </pc:spChg>
        <pc:spChg chg="mod">
          <ac:chgData name="Dimitar Zahariev" userId="b84e4ebc77879e88" providerId="LiveId" clId="{019EAF3D-EF07-450A-9A1E-CAE0522B6425}" dt="2020-02-20T12:26:57.322" v="11942" actId="20577"/>
          <ac:spMkLst>
            <pc:docMk/>
            <pc:sldMk cId="438378753" sldId="1003"/>
            <ac:spMk id="5" creationId="{25D4DC16-7C8F-4647-B097-E39063E1F4FD}"/>
          </ac:spMkLst>
        </pc:spChg>
        <pc:spChg chg="del">
          <ac:chgData name="Dimitar Zahariev" userId="b84e4ebc77879e88" providerId="LiveId" clId="{019EAF3D-EF07-450A-9A1E-CAE0522B6425}" dt="2020-02-20T12:27:01.886" v="11943" actId="478"/>
          <ac:spMkLst>
            <pc:docMk/>
            <pc:sldMk cId="438378753" sldId="1003"/>
            <ac:spMk id="6" creationId="{391F2308-E957-40BB-A6ED-5D70B38DD10A}"/>
          </ac:spMkLst>
        </pc:spChg>
      </pc:sldChg>
      <pc:sldChg chg="delSp modSp add delAnim modAnim">
        <pc:chgData name="Dimitar Zahariev" userId="b84e4ebc77879e88" providerId="LiveId" clId="{019EAF3D-EF07-450A-9A1E-CAE0522B6425}" dt="2020-02-20T14:18:39.715" v="18984"/>
        <pc:sldMkLst>
          <pc:docMk/>
          <pc:sldMk cId="1749984639" sldId="1004"/>
        </pc:sldMkLst>
        <pc:spChg chg="mod">
          <ac:chgData name="Dimitar Zahariev" userId="b84e4ebc77879e88" providerId="LiveId" clId="{019EAF3D-EF07-450A-9A1E-CAE0522B6425}" dt="2020-02-20T12:45:07.391" v="12892" actId="20577"/>
          <ac:spMkLst>
            <pc:docMk/>
            <pc:sldMk cId="1749984639" sldId="1004"/>
            <ac:spMk id="4" creationId="{D7702113-46B5-44FF-AE34-AED42A801FFF}"/>
          </ac:spMkLst>
        </pc:spChg>
        <pc:spChg chg="mod">
          <ac:chgData name="Dimitar Zahariev" userId="b84e4ebc77879e88" providerId="LiveId" clId="{019EAF3D-EF07-450A-9A1E-CAE0522B6425}" dt="2020-02-20T12:51:59.392" v="13497" actId="20577"/>
          <ac:spMkLst>
            <pc:docMk/>
            <pc:sldMk cId="1749984639" sldId="1004"/>
            <ac:spMk id="5" creationId="{25D4DC16-7C8F-4647-B097-E39063E1F4FD}"/>
          </ac:spMkLst>
        </pc:spChg>
        <pc:spChg chg="del">
          <ac:chgData name="Dimitar Zahariev" userId="b84e4ebc77879e88" providerId="LiveId" clId="{019EAF3D-EF07-450A-9A1E-CAE0522B6425}" dt="2020-02-20T12:48:59.655" v="13412" actId="478"/>
          <ac:spMkLst>
            <pc:docMk/>
            <pc:sldMk cId="1749984639" sldId="1004"/>
            <ac:spMk id="6" creationId="{391F2308-E957-40BB-A6ED-5D70B38DD10A}"/>
          </ac:spMkLst>
        </pc:spChg>
      </pc:sldChg>
      <pc:sldChg chg="delSp modSp add delAnim modAnim">
        <pc:chgData name="Dimitar Zahariev" userId="b84e4ebc77879e88" providerId="LiveId" clId="{019EAF3D-EF07-450A-9A1E-CAE0522B6425}" dt="2020-02-20T13:25:38.292" v="15605" actId="113"/>
        <pc:sldMkLst>
          <pc:docMk/>
          <pc:sldMk cId="713739616" sldId="1005"/>
        </pc:sldMkLst>
        <pc:spChg chg="mod">
          <ac:chgData name="Dimitar Zahariev" userId="b84e4ebc77879e88" providerId="LiveId" clId="{019EAF3D-EF07-450A-9A1E-CAE0522B6425}" dt="2020-02-20T13:14:01.993" v="14480" actId="20577"/>
          <ac:spMkLst>
            <pc:docMk/>
            <pc:sldMk cId="713739616" sldId="1005"/>
            <ac:spMk id="4" creationId="{D7702113-46B5-44FF-AE34-AED42A801FFF}"/>
          </ac:spMkLst>
        </pc:spChg>
        <pc:spChg chg="mod">
          <ac:chgData name="Dimitar Zahariev" userId="b84e4ebc77879e88" providerId="LiveId" clId="{019EAF3D-EF07-450A-9A1E-CAE0522B6425}" dt="2020-02-20T13:25:38.292" v="15605" actId="113"/>
          <ac:spMkLst>
            <pc:docMk/>
            <pc:sldMk cId="713739616" sldId="1005"/>
            <ac:spMk id="5" creationId="{25D4DC16-7C8F-4647-B097-E39063E1F4FD}"/>
          </ac:spMkLst>
        </pc:spChg>
        <pc:spChg chg="del">
          <ac:chgData name="Dimitar Zahariev" userId="b84e4ebc77879e88" providerId="LiveId" clId="{019EAF3D-EF07-450A-9A1E-CAE0522B6425}" dt="2020-02-20T13:22:52.479" v="15281" actId="478"/>
          <ac:spMkLst>
            <pc:docMk/>
            <pc:sldMk cId="713739616" sldId="1005"/>
            <ac:spMk id="6" creationId="{391F2308-E957-40BB-A6ED-5D70B38DD10A}"/>
          </ac:spMkLst>
        </pc:spChg>
      </pc:sldChg>
      <pc:sldChg chg="delSp modSp add delAnim modAnim">
        <pc:chgData name="Dimitar Zahariev" userId="b84e4ebc77879e88" providerId="LiveId" clId="{019EAF3D-EF07-450A-9A1E-CAE0522B6425}" dt="2020-02-20T13:47:12.269" v="16907" actId="20577"/>
        <pc:sldMkLst>
          <pc:docMk/>
          <pc:sldMk cId="4209338122" sldId="1006"/>
        </pc:sldMkLst>
        <pc:spChg chg="mod">
          <ac:chgData name="Dimitar Zahariev" userId="b84e4ebc77879e88" providerId="LiveId" clId="{019EAF3D-EF07-450A-9A1E-CAE0522B6425}" dt="2020-02-20T13:31:33.580" v="16040" actId="20577"/>
          <ac:spMkLst>
            <pc:docMk/>
            <pc:sldMk cId="4209338122" sldId="1006"/>
            <ac:spMk id="4" creationId="{D7702113-46B5-44FF-AE34-AED42A801FFF}"/>
          </ac:spMkLst>
        </pc:spChg>
        <pc:spChg chg="mod">
          <ac:chgData name="Dimitar Zahariev" userId="b84e4ebc77879e88" providerId="LiveId" clId="{019EAF3D-EF07-450A-9A1E-CAE0522B6425}" dt="2020-02-20T13:47:12.269" v="16907" actId="20577"/>
          <ac:spMkLst>
            <pc:docMk/>
            <pc:sldMk cId="4209338122" sldId="1006"/>
            <ac:spMk id="5" creationId="{25D4DC16-7C8F-4647-B097-E39063E1F4FD}"/>
          </ac:spMkLst>
        </pc:spChg>
        <pc:spChg chg="del">
          <ac:chgData name="Dimitar Zahariev" userId="b84e4ebc77879e88" providerId="LiveId" clId="{019EAF3D-EF07-450A-9A1E-CAE0522B6425}" dt="2020-02-20T13:42:53.987" v="16748" actId="478"/>
          <ac:spMkLst>
            <pc:docMk/>
            <pc:sldMk cId="4209338122" sldId="1006"/>
            <ac:spMk id="6" creationId="{391F2308-E957-40BB-A6ED-5D70B38DD10A}"/>
          </ac:spMkLst>
        </pc:spChg>
      </pc:sldChg>
      <pc:sldChg chg="delSp modSp add delAnim modAnim">
        <pc:chgData name="Dimitar Zahariev" userId="b84e4ebc77879e88" providerId="LiveId" clId="{019EAF3D-EF07-450A-9A1E-CAE0522B6425}" dt="2020-02-20T13:42:50.126" v="16747" actId="478"/>
        <pc:sldMkLst>
          <pc:docMk/>
          <pc:sldMk cId="98957579" sldId="1007"/>
        </pc:sldMkLst>
        <pc:spChg chg="mod">
          <ac:chgData name="Dimitar Zahariev" userId="b84e4ebc77879e88" providerId="LiveId" clId="{019EAF3D-EF07-450A-9A1E-CAE0522B6425}" dt="2020-02-20T13:15:03.236" v="14533" actId="20577"/>
          <ac:spMkLst>
            <pc:docMk/>
            <pc:sldMk cId="98957579" sldId="1007"/>
            <ac:spMk id="4" creationId="{D7702113-46B5-44FF-AE34-AED42A801FFF}"/>
          </ac:spMkLst>
        </pc:spChg>
        <pc:spChg chg="mod">
          <ac:chgData name="Dimitar Zahariev" userId="b84e4ebc77879e88" providerId="LiveId" clId="{019EAF3D-EF07-450A-9A1E-CAE0522B6425}" dt="2020-02-20T13:42:44.320" v="16746" actId="20577"/>
          <ac:spMkLst>
            <pc:docMk/>
            <pc:sldMk cId="98957579" sldId="1007"/>
            <ac:spMk id="5" creationId="{25D4DC16-7C8F-4647-B097-E39063E1F4FD}"/>
          </ac:spMkLst>
        </pc:spChg>
        <pc:spChg chg="del">
          <ac:chgData name="Dimitar Zahariev" userId="b84e4ebc77879e88" providerId="LiveId" clId="{019EAF3D-EF07-450A-9A1E-CAE0522B6425}" dt="2020-02-20T13:42:50.126" v="16747" actId="478"/>
          <ac:spMkLst>
            <pc:docMk/>
            <pc:sldMk cId="98957579" sldId="1007"/>
            <ac:spMk id="6" creationId="{391F2308-E957-40BB-A6ED-5D70B38DD10A}"/>
          </ac:spMkLst>
        </pc:spChg>
      </pc:sldChg>
      <pc:sldChg chg="delSp modSp add delAnim modAnim">
        <pc:chgData name="Dimitar Zahariev" userId="b84e4ebc77879e88" providerId="LiveId" clId="{019EAF3D-EF07-450A-9A1E-CAE0522B6425}" dt="2020-02-20T14:00:02.482" v="17956" actId="478"/>
        <pc:sldMkLst>
          <pc:docMk/>
          <pc:sldMk cId="2118623647" sldId="1008"/>
        </pc:sldMkLst>
        <pc:spChg chg="mod">
          <ac:chgData name="Dimitar Zahariev" userId="b84e4ebc77879e88" providerId="LiveId" clId="{019EAF3D-EF07-450A-9A1E-CAE0522B6425}" dt="2020-02-20T13:48:18.471" v="16921" actId="20577"/>
          <ac:spMkLst>
            <pc:docMk/>
            <pc:sldMk cId="2118623647" sldId="1008"/>
            <ac:spMk id="4" creationId="{D7702113-46B5-44FF-AE34-AED42A801FFF}"/>
          </ac:spMkLst>
        </pc:spChg>
        <pc:spChg chg="mod">
          <ac:chgData name="Dimitar Zahariev" userId="b84e4ebc77879e88" providerId="LiveId" clId="{019EAF3D-EF07-450A-9A1E-CAE0522B6425}" dt="2020-02-20T13:59:59.271" v="17955" actId="313"/>
          <ac:spMkLst>
            <pc:docMk/>
            <pc:sldMk cId="2118623647" sldId="1008"/>
            <ac:spMk id="5" creationId="{25D4DC16-7C8F-4647-B097-E39063E1F4FD}"/>
          </ac:spMkLst>
        </pc:spChg>
        <pc:spChg chg="del">
          <ac:chgData name="Dimitar Zahariev" userId="b84e4ebc77879e88" providerId="LiveId" clId="{019EAF3D-EF07-450A-9A1E-CAE0522B6425}" dt="2020-02-20T14:00:02.482" v="17956" actId="478"/>
          <ac:spMkLst>
            <pc:docMk/>
            <pc:sldMk cId="2118623647" sldId="1008"/>
            <ac:spMk id="6" creationId="{391F2308-E957-40BB-A6ED-5D70B38DD10A}"/>
          </ac:spMkLst>
        </pc:spChg>
      </pc:sldChg>
      <pc:sldChg chg="delSp modSp add delAnim modAnim">
        <pc:chgData name="Dimitar Zahariev" userId="b84e4ebc77879e88" providerId="LiveId" clId="{019EAF3D-EF07-450A-9A1E-CAE0522B6425}" dt="2020-02-20T14:11:00.895" v="18828" actId="478"/>
        <pc:sldMkLst>
          <pc:docMk/>
          <pc:sldMk cId="558118975" sldId="1009"/>
        </pc:sldMkLst>
        <pc:spChg chg="mod">
          <ac:chgData name="Dimitar Zahariev" userId="b84e4ebc77879e88" providerId="LiveId" clId="{019EAF3D-EF07-450A-9A1E-CAE0522B6425}" dt="2020-02-20T13:48:36.782" v="16950" actId="20577"/>
          <ac:spMkLst>
            <pc:docMk/>
            <pc:sldMk cId="558118975" sldId="1009"/>
            <ac:spMk id="4" creationId="{D7702113-46B5-44FF-AE34-AED42A801FFF}"/>
          </ac:spMkLst>
        </pc:spChg>
        <pc:spChg chg="mod">
          <ac:chgData name="Dimitar Zahariev" userId="b84e4ebc77879e88" providerId="LiveId" clId="{019EAF3D-EF07-450A-9A1E-CAE0522B6425}" dt="2020-02-20T14:10:53.808" v="18827" actId="20577"/>
          <ac:spMkLst>
            <pc:docMk/>
            <pc:sldMk cId="558118975" sldId="1009"/>
            <ac:spMk id="5" creationId="{25D4DC16-7C8F-4647-B097-E39063E1F4FD}"/>
          </ac:spMkLst>
        </pc:spChg>
        <pc:spChg chg="del">
          <ac:chgData name="Dimitar Zahariev" userId="b84e4ebc77879e88" providerId="LiveId" clId="{019EAF3D-EF07-450A-9A1E-CAE0522B6425}" dt="2020-02-20T14:11:00.895" v="18828" actId="478"/>
          <ac:spMkLst>
            <pc:docMk/>
            <pc:sldMk cId="558118975" sldId="1009"/>
            <ac:spMk id="6" creationId="{391F2308-E957-40BB-A6ED-5D70B38DD10A}"/>
          </ac:spMkLst>
        </pc:spChg>
      </pc:sldChg>
      <pc:sldChg chg="delSp modSp add ord delAnim modAnim">
        <pc:chgData name="Dimitar Zahariev" userId="b84e4ebc77879e88" providerId="LiveId" clId="{019EAF3D-EF07-450A-9A1E-CAE0522B6425}" dt="2020-02-20T14:12:00.486" v="18927" actId="20577"/>
        <pc:sldMkLst>
          <pc:docMk/>
          <pc:sldMk cId="1050271438" sldId="1010"/>
        </pc:sldMkLst>
        <pc:spChg chg="mod">
          <ac:chgData name="Dimitar Zahariev" userId="b84e4ebc77879e88" providerId="LiveId" clId="{019EAF3D-EF07-450A-9A1E-CAE0522B6425}" dt="2020-02-20T13:48:44.259" v="16967" actId="20577"/>
          <ac:spMkLst>
            <pc:docMk/>
            <pc:sldMk cId="1050271438" sldId="1010"/>
            <ac:spMk id="4" creationId="{D7702113-46B5-44FF-AE34-AED42A801FFF}"/>
          </ac:spMkLst>
        </pc:spChg>
        <pc:spChg chg="mod">
          <ac:chgData name="Dimitar Zahariev" userId="b84e4ebc77879e88" providerId="LiveId" clId="{019EAF3D-EF07-450A-9A1E-CAE0522B6425}" dt="2020-02-20T14:12:00.486" v="18927" actId="20577"/>
          <ac:spMkLst>
            <pc:docMk/>
            <pc:sldMk cId="1050271438" sldId="1010"/>
            <ac:spMk id="5" creationId="{25D4DC16-7C8F-4647-B097-E39063E1F4FD}"/>
          </ac:spMkLst>
        </pc:spChg>
        <pc:spChg chg="del">
          <ac:chgData name="Dimitar Zahariev" userId="b84e4ebc77879e88" providerId="LiveId" clId="{019EAF3D-EF07-450A-9A1E-CAE0522B6425}" dt="2020-02-20T14:06:46.863" v="18411" actId="478"/>
          <ac:spMkLst>
            <pc:docMk/>
            <pc:sldMk cId="1050271438" sldId="1010"/>
            <ac:spMk id="6" creationId="{391F2308-E957-40BB-A6ED-5D70B38DD10A}"/>
          </ac:spMkLst>
        </pc:spChg>
      </pc:sldChg>
      <pc:sldChg chg="add del">
        <pc:chgData name="Dimitar Zahariev" userId="b84e4ebc77879e88" providerId="LiveId" clId="{019EAF3D-EF07-450A-9A1E-CAE0522B6425}" dt="2020-02-20T13:50:04.542" v="16968" actId="47"/>
        <pc:sldMkLst>
          <pc:docMk/>
          <pc:sldMk cId="1282469741" sldId="1011"/>
        </pc:sldMkLst>
      </pc:sldChg>
      <pc:sldChg chg="add del">
        <pc:chgData name="Dimitar Zahariev" userId="b84e4ebc77879e88" providerId="LiveId" clId="{019EAF3D-EF07-450A-9A1E-CAE0522B6425}" dt="2020-02-20T13:50:04.542" v="16968" actId="47"/>
        <pc:sldMkLst>
          <pc:docMk/>
          <pc:sldMk cId="2412118444" sldId="1012"/>
        </pc:sldMkLst>
      </pc:sldChg>
      <pc:sldChg chg="add del">
        <pc:chgData name="Dimitar Zahariev" userId="b84e4ebc77879e88" providerId="LiveId" clId="{019EAF3D-EF07-450A-9A1E-CAE0522B6425}" dt="2020-02-20T13:50:04.542" v="16968" actId="47"/>
        <pc:sldMkLst>
          <pc:docMk/>
          <pc:sldMk cId="2784857500" sldId="1013"/>
        </pc:sldMkLst>
      </pc:sldChg>
      <pc:sldChg chg="delSp modSp add delAnim modAnim">
        <pc:chgData name="Dimitar Zahariev" userId="b84e4ebc77879e88" providerId="LiveId" clId="{019EAF3D-EF07-450A-9A1E-CAE0522B6425}" dt="2020-02-20T08:50:24.462" v="5768" actId="478"/>
        <pc:sldMkLst>
          <pc:docMk/>
          <pc:sldMk cId="2189974343" sldId="1014"/>
        </pc:sldMkLst>
        <pc:spChg chg="mod">
          <ac:chgData name="Dimitar Zahariev" userId="b84e4ebc77879e88" providerId="LiveId" clId="{019EAF3D-EF07-450A-9A1E-CAE0522B6425}" dt="2020-02-20T05:47:55.029" v="247" actId="20577"/>
          <ac:spMkLst>
            <pc:docMk/>
            <pc:sldMk cId="2189974343" sldId="1014"/>
            <ac:spMk id="4" creationId="{D7702113-46B5-44FF-AE34-AED42A801FFF}"/>
          </ac:spMkLst>
        </pc:spChg>
        <pc:spChg chg="mod">
          <ac:chgData name="Dimitar Zahariev" userId="b84e4ebc77879e88" providerId="LiveId" clId="{019EAF3D-EF07-450A-9A1E-CAE0522B6425}" dt="2020-02-20T08:31:26.647" v="4619" actId="20577"/>
          <ac:spMkLst>
            <pc:docMk/>
            <pc:sldMk cId="2189974343" sldId="1014"/>
            <ac:spMk id="5" creationId="{25D4DC16-7C8F-4647-B097-E39063E1F4FD}"/>
          </ac:spMkLst>
        </pc:spChg>
        <pc:spChg chg="del">
          <ac:chgData name="Dimitar Zahariev" userId="b84e4ebc77879e88" providerId="LiveId" clId="{019EAF3D-EF07-450A-9A1E-CAE0522B6425}" dt="2020-02-20T08:50:24.462" v="5768" actId="478"/>
          <ac:spMkLst>
            <pc:docMk/>
            <pc:sldMk cId="2189974343" sldId="1014"/>
            <ac:spMk id="6" creationId="{391F2308-E957-40BB-A6ED-5D70B38DD10A}"/>
          </ac:spMkLst>
        </pc:spChg>
      </pc:sldChg>
      <pc:sldChg chg="modSp add ord modAnim">
        <pc:chgData name="Dimitar Zahariev" userId="b84e4ebc77879e88" providerId="LiveId" clId="{019EAF3D-EF07-450A-9A1E-CAE0522B6425}" dt="2020-02-20T08:10:48.842" v="3261" actId="20577"/>
        <pc:sldMkLst>
          <pc:docMk/>
          <pc:sldMk cId="311493823" sldId="1015"/>
        </pc:sldMkLst>
        <pc:spChg chg="mod">
          <ac:chgData name="Dimitar Zahariev" userId="b84e4ebc77879e88" providerId="LiveId" clId="{019EAF3D-EF07-450A-9A1E-CAE0522B6425}" dt="2020-02-20T05:48:06.087" v="258" actId="20577"/>
          <ac:spMkLst>
            <pc:docMk/>
            <pc:sldMk cId="311493823" sldId="1015"/>
            <ac:spMk id="4" creationId="{D7702113-46B5-44FF-AE34-AED42A801FFF}"/>
          </ac:spMkLst>
        </pc:spChg>
        <pc:spChg chg="mod">
          <ac:chgData name="Dimitar Zahariev" userId="b84e4ebc77879e88" providerId="LiveId" clId="{019EAF3D-EF07-450A-9A1E-CAE0522B6425}" dt="2020-02-20T08:10:48.842" v="3261" actId="20577"/>
          <ac:spMkLst>
            <pc:docMk/>
            <pc:sldMk cId="311493823" sldId="1015"/>
            <ac:spMk id="5" creationId="{25D4DC16-7C8F-4647-B097-E39063E1F4FD}"/>
          </ac:spMkLst>
        </pc:spChg>
        <pc:spChg chg="mod">
          <ac:chgData name="Dimitar Zahariev" userId="b84e4ebc77879e88" providerId="LiveId" clId="{019EAF3D-EF07-450A-9A1E-CAE0522B6425}" dt="2020-02-20T08:05:28.967" v="2871" actId="404"/>
          <ac:spMkLst>
            <pc:docMk/>
            <pc:sldMk cId="311493823" sldId="1015"/>
            <ac:spMk id="6" creationId="{391F2308-E957-40BB-A6ED-5D70B38DD10A}"/>
          </ac:spMkLst>
        </pc:spChg>
      </pc:sldChg>
      <pc:sldChg chg="modSp add ord modAnim">
        <pc:chgData name="Dimitar Zahariev" userId="b84e4ebc77879e88" providerId="LiveId" clId="{019EAF3D-EF07-450A-9A1E-CAE0522B6425}" dt="2020-02-20T08:03:24.269" v="2867" actId="20577"/>
        <pc:sldMkLst>
          <pc:docMk/>
          <pc:sldMk cId="237908530" sldId="1016"/>
        </pc:sldMkLst>
        <pc:spChg chg="mod">
          <ac:chgData name="Dimitar Zahariev" userId="b84e4ebc77879e88" providerId="LiveId" clId="{019EAF3D-EF07-450A-9A1E-CAE0522B6425}" dt="2020-02-20T05:48:15.231" v="273" actId="20577"/>
          <ac:spMkLst>
            <pc:docMk/>
            <pc:sldMk cId="237908530" sldId="1016"/>
            <ac:spMk id="4" creationId="{D7702113-46B5-44FF-AE34-AED42A801FFF}"/>
          </ac:spMkLst>
        </pc:spChg>
        <pc:spChg chg="mod">
          <ac:chgData name="Dimitar Zahariev" userId="b84e4ebc77879e88" providerId="LiveId" clId="{019EAF3D-EF07-450A-9A1E-CAE0522B6425}" dt="2020-02-20T08:03:24.269" v="2867" actId="20577"/>
          <ac:spMkLst>
            <pc:docMk/>
            <pc:sldMk cId="237908530" sldId="1016"/>
            <ac:spMk id="5" creationId="{25D4DC16-7C8F-4647-B097-E39063E1F4FD}"/>
          </ac:spMkLst>
        </pc:spChg>
        <pc:spChg chg="mod">
          <ac:chgData name="Dimitar Zahariev" userId="b84e4ebc77879e88" providerId="LiveId" clId="{019EAF3D-EF07-450A-9A1E-CAE0522B6425}" dt="2020-02-20T07:58:19.021" v="2531" actId="404"/>
          <ac:spMkLst>
            <pc:docMk/>
            <pc:sldMk cId="237908530" sldId="1016"/>
            <ac:spMk id="6" creationId="{391F2308-E957-40BB-A6ED-5D70B38DD10A}"/>
          </ac:spMkLst>
        </pc:spChg>
      </pc:sldChg>
      <pc:sldChg chg="delSp modSp add delAnim modAnim">
        <pc:chgData name="Dimitar Zahariev" userId="b84e4ebc77879e88" providerId="LiveId" clId="{019EAF3D-EF07-450A-9A1E-CAE0522B6425}" dt="2020-02-20T08:50:17.114" v="5766"/>
        <pc:sldMkLst>
          <pc:docMk/>
          <pc:sldMk cId="1590467828" sldId="1017"/>
        </pc:sldMkLst>
        <pc:spChg chg="mod">
          <ac:chgData name="Dimitar Zahariev" userId="b84e4ebc77879e88" providerId="LiveId" clId="{019EAF3D-EF07-450A-9A1E-CAE0522B6425}" dt="2020-02-20T08:44:31.901" v="5158" actId="20577"/>
          <ac:spMkLst>
            <pc:docMk/>
            <pc:sldMk cId="1590467828" sldId="1017"/>
            <ac:spMk id="4" creationId="{D7702113-46B5-44FF-AE34-AED42A801FFF}"/>
          </ac:spMkLst>
        </pc:spChg>
        <pc:spChg chg="mod">
          <ac:chgData name="Dimitar Zahariev" userId="b84e4ebc77879e88" providerId="LiveId" clId="{019EAF3D-EF07-450A-9A1E-CAE0522B6425}" dt="2020-02-20T08:49:49.583" v="5760" actId="20577"/>
          <ac:spMkLst>
            <pc:docMk/>
            <pc:sldMk cId="1590467828" sldId="1017"/>
            <ac:spMk id="5" creationId="{25D4DC16-7C8F-4647-B097-E39063E1F4FD}"/>
          </ac:spMkLst>
        </pc:spChg>
        <pc:spChg chg="del">
          <ac:chgData name="Dimitar Zahariev" userId="b84e4ebc77879e88" providerId="LiveId" clId="{019EAF3D-EF07-450A-9A1E-CAE0522B6425}" dt="2020-02-20T08:50:03.156" v="5761" actId="478"/>
          <ac:spMkLst>
            <pc:docMk/>
            <pc:sldMk cId="1590467828" sldId="1017"/>
            <ac:spMk id="6" creationId="{391F2308-E957-40BB-A6ED-5D70B38DD10A}"/>
          </ac:spMkLst>
        </pc:spChg>
      </pc:sldChg>
      <pc:sldChg chg="delSp modSp add delAnim">
        <pc:chgData name="Dimitar Zahariev" userId="b84e4ebc77879e88" providerId="LiveId" clId="{019EAF3D-EF07-450A-9A1E-CAE0522B6425}" dt="2020-02-20T09:41:51.049" v="6932" actId="20577"/>
        <pc:sldMkLst>
          <pc:docMk/>
          <pc:sldMk cId="3201517313" sldId="1018"/>
        </pc:sldMkLst>
        <pc:spChg chg="mod">
          <ac:chgData name="Dimitar Zahariev" userId="b84e4ebc77879e88" providerId="LiveId" clId="{019EAF3D-EF07-450A-9A1E-CAE0522B6425}" dt="2020-02-20T09:38:07.739" v="6875" actId="20577"/>
          <ac:spMkLst>
            <pc:docMk/>
            <pc:sldMk cId="3201517313" sldId="1018"/>
            <ac:spMk id="5" creationId="{25D4DC16-7C8F-4647-B097-E39063E1F4FD}"/>
          </ac:spMkLst>
        </pc:spChg>
        <pc:spChg chg="del">
          <ac:chgData name="Dimitar Zahariev" userId="b84e4ebc77879e88" providerId="LiveId" clId="{019EAF3D-EF07-450A-9A1E-CAE0522B6425}" dt="2020-02-20T09:38:11.126" v="6876" actId="478"/>
          <ac:spMkLst>
            <pc:docMk/>
            <pc:sldMk cId="3201517313" sldId="1018"/>
            <ac:spMk id="6" creationId="{391F2308-E957-40BB-A6ED-5D70B38DD10A}"/>
          </ac:spMkLst>
        </pc:spChg>
        <pc:spChg chg="mod">
          <ac:chgData name="Dimitar Zahariev" userId="b84e4ebc77879e88" providerId="LiveId" clId="{019EAF3D-EF07-450A-9A1E-CAE0522B6425}" dt="2020-02-20T09:41:51.049" v="6932" actId="20577"/>
          <ac:spMkLst>
            <pc:docMk/>
            <pc:sldMk cId="3201517313" sldId="1018"/>
            <ac:spMk id="7" creationId="{AB9BC073-00A5-4812-8FD6-A570E7074CE1}"/>
          </ac:spMkLst>
        </pc:spChg>
      </pc:sldChg>
      <pc:sldChg chg="delSp modSp add delAnim modAnim">
        <pc:chgData name="Dimitar Zahariev" userId="b84e4ebc77879e88" providerId="LiveId" clId="{019EAF3D-EF07-450A-9A1E-CAE0522B6425}" dt="2020-02-20T11:59:28.606" v="9956" actId="478"/>
        <pc:sldMkLst>
          <pc:docMk/>
          <pc:sldMk cId="3290501182" sldId="1019"/>
        </pc:sldMkLst>
        <pc:spChg chg="mod">
          <ac:chgData name="Dimitar Zahariev" userId="b84e4ebc77879e88" providerId="LiveId" clId="{019EAF3D-EF07-450A-9A1E-CAE0522B6425}" dt="2020-02-20T11:59:16.510" v="9955" actId="20577"/>
          <ac:spMkLst>
            <pc:docMk/>
            <pc:sldMk cId="3290501182" sldId="1019"/>
            <ac:spMk id="5" creationId="{25D4DC16-7C8F-4647-B097-E39063E1F4FD}"/>
          </ac:spMkLst>
        </pc:spChg>
        <pc:spChg chg="del">
          <ac:chgData name="Dimitar Zahariev" userId="b84e4ebc77879e88" providerId="LiveId" clId="{019EAF3D-EF07-450A-9A1E-CAE0522B6425}" dt="2020-02-20T11:59:28.606" v="9956" actId="478"/>
          <ac:spMkLst>
            <pc:docMk/>
            <pc:sldMk cId="3290501182" sldId="1019"/>
            <ac:spMk id="6" creationId="{391F2308-E957-40BB-A6ED-5D70B38DD10A}"/>
          </ac:spMkLst>
        </pc:spChg>
      </pc:sldChg>
      <pc:sldChg chg="delSp modSp add delAnim modAnim">
        <pc:chgData name="Dimitar Zahariev" userId="b84e4ebc77879e88" providerId="LiveId" clId="{019EAF3D-EF07-450A-9A1E-CAE0522B6425}" dt="2020-02-20T12:15:55.831" v="11398" actId="478"/>
        <pc:sldMkLst>
          <pc:docMk/>
          <pc:sldMk cId="595251433" sldId="1020"/>
        </pc:sldMkLst>
        <pc:spChg chg="mod">
          <ac:chgData name="Dimitar Zahariev" userId="b84e4ebc77879e88" providerId="LiveId" clId="{019EAF3D-EF07-450A-9A1E-CAE0522B6425}" dt="2020-02-20T12:05:46.630" v="10173" actId="20577"/>
          <ac:spMkLst>
            <pc:docMk/>
            <pc:sldMk cId="595251433" sldId="1020"/>
            <ac:spMk id="4" creationId="{D7702113-46B5-44FF-AE34-AED42A801FFF}"/>
          </ac:spMkLst>
        </pc:spChg>
        <pc:spChg chg="mod">
          <ac:chgData name="Dimitar Zahariev" userId="b84e4ebc77879e88" providerId="LiveId" clId="{019EAF3D-EF07-450A-9A1E-CAE0522B6425}" dt="2020-02-20T12:15:52.461" v="11397" actId="20577"/>
          <ac:spMkLst>
            <pc:docMk/>
            <pc:sldMk cId="595251433" sldId="1020"/>
            <ac:spMk id="5" creationId="{25D4DC16-7C8F-4647-B097-E39063E1F4FD}"/>
          </ac:spMkLst>
        </pc:spChg>
        <pc:spChg chg="del">
          <ac:chgData name="Dimitar Zahariev" userId="b84e4ebc77879e88" providerId="LiveId" clId="{019EAF3D-EF07-450A-9A1E-CAE0522B6425}" dt="2020-02-20T12:15:55.831" v="11398" actId="478"/>
          <ac:spMkLst>
            <pc:docMk/>
            <pc:sldMk cId="595251433" sldId="1020"/>
            <ac:spMk id="6" creationId="{391F2308-E957-40BB-A6ED-5D70B38DD10A}"/>
          </ac:spMkLst>
        </pc:spChg>
      </pc:sldChg>
      <pc:sldChg chg="delSp modSp add delAnim modAnim">
        <pc:chgData name="Dimitar Zahariev" userId="b84e4ebc77879e88" providerId="LiveId" clId="{019EAF3D-EF07-450A-9A1E-CAE0522B6425}" dt="2020-02-20T14:18:02.317" v="18965"/>
        <pc:sldMkLst>
          <pc:docMk/>
          <pc:sldMk cId="19551920" sldId="1021"/>
        </pc:sldMkLst>
        <pc:spChg chg="mod">
          <ac:chgData name="Dimitar Zahariev" userId="b84e4ebc77879e88" providerId="LiveId" clId="{019EAF3D-EF07-450A-9A1E-CAE0522B6425}" dt="2020-02-20T12:25:54.606" v="11788" actId="20577"/>
          <ac:spMkLst>
            <pc:docMk/>
            <pc:sldMk cId="19551920" sldId="1021"/>
            <ac:spMk id="4" creationId="{D7702113-46B5-44FF-AE34-AED42A801FFF}"/>
          </ac:spMkLst>
        </pc:spChg>
        <pc:spChg chg="mod">
          <ac:chgData name="Dimitar Zahariev" userId="b84e4ebc77879e88" providerId="LiveId" clId="{019EAF3D-EF07-450A-9A1E-CAE0522B6425}" dt="2020-02-20T12:41:26.995" v="12820" actId="113"/>
          <ac:spMkLst>
            <pc:docMk/>
            <pc:sldMk cId="19551920" sldId="1021"/>
            <ac:spMk id="5" creationId="{25D4DC16-7C8F-4647-B097-E39063E1F4FD}"/>
          </ac:spMkLst>
        </pc:spChg>
        <pc:spChg chg="del">
          <ac:chgData name="Dimitar Zahariev" userId="b84e4ebc77879e88" providerId="LiveId" clId="{019EAF3D-EF07-450A-9A1E-CAE0522B6425}" dt="2020-02-20T12:41:05.847" v="12816" actId="478"/>
          <ac:spMkLst>
            <pc:docMk/>
            <pc:sldMk cId="19551920" sldId="1021"/>
            <ac:spMk id="6" creationId="{391F2308-E957-40BB-A6ED-5D70B38DD10A}"/>
          </ac:spMkLst>
        </pc:spChg>
      </pc:sldChg>
      <pc:sldChg chg="modSp add modAnim">
        <pc:chgData name="Dimitar Zahariev" userId="b84e4ebc77879e88" providerId="LiveId" clId="{019EAF3D-EF07-450A-9A1E-CAE0522B6425}" dt="2020-02-20T12:31:19.537" v="12269" actId="20577"/>
        <pc:sldMkLst>
          <pc:docMk/>
          <pc:sldMk cId="467964777" sldId="1022"/>
        </pc:sldMkLst>
        <pc:spChg chg="mod">
          <ac:chgData name="Dimitar Zahariev" userId="b84e4ebc77879e88" providerId="LiveId" clId="{019EAF3D-EF07-450A-9A1E-CAE0522B6425}" dt="2020-02-20T12:29:13.185" v="11950" actId="20577"/>
          <ac:spMkLst>
            <pc:docMk/>
            <pc:sldMk cId="467964777" sldId="1022"/>
            <ac:spMk id="4" creationId="{D7702113-46B5-44FF-AE34-AED42A801FFF}"/>
          </ac:spMkLst>
        </pc:spChg>
        <pc:spChg chg="mod">
          <ac:chgData name="Dimitar Zahariev" userId="b84e4ebc77879e88" providerId="LiveId" clId="{019EAF3D-EF07-450A-9A1E-CAE0522B6425}" dt="2020-02-20T12:31:19.537" v="12269" actId="20577"/>
          <ac:spMkLst>
            <pc:docMk/>
            <pc:sldMk cId="467964777" sldId="1022"/>
            <ac:spMk id="5" creationId="{25D4DC16-7C8F-4647-B097-E39063E1F4FD}"/>
          </ac:spMkLst>
        </pc:spChg>
      </pc:sldChg>
      <pc:sldChg chg="delSp modSp add delAnim modAnim">
        <pc:chgData name="Dimitar Zahariev" userId="b84e4ebc77879e88" providerId="LiveId" clId="{019EAF3D-EF07-450A-9A1E-CAE0522B6425}" dt="2020-02-20T12:57:26.839" v="14131" actId="478"/>
        <pc:sldMkLst>
          <pc:docMk/>
          <pc:sldMk cId="2688506318" sldId="1023"/>
        </pc:sldMkLst>
        <pc:spChg chg="mod">
          <ac:chgData name="Dimitar Zahariev" userId="b84e4ebc77879e88" providerId="LiveId" clId="{019EAF3D-EF07-450A-9A1E-CAE0522B6425}" dt="2020-02-20T12:43:52.218" v="12879" actId="20577"/>
          <ac:spMkLst>
            <pc:docMk/>
            <pc:sldMk cId="2688506318" sldId="1023"/>
            <ac:spMk id="4" creationId="{D7702113-46B5-44FF-AE34-AED42A801FFF}"/>
          </ac:spMkLst>
        </pc:spChg>
        <pc:spChg chg="mod">
          <ac:chgData name="Dimitar Zahariev" userId="b84e4ebc77879e88" providerId="LiveId" clId="{019EAF3D-EF07-450A-9A1E-CAE0522B6425}" dt="2020-02-20T12:57:12.905" v="14130" actId="20577"/>
          <ac:spMkLst>
            <pc:docMk/>
            <pc:sldMk cId="2688506318" sldId="1023"/>
            <ac:spMk id="5" creationId="{25D4DC16-7C8F-4647-B097-E39063E1F4FD}"/>
          </ac:spMkLst>
        </pc:spChg>
        <pc:spChg chg="del">
          <ac:chgData name="Dimitar Zahariev" userId="b84e4ebc77879e88" providerId="LiveId" clId="{019EAF3D-EF07-450A-9A1E-CAE0522B6425}" dt="2020-02-20T12:57:26.839" v="14131" actId="478"/>
          <ac:spMkLst>
            <pc:docMk/>
            <pc:sldMk cId="2688506318" sldId="1023"/>
            <ac:spMk id="6" creationId="{391F2308-E957-40BB-A6ED-5D70B38DD10A}"/>
          </ac:spMkLst>
        </pc:spChg>
      </pc:sldChg>
      <pc:sldChg chg="modSp add del">
        <pc:chgData name="Dimitar Zahariev" userId="b84e4ebc77879e88" providerId="LiveId" clId="{019EAF3D-EF07-450A-9A1E-CAE0522B6425}" dt="2020-02-20T12:58:03.112" v="14133" actId="47"/>
        <pc:sldMkLst>
          <pc:docMk/>
          <pc:sldMk cId="2981463995" sldId="1024"/>
        </pc:sldMkLst>
        <pc:spChg chg="mod">
          <ac:chgData name="Dimitar Zahariev" userId="b84e4ebc77879e88" providerId="LiveId" clId="{019EAF3D-EF07-450A-9A1E-CAE0522B6425}" dt="2020-02-20T12:43:25.411" v="12841" actId="20577"/>
          <ac:spMkLst>
            <pc:docMk/>
            <pc:sldMk cId="2981463995" sldId="1024"/>
            <ac:spMk id="4" creationId="{D7702113-46B5-44FF-AE34-AED42A801FFF}"/>
          </ac:spMkLst>
        </pc:spChg>
      </pc:sldChg>
      <pc:sldChg chg="delSp modSp add delAnim modAnim">
        <pc:chgData name="Dimitar Zahariev" userId="b84e4ebc77879e88" providerId="LiveId" clId="{019EAF3D-EF07-450A-9A1E-CAE0522B6425}" dt="2020-02-20T13:02:43.572" v="14330" actId="113"/>
        <pc:sldMkLst>
          <pc:docMk/>
          <pc:sldMk cId="1368865806" sldId="1025"/>
        </pc:sldMkLst>
        <pc:spChg chg="mod">
          <ac:chgData name="Dimitar Zahariev" userId="b84e4ebc77879e88" providerId="LiveId" clId="{019EAF3D-EF07-450A-9A1E-CAE0522B6425}" dt="2020-02-20T12:58:08.619" v="14152" actId="20577"/>
          <ac:spMkLst>
            <pc:docMk/>
            <pc:sldMk cId="1368865806" sldId="1025"/>
            <ac:spMk id="4" creationId="{D7702113-46B5-44FF-AE34-AED42A801FFF}"/>
          </ac:spMkLst>
        </pc:spChg>
        <pc:spChg chg="mod">
          <ac:chgData name="Dimitar Zahariev" userId="b84e4ebc77879e88" providerId="LiveId" clId="{019EAF3D-EF07-450A-9A1E-CAE0522B6425}" dt="2020-02-20T13:02:43.572" v="14330" actId="113"/>
          <ac:spMkLst>
            <pc:docMk/>
            <pc:sldMk cId="1368865806" sldId="1025"/>
            <ac:spMk id="5" creationId="{25D4DC16-7C8F-4647-B097-E39063E1F4FD}"/>
          </ac:spMkLst>
        </pc:spChg>
        <pc:spChg chg="del">
          <ac:chgData name="Dimitar Zahariev" userId="b84e4ebc77879e88" providerId="LiveId" clId="{019EAF3D-EF07-450A-9A1E-CAE0522B6425}" dt="2020-02-20T13:00:55.411" v="14247" actId="478"/>
          <ac:spMkLst>
            <pc:docMk/>
            <pc:sldMk cId="1368865806" sldId="1025"/>
            <ac:spMk id="6" creationId="{391F2308-E957-40BB-A6ED-5D70B38DD10A}"/>
          </ac:spMkLst>
        </pc:spChg>
      </pc:sldChg>
    </pc:docChg>
  </pc:docChgLst>
  <pc:docChgLst>
    <pc:chgData name="Dimitar Zahariev" userId="b84e4ebc77879e88" providerId="LiveId" clId="{8B0867ED-CF52-4791-910A-476A5002EBB6}"/>
    <pc:docChg chg="undo redo custSel addSld delSld modSld sldOrd modSection">
      <pc:chgData name="Dimitar Zahariev" userId="b84e4ebc77879e88" providerId="LiveId" clId="{8B0867ED-CF52-4791-910A-476A5002EBB6}" dt="2020-03-05T14:47:16.307" v="17796"/>
      <pc:docMkLst>
        <pc:docMk/>
      </pc:docMkLst>
      <pc:sldChg chg="modSp">
        <pc:chgData name="Dimitar Zahariev" userId="b84e4ebc77879e88" providerId="LiveId" clId="{8B0867ED-CF52-4791-910A-476A5002EBB6}" dt="2020-03-03T16:12:16.536" v="58" actId="20577"/>
        <pc:sldMkLst>
          <pc:docMk/>
          <pc:sldMk cId="3215379390" sldId="274"/>
        </pc:sldMkLst>
        <pc:spChg chg="mod">
          <ac:chgData name="Dimitar Zahariev" userId="b84e4ebc77879e88" providerId="LiveId" clId="{8B0867ED-CF52-4791-910A-476A5002EBB6}" dt="2020-03-03T16:12:06.291" v="21" actId="20577"/>
          <ac:spMkLst>
            <pc:docMk/>
            <pc:sldMk cId="3215379390" sldId="274"/>
            <ac:spMk id="2" creationId="{37F91798-9AD5-4209-8887-958029548481}"/>
          </ac:spMkLst>
        </pc:spChg>
        <pc:spChg chg="mod">
          <ac:chgData name="Dimitar Zahariev" userId="b84e4ebc77879e88" providerId="LiveId" clId="{8B0867ED-CF52-4791-910A-476A5002EBB6}" dt="2020-03-03T16:12:16.536" v="58" actId="20577"/>
          <ac:spMkLst>
            <pc:docMk/>
            <pc:sldMk cId="3215379390" sldId="274"/>
            <ac:spMk id="3" creationId="{A004DC04-DA2A-41C0-8578-4B8D2F08EA7D}"/>
          </ac:spMkLst>
        </pc:spChg>
      </pc:sldChg>
      <pc:sldChg chg="modSp">
        <pc:chgData name="Dimitar Zahariev" userId="b84e4ebc77879e88" providerId="LiveId" clId="{8B0867ED-CF52-4791-910A-476A5002EBB6}" dt="2020-03-03T16:44:48.109" v="706" actId="20577"/>
        <pc:sldMkLst>
          <pc:docMk/>
          <pc:sldMk cId="882194472" sldId="353"/>
        </pc:sldMkLst>
        <pc:spChg chg="mod">
          <ac:chgData name="Dimitar Zahariev" userId="b84e4ebc77879e88" providerId="LiveId" clId="{8B0867ED-CF52-4791-910A-476A5002EBB6}" dt="2020-03-03T16:44:48.109" v="706" actId="20577"/>
          <ac:spMkLst>
            <pc:docMk/>
            <pc:sldMk cId="882194472" sldId="353"/>
            <ac:spMk id="4" creationId="{BEB5BB41-09D4-4E9F-8C80-EE8709171CB3}"/>
          </ac:spMkLst>
        </pc:spChg>
        <pc:spChg chg="mod">
          <ac:chgData name="Dimitar Zahariev" userId="b84e4ebc77879e88" providerId="LiveId" clId="{8B0867ED-CF52-4791-910A-476A5002EBB6}" dt="2020-03-03T16:43:25.133" v="633" actId="20577"/>
          <ac:spMkLst>
            <pc:docMk/>
            <pc:sldMk cId="882194472" sldId="353"/>
            <ac:spMk id="5" creationId="{11A1BDA3-1568-4FA9-867E-D3CB207F2824}"/>
          </ac:spMkLst>
        </pc:spChg>
      </pc:sldChg>
      <pc:sldChg chg="addSp delSp modSp modAnim">
        <pc:chgData name="Dimitar Zahariev" userId="b84e4ebc77879e88" providerId="LiveId" clId="{8B0867ED-CF52-4791-910A-476A5002EBB6}" dt="2020-03-05T14:47:16.307" v="17796"/>
        <pc:sldMkLst>
          <pc:docMk/>
          <pc:sldMk cId="1909796700" sldId="402"/>
        </pc:sldMkLst>
        <pc:spChg chg="add mod">
          <ac:chgData name="Dimitar Zahariev" userId="b84e4ebc77879e88" providerId="LiveId" clId="{8B0867ED-CF52-4791-910A-476A5002EBB6}" dt="2020-03-05T14:47:08.141" v="17794" actId="113"/>
          <ac:spMkLst>
            <pc:docMk/>
            <pc:sldMk cId="1909796700" sldId="402"/>
            <ac:spMk id="5" creationId="{110C3188-AB1F-4ECD-9FC9-5114F8A8025B}"/>
          </ac:spMkLst>
        </pc:spChg>
        <pc:picChg chg="add mod">
          <ac:chgData name="Dimitar Zahariev" userId="b84e4ebc77879e88" providerId="LiveId" clId="{8B0867ED-CF52-4791-910A-476A5002EBB6}" dt="2020-03-05T14:44:41.335" v="17691" actId="1076"/>
          <ac:picMkLst>
            <pc:docMk/>
            <pc:sldMk cId="1909796700" sldId="402"/>
            <ac:picMk id="3" creationId="{7FDD7854-2F84-4D45-A6EB-F53355B1A6C6}"/>
          </ac:picMkLst>
        </pc:picChg>
        <pc:picChg chg="del">
          <ac:chgData name="Dimitar Zahariev" userId="b84e4ebc77879e88" providerId="LiveId" clId="{8B0867ED-CF52-4791-910A-476A5002EBB6}" dt="2020-03-05T14:44:25.513" v="17686" actId="478"/>
          <ac:picMkLst>
            <pc:docMk/>
            <pc:sldMk cId="1909796700" sldId="402"/>
            <ac:picMk id="6" creationId="{FA224F91-CB71-4AF4-B915-73DFE639B9F7}"/>
          </ac:picMkLst>
        </pc:picChg>
      </pc:sldChg>
      <pc:sldChg chg="modSp">
        <pc:chgData name="Dimitar Zahariev" userId="b84e4ebc77879e88" providerId="LiveId" clId="{8B0867ED-CF52-4791-910A-476A5002EBB6}" dt="2020-03-03T16:17:47.315" v="346" actId="20577"/>
        <pc:sldMkLst>
          <pc:docMk/>
          <pc:sldMk cId="3602216718" sldId="699"/>
        </pc:sldMkLst>
        <pc:spChg chg="mod">
          <ac:chgData name="Dimitar Zahariev" userId="b84e4ebc77879e88" providerId="LiveId" clId="{8B0867ED-CF52-4791-910A-476A5002EBB6}" dt="2020-03-03T16:17:22.649" v="308" actId="20577"/>
          <ac:spMkLst>
            <pc:docMk/>
            <pc:sldMk cId="3602216718" sldId="699"/>
            <ac:spMk id="4" creationId="{BEB5BB41-09D4-4E9F-8C80-EE8709171CB3}"/>
          </ac:spMkLst>
        </pc:spChg>
        <pc:spChg chg="mod">
          <ac:chgData name="Dimitar Zahariev" userId="b84e4ebc77879e88" providerId="LiveId" clId="{8B0867ED-CF52-4791-910A-476A5002EBB6}" dt="2020-03-03T16:17:47.315" v="346" actId="20577"/>
          <ac:spMkLst>
            <pc:docMk/>
            <pc:sldMk cId="3602216718" sldId="699"/>
            <ac:spMk id="5" creationId="{11A1BDA3-1568-4FA9-867E-D3CB207F2824}"/>
          </ac:spMkLst>
        </pc:spChg>
      </pc:sldChg>
      <pc:sldChg chg="modSp">
        <pc:chgData name="Dimitar Zahariev" userId="b84e4ebc77879e88" providerId="LiveId" clId="{8B0867ED-CF52-4791-910A-476A5002EBB6}" dt="2020-03-05T11:00:46.982" v="10210" actId="20577"/>
        <pc:sldMkLst>
          <pc:docMk/>
          <pc:sldMk cId="3208377020" sldId="701"/>
        </pc:sldMkLst>
        <pc:spChg chg="mod">
          <ac:chgData name="Dimitar Zahariev" userId="b84e4ebc77879e88" providerId="LiveId" clId="{8B0867ED-CF52-4791-910A-476A5002EBB6}" dt="2020-03-03T16:18:20.645" v="371" actId="20577"/>
          <ac:spMkLst>
            <pc:docMk/>
            <pc:sldMk cId="3208377020" sldId="701"/>
            <ac:spMk id="4" creationId="{BEB5BB41-09D4-4E9F-8C80-EE8709171CB3}"/>
          </ac:spMkLst>
        </pc:spChg>
        <pc:spChg chg="mod">
          <ac:chgData name="Dimitar Zahariev" userId="b84e4ebc77879e88" providerId="LiveId" clId="{8B0867ED-CF52-4791-910A-476A5002EBB6}" dt="2020-03-05T11:00:46.982" v="10210" actId="20577"/>
          <ac:spMkLst>
            <pc:docMk/>
            <pc:sldMk cId="3208377020" sldId="701"/>
            <ac:spMk id="5" creationId="{11A1BDA3-1568-4FA9-867E-D3CB207F2824}"/>
          </ac:spMkLst>
        </pc:spChg>
      </pc:sldChg>
      <pc:sldChg chg="modSp">
        <pc:chgData name="Dimitar Zahariev" userId="b84e4ebc77879e88" providerId="LiveId" clId="{8B0867ED-CF52-4791-910A-476A5002EBB6}" dt="2020-03-03T16:20:22.835" v="482" actId="20577"/>
        <pc:sldMkLst>
          <pc:docMk/>
          <pc:sldMk cId="1792130294" sldId="707"/>
        </pc:sldMkLst>
        <pc:spChg chg="mod">
          <ac:chgData name="Dimitar Zahariev" userId="b84e4ebc77879e88" providerId="LiveId" clId="{8B0867ED-CF52-4791-910A-476A5002EBB6}" dt="2020-03-03T16:20:07.860" v="466" actId="20577"/>
          <ac:spMkLst>
            <pc:docMk/>
            <pc:sldMk cId="1792130294" sldId="707"/>
            <ac:spMk id="4" creationId="{BEB5BB41-09D4-4E9F-8C80-EE8709171CB3}"/>
          </ac:spMkLst>
        </pc:spChg>
        <pc:spChg chg="mod">
          <ac:chgData name="Dimitar Zahariev" userId="b84e4ebc77879e88" providerId="LiveId" clId="{8B0867ED-CF52-4791-910A-476A5002EBB6}" dt="2020-03-03T16:20:22.835" v="482" actId="20577"/>
          <ac:spMkLst>
            <pc:docMk/>
            <pc:sldMk cId="1792130294" sldId="707"/>
            <ac:spMk id="5" creationId="{11A1BDA3-1568-4FA9-867E-D3CB207F2824}"/>
          </ac:spMkLst>
        </pc:spChg>
      </pc:sldChg>
      <pc:sldChg chg="modSp">
        <pc:chgData name="Dimitar Zahariev" userId="b84e4ebc77879e88" providerId="LiveId" clId="{8B0867ED-CF52-4791-910A-476A5002EBB6}" dt="2020-03-05T11:04:48.699" v="10297" actId="20577"/>
        <pc:sldMkLst>
          <pc:docMk/>
          <pc:sldMk cId="2914857172" sldId="708"/>
        </pc:sldMkLst>
        <pc:spChg chg="mod">
          <ac:chgData name="Dimitar Zahariev" userId="b84e4ebc77879e88" providerId="LiveId" clId="{8B0867ED-CF52-4791-910A-476A5002EBB6}" dt="2020-03-03T16:20:37.758" v="506" actId="20577"/>
          <ac:spMkLst>
            <pc:docMk/>
            <pc:sldMk cId="2914857172" sldId="708"/>
            <ac:spMk id="4" creationId="{BEB5BB41-09D4-4E9F-8C80-EE8709171CB3}"/>
          </ac:spMkLst>
        </pc:spChg>
        <pc:spChg chg="mod">
          <ac:chgData name="Dimitar Zahariev" userId="b84e4ebc77879e88" providerId="LiveId" clId="{8B0867ED-CF52-4791-910A-476A5002EBB6}" dt="2020-03-05T11:04:48.699" v="10297" actId="20577"/>
          <ac:spMkLst>
            <pc:docMk/>
            <pc:sldMk cId="2914857172" sldId="708"/>
            <ac:spMk id="5" creationId="{11A1BDA3-1568-4FA9-867E-D3CB207F2824}"/>
          </ac:spMkLst>
        </pc:spChg>
      </pc:sldChg>
      <pc:sldChg chg="modSp">
        <pc:chgData name="Dimitar Zahariev" userId="b84e4ebc77879e88" providerId="LiveId" clId="{8B0867ED-CF52-4791-910A-476A5002EBB6}" dt="2020-03-05T11:04:58.187" v="10314" actId="20577"/>
        <pc:sldMkLst>
          <pc:docMk/>
          <pc:sldMk cId="1177571149" sldId="714"/>
        </pc:sldMkLst>
        <pc:spChg chg="mod">
          <ac:chgData name="Dimitar Zahariev" userId="b84e4ebc77879e88" providerId="LiveId" clId="{8B0867ED-CF52-4791-910A-476A5002EBB6}" dt="2020-03-03T16:21:18.727" v="553" actId="20577"/>
          <ac:spMkLst>
            <pc:docMk/>
            <pc:sldMk cId="1177571149" sldId="714"/>
            <ac:spMk id="4" creationId="{BEB5BB41-09D4-4E9F-8C80-EE8709171CB3}"/>
          </ac:spMkLst>
        </pc:spChg>
        <pc:spChg chg="mod">
          <ac:chgData name="Dimitar Zahariev" userId="b84e4ebc77879e88" providerId="LiveId" clId="{8B0867ED-CF52-4791-910A-476A5002EBB6}" dt="2020-03-05T11:04:58.187" v="10314" actId="20577"/>
          <ac:spMkLst>
            <pc:docMk/>
            <pc:sldMk cId="1177571149" sldId="714"/>
            <ac:spMk id="5" creationId="{11A1BDA3-1568-4FA9-867E-D3CB207F2824}"/>
          </ac:spMkLst>
        </pc:spChg>
      </pc:sldChg>
      <pc:sldChg chg="modSp">
        <pc:chgData name="Dimitar Zahariev" userId="b84e4ebc77879e88" providerId="LiveId" clId="{8B0867ED-CF52-4791-910A-476A5002EBB6}" dt="2020-03-03T16:12:37.402" v="62" actId="20577"/>
        <pc:sldMkLst>
          <pc:docMk/>
          <pc:sldMk cId="2506175793" sldId="895"/>
        </pc:sldMkLst>
        <pc:spChg chg="mod">
          <ac:chgData name="Dimitar Zahariev" userId="b84e4ebc77879e88" providerId="LiveId" clId="{8B0867ED-CF52-4791-910A-476A5002EBB6}" dt="2020-03-03T16:12:37.402" v="62" actId="20577"/>
          <ac:spMkLst>
            <pc:docMk/>
            <pc:sldMk cId="2506175793" sldId="895"/>
            <ac:spMk id="6" creationId="{D329B28C-47EF-4462-BD8A-25349090958E}"/>
          </ac:spMkLst>
        </pc:spChg>
      </pc:sldChg>
      <pc:sldChg chg="modSp modAnim">
        <pc:chgData name="Dimitar Zahariev" userId="b84e4ebc77879e88" providerId="LiveId" clId="{8B0867ED-CF52-4791-910A-476A5002EBB6}" dt="2020-03-03T16:12:32.861" v="60" actId="20577"/>
        <pc:sldMkLst>
          <pc:docMk/>
          <pc:sldMk cId="4224565661" sldId="946"/>
        </pc:sldMkLst>
        <pc:spChg chg="mod">
          <ac:chgData name="Dimitar Zahariev" userId="b84e4ebc77879e88" providerId="LiveId" clId="{8B0867ED-CF52-4791-910A-476A5002EBB6}" dt="2020-03-03T16:12:32.861" v="60" actId="20577"/>
          <ac:spMkLst>
            <pc:docMk/>
            <pc:sldMk cId="4224565661" sldId="946"/>
            <ac:spMk id="3" creationId="{CCBBA88C-C72C-46FC-B1CD-F9B946D90BB3}"/>
          </ac:spMkLst>
        </pc:spChg>
      </pc:sldChg>
      <pc:sldChg chg="modSp">
        <pc:chgData name="Dimitar Zahariev" userId="b84e4ebc77879e88" providerId="LiveId" clId="{8B0867ED-CF52-4791-910A-476A5002EBB6}" dt="2020-03-03T16:12:42.461" v="64" actId="20577"/>
        <pc:sldMkLst>
          <pc:docMk/>
          <pc:sldMk cId="1862218309" sldId="947"/>
        </pc:sldMkLst>
        <pc:spChg chg="mod">
          <ac:chgData name="Dimitar Zahariev" userId="b84e4ebc77879e88" providerId="LiveId" clId="{8B0867ED-CF52-4791-910A-476A5002EBB6}" dt="2020-03-03T16:12:42.461" v="64" actId="20577"/>
          <ac:spMkLst>
            <pc:docMk/>
            <pc:sldMk cId="1862218309" sldId="947"/>
            <ac:spMk id="4" creationId="{BEB5BB41-09D4-4E9F-8C80-EE8709171CB3}"/>
          </ac:spMkLst>
        </pc:spChg>
      </pc:sldChg>
      <pc:sldChg chg="modSp modAnim">
        <pc:chgData name="Dimitar Zahariev" userId="b84e4ebc77879e88" providerId="LiveId" clId="{8B0867ED-CF52-4791-910A-476A5002EBB6}" dt="2020-03-03T16:22:07.723" v="619" actId="20577"/>
        <pc:sldMkLst>
          <pc:docMk/>
          <pc:sldMk cId="886958805" sldId="948"/>
        </pc:sldMkLst>
        <pc:spChg chg="mod">
          <ac:chgData name="Dimitar Zahariev" userId="b84e4ebc77879e88" providerId="LiveId" clId="{8B0867ED-CF52-4791-910A-476A5002EBB6}" dt="2020-03-03T16:22:07.723" v="619" actId="20577"/>
          <ac:spMkLst>
            <pc:docMk/>
            <pc:sldMk cId="886958805" sldId="948"/>
            <ac:spMk id="444419" creationId="{00000000-0000-0000-0000-000000000000}"/>
          </ac:spMkLst>
        </pc:spChg>
      </pc:sldChg>
      <pc:sldChg chg="addSp delSp modSp delAnim modAnim">
        <pc:chgData name="Dimitar Zahariev" userId="b84e4ebc77879e88" providerId="LiveId" clId="{8B0867ED-CF52-4791-910A-476A5002EBB6}" dt="2020-03-05T14:24:32.718" v="17454"/>
        <pc:sldMkLst>
          <pc:docMk/>
          <pc:sldMk cId="3026177906" sldId="954"/>
        </pc:sldMkLst>
        <pc:spChg chg="mod">
          <ac:chgData name="Dimitar Zahariev" userId="b84e4ebc77879e88" providerId="LiveId" clId="{8B0867ED-CF52-4791-910A-476A5002EBB6}" dt="2020-03-03T16:43:34.875" v="649" actId="20577"/>
          <ac:spMkLst>
            <pc:docMk/>
            <pc:sldMk cId="3026177906" sldId="954"/>
            <ac:spMk id="4" creationId="{D7702113-46B5-44FF-AE34-AED42A801FFF}"/>
          </ac:spMkLst>
        </pc:spChg>
        <pc:spChg chg="mod">
          <ac:chgData name="Dimitar Zahariev" userId="b84e4ebc77879e88" providerId="LiveId" clId="{8B0867ED-CF52-4791-910A-476A5002EBB6}" dt="2020-03-05T08:05:58.246" v="1992" actId="113"/>
          <ac:spMkLst>
            <pc:docMk/>
            <pc:sldMk cId="3026177906" sldId="954"/>
            <ac:spMk id="5" creationId="{25D4DC16-7C8F-4647-B097-E39063E1F4FD}"/>
          </ac:spMkLst>
        </pc:spChg>
        <pc:spChg chg="add del mod">
          <ac:chgData name="Dimitar Zahariev" userId="b84e4ebc77879e88" providerId="LiveId" clId="{8B0867ED-CF52-4791-910A-476A5002EBB6}" dt="2020-03-05T14:24:19.613" v="17449" actId="478"/>
          <ac:spMkLst>
            <pc:docMk/>
            <pc:sldMk cId="3026177906" sldId="954"/>
            <ac:spMk id="6" creationId="{49633FEB-F484-4FE0-A13D-3EEBF363AADE}"/>
          </ac:spMkLst>
        </pc:spChg>
      </pc:sldChg>
      <pc:sldChg chg="del">
        <pc:chgData name="Dimitar Zahariev" userId="b84e4ebc77879e88" providerId="LiveId" clId="{8B0867ED-CF52-4791-910A-476A5002EBB6}" dt="2020-03-03T16:17:10.255" v="282" actId="47"/>
        <pc:sldMkLst>
          <pc:docMk/>
          <pc:sldMk cId="2527355410" sldId="991"/>
        </pc:sldMkLst>
      </pc:sldChg>
      <pc:sldChg chg="del">
        <pc:chgData name="Dimitar Zahariev" userId="b84e4ebc77879e88" providerId="LiveId" clId="{8B0867ED-CF52-4791-910A-476A5002EBB6}" dt="2020-03-03T16:19:31.451" v="417" actId="47"/>
        <pc:sldMkLst>
          <pc:docMk/>
          <pc:sldMk cId="4150317858" sldId="1026"/>
        </pc:sldMkLst>
      </pc:sldChg>
      <pc:sldChg chg="del">
        <pc:chgData name="Dimitar Zahariev" userId="b84e4ebc77879e88" providerId="LiveId" clId="{8B0867ED-CF52-4791-910A-476A5002EBB6}" dt="2020-03-03T16:21:09.260" v="529" actId="47"/>
        <pc:sldMkLst>
          <pc:docMk/>
          <pc:sldMk cId="3381136331" sldId="1027"/>
        </pc:sldMkLst>
      </pc:sldChg>
      <pc:sldChg chg="del">
        <pc:chgData name="Dimitar Zahariev" userId="b84e4ebc77879e88" providerId="LiveId" clId="{8B0867ED-CF52-4791-910A-476A5002EBB6}" dt="2020-03-03T16:17:10.255" v="282" actId="47"/>
        <pc:sldMkLst>
          <pc:docMk/>
          <pc:sldMk cId="1387283524" sldId="1028"/>
        </pc:sldMkLst>
      </pc:sldChg>
      <pc:sldChg chg="del">
        <pc:chgData name="Dimitar Zahariev" userId="b84e4ebc77879e88" providerId="LiveId" clId="{8B0867ED-CF52-4791-910A-476A5002EBB6}" dt="2020-03-03T16:17:10.255" v="282" actId="47"/>
        <pc:sldMkLst>
          <pc:docMk/>
          <pc:sldMk cId="3115963797" sldId="1029"/>
        </pc:sldMkLst>
      </pc:sldChg>
      <pc:sldChg chg="del">
        <pc:chgData name="Dimitar Zahariev" userId="b84e4ebc77879e88" providerId="LiveId" clId="{8B0867ED-CF52-4791-910A-476A5002EBB6}" dt="2020-03-03T16:17:10.255" v="282" actId="47"/>
        <pc:sldMkLst>
          <pc:docMk/>
          <pc:sldMk cId="892628841" sldId="1030"/>
        </pc:sldMkLst>
      </pc:sldChg>
      <pc:sldChg chg="del">
        <pc:chgData name="Dimitar Zahariev" userId="b84e4ebc77879e88" providerId="LiveId" clId="{8B0867ED-CF52-4791-910A-476A5002EBB6}" dt="2020-03-03T16:17:10.255" v="282" actId="47"/>
        <pc:sldMkLst>
          <pc:docMk/>
          <pc:sldMk cId="2902148930" sldId="1031"/>
        </pc:sldMkLst>
      </pc:sldChg>
      <pc:sldChg chg="del">
        <pc:chgData name="Dimitar Zahariev" userId="b84e4ebc77879e88" providerId="LiveId" clId="{8B0867ED-CF52-4791-910A-476A5002EBB6}" dt="2020-03-03T16:17:10.255" v="282" actId="47"/>
        <pc:sldMkLst>
          <pc:docMk/>
          <pc:sldMk cId="264100727" sldId="1032"/>
        </pc:sldMkLst>
      </pc:sldChg>
      <pc:sldChg chg="del">
        <pc:chgData name="Dimitar Zahariev" userId="b84e4ebc77879e88" providerId="LiveId" clId="{8B0867ED-CF52-4791-910A-476A5002EBB6}" dt="2020-03-03T16:17:10.255" v="282" actId="47"/>
        <pc:sldMkLst>
          <pc:docMk/>
          <pc:sldMk cId="3507720419" sldId="1033"/>
        </pc:sldMkLst>
      </pc:sldChg>
      <pc:sldChg chg="del">
        <pc:chgData name="Dimitar Zahariev" userId="b84e4ebc77879e88" providerId="LiveId" clId="{8B0867ED-CF52-4791-910A-476A5002EBB6}" dt="2020-03-03T16:17:10.255" v="282" actId="47"/>
        <pc:sldMkLst>
          <pc:docMk/>
          <pc:sldMk cId="546424267" sldId="1034"/>
        </pc:sldMkLst>
      </pc:sldChg>
      <pc:sldChg chg="del">
        <pc:chgData name="Dimitar Zahariev" userId="b84e4ebc77879e88" providerId="LiveId" clId="{8B0867ED-CF52-4791-910A-476A5002EBB6}" dt="2020-03-03T16:17:10.255" v="282" actId="47"/>
        <pc:sldMkLst>
          <pc:docMk/>
          <pc:sldMk cId="2906529359" sldId="1035"/>
        </pc:sldMkLst>
      </pc:sldChg>
      <pc:sldChg chg="del">
        <pc:chgData name="Dimitar Zahariev" userId="b84e4ebc77879e88" providerId="LiveId" clId="{8B0867ED-CF52-4791-910A-476A5002EBB6}" dt="2020-03-03T16:17:10.255" v="282" actId="47"/>
        <pc:sldMkLst>
          <pc:docMk/>
          <pc:sldMk cId="369602466" sldId="1036"/>
        </pc:sldMkLst>
      </pc:sldChg>
      <pc:sldChg chg="del">
        <pc:chgData name="Dimitar Zahariev" userId="b84e4ebc77879e88" providerId="LiveId" clId="{8B0867ED-CF52-4791-910A-476A5002EBB6}" dt="2020-03-03T16:17:10.255" v="282" actId="47"/>
        <pc:sldMkLst>
          <pc:docMk/>
          <pc:sldMk cId="994232774" sldId="1037"/>
        </pc:sldMkLst>
      </pc:sldChg>
      <pc:sldChg chg="del">
        <pc:chgData name="Dimitar Zahariev" userId="b84e4ebc77879e88" providerId="LiveId" clId="{8B0867ED-CF52-4791-910A-476A5002EBB6}" dt="2020-03-03T16:19:31.451" v="417" actId="47"/>
        <pc:sldMkLst>
          <pc:docMk/>
          <pc:sldMk cId="3281577789" sldId="1038"/>
        </pc:sldMkLst>
      </pc:sldChg>
      <pc:sldChg chg="del">
        <pc:chgData name="Dimitar Zahariev" userId="b84e4ebc77879e88" providerId="LiveId" clId="{8B0867ED-CF52-4791-910A-476A5002EBB6}" dt="2020-03-03T16:19:31.451" v="417" actId="47"/>
        <pc:sldMkLst>
          <pc:docMk/>
          <pc:sldMk cId="1646071450" sldId="1039"/>
        </pc:sldMkLst>
      </pc:sldChg>
      <pc:sldChg chg="del">
        <pc:chgData name="Dimitar Zahariev" userId="b84e4ebc77879e88" providerId="LiveId" clId="{8B0867ED-CF52-4791-910A-476A5002EBB6}" dt="2020-03-03T16:19:31.451" v="417" actId="47"/>
        <pc:sldMkLst>
          <pc:docMk/>
          <pc:sldMk cId="1638063300" sldId="1040"/>
        </pc:sldMkLst>
      </pc:sldChg>
      <pc:sldChg chg="del">
        <pc:chgData name="Dimitar Zahariev" userId="b84e4ebc77879e88" providerId="LiveId" clId="{8B0867ED-CF52-4791-910A-476A5002EBB6}" dt="2020-03-03T16:19:31.451" v="417" actId="47"/>
        <pc:sldMkLst>
          <pc:docMk/>
          <pc:sldMk cId="4189197724" sldId="1041"/>
        </pc:sldMkLst>
      </pc:sldChg>
      <pc:sldChg chg="del">
        <pc:chgData name="Dimitar Zahariev" userId="b84e4ebc77879e88" providerId="LiveId" clId="{8B0867ED-CF52-4791-910A-476A5002EBB6}" dt="2020-03-03T16:19:31.451" v="417" actId="47"/>
        <pc:sldMkLst>
          <pc:docMk/>
          <pc:sldMk cId="1614373742" sldId="1042"/>
        </pc:sldMkLst>
      </pc:sldChg>
      <pc:sldChg chg="del">
        <pc:chgData name="Dimitar Zahariev" userId="b84e4ebc77879e88" providerId="LiveId" clId="{8B0867ED-CF52-4791-910A-476A5002EBB6}" dt="2020-03-03T16:19:53.953" v="442" actId="47"/>
        <pc:sldMkLst>
          <pc:docMk/>
          <pc:sldMk cId="2960859958" sldId="1043"/>
        </pc:sldMkLst>
      </pc:sldChg>
      <pc:sldChg chg="del">
        <pc:chgData name="Dimitar Zahariev" userId="b84e4ebc77879e88" providerId="LiveId" clId="{8B0867ED-CF52-4791-910A-476A5002EBB6}" dt="2020-03-03T16:19:53.953" v="442" actId="47"/>
        <pc:sldMkLst>
          <pc:docMk/>
          <pc:sldMk cId="1306271852" sldId="1045"/>
        </pc:sldMkLst>
      </pc:sldChg>
      <pc:sldChg chg="del">
        <pc:chgData name="Dimitar Zahariev" userId="b84e4ebc77879e88" providerId="LiveId" clId="{8B0867ED-CF52-4791-910A-476A5002EBB6}" dt="2020-03-03T16:19:31.451" v="417" actId="47"/>
        <pc:sldMkLst>
          <pc:docMk/>
          <pc:sldMk cId="3624791336" sldId="1046"/>
        </pc:sldMkLst>
      </pc:sldChg>
      <pc:sldChg chg="del">
        <pc:chgData name="Dimitar Zahariev" userId="b84e4ebc77879e88" providerId="LiveId" clId="{8B0867ED-CF52-4791-910A-476A5002EBB6}" dt="2020-03-03T16:19:53.953" v="442" actId="47"/>
        <pc:sldMkLst>
          <pc:docMk/>
          <pc:sldMk cId="2335301092" sldId="1047"/>
        </pc:sldMkLst>
      </pc:sldChg>
      <pc:sldChg chg="del">
        <pc:chgData name="Dimitar Zahariev" userId="b84e4ebc77879e88" providerId="LiveId" clId="{8B0867ED-CF52-4791-910A-476A5002EBB6}" dt="2020-03-03T16:19:31.451" v="417" actId="47"/>
        <pc:sldMkLst>
          <pc:docMk/>
          <pc:sldMk cId="687827958" sldId="1048"/>
        </pc:sldMkLst>
      </pc:sldChg>
      <pc:sldChg chg="del">
        <pc:chgData name="Dimitar Zahariev" userId="b84e4ebc77879e88" providerId="LiveId" clId="{8B0867ED-CF52-4791-910A-476A5002EBB6}" dt="2020-03-03T16:21:09.260" v="529" actId="47"/>
        <pc:sldMkLst>
          <pc:docMk/>
          <pc:sldMk cId="3967350370" sldId="1049"/>
        </pc:sldMkLst>
      </pc:sldChg>
      <pc:sldChg chg="del">
        <pc:chgData name="Dimitar Zahariev" userId="b84e4ebc77879e88" providerId="LiveId" clId="{8B0867ED-CF52-4791-910A-476A5002EBB6}" dt="2020-03-03T16:21:09.260" v="529" actId="47"/>
        <pc:sldMkLst>
          <pc:docMk/>
          <pc:sldMk cId="1065566587" sldId="1050"/>
        </pc:sldMkLst>
      </pc:sldChg>
      <pc:sldChg chg="del">
        <pc:chgData name="Dimitar Zahariev" userId="b84e4ebc77879e88" providerId="LiveId" clId="{8B0867ED-CF52-4791-910A-476A5002EBB6}" dt="2020-03-03T16:21:09.260" v="529" actId="47"/>
        <pc:sldMkLst>
          <pc:docMk/>
          <pc:sldMk cId="1133749475" sldId="1051"/>
        </pc:sldMkLst>
      </pc:sldChg>
      <pc:sldChg chg="del">
        <pc:chgData name="Dimitar Zahariev" userId="b84e4ebc77879e88" providerId="LiveId" clId="{8B0867ED-CF52-4791-910A-476A5002EBB6}" dt="2020-03-03T16:21:09.260" v="529" actId="47"/>
        <pc:sldMkLst>
          <pc:docMk/>
          <pc:sldMk cId="3559564678" sldId="1052"/>
        </pc:sldMkLst>
      </pc:sldChg>
      <pc:sldChg chg="del">
        <pc:chgData name="Dimitar Zahariev" userId="b84e4ebc77879e88" providerId="LiveId" clId="{8B0867ED-CF52-4791-910A-476A5002EBB6}" dt="2020-03-03T16:21:09.260" v="529" actId="47"/>
        <pc:sldMkLst>
          <pc:docMk/>
          <pc:sldMk cId="3100717042" sldId="1053"/>
        </pc:sldMkLst>
      </pc:sldChg>
      <pc:sldChg chg="modSp del">
        <pc:chgData name="Dimitar Zahariev" userId="b84e4ebc77879e88" providerId="LiveId" clId="{8B0867ED-CF52-4791-910A-476A5002EBB6}" dt="2020-03-03T16:19:53.953" v="442" actId="47"/>
        <pc:sldMkLst>
          <pc:docMk/>
          <pc:sldMk cId="3614888229" sldId="1054"/>
        </pc:sldMkLst>
        <pc:spChg chg="mod">
          <ac:chgData name="Dimitar Zahariev" userId="b84e4ebc77879e88" providerId="LiveId" clId="{8B0867ED-CF52-4791-910A-476A5002EBB6}" dt="2020-03-03T16:19:41.488" v="441" actId="20577"/>
          <ac:spMkLst>
            <pc:docMk/>
            <pc:sldMk cId="3614888229" sldId="1054"/>
            <ac:spMk id="4" creationId="{BEB5BB41-09D4-4E9F-8C80-EE8709171CB3}"/>
          </ac:spMkLst>
        </pc:spChg>
      </pc:sldChg>
      <pc:sldChg chg="del">
        <pc:chgData name="Dimitar Zahariev" userId="b84e4ebc77879e88" providerId="LiveId" clId="{8B0867ED-CF52-4791-910A-476A5002EBB6}" dt="2020-03-03T16:21:09.260" v="529" actId="47"/>
        <pc:sldMkLst>
          <pc:docMk/>
          <pc:sldMk cId="2424866066" sldId="1055"/>
        </pc:sldMkLst>
      </pc:sldChg>
      <pc:sldChg chg="modSp add modAnim">
        <pc:chgData name="Dimitar Zahariev" userId="b84e4ebc77879e88" providerId="LiveId" clId="{8B0867ED-CF52-4791-910A-476A5002EBB6}" dt="2020-03-05T14:31:50.820" v="17596"/>
        <pc:sldMkLst>
          <pc:docMk/>
          <pc:sldMk cId="2841646583" sldId="1056"/>
        </pc:sldMkLst>
        <pc:spChg chg="mod">
          <ac:chgData name="Dimitar Zahariev" userId="b84e4ebc77879e88" providerId="LiveId" clId="{8B0867ED-CF52-4791-910A-476A5002EBB6}" dt="2020-03-05T11:00:36.179" v="10193" actId="20577"/>
          <ac:spMkLst>
            <pc:docMk/>
            <pc:sldMk cId="2841646583" sldId="1056"/>
            <ac:spMk id="4" creationId="{D7702113-46B5-44FF-AE34-AED42A801FFF}"/>
          </ac:spMkLst>
        </pc:spChg>
        <pc:spChg chg="mod">
          <ac:chgData name="Dimitar Zahariev" userId="b84e4ebc77879e88" providerId="LiveId" clId="{8B0867ED-CF52-4791-910A-476A5002EBB6}" dt="2020-03-05T10:23:49.102" v="8360" actId="113"/>
          <ac:spMkLst>
            <pc:docMk/>
            <pc:sldMk cId="2841646583" sldId="1056"/>
            <ac:spMk id="5" creationId="{25D4DC16-7C8F-4647-B097-E39063E1F4FD}"/>
          </ac:spMkLst>
        </pc:spChg>
        <pc:spChg chg="mod">
          <ac:chgData name="Dimitar Zahariev" userId="b84e4ebc77879e88" providerId="LiveId" clId="{8B0867ED-CF52-4791-910A-476A5002EBB6}" dt="2020-03-05T11:00:20.966" v="10152"/>
          <ac:spMkLst>
            <pc:docMk/>
            <pc:sldMk cId="2841646583" sldId="1056"/>
            <ac:spMk id="6" creationId="{49633FEB-F484-4FE0-A13D-3EEBF363AADE}"/>
          </ac:spMkLst>
        </pc:spChg>
      </pc:sldChg>
      <pc:sldChg chg="modSp add">
        <pc:chgData name="Dimitar Zahariev" userId="b84e4ebc77879e88" providerId="LiveId" clId="{8B0867ED-CF52-4791-910A-476A5002EBB6}" dt="2020-03-05T11:00:57.415" v="10227" actId="20577"/>
        <pc:sldMkLst>
          <pc:docMk/>
          <pc:sldMk cId="3587453012" sldId="1057"/>
        </pc:sldMkLst>
        <pc:spChg chg="mod">
          <ac:chgData name="Dimitar Zahariev" userId="b84e4ebc77879e88" providerId="LiveId" clId="{8B0867ED-CF52-4791-910A-476A5002EBB6}" dt="2020-03-05T11:00:57.415" v="10227" actId="20577"/>
          <ac:spMkLst>
            <pc:docMk/>
            <pc:sldMk cId="3587453012" sldId="1057"/>
            <ac:spMk id="5" creationId="{11A1BDA3-1568-4FA9-867E-D3CB207F2824}"/>
          </ac:spMkLst>
        </pc:spChg>
      </pc:sldChg>
      <pc:sldChg chg="modSp add modAnim">
        <pc:chgData name="Dimitar Zahariev" userId="b84e4ebc77879e88" providerId="LiveId" clId="{8B0867ED-CF52-4791-910A-476A5002EBB6}" dt="2020-03-05T14:33:28.192" v="17616"/>
        <pc:sldMkLst>
          <pc:docMk/>
          <pc:sldMk cId="1819997435" sldId="1058"/>
        </pc:sldMkLst>
        <pc:spChg chg="mod">
          <ac:chgData name="Dimitar Zahariev" userId="b84e4ebc77879e88" providerId="LiveId" clId="{8B0867ED-CF52-4791-910A-476A5002EBB6}" dt="2020-03-05T11:12:27.686" v="10403" actId="20577"/>
          <ac:spMkLst>
            <pc:docMk/>
            <pc:sldMk cId="1819997435" sldId="1058"/>
            <ac:spMk id="4" creationId="{D7702113-46B5-44FF-AE34-AED42A801FFF}"/>
          </ac:spMkLst>
        </pc:spChg>
        <pc:spChg chg="mod">
          <ac:chgData name="Dimitar Zahariev" userId="b84e4ebc77879e88" providerId="LiveId" clId="{8B0867ED-CF52-4791-910A-476A5002EBB6}" dt="2020-03-05T11:29:31.978" v="11071" actId="20577"/>
          <ac:spMkLst>
            <pc:docMk/>
            <pc:sldMk cId="1819997435" sldId="1058"/>
            <ac:spMk id="5" creationId="{25D4DC16-7C8F-4647-B097-E39063E1F4FD}"/>
          </ac:spMkLst>
        </pc:spChg>
        <pc:spChg chg="mod">
          <ac:chgData name="Dimitar Zahariev" userId="b84e4ebc77879e88" providerId="LiveId" clId="{8B0867ED-CF52-4791-910A-476A5002EBB6}" dt="2020-03-05T11:03:18.703" v="10232"/>
          <ac:spMkLst>
            <pc:docMk/>
            <pc:sldMk cId="1819997435" sldId="1058"/>
            <ac:spMk id="6" creationId="{49633FEB-F484-4FE0-A13D-3EEBF363AADE}"/>
          </ac:spMkLst>
        </pc:spChg>
      </pc:sldChg>
      <pc:sldChg chg="modSp add modAnim">
        <pc:chgData name="Dimitar Zahariev" userId="b84e4ebc77879e88" providerId="LiveId" clId="{8B0867ED-CF52-4791-910A-476A5002EBB6}" dt="2020-03-05T14:34:42.066" v="17629"/>
        <pc:sldMkLst>
          <pc:docMk/>
          <pc:sldMk cId="3961552937" sldId="1059"/>
        </pc:sldMkLst>
        <pc:spChg chg="mod">
          <ac:chgData name="Dimitar Zahariev" userId="b84e4ebc77879e88" providerId="LiveId" clId="{8B0867ED-CF52-4791-910A-476A5002EBB6}" dt="2020-03-05T11:04:40.542" v="10278" actId="20577"/>
          <ac:spMkLst>
            <pc:docMk/>
            <pc:sldMk cId="3961552937" sldId="1059"/>
            <ac:spMk id="4" creationId="{D7702113-46B5-44FF-AE34-AED42A801FFF}"/>
          </ac:spMkLst>
        </pc:spChg>
        <pc:spChg chg="mod">
          <ac:chgData name="Dimitar Zahariev" userId="b84e4ebc77879e88" providerId="LiveId" clId="{8B0867ED-CF52-4791-910A-476A5002EBB6}" dt="2020-03-05T12:36:40.571" v="12005" actId="20577"/>
          <ac:spMkLst>
            <pc:docMk/>
            <pc:sldMk cId="3961552937" sldId="1059"/>
            <ac:spMk id="5" creationId="{25D4DC16-7C8F-4647-B097-E39063E1F4FD}"/>
          </ac:spMkLst>
        </pc:spChg>
        <pc:spChg chg="mod">
          <ac:chgData name="Dimitar Zahariev" userId="b84e4ebc77879e88" providerId="LiveId" clId="{8B0867ED-CF52-4791-910A-476A5002EBB6}" dt="2020-03-05T11:04:26.624" v="10233"/>
          <ac:spMkLst>
            <pc:docMk/>
            <pc:sldMk cId="3961552937" sldId="1059"/>
            <ac:spMk id="6" creationId="{49633FEB-F484-4FE0-A13D-3EEBF363AADE}"/>
          </ac:spMkLst>
        </pc:spChg>
      </pc:sldChg>
      <pc:sldChg chg="addSp modSp add ord modAnim">
        <pc:chgData name="Dimitar Zahariev" userId="b84e4ebc77879e88" providerId="LiveId" clId="{8B0867ED-CF52-4791-910A-476A5002EBB6}" dt="2020-03-05T14:26:28.623" v="17492"/>
        <pc:sldMkLst>
          <pc:docMk/>
          <pc:sldMk cId="3967858471" sldId="1060"/>
        </pc:sldMkLst>
        <pc:spChg chg="mod">
          <ac:chgData name="Dimitar Zahariev" userId="b84e4ebc77879e88" providerId="LiveId" clId="{8B0867ED-CF52-4791-910A-476A5002EBB6}" dt="2020-03-03T16:43:54.512" v="677" actId="20577"/>
          <ac:spMkLst>
            <pc:docMk/>
            <pc:sldMk cId="3967858471" sldId="1060"/>
            <ac:spMk id="4" creationId="{D7702113-46B5-44FF-AE34-AED42A801FFF}"/>
          </ac:spMkLst>
        </pc:spChg>
        <pc:spChg chg="mod">
          <ac:chgData name="Dimitar Zahariev" userId="b84e4ebc77879e88" providerId="LiveId" clId="{8B0867ED-CF52-4791-910A-476A5002EBB6}" dt="2020-03-05T08:50:38.728" v="4454" actId="20577"/>
          <ac:spMkLst>
            <pc:docMk/>
            <pc:sldMk cId="3967858471" sldId="1060"/>
            <ac:spMk id="5" creationId="{25D4DC16-7C8F-4647-B097-E39063E1F4FD}"/>
          </ac:spMkLst>
        </pc:spChg>
        <pc:spChg chg="mod">
          <ac:chgData name="Dimitar Zahariev" userId="b84e4ebc77879e88" providerId="LiveId" clId="{8B0867ED-CF52-4791-910A-476A5002EBB6}" dt="2020-03-05T08:35:16.839" v="3791"/>
          <ac:spMkLst>
            <pc:docMk/>
            <pc:sldMk cId="3967858471" sldId="1060"/>
            <ac:spMk id="6" creationId="{49633FEB-F484-4FE0-A13D-3EEBF363AADE}"/>
          </ac:spMkLst>
        </pc:spChg>
        <pc:spChg chg="add mod">
          <ac:chgData name="Dimitar Zahariev" userId="b84e4ebc77879e88" providerId="LiveId" clId="{8B0867ED-CF52-4791-910A-476A5002EBB6}" dt="2020-03-05T08:49:22.005" v="4397" actId="20577"/>
          <ac:spMkLst>
            <pc:docMk/>
            <pc:sldMk cId="3967858471" sldId="1060"/>
            <ac:spMk id="7" creationId="{BCA81B7F-C817-41CD-A095-5ACBA86EAE1B}"/>
          </ac:spMkLst>
        </pc:spChg>
      </pc:sldChg>
      <pc:sldChg chg="addSp modSp add ord modAnim">
        <pc:chgData name="Dimitar Zahariev" userId="b84e4ebc77879e88" providerId="LiveId" clId="{8B0867ED-CF52-4791-910A-476A5002EBB6}" dt="2020-03-05T14:26:13.563" v="17485"/>
        <pc:sldMkLst>
          <pc:docMk/>
          <pc:sldMk cId="3866852825" sldId="1061"/>
        </pc:sldMkLst>
        <pc:spChg chg="add mod">
          <ac:chgData name="Dimitar Zahariev" userId="b84e4ebc77879e88" providerId="LiveId" clId="{8B0867ED-CF52-4791-910A-476A5002EBB6}" dt="2020-03-05T08:32:33.656" v="3744" actId="1035"/>
          <ac:spMkLst>
            <pc:docMk/>
            <pc:sldMk cId="3866852825" sldId="1061"/>
            <ac:spMk id="2" creationId="{907BCED4-1A82-4F18-8252-D3AFDBC2F069}"/>
          </ac:spMkLst>
        </pc:spChg>
        <pc:spChg chg="mod">
          <ac:chgData name="Dimitar Zahariev" userId="b84e4ebc77879e88" providerId="LiveId" clId="{8B0867ED-CF52-4791-910A-476A5002EBB6}" dt="2020-03-05T08:25:37.112" v="3174" actId="20577"/>
          <ac:spMkLst>
            <pc:docMk/>
            <pc:sldMk cId="3866852825" sldId="1061"/>
            <ac:spMk id="4" creationId="{D7702113-46B5-44FF-AE34-AED42A801FFF}"/>
          </ac:spMkLst>
        </pc:spChg>
        <pc:spChg chg="mod">
          <ac:chgData name="Dimitar Zahariev" userId="b84e4ebc77879e88" providerId="LiveId" clId="{8B0867ED-CF52-4791-910A-476A5002EBB6}" dt="2020-03-05T08:33:03.411" v="3790" actId="20577"/>
          <ac:spMkLst>
            <pc:docMk/>
            <pc:sldMk cId="3866852825" sldId="1061"/>
            <ac:spMk id="5" creationId="{25D4DC16-7C8F-4647-B097-E39063E1F4FD}"/>
          </ac:spMkLst>
        </pc:spChg>
        <pc:spChg chg="mod">
          <ac:chgData name="Dimitar Zahariev" userId="b84e4ebc77879e88" providerId="LiveId" clId="{8B0867ED-CF52-4791-910A-476A5002EBB6}" dt="2020-03-05T14:25:36.032" v="17475" actId="1035"/>
          <ac:spMkLst>
            <pc:docMk/>
            <pc:sldMk cId="3866852825" sldId="1061"/>
            <ac:spMk id="6" creationId="{49633FEB-F484-4FE0-A13D-3EEBF363AADE}"/>
          </ac:spMkLst>
        </pc:spChg>
      </pc:sldChg>
      <pc:sldChg chg="delSp modSp add delAnim modAnim">
        <pc:chgData name="Dimitar Zahariev" userId="b84e4ebc77879e88" providerId="LiveId" clId="{8B0867ED-CF52-4791-910A-476A5002EBB6}" dt="2020-03-05T14:25:17.452" v="17464" actId="478"/>
        <pc:sldMkLst>
          <pc:docMk/>
          <pc:sldMk cId="3519367160" sldId="1062"/>
        </pc:sldMkLst>
        <pc:spChg chg="mod">
          <ac:chgData name="Dimitar Zahariev" userId="b84e4ebc77879e88" providerId="LiveId" clId="{8B0867ED-CF52-4791-910A-476A5002EBB6}" dt="2020-03-03T16:44:25.212" v="703" actId="20577"/>
          <ac:spMkLst>
            <pc:docMk/>
            <pc:sldMk cId="3519367160" sldId="1062"/>
            <ac:spMk id="4" creationId="{D7702113-46B5-44FF-AE34-AED42A801FFF}"/>
          </ac:spMkLst>
        </pc:spChg>
        <pc:spChg chg="mod">
          <ac:chgData name="Dimitar Zahariev" userId="b84e4ebc77879e88" providerId="LiveId" clId="{8B0867ED-CF52-4791-910A-476A5002EBB6}" dt="2020-03-05T07:56:16.675" v="1210" actId="113"/>
          <ac:spMkLst>
            <pc:docMk/>
            <pc:sldMk cId="3519367160" sldId="1062"/>
            <ac:spMk id="5" creationId="{25D4DC16-7C8F-4647-B097-E39063E1F4FD}"/>
          </ac:spMkLst>
        </pc:spChg>
        <pc:spChg chg="del">
          <ac:chgData name="Dimitar Zahariev" userId="b84e4ebc77879e88" providerId="LiveId" clId="{8B0867ED-CF52-4791-910A-476A5002EBB6}" dt="2020-03-05T14:25:17.452" v="17464" actId="478"/>
          <ac:spMkLst>
            <pc:docMk/>
            <pc:sldMk cId="3519367160" sldId="1062"/>
            <ac:spMk id="6" creationId="{49633FEB-F484-4FE0-A13D-3EEBF363AADE}"/>
          </ac:spMkLst>
        </pc:spChg>
      </pc:sldChg>
      <pc:sldChg chg="modSp add">
        <pc:chgData name="Dimitar Zahariev" userId="b84e4ebc77879e88" providerId="LiveId" clId="{8B0867ED-CF52-4791-910A-476A5002EBB6}" dt="2020-03-03T16:45:40.305" v="746" actId="20577"/>
        <pc:sldMkLst>
          <pc:docMk/>
          <pc:sldMk cId="1475506667" sldId="1063"/>
        </pc:sldMkLst>
        <pc:spChg chg="mod">
          <ac:chgData name="Dimitar Zahariev" userId="b84e4ebc77879e88" providerId="LiveId" clId="{8B0867ED-CF52-4791-910A-476A5002EBB6}" dt="2020-03-03T16:44:42.755" v="705" actId="20577"/>
          <ac:spMkLst>
            <pc:docMk/>
            <pc:sldMk cId="1475506667" sldId="1063"/>
            <ac:spMk id="4" creationId="{BEB5BB41-09D4-4E9F-8C80-EE8709171CB3}"/>
          </ac:spMkLst>
        </pc:spChg>
        <pc:spChg chg="mod">
          <ac:chgData name="Dimitar Zahariev" userId="b84e4ebc77879e88" providerId="LiveId" clId="{8B0867ED-CF52-4791-910A-476A5002EBB6}" dt="2020-03-03T16:45:40.305" v="746" actId="20577"/>
          <ac:spMkLst>
            <pc:docMk/>
            <pc:sldMk cId="1475506667" sldId="1063"/>
            <ac:spMk id="5" creationId="{11A1BDA3-1568-4FA9-867E-D3CB207F2824}"/>
          </ac:spMkLst>
        </pc:spChg>
      </pc:sldChg>
      <pc:sldChg chg="delSp modSp add delAnim modAnim">
        <pc:chgData name="Dimitar Zahariev" userId="b84e4ebc77879e88" providerId="LiveId" clId="{8B0867ED-CF52-4791-910A-476A5002EBB6}" dt="2020-03-05T14:26:36.893" v="17493" actId="478"/>
        <pc:sldMkLst>
          <pc:docMk/>
          <pc:sldMk cId="2916820872" sldId="1064"/>
        </pc:sldMkLst>
        <pc:spChg chg="mod">
          <ac:chgData name="Dimitar Zahariev" userId="b84e4ebc77879e88" providerId="LiveId" clId="{8B0867ED-CF52-4791-910A-476A5002EBB6}" dt="2020-03-05T08:52:16.070" v="4466" actId="20577"/>
          <ac:spMkLst>
            <pc:docMk/>
            <pc:sldMk cId="2916820872" sldId="1064"/>
            <ac:spMk id="4" creationId="{D7702113-46B5-44FF-AE34-AED42A801FFF}"/>
          </ac:spMkLst>
        </pc:spChg>
        <pc:spChg chg="mod">
          <ac:chgData name="Dimitar Zahariev" userId="b84e4ebc77879e88" providerId="LiveId" clId="{8B0867ED-CF52-4791-910A-476A5002EBB6}" dt="2020-03-05T09:01:24.441" v="4997" actId="20577"/>
          <ac:spMkLst>
            <pc:docMk/>
            <pc:sldMk cId="2916820872" sldId="1064"/>
            <ac:spMk id="5" creationId="{25D4DC16-7C8F-4647-B097-E39063E1F4FD}"/>
          </ac:spMkLst>
        </pc:spChg>
        <pc:spChg chg="del">
          <ac:chgData name="Dimitar Zahariev" userId="b84e4ebc77879e88" providerId="LiveId" clId="{8B0867ED-CF52-4791-910A-476A5002EBB6}" dt="2020-03-05T14:26:36.893" v="17493" actId="478"/>
          <ac:spMkLst>
            <pc:docMk/>
            <pc:sldMk cId="2916820872" sldId="1064"/>
            <ac:spMk id="6" creationId="{49633FEB-F484-4FE0-A13D-3EEBF363AADE}"/>
          </ac:spMkLst>
        </pc:spChg>
      </pc:sldChg>
      <pc:sldChg chg="delSp modSp add delAnim modAnim">
        <pc:chgData name="Dimitar Zahariev" userId="b84e4ebc77879e88" providerId="LiveId" clId="{8B0867ED-CF52-4791-910A-476A5002EBB6}" dt="2020-03-05T14:26:46.625" v="17494" actId="478"/>
        <pc:sldMkLst>
          <pc:docMk/>
          <pc:sldMk cId="2410507063" sldId="1065"/>
        </pc:sldMkLst>
        <pc:spChg chg="mod">
          <ac:chgData name="Dimitar Zahariev" userId="b84e4ebc77879e88" providerId="LiveId" clId="{8B0867ED-CF52-4791-910A-476A5002EBB6}" dt="2020-03-05T09:06:34.607" v="5379" actId="20577"/>
          <ac:spMkLst>
            <pc:docMk/>
            <pc:sldMk cId="2410507063" sldId="1065"/>
            <ac:spMk id="4" creationId="{D7702113-46B5-44FF-AE34-AED42A801FFF}"/>
          </ac:spMkLst>
        </pc:spChg>
        <pc:spChg chg="mod">
          <ac:chgData name="Dimitar Zahariev" userId="b84e4ebc77879e88" providerId="LiveId" clId="{8B0867ED-CF52-4791-910A-476A5002EBB6}" dt="2020-03-05T09:06:25.150" v="5363" actId="6549"/>
          <ac:spMkLst>
            <pc:docMk/>
            <pc:sldMk cId="2410507063" sldId="1065"/>
            <ac:spMk id="5" creationId="{25D4DC16-7C8F-4647-B097-E39063E1F4FD}"/>
          </ac:spMkLst>
        </pc:spChg>
        <pc:spChg chg="del">
          <ac:chgData name="Dimitar Zahariev" userId="b84e4ebc77879e88" providerId="LiveId" clId="{8B0867ED-CF52-4791-910A-476A5002EBB6}" dt="2020-03-05T14:26:46.625" v="17494" actId="478"/>
          <ac:spMkLst>
            <pc:docMk/>
            <pc:sldMk cId="2410507063" sldId="1065"/>
            <ac:spMk id="6" creationId="{49633FEB-F484-4FE0-A13D-3EEBF363AADE}"/>
          </ac:spMkLst>
        </pc:spChg>
      </pc:sldChg>
      <pc:sldChg chg="modSp add">
        <pc:chgData name="Dimitar Zahariev" userId="b84e4ebc77879e88" providerId="LiveId" clId="{8B0867ED-CF52-4791-910A-476A5002EBB6}" dt="2020-03-03T16:46:12.955" v="772" actId="20577"/>
        <pc:sldMkLst>
          <pc:docMk/>
          <pc:sldMk cId="980383146" sldId="1066"/>
        </pc:sldMkLst>
        <pc:spChg chg="mod">
          <ac:chgData name="Dimitar Zahariev" userId="b84e4ebc77879e88" providerId="LiveId" clId="{8B0867ED-CF52-4791-910A-476A5002EBB6}" dt="2020-03-03T16:46:12.955" v="772" actId="20577"/>
          <ac:spMkLst>
            <pc:docMk/>
            <pc:sldMk cId="980383146" sldId="1066"/>
            <ac:spMk id="5" creationId="{11A1BDA3-1568-4FA9-867E-D3CB207F2824}"/>
          </ac:spMkLst>
        </pc:spChg>
      </pc:sldChg>
      <pc:sldChg chg="addSp delSp modSp add delAnim modAnim">
        <pc:chgData name="Dimitar Zahariev" userId="b84e4ebc77879e88" providerId="LiveId" clId="{8B0867ED-CF52-4791-910A-476A5002EBB6}" dt="2020-03-05T14:30:54.490" v="17572" actId="1076"/>
        <pc:sldMkLst>
          <pc:docMk/>
          <pc:sldMk cId="3250254953" sldId="1067"/>
        </pc:sldMkLst>
        <pc:spChg chg="add mod">
          <ac:chgData name="Dimitar Zahariev" userId="b84e4ebc77879e88" providerId="LiveId" clId="{8B0867ED-CF52-4791-910A-476A5002EBB6}" dt="2020-03-05T14:30:54.490" v="17572" actId="1076"/>
          <ac:spMkLst>
            <pc:docMk/>
            <pc:sldMk cId="3250254953" sldId="1067"/>
            <ac:spMk id="2" creationId="{8947911A-1D28-460A-9DC7-B5DBF93FD34B}"/>
          </ac:spMkLst>
        </pc:spChg>
        <pc:spChg chg="add mod">
          <ac:chgData name="Dimitar Zahariev" userId="b84e4ebc77879e88" providerId="LiveId" clId="{8B0867ED-CF52-4791-910A-476A5002EBB6}" dt="2020-03-05T14:30:00.636" v="17551" actId="1582"/>
          <ac:spMkLst>
            <pc:docMk/>
            <pc:sldMk cId="3250254953" sldId="1067"/>
            <ac:spMk id="3" creationId="{AE24E391-A433-4075-B253-563E983BD35D}"/>
          </ac:spMkLst>
        </pc:spChg>
        <pc:spChg chg="mod">
          <ac:chgData name="Dimitar Zahariev" userId="b84e4ebc77879e88" providerId="LiveId" clId="{8B0867ED-CF52-4791-910A-476A5002EBB6}" dt="2020-03-05T09:54:59.150" v="6225" actId="20577"/>
          <ac:spMkLst>
            <pc:docMk/>
            <pc:sldMk cId="3250254953" sldId="1067"/>
            <ac:spMk id="4" creationId="{D7702113-46B5-44FF-AE34-AED42A801FFF}"/>
          </ac:spMkLst>
        </pc:spChg>
        <pc:spChg chg="mod">
          <ac:chgData name="Dimitar Zahariev" userId="b84e4ebc77879e88" providerId="LiveId" clId="{8B0867ED-CF52-4791-910A-476A5002EBB6}" dt="2020-03-05T14:28:53.797" v="17543" actId="20577"/>
          <ac:spMkLst>
            <pc:docMk/>
            <pc:sldMk cId="3250254953" sldId="1067"/>
            <ac:spMk id="5" creationId="{25D4DC16-7C8F-4647-B097-E39063E1F4FD}"/>
          </ac:spMkLst>
        </pc:spChg>
        <pc:spChg chg="del">
          <ac:chgData name="Dimitar Zahariev" userId="b84e4ebc77879e88" providerId="LiveId" clId="{8B0867ED-CF52-4791-910A-476A5002EBB6}" dt="2020-03-05T14:28:07.824" v="17514" actId="478"/>
          <ac:spMkLst>
            <pc:docMk/>
            <pc:sldMk cId="3250254953" sldId="1067"/>
            <ac:spMk id="6" creationId="{49633FEB-F484-4FE0-A13D-3EEBF363AADE}"/>
          </ac:spMkLst>
        </pc:spChg>
      </pc:sldChg>
      <pc:sldChg chg="delSp modSp add delAnim modAnim">
        <pc:chgData name="Dimitar Zahariev" userId="b84e4ebc77879e88" providerId="LiveId" clId="{8B0867ED-CF52-4791-910A-476A5002EBB6}" dt="2020-03-05T14:30:43.803" v="17570" actId="478"/>
        <pc:sldMkLst>
          <pc:docMk/>
          <pc:sldMk cId="2790893967" sldId="1068"/>
        </pc:sldMkLst>
        <pc:spChg chg="mod">
          <ac:chgData name="Dimitar Zahariev" userId="b84e4ebc77879e88" providerId="LiveId" clId="{8B0867ED-CF52-4791-910A-476A5002EBB6}" dt="2020-03-05T10:12:58.344" v="7499" actId="20577"/>
          <ac:spMkLst>
            <pc:docMk/>
            <pc:sldMk cId="2790893967" sldId="1068"/>
            <ac:spMk id="4" creationId="{D7702113-46B5-44FF-AE34-AED42A801FFF}"/>
          </ac:spMkLst>
        </pc:spChg>
        <pc:spChg chg="mod">
          <ac:chgData name="Dimitar Zahariev" userId="b84e4ebc77879e88" providerId="LiveId" clId="{8B0867ED-CF52-4791-910A-476A5002EBB6}" dt="2020-03-05T10:13:47.512" v="7532" actId="113"/>
          <ac:spMkLst>
            <pc:docMk/>
            <pc:sldMk cId="2790893967" sldId="1068"/>
            <ac:spMk id="5" creationId="{25D4DC16-7C8F-4647-B097-E39063E1F4FD}"/>
          </ac:spMkLst>
        </pc:spChg>
        <pc:spChg chg="del">
          <ac:chgData name="Dimitar Zahariev" userId="b84e4ebc77879e88" providerId="LiveId" clId="{8B0867ED-CF52-4791-910A-476A5002EBB6}" dt="2020-03-05T14:30:43.803" v="17570" actId="478"/>
          <ac:spMkLst>
            <pc:docMk/>
            <pc:sldMk cId="2790893967" sldId="1068"/>
            <ac:spMk id="6" creationId="{49633FEB-F484-4FE0-A13D-3EEBF363AADE}"/>
          </ac:spMkLst>
        </pc:spChg>
      </pc:sldChg>
      <pc:sldChg chg="add del">
        <pc:chgData name="Dimitar Zahariev" userId="b84e4ebc77879e88" providerId="LiveId" clId="{8B0867ED-CF52-4791-910A-476A5002EBB6}" dt="2020-03-05T10:14:09.099" v="7533" actId="47"/>
        <pc:sldMkLst>
          <pc:docMk/>
          <pc:sldMk cId="2196149233" sldId="1069"/>
        </pc:sldMkLst>
      </pc:sldChg>
      <pc:sldChg chg="add del">
        <pc:chgData name="Dimitar Zahariev" userId="b84e4ebc77879e88" providerId="LiveId" clId="{8B0867ED-CF52-4791-910A-476A5002EBB6}" dt="2020-03-05T10:14:09.739" v="7534" actId="47"/>
        <pc:sldMkLst>
          <pc:docMk/>
          <pc:sldMk cId="2329839285" sldId="1070"/>
        </pc:sldMkLst>
      </pc:sldChg>
      <pc:sldChg chg="delSp modSp add delAnim modAnim">
        <pc:chgData name="Dimitar Zahariev" userId="b84e4ebc77879e88" providerId="LiveId" clId="{8B0867ED-CF52-4791-910A-476A5002EBB6}" dt="2020-03-05T14:27:57.843" v="17513"/>
        <pc:sldMkLst>
          <pc:docMk/>
          <pc:sldMk cId="2731298393" sldId="1071"/>
        </pc:sldMkLst>
        <pc:spChg chg="mod">
          <ac:chgData name="Dimitar Zahariev" userId="b84e4ebc77879e88" providerId="LiveId" clId="{8B0867ED-CF52-4791-910A-476A5002EBB6}" dt="2020-03-05T09:03:47.872" v="5150" actId="20577"/>
          <ac:spMkLst>
            <pc:docMk/>
            <pc:sldMk cId="2731298393" sldId="1071"/>
            <ac:spMk id="4" creationId="{D7702113-46B5-44FF-AE34-AED42A801FFF}"/>
          </ac:spMkLst>
        </pc:spChg>
        <pc:spChg chg="mod">
          <ac:chgData name="Dimitar Zahariev" userId="b84e4ebc77879e88" providerId="LiveId" clId="{8B0867ED-CF52-4791-910A-476A5002EBB6}" dt="2020-03-05T09:15:20.376" v="6197" actId="20577"/>
          <ac:spMkLst>
            <pc:docMk/>
            <pc:sldMk cId="2731298393" sldId="1071"/>
            <ac:spMk id="5" creationId="{25D4DC16-7C8F-4647-B097-E39063E1F4FD}"/>
          </ac:spMkLst>
        </pc:spChg>
        <pc:spChg chg="del">
          <ac:chgData name="Dimitar Zahariev" userId="b84e4ebc77879e88" providerId="LiveId" clId="{8B0867ED-CF52-4791-910A-476A5002EBB6}" dt="2020-03-05T14:26:57.995" v="17496" actId="478"/>
          <ac:spMkLst>
            <pc:docMk/>
            <pc:sldMk cId="2731298393" sldId="1071"/>
            <ac:spMk id="6" creationId="{49633FEB-F484-4FE0-A13D-3EEBF363AADE}"/>
          </ac:spMkLst>
        </pc:spChg>
      </pc:sldChg>
      <pc:sldChg chg="delSp modSp add delAnim modAnim">
        <pc:chgData name="Dimitar Zahariev" userId="b84e4ebc77879e88" providerId="LiveId" clId="{8B0867ED-CF52-4791-910A-476A5002EBB6}" dt="2020-03-05T14:24:45.060" v="17455" actId="478"/>
        <pc:sldMkLst>
          <pc:docMk/>
          <pc:sldMk cId="3727888507" sldId="1072"/>
        </pc:sldMkLst>
        <pc:spChg chg="mod">
          <ac:chgData name="Dimitar Zahariev" userId="b84e4ebc77879e88" providerId="LiveId" clId="{8B0867ED-CF52-4791-910A-476A5002EBB6}" dt="2020-03-05T08:08:10.136" v="2098" actId="20577"/>
          <ac:spMkLst>
            <pc:docMk/>
            <pc:sldMk cId="3727888507" sldId="1072"/>
            <ac:spMk id="4" creationId="{D7702113-46B5-44FF-AE34-AED42A801FFF}"/>
          </ac:spMkLst>
        </pc:spChg>
        <pc:spChg chg="mod">
          <ac:chgData name="Dimitar Zahariev" userId="b84e4ebc77879e88" providerId="LiveId" clId="{8B0867ED-CF52-4791-910A-476A5002EBB6}" dt="2020-03-05T08:23:22.316" v="3129" actId="20577"/>
          <ac:spMkLst>
            <pc:docMk/>
            <pc:sldMk cId="3727888507" sldId="1072"/>
            <ac:spMk id="5" creationId="{25D4DC16-7C8F-4647-B097-E39063E1F4FD}"/>
          </ac:spMkLst>
        </pc:spChg>
        <pc:spChg chg="del">
          <ac:chgData name="Dimitar Zahariev" userId="b84e4ebc77879e88" providerId="LiveId" clId="{8B0867ED-CF52-4791-910A-476A5002EBB6}" dt="2020-03-05T14:24:45.060" v="17455" actId="478"/>
          <ac:spMkLst>
            <pc:docMk/>
            <pc:sldMk cId="3727888507" sldId="1072"/>
            <ac:spMk id="6" creationId="{49633FEB-F484-4FE0-A13D-3EEBF363AADE}"/>
          </ac:spMkLst>
        </pc:spChg>
      </pc:sldChg>
      <pc:sldChg chg="delSp modSp add delAnim modAnim">
        <pc:chgData name="Dimitar Zahariev" userId="b84e4ebc77879e88" providerId="LiveId" clId="{8B0867ED-CF52-4791-910A-476A5002EBB6}" dt="2020-03-05T14:25:12.550" v="17463"/>
        <pc:sldMkLst>
          <pc:docMk/>
          <pc:sldMk cId="3908226939" sldId="1073"/>
        </pc:sldMkLst>
        <pc:spChg chg="mod">
          <ac:chgData name="Dimitar Zahariev" userId="b84e4ebc77879e88" providerId="LiveId" clId="{8B0867ED-CF52-4791-910A-476A5002EBB6}" dt="2020-03-05T08:08:01.279" v="2091" actId="20577"/>
          <ac:spMkLst>
            <pc:docMk/>
            <pc:sldMk cId="3908226939" sldId="1073"/>
            <ac:spMk id="4" creationId="{D7702113-46B5-44FF-AE34-AED42A801FFF}"/>
          </ac:spMkLst>
        </pc:spChg>
        <pc:spChg chg="mod">
          <ac:chgData name="Dimitar Zahariev" userId="b84e4ebc77879e88" providerId="LiveId" clId="{8B0867ED-CF52-4791-910A-476A5002EBB6}" dt="2020-03-05T08:20:25.390" v="3089" actId="20577"/>
          <ac:spMkLst>
            <pc:docMk/>
            <pc:sldMk cId="3908226939" sldId="1073"/>
            <ac:spMk id="5" creationId="{25D4DC16-7C8F-4647-B097-E39063E1F4FD}"/>
          </ac:spMkLst>
        </pc:spChg>
        <pc:spChg chg="del">
          <ac:chgData name="Dimitar Zahariev" userId="b84e4ebc77879e88" providerId="LiveId" clId="{8B0867ED-CF52-4791-910A-476A5002EBB6}" dt="2020-03-05T14:24:56.885" v="17456" actId="478"/>
          <ac:spMkLst>
            <pc:docMk/>
            <pc:sldMk cId="3908226939" sldId="1073"/>
            <ac:spMk id="6" creationId="{49633FEB-F484-4FE0-A13D-3EEBF363AADE}"/>
          </ac:spMkLst>
        </pc:spChg>
      </pc:sldChg>
      <pc:sldChg chg="modSp add del">
        <pc:chgData name="Dimitar Zahariev" userId="b84e4ebc77879e88" providerId="LiveId" clId="{8B0867ED-CF52-4791-910A-476A5002EBB6}" dt="2020-03-05T11:11:03.119" v="10315" actId="47"/>
        <pc:sldMkLst>
          <pc:docMk/>
          <pc:sldMk cId="3036640357" sldId="1074"/>
        </pc:sldMkLst>
        <pc:spChg chg="mod">
          <ac:chgData name="Dimitar Zahariev" userId="b84e4ebc77879e88" providerId="LiveId" clId="{8B0867ED-CF52-4791-910A-476A5002EBB6}" dt="2020-03-05T10:26:12.341" v="8380" actId="20577"/>
          <ac:spMkLst>
            <pc:docMk/>
            <pc:sldMk cId="3036640357" sldId="1074"/>
            <ac:spMk id="4" creationId="{D7702113-46B5-44FF-AE34-AED42A801FFF}"/>
          </ac:spMkLst>
        </pc:spChg>
      </pc:sldChg>
      <pc:sldChg chg="delSp modSp add delAnim modAnim">
        <pc:chgData name="Dimitar Zahariev" userId="b84e4ebc77879e88" providerId="LiveId" clId="{8B0867ED-CF52-4791-910A-476A5002EBB6}" dt="2020-03-05T11:11:25.560" v="10319" actId="20577"/>
        <pc:sldMkLst>
          <pc:docMk/>
          <pc:sldMk cId="1823418354" sldId="1075"/>
        </pc:sldMkLst>
        <pc:spChg chg="mod">
          <ac:chgData name="Dimitar Zahariev" userId="b84e4ebc77879e88" providerId="LiveId" clId="{8B0867ED-CF52-4791-910A-476A5002EBB6}" dt="2020-03-05T10:26:29.550" v="8394" actId="20577"/>
          <ac:spMkLst>
            <pc:docMk/>
            <pc:sldMk cId="1823418354" sldId="1075"/>
            <ac:spMk id="4" creationId="{D7702113-46B5-44FF-AE34-AED42A801FFF}"/>
          </ac:spMkLst>
        </pc:spChg>
        <pc:spChg chg="mod">
          <ac:chgData name="Dimitar Zahariev" userId="b84e4ebc77879e88" providerId="LiveId" clId="{8B0867ED-CF52-4791-910A-476A5002EBB6}" dt="2020-03-05T11:11:22.797" v="10318" actId="20577"/>
          <ac:spMkLst>
            <pc:docMk/>
            <pc:sldMk cId="1823418354" sldId="1075"/>
            <ac:spMk id="5" creationId="{25D4DC16-7C8F-4647-B097-E39063E1F4FD}"/>
          </ac:spMkLst>
        </pc:spChg>
        <pc:spChg chg="del">
          <ac:chgData name="Dimitar Zahariev" userId="b84e4ebc77879e88" providerId="LiveId" clId="{8B0867ED-CF52-4791-910A-476A5002EBB6}" dt="2020-03-05T11:11:11.592" v="10316" actId="478"/>
          <ac:spMkLst>
            <pc:docMk/>
            <pc:sldMk cId="1823418354" sldId="1075"/>
            <ac:spMk id="6" creationId="{49633FEB-F484-4FE0-A13D-3EEBF363AADE}"/>
          </ac:spMkLst>
        </pc:spChg>
      </pc:sldChg>
      <pc:sldChg chg="delSp modSp add delAnim modAnim">
        <pc:chgData name="Dimitar Zahariev" userId="b84e4ebc77879e88" providerId="LiveId" clId="{8B0867ED-CF52-4791-910A-476A5002EBB6}" dt="2020-03-05T14:32:50.980" v="17606"/>
        <pc:sldMkLst>
          <pc:docMk/>
          <pc:sldMk cId="280687395" sldId="1076"/>
        </pc:sldMkLst>
        <pc:spChg chg="mod">
          <ac:chgData name="Dimitar Zahariev" userId="b84e4ebc77879e88" providerId="LiveId" clId="{8B0867ED-CF52-4791-910A-476A5002EBB6}" dt="2020-03-05T10:36:44.767" v="9428" actId="20577"/>
          <ac:spMkLst>
            <pc:docMk/>
            <pc:sldMk cId="280687395" sldId="1076"/>
            <ac:spMk id="4" creationId="{D7702113-46B5-44FF-AE34-AED42A801FFF}"/>
          </ac:spMkLst>
        </pc:spChg>
        <pc:spChg chg="mod">
          <ac:chgData name="Dimitar Zahariev" userId="b84e4ebc77879e88" providerId="LiveId" clId="{8B0867ED-CF52-4791-910A-476A5002EBB6}" dt="2020-03-05T10:56:19.086" v="10151" actId="20577"/>
          <ac:spMkLst>
            <pc:docMk/>
            <pc:sldMk cId="280687395" sldId="1076"/>
            <ac:spMk id="5" creationId="{25D4DC16-7C8F-4647-B097-E39063E1F4FD}"/>
          </ac:spMkLst>
        </pc:spChg>
        <pc:spChg chg="del">
          <ac:chgData name="Dimitar Zahariev" userId="b84e4ebc77879e88" providerId="LiveId" clId="{8B0867ED-CF52-4791-910A-476A5002EBB6}" dt="2020-03-05T12:28:32.789" v="11532" actId="478"/>
          <ac:spMkLst>
            <pc:docMk/>
            <pc:sldMk cId="280687395" sldId="1076"/>
            <ac:spMk id="6" creationId="{49633FEB-F484-4FE0-A13D-3EEBF363AADE}"/>
          </ac:spMkLst>
        </pc:spChg>
      </pc:sldChg>
      <pc:sldChg chg="delSp modSp add delAnim modAnim">
        <pc:chgData name="Dimitar Zahariev" userId="b84e4ebc77879e88" providerId="LiveId" clId="{8B0867ED-CF52-4791-910A-476A5002EBB6}" dt="2020-03-05T12:28:26.730" v="11531" actId="478"/>
        <pc:sldMkLst>
          <pc:docMk/>
          <pc:sldMk cId="1492569158" sldId="1077"/>
        </pc:sldMkLst>
        <pc:spChg chg="mod">
          <ac:chgData name="Dimitar Zahariev" userId="b84e4ebc77879e88" providerId="LiveId" clId="{8B0867ED-CF52-4791-910A-476A5002EBB6}" dt="2020-03-05T11:38:23.408" v="11078" actId="20577"/>
          <ac:spMkLst>
            <pc:docMk/>
            <pc:sldMk cId="1492569158" sldId="1077"/>
            <ac:spMk id="4" creationId="{D7702113-46B5-44FF-AE34-AED42A801FFF}"/>
          </ac:spMkLst>
        </pc:spChg>
        <pc:spChg chg="mod">
          <ac:chgData name="Dimitar Zahariev" userId="b84e4ebc77879e88" providerId="LiveId" clId="{8B0867ED-CF52-4791-910A-476A5002EBB6}" dt="2020-03-05T12:28:15.393" v="11530" actId="20577"/>
          <ac:spMkLst>
            <pc:docMk/>
            <pc:sldMk cId="1492569158" sldId="1077"/>
            <ac:spMk id="5" creationId="{25D4DC16-7C8F-4647-B097-E39063E1F4FD}"/>
          </ac:spMkLst>
        </pc:spChg>
        <pc:spChg chg="del">
          <ac:chgData name="Dimitar Zahariev" userId="b84e4ebc77879e88" providerId="LiveId" clId="{8B0867ED-CF52-4791-910A-476A5002EBB6}" dt="2020-03-05T12:28:26.730" v="11531" actId="478"/>
          <ac:spMkLst>
            <pc:docMk/>
            <pc:sldMk cId="1492569158" sldId="1077"/>
            <ac:spMk id="6" creationId="{49633FEB-F484-4FE0-A13D-3EEBF363AADE}"/>
          </ac:spMkLst>
        </pc:spChg>
      </pc:sldChg>
      <pc:sldChg chg="delSp modSp add delAnim modAnim">
        <pc:chgData name="Dimitar Zahariev" userId="b84e4ebc77879e88" providerId="LiveId" clId="{8B0867ED-CF52-4791-910A-476A5002EBB6}" dt="2020-03-05T13:41:56.329" v="15336" actId="478"/>
        <pc:sldMkLst>
          <pc:docMk/>
          <pc:sldMk cId="263900875" sldId="1078"/>
        </pc:sldMkLst>
        <pc:spChg chg="mod">
          <ac:chgData name="Dimitar Zahariev" userId="b84e4ebc77879e88" providerId="LiveId" clId="{8B0867ED-CF52-4791-910A-476A5002EBB6}" dt="2020-03-05T12:44:24.742" v="12609" actId="20577"/>
          <ac:spMkLst>
            <pc:docMk/>
            <pc:sldMk cId="263900875" sldId="1078"/>
            <ac:spMk id="4" creationId="{D7702113-46B5-44FF-AE34-AED42A801FFF}"/>
          </ac:spMkLst>
        </pc:spChg>
        <pc:spChg chg="mod">
          <ac:chgData name="Dimitar Zahariev" userId="b84e4ebc77879e88" providerId="LiveId" clId="{8B0867ED-CF52-4791-910A-476A5002EBB6}" dt="2020-03-05T12:44:03.688" v="12600" actId="20577"/>
          <ac:spMkLst>
            <pc:docMk/>
            <pc:sldMk cId="263900875" sldId="1078"/>
            <ac:spMk id="5" creationId="{25D4DC16-7C8F-4647-B097-E39063E1F4FD}"/>
          </ac:spMkLst>
        </pc:spChg>
        <pc:spChg chg="del">
          <ac:chgData name="Dimitar Zahariev" userId="b84e4ebc77879e88" providerId="LiveId" clId="{8B0867ED-CF52-4791-910A-476A5002EBB6}" dt="2020-03-05T13:41:56.329" v="15336" actId="478"/>
          <ac:spMkLst>
            <pc:docMk/>
            <pc:sldMk cId="263900875" sldId="1078"/>
            <ac:spMk id="6" creationId="{49633FEB-F484-4FE0-A13D-3EEBF363AADE}"/>
          </ac:spMkLst>
        </pc:spChg>
      </pc:sldChg>
      <pc:sldChg chg="delSp modSp add delAnim modAnim">
        <pc:chgData name="Dimitar Zahariev" userId="b84e4ebc77879e88" providerId="LiveId" clId="{8B0867ED-CF52-4791-910A-476A5002EBB6}" dt="2020-03-05T14:36:32.049" v="17666"/>
        <pc:sldMkLst>
          <pc:docMk/>
          <pc:sldMk cId="3725222610" sldId="1079"/>
        </pc:sldMkLst>
        <pc:spChg chg="mod">
          <ac:chgData name="Dimitar Zahariev" userId="b84e4ebc77879e88" providerId="LiveId" clId="{8B0867ED-CF52-4791-910A-476A5002EBB6}" dt="2020-03-05T12:51:22.136" v="13314" actId="20577"/>
          <ac:spMkLst>
            <pc:docMk/>
            <pc:sldMk cId="3725222610" sldId="1079"/>
            <ac:spMk id="4" creationId="{D7702113-46B5-44FF-AE34-AED42A801FFF}"/>
          </ac:spMkLst>
        </pc:spChg>
        <pc:spChg chg="mod">
          <ac:chgData name="Dimitar Zahariev" userId="b84e4ebc77879e88" providerId="LiveId" clId="{8B0867ED-CF52-4791-910A-476A5002EBB6}" dt="2020-03-05T13:06:58.106" v="14149" actId="20577"/>
          <ac:spMkLst>
            <pc:docMk/>
            <pc:sldMk cId="3725222610" sldId="1079"/>
            <ac:spMk id="5" creationId="{25D4DC16-7C8F-4647-B097-E39063E1F4FD}"/>
          </ac:spMkLst>
        </pc:spChg>
        <pc:spChg chg="del">
          <ac:chgData name="Dimitar Zahariev" userId="b84e4ebc77879e88" providerId="LiveId" clId="{8B0867ED-CF52-4791-910A-476A5002EBB6}" dt="2020-03-05T13:42:06.569" v="15338" actId="478"/>
          <ac:spMkLst>
            <pc:docMk/>
            <pc:sldMk cId="3725222610" sldId="1079"/>
            <ac:spMk id="6" creationId="{49633FEB-F484-4FE0-A13D-3EEBF363AADE}"/>
          </ac:spMkLst>
        </pc:spChg>
      </pc:sldChg>
      <pc:sldChg chg="delSp modSp add delAnim modAnim">
        <pc:chgData name="Dimitar Zahariev" userId="b84e4ebc77879e88" providerId="LiveId" clId="{8B0867ED-CF52-4791-910A-476A5002EBB6}" dt="2020-03-05T13:50:45.561" v="15713" actId="478"/>
        <pc:sldMkLst>
          <pc:docMk/>
          <pc:sldMk cId="1675886644" sldId="1080"/>
        </pc:sldMkLst>
        <pc:spChg chg="mod">
          <ac:chgData name="Dimitar Zahariev" userId="b84e4ebc77879e88" providerId="LiveId" clId="{8B0867ED-CF52-4791-910A-476A5002EBB6}" dt="2020-03-05T13:07:08.947" v="14168" actId="20577"/>
          <ac:spMkLst>
            <pc:docMk/>
            <pc:sldMk cId="1675886644" sldId="1080"/>
            <ac:spMk id="4" creationId="{D7702113-46B5-44FF-AE34-AED42A801FFF}"/>
          </ac:spMkLst>
        </pc:spChg>
        <pc:spChg chg="mod">
          <ac:chgData name="Dimitar Zahariev" userId="b84e4ebc77879e88" providerId="LiveId" clId="{8B0867ED-CF52-4791-910A-476A5002EBB6}" dt="2020-03-05T13:08:32.085" v="14326" actId="113"/>
          <ac:spMkLst>
            <pc:docMk/>
            <pc:sldMk cId="1675886644" sldId="1080"/>
            <ac:spMk id="5" creationId="{25D4DC16-7C8F-4647-B097-E39063E1F4FD}"/>
          </ac:spMkLst>
        </pc:spChg>
        <pc:spChg chg="del">
          <ac:chgData name="Dimitar Zahariev" userId="b84e4ebc77879e88" providerId="LiveId" clId="{8B0867ED-CF52-4791-910A-476A5002EBB6}" dt="2020-03-05T13:50:45.561" v="15713" actId="478"/>
          <ac:spMkLst>
            <pc:docMk/>
            <pc:sldMk cId="1675886644" sldId="1080"/>
            <ac:spMk id="6" creationId="{49633FEB-F484-4FE0-A13D-3EEBF363AADE}"/>
          </ac:spMkLst>
        </pc:spChg>
      </pc:sldChg>
      <pc:sldChg chg="delSp modSp add delAnim modAnim">
        <pc:chgData name="Dimitar Zahariev" userId="b84e4ebc77879e88" providerId="LiveId" clId="{8B0867ED-CF52-4791-910A-476A5002EBB6}" dt="2020-03-05T13:42:02.153" v="15337" actId="478"/>
        <pc:sldMkLst>
          <pc:docMk/>
          <pc:sldMk cId="1845402651" sldId="1081"/>
        </pc:sldMkLst>
        <pc:spChg chg="mod">
          <ac:chgData name="Dimitar Zahariev" userId="b84e4ebc77879e88" providerId="LiveId" clId="{8B0867ED-CF52-4791-910A-476A5002EBB6}" dt="2020-03-05T12:44:29.613" v="12611" actId="20577"/>
          <ac:spMkLst>
            <pc:docMk/>
            <pc:sldMk cId="1845402651" sldId="1081"/>
            <ac:spMk id="4" creationId="{D7702113-46B5-44FF-AE34-AED42A801FFF}"/>
          </ac:spMkLst>
        </pc:spChg>
        <pc:spChg chg="mod">
          <ac:chgData name="Dimitar Zahariev" userId="b84e4ebc77879e88" providerId="LiveId" clId="{8B0867ED-CF52-4791-910A-476A5002EBB6}" dt="2020-03-05T12:51:00.776" v="13296" actId="20577"/>
          <ac:spMkLst>
            <pc:docMk/>
            <pc:sldMk cId="1845402651" sldId="1081"/>
            <ac:spMk id="5" creationId="{25D4DC16-7C8F-4647-B097-E39063E1F4FD}"/>
          </ac:spMkLst>
        </pc:spChg>
        <pc:spChg chg="del">
          <ac:chgData name="Dimitar Zahariev" userId="b84e4ebc77879e88" providerId="LiveId" clId="{8B0867ED-CF52-4791-910A-476A5002EBB6}" dt="2020-03-05T13:42:02.153" v="15337" actId="478"/>
          <ac:spMkLst>
            <pc:docMk/>
            <pc:sldMk cId="1845402651" sldId="1081"/>
            <ac:spMk id="6" creationId="{49633FEB-F484-4FE0-A13D-3EEBF363AADE}"/>
          </ac:spMkLst>
        </pc:spChg>
      </pc:sldChg>
      <pc:sldChg chg="delSp modSp add delAnim modAnim">
        <pc:chgData name="Dimitar Zahariev" userId="b84e4ebc77879e88" providerId="LiveId" clId="{8B0867ED-CF52-4791-910A-476A5002EBB6}" dt="2020-03-05T14:37:27.262" v="17685"/>
        <pc:sldMkLst>
          <pc:docMk/>
          <pc:sldMk cId="3983266953" sldId="1082"/>
        </pc:sldMkLst>
        <pc:spChg chg="mod">
          <ac:chgData name="Dimitar Zahariev" userId="b84e4ebc77879e88" providerId="LiveId" clId="{8B0867ED-CF52-4791-910A-476A5002EBB6}" dt="2020-03-05T13:13:03.612" v="14395" actId="20577"/>
          <ac:spMkLst>
            <pc:docMk/>
            <pc:sldMk cId="3983266953" sldId="1082"/>
            <ac:spMk id="4" creationId="{D7702113-46B5-44FF-AE34-AED42A801FFF}"/>
          </ac:spMkLst>
        </pc:spChg>
        <pc:spChg chg="mod">
          <ac:chgData name="Dimitar Zahariev" userId="b84e4ebc77879e88" providerId="LiveId" clId="{8B0867ED-CF52-4791-910A-476A5002EBB6}" dt="2020-03-05T13:27:16.518" v="15335" actId="20577"/>
          <ac:spMkLst>
            <pc:docMk/>
            <pc:sldMk cId="3983266953" sldId="1082"/>
            <ac:spMk id="5" creationId="{25D4DC16-7C8F-4647-B097-E39063E1F4FD}"/>
          </ac:spMkLst>
        </pc:spChg>
        <pc:spChg chg="del">
          <ac:chgData name="Dimitar Zahariev" userId="b84e4ebc77879e88" providerId="LiveId" clId="{8B0867ED-CF52-4791-910A-476A5002EBB6}" dt="2020-03-05T13:50:50.380" v="15714" actId="478"/>
          <ac:spMkLst>
            <pc:docMk/>
            <pc:sldMk cId="3983266953" sldId="1082"/>
            <ac:spMk id="6" creationId="{49633FEB-F484-4FE0-A13D-3EEBF363AADE}"/>
          </ac:spMkLst>
        </pc:spChg>
      </pc:sldChg>
      <pc:sldChg chg="delSp modSp add delAnim modAnim">
        <pc:chgData name="Dimitar Zahariev" userId="b84e4ebc77879e88" providerId="LiveId" clId="{8B0867ED-CF52-4791-910A-476A5002EBB6}" dt="2020-03-05T13:53:34.089" v="15900" actId="478"/>
        <pc:sldMkLst>
          <pc:docMk/>
          <pc:sldMk cId="1988055357" sldId="1083"/>
        </pc:sldMkLst>
        <pc:spChg chg="mod">
          <ac:chgData name="Dimitar Zahariev" userId="b84e4ebc77879e88" providerId="LiveId" clId="{8B0867ED-CF52-4791-910A-476A5002EBB6}" dt="2020-03-05T13:42:23.742" v="15355" actId="20577"/>
          <ac:spMkLst>
            <pc:docMk/>
            <pc:sldMk cId="1988055357" sldId="1083"/>
            <ac:spMk id="4" creationId="{D7702113-46B5-44FF-AE34-AED42A801FFF}"/>
          </ac:spMkLst>
        </pc:spChg>
        <pc:spChg chg="mod">
          <ac:chgData name="Dimitar Zahariev" userId="b84e4ebc77879e88" providerId="LiveId" clId="{8B0867ED-CF52-4791-910A-476A5002EBB6}" dt="2020-03-05T13:52:47.084" v="15899" actId="20577"/>
          <ac:spMkLst>
            <pc:docMk/>
            <pc:sldMk cId="1988055357" sldId="1083"/>
            <ac:spMk id="5" creationId="{25D4DC16-7C8F-4647-B097-E39063E1F4FD}"/>
          </ac:spMkLst>
        </pc:spChg>
        <pc:spChg chg="del">
          <ac:chgData name="Dimitar Zahariev" userId="b84e4ebc77879e88" providerId="LiveId" clId="{8B0867ED-CF52-4791-910A-476A5002EBB6}" dt="2020-03-05T13:53:34.089" v="15900" actId="478"/>
          <ac:spMkLst>
            <pc:docMk/>
            <pc:sldMk cId="1988055357" sldId="1083"/>
            <ac:spMk id="6" creationId="{49633FEB-F484-4FE0-A13D-3EEBF363AADE}"/>
          </ac:spMkLst>
        </pc:spChg>
      </pc:sldChg>
      <pc:sldChg chg="delSp modSp add delAnim modAnim">
        <pc:chgData name="Dimitar Zahariev" userId="b84e4ebc77879e88" providerId="LiveId" clId="{8B0867ED-CF52-4791-910A-476A5002EBB6}" dt="2020-03-05T14:17:48.542" v="16688" actId="20577"/>
        <pc:sldMkLst>
          <pc:docMk/>
          <pc:sldMk cId="1587835871" sldId="1084"/>
        </pc:sldMkLst>
        <pc:spChg chg="mod">
          <ac:chgData name="Dimitar Zahariev" userId="b84e4ebc77879e88" providerId="LiveId" clId="{8B0867ED-CF52-4791-910A-476A5002EBB6}" dt="2020-03-05T13:50:35.951" v="15708" actId="20577"/>
          <ac:spMkLst>
            <pc:docMk/>
            <pc:sldMk cId="1587835871" sldId="1084"/>
            <ac:spMk id="4" creationId="{D7702113-46B5-44FF-AE34-AED42A801FFF}"/>
          </ac:spMkLst>
        </pc:spChg>
        <pc:spChg chg="mod">
          <ac:chgData name="Dimitar Zahariev" userId="b84e4ebc77879e88" providerId="LiveId" clId="{8B0867ED-CF52-4791-910A-476A5002EBB6}" dt="2020-03-05T14:17:48.542" v="16688" actId="20577"/>
          <ac:spMkLst>
            <pc:docMk/>
            <pc:sldMk cId="1587835871" sldId="1084"/>
            <ac:spMk id="5" creationId="{25D4DC16-7C8F-4647-B097-E39063E1F4FD}"/>
          </ac:spMkLst>
        </pc:spChg>
        <pc:spChg chg="del">
          <ac:chgData name="Dimitar Zahariev" userId="b84e4ebc77879e88" providerId="LiveId" clId="{8B0867ED-CF52-4791-910A-476A5002EBB6}" dt="2020-03-05T13:58:35.489" v="15901" actId="478"/>
          <ac:spMkLst>
            <pc:docMk/>
            <pc:sldMk cId="1587835871" sldId="1084"/>
            <ac:spMk id="6" creationId="{49633FEB-F484-4FE0-A13D-3EEBF363AADE}"/>
          </ac:spMkLst>
        </pc:spChg>
      </pc:sldChg>
      <pc:sldChg chg="modSp add modAnim">
        <pc:chgData name="Dimitar Zahariev" userId="b84e4ebc77879e88" providerId="LiveId" clId="{8B0867ED-CF52-4791-910A-476A5002EBB6}" dt="2020-03-05T14:23:29.012" v="17441" actId="113"/>
        <pc:sldMkLst>
          <pc:docMk/>
          <pc:sldMk cId="1623109612" sldId="1085"/>
        </pc:sldMkLst>
        <pc:spChg chg="mod">
          <ac:chgData name="Dimitar Zahariev" userId="b84e4ebc77879e88" providerId="LiveId" clId="{8B0867ED-CF52-4791-910A-476A5002EBB6}" dt="2020-03-05T14:18:17.231" v="16701" actId="20577"/>
          <ac:spMkLst>
            <pc:docMk/>
            <pc:sldMk cId="1623109612" sldId="1085"/>
            <ac:spMk id="4" creationId="{D7702113-46B5-44FF-AE34-AED42A801FFF}"/>
          </ac:spMkLst>
        </pc:spChg>
        <pc:spChg chg="mod">
          <ac:chgData name="Dimitar Zahariev" userId="b84e4ebc77879e88" providerId="LiveId" clId="{8B0867ED-CF52-4791-910A-476A5002EBB6}" dt="2020-03-05T14:23:29.012" v="17441" actId="113"/>
          <ac:spMkLst>
            <pc:docMk/>
            <pc:sldMk cId="1623109612" sldId="1085"/>
            <ac:spMk id="5" creationId="{25D4DC16-7C8F-4647-B097-E39063E1F4FD}"/>
          </ac:spMkLst>
        </pc:spChg>
      </pc:sldChg>
    </pc:docChg>
  </pc:docChgLst>
  <pc:docChgLst>
    <pc:chgData name="Dimitar Zahariev" userId="b84e4ebc77879e88" providerId="LiveId" clId="{6DFF1614-D017-47D0-8BD1-DF958131BAFA}"/>
    <pc:docChg chg="undo custSel addSld delSld modSld sldOrd modMainMaster modSection">
      <pc:chgData name="Dimitar Zahariev" userId="b84e4ebc77879e88" providerId="LiveId" clId="{6DFF1614-D017-47D0-8BD1-DF958131BAFA}" dt="2020-02-06T15:05:34.460" v="23810" actId="47"/>
      <pc:docMkLst>
        <pc:docMk/>
      </pc:docMkLst>
      <pc:sldChg chg="addSp delSp modSp">
        <pc:chgData name="Dimitar Zahariev" userId="b84e4ebc77879e88" providerId="LiveId" clId="{6DFF1614-D017-47D0-8BD1-DF958131BAFA}" dt="2020-02-04T21:54:51.968" v="85" actId="478"/>
        <pc:sldMkLst>
          <pc:docMk/>
          <pc:sldMk cId="3215379390" sldId="274"/>
        </pc:sldMkLst>
        <pc:spChg chg="mod">
          <ac:chgData name="Dimitar Zahariev" userId="b84e4ebc77879e88" providerId="LiveId" clId="{6DFF1614-D017-47D0-8BD1-DF958131BAFA}" dt="2020-02-04T21:54:00.126" v="37" actId="20577"/>
          <ac:spMkLst>
            <pc:docMk/>
            <pc:sldMk cId="3215379390" sldId="274"/>
            <ac:spMk id="2" creationId="{37F91798-9AD5-4209-8887-958029548481}"/>
          </ac:spMkLst>
        </pc:spChg>
        <pc:spChg chg="mod">
          <ac:chgData name="Dimitar Zahariev" userId="b84e4ebc77879e88" providerId="LiveId" clId="{6DFF1614-D017-47D0-8BD1-DF958131BAFA}" dt="2020-02-04T21:54:21.006" v="83" actId="20577"/>
          <ac:spMkLst>
            <pc:docMk/>
            <pc:sldMk cId="3215379390" sldId="274"/>
            <ac:spMk id="3" creationId="{A004DC04-DA2A-41C0-8578-4B8D2F08EA7D}"/>
          </ac:spMkLst>
        </pc:spChg>
        <pc:spChg chg="del">
          <ac:chgData name="Dimitar Zahariev" userId="b84e4ebc77879e88" providerId="LiveId" clId="{6DFF1614-D017-47D0-8BD1-DF958131BAFA}" dt="2020-02-04T21:53:09.520" v="0" actId="478"/>
          <ac:spMkLst>
            <pc:docMk/>
            <pc:sldMk cId="3215379390" sldId="274"/>
            <ac:spMk id="4" creationId="{6E923F80-32EB-4952-B194-02CAE13020AC}"/>
          </ac:spMkLst>
        </pc:spChg>
        <pc:spChg chg="add del">
          <ac:chgData name="Dimitar Zahariev" userId="b84e4ebc77879e88" providerId="LiveId" clId="{6DFF1614-D017-47D0-8BD1-DF958131BAFA}" dt="2020-02-04T21:54:51.968" v="85" actId="478"/>
          <ac:spMkLst>
            <pc:docMk/>
            <pc:sldMk cId="3215379390" sldId="274"/>
            <ac:spMk id="13" creationId="{A05CF886-17BD-48AE-B271-FA6EB5A4EDB3}"/>
          </ac:spMkLst>
        </pc:spChg>
      </pc:sldChg>
      <pc:sldChg chg="modSp modAnim">
        <pc:chgData name="Dimitar Zahariev" userId="b84e4ebc77879e88" providerId="LiveId" clId="{6DFF1614-D017-47D0-8BD1-DF958131BAFA}" dt="2020-02-05T09:59:13.355" v="375" actId="6549"/>
        <pc:sldMkLst>
          <pc:docMk/>
          <pc:sldMk cId="1646986932" sldId="276"/>
        </pc:sldMkLst>
        <pc:spChg chg="mod">
          <ac:chgData name="Dimitar Zahariev" userId="b84e4ebc77879e88" providerId="LiveId" clId="{6DFF1614-D017-47D0-8BD1-DF958131BAFA}" dt="2020-02-05T09:59:13.355" v="375" actId="6549"/>
          <ac:spMkLst>
            <pc:docMk/>
            <pc:sldMk cId="1646986932" sldId="276"/>
            <ac:spMk id="444419" creationId="{00000000-0000-0000-0000-000000000000}"/>
          </ac:spMkLst>
        </pc:spChg>
      </pc:sldChg>
      <pc:sldChg chg="modSp del modAnim">
        <pc:chgData name="Dimitar Zahariev" userId="b84e4ebc77879e88" providerId="LiveId" clId="{6DFF1614-D017-47D0-8BD1-DF958131BAFA}" dt="2020-02-06T14:52:49.467" v="23764" actId="47"/>
        <pc:sldMkLst>
          <pc:docMk/>
          <pc:sldMk cId="2087190546" sldId="349"/>
        </pc:sldMkLst>
        <pc:spChg chg="mod">
          <ac:chgData name="Dimitar Zahariev" userId="b84e4ebc77879e88" providerId="LiveId" clId="{6DFF1614-D017-47D0-8BD1-DF958131BAFA}" dt="2020-02-06T14:52:41.036" v="23763" actId="20577"/>
          <ac:spMkLst>
            <pc:docMk/>
            <pc:sldMk cId="2087190546" sldId="349"/>
            <ac:spMk id="14" creationId="{0E49D336-45B6-44D3-97C4-E28F8DEA2022}"/>
          </ac:spMkLst>
        </pc:spChg>
      </pc:sldChg>
      <pc:sldChg chg="modSp">
        <pc:chgData name="Dimitar Zahariev" userId="b84e4ebc77879e88" providerId="LiveId" clId="{6DFF1614-D017-47D0-8BD1-DF958131BAFA}" dt="2020-02-06T14:37:48.637" v="23440" actId="20577"/>
        <pc:sldMkLst>
          <pc:docMk/>
          <pc:sldMk cId="882194472" sldId="353"/>
        </pc:sldMkLst>
        <pc:spChg chg="mod">
          <ac:chgData name="Dimitar Zahariev" userId="b84e4ebc77879e88" providerId="LiveId" clId="{6DFF1614-D017-47D0-8BD1-DF958131BAFA}" dt="2020-02-04T21:58:46.631" v="135" actId="20577"/>
          <ac:spMkLst>
            <pc:docMk/>
            <pc:sldMk cId="882194472" sldId="353"/>
            <ac:spMk id="4" creationId="{BEB5BB41-09D4-4E9F-8C80-EE8709171CB3}"/>
          </ac:spMkLst>
        </pc:spChg>
        <pc:spChg chg="mod">
          <ac:chgData name="Dimitar Zahariev" userId="b84e4ebc77879e88" providerId="LiveId" clId="{6DFF1614-D017-47D0-8BD1-DF958131BAFA}" dt="2020-02-06T14:37:48.637" v="23440" actId="20577"/>
          <ac:spMkLst>
            <pc:docMk/>
            <pc:sldMk cId="882194472" sldId="353"/>
            <ac:spMk id="5" creationId="{11A1BDA3-1568-4FA9-867E-D3CB207F2824}"/>
          </ac:spMkLst>
        </pc:spChg>
      </pc:sldChg>
      <pc:sldChg chg="del">
        <pc:chgData name="Dimitar Zahariev" userId="b84e4ebc77879e88" providerId="LiveId" clId="{6DFF1614-D017-47D0-8BD1-DF958131BAFA}" dt="2020-02-04T21:57:57.341" v="113" actId="47"/>
        <pc:sldMkLst>
          <pc:docMk/>
          <pc:sldMk cId="582614691" sldId="490"/>
        </pc:sldMkLst>
      </pc:sldChg>
      <pc:sldChg chg="del">
        <pc:chgData name="Dimitar Zahariev" userId="b84e4ebc77879e88" providerId="LiveId" clId="{6DFF1614-D017-47D0-8BD1-DF958131BAFA}" dt="2020-02-04T21:57:57.341" v="113" actId="47"/>
        <pc:sldMkLst>
          <pc:docMk/>
          <pc:sldMk cId="1293583112" sldId="491"/>
        </pc:sldMkLst>
      </pc:sldChg>
      <pc:sldChg chg="modSp add">
        <pc:chgData name="Dimitar Zahariev" userId="b84e4ebc77879e88" providerId="LiveId" clId="{6DFF1614-D017-47D0-8BD1-DF958131BAFA}" dt="2020-02-06T01:05:33.963" v="21367" actId="113"/>
        <pc:sldMkLst>
          <pc:docMk/>
          <pc:sldMk cId="351170972" sldId="566"/>
        </pc:sldMkLst>
        <pc:spChg chg="mod">
          <ac:chgData name="Dimitar Zahariev" userId="b84e4ebc77879e88" providerId="LiveId" clId="{6DFF1614-D017-47D0-8BD1-DF958131BAFA}" dt="2020-02-06T01:05:33.963" v="21367" actId="113"/>
          <ac:spMkLst>
            <pc:docMk/>
            <pc:sldMk cId="351170972" sldId="566"/>
            <ac:spMk id="3" creationId="{00000000-0000-0000-0000-000000000000}"/>
          </ac:spMkLst>
        </pc:spChg>
        <pc:spChg chg="mod">
          <ac:chgData name="Dimitar Zahariev" userId="b84e4ebc77879e88" providerId="LiveId" clId="{6DFF1614-D017-47D0-8BD1-DF958131BAFA}" dt="2020-02-06T01:05:19.878" v="21362" actId="20577"/>
          <ac:spMkLst>
            <pc:docMk/>
            <pc:sldMk cId="351170972" sldId="566"/>
            <ac:spMk id="5" creationId="{777FCD28-2B8B-4CAD-BC6B-9C24475ABCA6}"/>
          </ac:spMkLst>
        </pc:spChg>
        <pc:spChg chg="mod">
          <ac:chgData name="Dimitar Zahariev" userId="b84e4ebc77879e88" providerId="LiveId" clId="{6DFF1614-D017-47D0-8BD1-DF958131BAFA}" dt="2020-02-06T01:05:24.851" v="21365" actId="20577"/>
          <ac:spMkLst>
            <pc:docMk/>
            <pc:sldMk cId="351170972" sldId="566"/>
            <ac:spMk id="6" creationId="{9AF9B02B-703A-4845-A6A5-899AE572556A}"/>
          </ac:spMkLst>
        </pc:spChg>
      </pc:sldChg>
      <pc:sldChg chg="addSp delSp modSp delAnim modAnim">
        <pc:chgData name="Dimitar Zahariev" userId="b84e4ebc77879e88" providerId="LiveId" clId="{6DFF1614-D017-47D0-8BD1-DF958131BAFA}" dt="2020-02-05T09:50:48.528" v="309" actId="6549"/>
        <pc:sldMkLst>
          <pc:docMk/>
          <pc:sldMk cId="1022073263" sldId="698"/>
        </pc:sldMkLst>
        <pc:spChg chg="mod">
          <ac:chgData name="Dimitar Zahariev" userId="b84e4ebc77879e88" providerId="LiveId" clId="{6DFF1614-D017-47D0-8BD1-DF958131BAFA}" dt="2020-02-05T09:50:48.528" v="309" actId="6549"/>
          <ac:spMkLst>
            <pc:docMk/>
            <pc:sldMk cId="1022073263" sldId="698"/>
            <ac:spMk id="4" creationId="{0141AF62-65D2-47C8-ACCC-4D20F874D323}"/>
          </ac:spMkLst>
        </pc:spChg>
        <pc:spChg chg="del">
          <ac:chgData name="Dimitar Zahariev" userId="b84e4ebc77879e88" providerId="LiveId" clId="{6DFF1614-D017-47D0-8BD1-DF958131BAFA}" dt="2020-02-04T21:55:10.685" v="86" actId="478"/>
          <ac:spMkLst>
            <pc:docMk/>
            <pc:sldMk cId="1022073263" sldId="698"/>
            <ac:spMk id="7" creationId="{F6F1EF36-6894-4DF5-88AE-7CAB1EB19FFC}"/>
          </ac:spMkLst>
        </pc:spChg>
        <pc:spChg chg="add">
          <ac:chgData name="Dimitar Zahariev" userId="b84e4ebc77879e88" providerId="LiveId" clId="{6DFF1614-D017-47D0-8BD1-DF958131BAFA}" dt="2020-02-04T21:55:11.101" v="87"/>
          <ac:spMkLst>
            <pc:docMk/>
            <pc:sldMk cId="1022073263" sldId="698"/>
            <ac:spMk id="8" creationId="{5114C19C-218D-48FF-87B3-1B101538BA08}"/>
          </ac:spMkLst>
        </pc:spChg>
        <pc:spChg chg="mod">
          <ac:chgData name="Dimitar Zahariev" userId="b84e4ebc77879e88" providerId="LiveId" clId="{6DFF1614-D017-47D0-8BD1-DF958131BAFA}" dt="2020-02-05T09:50:37.362" v="308"/>
          <ac:spMkLst>
            <pc:docMk/>
            <pc:sldMk cId="1022073263" sldId="698"/>
            <ac:spMk id="10" creationId="{00000000-0000-0000-0000-000000000000}"/>
          </ac:spMkLst>
        </pc:spChg>
      </pc:sldChg>
      <pc:sldChg chg="modSp">
        <pc:chgData name="Dimitar Zahariev" userId="b84e4ebc77879e88" providerId="LiveId" clId="{6DFF1614-D017-47D0-8BD1-DF958131BAFA}" dt="2020-02-06T14:37:40.657" v="23437" actId="20577"/>
        <pc:sldMkLst>
          <pc:docMk/>
          <pc:sldMk cId="3602216718" sldId="699"/>
        </pc:sldMkLst>
        <pc:spChg chg="mod">
          <ac:chgData name="Dimitar Zahariev" userId="b84e4ebc77879e88" providerId="LiveId" clId="{6DFF1614-D017-47D0-8BD1-DF958131BAFA}" dt="2020-02-04T21:59:22.980" v="161" actId="20577"/>
          <ac:spMkLst>
            <pc:docMk/>
            <pc:sldMk cId="3602216718" sldId="699"/>
            <ac:spMk id="4" creationId="{BEB5BB41-09D4-4E9F-8C80-EE8709171CB3}"/>
          </ac:spMkLst>
        </pc:spChg>
        <pc:spChg chg="mod">
          <ac:chgData name="Dimitar Zahariev" userId="b84e4ebc77879e88" providerId="LiveId" clId="{6DFF1614-D017-47D0-8BD1-DF958131BAFA}" dt="2020-02-06T14:37:40.657" v="23437" actId="20577"/>
          <ac:spMkLst>
            <pc:docMk/>
            <pc:sldMk cId="3602216718" sldId="699"/>
            <ac:spMk id="5" creationId="{11A1BDA3-1568-4FA9-867E-D3CB207F2824}"/>
          </ac:spMkLst>
        </pc:spChg>
      </pc:sldChg>
      <pc:sldChg chg="del">
        <pc:chgData name="Dimitar Zahariev" userId="b84e4ebc77879e88" providerId="LiveId" clId="{6DFF1614-D017-47D0-8BD1-DF958131BAFA}" dt="2020-02-04T21:59:11.328" v="147" actId="47"/>
        <pc:sldMkLst>
          <pc:docMk/>
          <pc:sldMk cId="82294416" sldId="700"/>
        </pc:sldMkLst>
      </pc:sldChg>
      <pc:sldChg chg="modSp">
        <pc:chgData name="Dimitar Zahariev" userId="b84e4ebc77879e88" providerId="LiveId" clId="{6DFF1614-D017-47D0-8BD1-DF958131BAFA}" dt="2020-02-06T14:37:55.377" v="23443" actId="20577"/>
        <pc:sldMkLst>
          <pc:docMk/>
          <pc:sldMk cId="3208377020" sldId="701"/>
        </pc:sldMkLst>
        <pc:spChg chg="mod">
          <ac:chgData name="Dimitar Zahariev" userId="b84e4ebc77879e88" providerId="LiveId" clId="{6DFF1614-D017-47D0-8BD1-DF958131BAFA}" dt="2020-02-04T21:59:53.412" v="197" actId="20577"/>
          <ac:spMkLst>
            <pc:docMk/>
            <pc:sldMk cId="3208377020" sldId="701"/>
            <ac:spMk id="4" creationId="{BEB5BB41-09D4-4E9F-8C80-EE8709171CB3}"/>
          </ac:spMkLst>
        </pc:spChg>
        <pc:spChg chg="mod">
          <ac:chgData name="Dimitar Zahariev" userId="b84e4ebc77879e88" providerId="LiveId" clId="{6DFF1614-D017-47D0-8BD1-DF958131BAFA}" dt="2020-02-06T14:37:55.377" v="23443" actId="20577"/>
          <ac:spMkLst>
            <pc:docMk/>
            <pc:sldMk cId="3208377020" sldId="701"/>
            <ac:spMk id="5" creationId="{11A1BDA3-1568-4FA9-867E-D3CB207F2824}"/>
          </ac:spMkLst>
        </pc:spChg>
      </pc:sldChg>
      <pc:sldChg chg="delSp modSp delAnim modAnim">
        <pc:chgData name="Dimitar Zahariev" userId="b84e4ebc77879e88" providerId="LiveId" clId="{6DFF1614-D017-47D0-8BD1-DF958131BAFA}" dt="2020-02-06T14:40:52.983" v="23537"/>
        <pc:sldMkLst>
          <pc:docMk/>
          <pc:sldMk cId="3317344958" sldId="702"/>
        </pc:sldMkLst>
        <pc:spChg chg="mod">
          <ac:chgData name="Dimitar Zahariev" userId="b84e4ebc77879e88" providerId="LiveId" clId="{6DFF1614-D017-47D0-8BD1-DF958131BAFA}" dt="2020-02-05T21:53:46.753" v="12140" actId="20577"/>
          <ac:spMkLst>
            <pc:docMk/>
            <pc:sldMk cId="3317344958" sldId="702"/>
            <ac:spMk id="4" creationId="{D7702113-46B5-44FF-AE34-AED42A801FFF}"/>
          </ac:spMkLst>
        </pc:spChg>
        <pc:spChg chg="mod">
          <ac:chgData name="Dimitar Zahariev" userId="b84e4ebc77879e88" providerId="LiveId" clId="{6DFF1614-D017-47D0-8BD1-DF958131BAFA}" dt="2020-02-06T14:40:26.042" v="23522" actId="113"/>
          <ac:spMkLst>
            <pc:docMk/>
            <pc:sldMk cId="3317344958" sldId="702"/>
            <ac:spMk id="5" creationId="{25D4DC16-7C8F-4647-B097-E39063E1F4FD}"/>
          </ac:spMkLst>
        </pc:spChg>
        <pc:spChg chg="del mod">
          <ac:chgData name="Dimitar Zahariev" userId="b84e4ebc77879e88" providerId="LiveId" clId="{6DFF1614-D017-47D0-8BD1-DF958131BAFA}" dt="2020-02-06T14:40:03.834" v="23516" actId="478"/>
          <ac:spMkLst>
            <pc:docMk/>
            <pc:sldMk cId="3317344958" sldId="702"/>
            <ac:spMk id="6" creationId="{D4096F37-F8A8-4BDF-B72C-7D68CB815E26}"/>
          </ac:spMkLst>
        </pc:spChg>
      </pc:sldChg>
      <pc:sldChg chg="del">
        <pc:chgData name="Dimitar Zahariev" userId="b84e4ebc77879e88" providerId="LiveId" clId="{6DFF1614-D017-47D0-8BD1-DF958131BAFA}" dt="2020-02-04T22:00:20.026" v="217" actId="47"/>
        <pc:sldMkLst>
          <pc:docMk/>
          <pc:sldMk cId="3373911128" sldId="703"/>
        </pc:sldMkLst>
      </pc:sldChg>
      <pc:sldChg chg="del">
        <pc:chgData name="Dimitar Zahariev" userId="b84e4ebc77879e88" providerId="LiveId" clId="{6DFF1614-D017-47D0-8BD1-DF958131BAFA}" dt="2020-02-04T22:00:20.026" v="217" actId="47"/>
        <pc:sldMkLst>
          <pc:docMk/>
          <pc:sldMk cId="1474218019" sldId="704"/>
        </pc:sldMkLst>
      </pc:sldChg>
      <pc:sldChg chg="del">
        <pc:chgData name="Dimitar Zahariev" userId="b84e4ebc77879e88" providerId="LiveId" clId="{6DFF1614-D017-47D0-8BD1-DF958131BAFA}" dt="2020-02-04T22:00:20.026" v="217" actId="47"/>
        <pc:sldMkLst>
          <pc:docMk/>
          <pc:sldMk cId="3168640342" sldId="705"/>
        </pc:sldMkLst>
      </pc:sldChg>
      <pc:sldChg chg="del">
        <pc:chgData name="Dimitar Zahariev" userId="b84e4ebc77879e88" providerId="LiveId" clId="{6DFF1614-D017-47D0-8BD1-DF958131BAFA}" dt="2020-02-04T22:00:20.026" v="217" actId="47"/>
        <pc:sldMkLst>
          <pc:docMk/>
          <pc:sldMk cId="2942871613" sldId="706"/>
        </pc:sldMkLst>
      </pc:sldChg>
      <pc:sldChg chg="modSp">
        <pc:chgData name="Dimitar Zahariev" userId="b84e4ebc77879e88" providerId="LiveId" clId="{6DFF1614-D017-47D0-8BD1-DF958131BAFA}" dt="2020-02-04T22:00:32.330" v="244" actId="20577"/>
        <pc:sldMkLst>
          <pc:docMk/>
          <pc:sldMk cId="1792130294" sldId="707"/>
        </pc:sldMkLst>
        <pc:spChg chg="mod">
          <ac:chgData name="Dimitar Zahariev" userId="b84e4ebc77879e88" providerId="LiveId" clId="{6DFF1614-D017-47D0-8BD1-DF958131BAFA}" dt="2020-02-04T22:00:27.963" v="231" actId="20577"/>
          <ac:spMkLst>
            <pc:docMk/>
            <pc:sldMk cId="1792130294" sldId="707"/>
            <ac:spMk id="4" creationId="{BEB5BB41-09D4-4E9F-8C80-EE8709171CB3}"/>
          </ac:spMkLst>
        </pc:spChg>
        <pc:spChg chg="mod">
          <ac:chgData name="Dimitar Zahariev" userId="b84e4ebc77879e88" providerId="LiveId" clId="{6DFF1614-D017-47D0-8BD1-DF958131BAFA}" dt="2020-02-04T22:00:32.330" v="244" actId="20577"/>
          <ac:spMkLst>
            <pc:docMk/>
            <pc:sldMk cId="1792130294" sldId="707"/>
            <ac:spMk id="5" creationId="{11A1BDA3-1568-4FA9-867E-D3CB207F2824}"/>
          </ac:spMkLst>
        </pc:spChg>
      </pc:sldChg>
      <pc:sldChg chg="modSp">
        <pc:chgData name="Dimitar Zahariev" userId="b84e4ebc77879e88" providerId="LiveId" clId="{6DFF1614-D017-47D0-8BD1-DF958131BAFA}" dt="2020-02-05T23:46:00.290" v="18116" actId="20577"/>
        <pc:sldMkLst>
          <pc:docMk/>
          <pc:sldMk cId="2914857172" sldId="708"/>
        </pc:sldMkLst>
        <pc:spChg chg="mod">
          <ac:chgData name="Dimitar Zahariev" userId="b84e4ebc77879e88" providerId="LiveId" clId="{6DFF1614-D017-47D0-8BD1-DF958131BAFA}" dt="2020-02-04T22:00:53.310" v="269" actId="20577"/>
          <ac:spMkLst>
            <pc:docMk/>
            <pc:sldMk cId="2914857172" sldId="708"/>
            <ac:spMk id="4" creationId="{BEB5BB41-09D4-4E9F-8C80-EE8709171CB3}"/>
          </ac:spMkLst>
        </pc:spChg>
        <pc:spChg chg="mod">
          <ac:chgData name="Dimitar Zahariev" userId="b84e4ebc77879e88" providerId="LiveId" clId="{6DFF1614-D017-47D0-8BD1-DF958131BAFA}" dt="2020-02-05T23:46:00.290" v="18116" actId="20577"/>
          <ac:spMkLst>
            <pc:docMk/>
            <pc:sldMk cId="2914857172" sldId="708"/>
            <ac:spMk id="5" creationId="{11A1BDA3-1568-4FA9-867E-D3CB207F2824}"/>
          </ac:spMkLst>
        </pc:spChg>
      </pc:sldChg>
      <pc:sldChg chg="del">
        <pc:chgData name="Dimitar Zahariev" userId="b84e4ebc77879e88" providerId="LiveId" clId="{6DFF1614-D017-47D0-8BD1-DF958131BAFA}" dt="2020-02-04T22:01:00.645" v="274" actId="47"/>
        <pc:sldMkLst>
          <pc:docMk/>
          <pc:sldMk cId="124392679" sldId="709"/>
        </pc:sldMkLst>
      </pc:sldChg>
      <pc:sldChg chg="modSp del modAnim">
        <pc:chgData name="Dimitar Zahariev" userId="b84e4ebc77879e88" providerId="LiveId" clId="{6DFF1614-D017-47D0-8BD1-DF958131BAFA}" dt="2020-02-05T23:49:10.673" v="18194" actId="47"/>
        <pc:sldMkLst>
          <pc:docMk/>
          <pc:sldMk cId="2881568439" sldId="710"/>
        </pc:sldMkLst>
        <pc:spChg chg="mod">
          <ac:chgData name="Dimitar Zahariev" userId="b84e4ebc77879e88" providerId="LiveId" clId="{6DFF1614-D017-47D0-8BD1-DF958131BAFA}" dt="2020-02-05T12:39:36.602" v="750" actId="20577"/>
          <ac:spMkLst>
            <pc:docMk/>
            <pc:sldMk cId="2881568439" sldId="710"/>
            <ac:spMk id="4" creationId="{D7702113-46B5-44FF-AE34-AED42A801FFF}"/>
          </ac:spMkLst>
        </pc:spChg>
        <pc:spChg chg="mod">
          <ac:chgData name="Dimitar Zahariev" userId="b84e4ebc77879e88" providerId="LiveId" clId="{6DFF1614-D017-47D0-8BD1-DF958131BAFA}" dt="2020-02-04T22:01:07.312" v="282" actId="5793"/>
          <ac:spMkLst>
            <pc:docMk/>
            <pc:sldMk cId="2881568439" sldId="710"/>
            <ac:spMk id="5" creationId="{25D4DC16-7C8F-4647-B097-E39063E1F4FD}"/>
          </ac:spMkLst>
        </pc:spChg>
        <pc:spChg chg="mod">
          <ac:chgData name="Dimitar Zahariev" userId="b84e4ebc77879e88" providerId="LiveId" clId="{6DFF1614-D017-47D0-8BD1-DF958131BAFA}" dt="2020-02-04T22:01:10.008" v="286" actId="5793"/>
          <ac:spMkLst>
            <pc:docMk/>
            <pc:sldMk cId="2881568439" sldId="710"/>
            <ac:spMk id="6" creationId="{BA4A7289-76C1-442E-ADC1-6856D9F4C3F2}"/>
          </ac:spMkLst>
        </pc:spChg>
      </pc:sldChg>
      <pc:sldChg chg="del">
        <pc:chgData name="Dimitar Zahariev" userId="b84e4ebc77879e88" providerId="LiveId" clId="{6DFF1614-D017-47D0-8BD1-DF958131BAFA}" dt="2020-02-04T22:01:15.864" v="287" actId="47"/>
        <pc:sldMkLst>
          <pc:docMk/>
          <pc:sldMk cId="119216020" sldId="711"/>
        </pc:sldMkLst>
      </pc:sldChg>
      <pc:sldChg chg="del">
        <pc:chgData name="Dimitar Zahariev" userId="b84e4ebc77879e88" providerId="LiveId" clId="{6DFF1614-D017-47D0-8BD1-DF958131BAFA}" dt="2020-02-04T22:01:15.864" v="287" actId="47"/>
        <pc:sldMkLst>
          <pc:docMk/>
          <pc:sldMk cId="1793222823" sldId="712"/>
        </pc:sldMkLst>
      </pc:sldChg>
      <pc:sldChg chg="del">
        <pc:chgData name="Dimitar Zahariev" userId="b84e4ebc77879e88" providerId="LiveId" clId="{6DFF1614-D017-47D0-8BD1-DF958131BAFA}" dt="2020-02-04T22:01:15.864" v="287" actId="47"/>
        <pc:sldMkLst>
          <pc:docMk/>
          <pc:sldMk cId="1900185108" sldId="713"/>
        </pc:sldMkLst>
      </pc:sldChg>
      <pc:sldChg chg="modSp">
        <pc:chgData name="Dimitar Zahariev" userId="b84e4ebc77879e88" providerId="LiveId" clId="{6DFF1614-D017-47D0-8BD1-DF958131BAFA}" dt="2020-02-06T14:53:18.215" v="23809" actId="313"/>
        <pc:sldMkLst>
          <pc:docMk/>
          <pc:sldMk cId="1177571149" sldId="714"/>
        </pc:sldMkLst>
        <pc:spChg chg="mod">
          <ac:chgData name="Dimitar Zahariev" userId="b84e4ebc77879e88" providerId="LiveId" clId="{6DFF1614-D017-47D0-8BD1-DF958131BAFA}" dt="2020-02-04T22:01:24.197" v="303" actId="20577"/>
          <ac:spMkLst>
            <pc:docMk/>
            <pc:sldMk cId="1177571149" sldId="714"/>
            <ac:spMk id="4" creationId="{BEB5BB41-09D4-4E9F-8C80-EE8709171CB3}"/>
          </ac:spMkLst>
        </pc:spChg>
        <pc:spChg chg="mod">
          <ac:chgData name="Dimitar Zahariev" userId="b84e4ebc77879e88" providerId="LiveId" clId="{6DFF1614-D017-47D0-8BD1-DF958131BAFA}" dt="2020-02-06T14:53:18.215" v="23809" actId="313"/>
          <ac:spMkLst>
            <pc:docMk/>
            <pc:sldMk cId="1177571149" sldId="714"/>
            <ac:spMk id="5" creationId="{11A1BDA3-1568-4FA9-867E-D3CB207F2824}"/>
          </ac:spMkLst>
        </pc:spChg>
      </pc:sldChg>
      <pc:sldChg chg="del">
        <pc:chgData name="Dimitar Zahariev" userId="b84e4ebc77879e88" providerId="LiveId" clId="{6DFF1614-D017-47D0-8BD1-DF958131BAFA}" dt="2020-02-04T22:01:15.864" v="287" actId="47"/>
        <pc:sldMkLst>
          <pc:docMk/>
          <pc:sldMk cId="2311176215" sldId="715"/>
        </pc:sldMkLst>
      </pc:sldChg>
      <pc:sldChg chg="del">
        <pc:chgData name="Dimitar Zahariev" userId="b84e4ebc77879e88" providerId="LiveId" clId="{6DFF1614-D017-47D0-8BD1-DF958131BAFA}" dt="2020-02-04T22:01:15.864" v="287" actId="47"/>
        <pc:sldMkLst>
          <pc:docMk/>
          <pc:sldMk cId="252777691" sldId="716"/>
        </pc:sldMkLst>
      </pc:sldChg>
      <pc:sldChg chg="del">
        <pc:chgData name="Dimitar Zahariev" userId="b84e4ebc77879e88" providerId="LiveId" clId="{6DFF1614-D017-47D0-8BD1-DF958131BAFA}" dt="2020-02-04T22:01:15.864" v="287" actId="47"/>
        <pc:sldMkLst>
          <pc:docMk/>
          <pc:sldMk cId="3930653115" sldId="717"/>
        </pc:sldMkLst>
      </pc:sldChg>
      <pc:sldChg chg="del">
        <pc:chgData name="Dimitar Zahariev" userId="b84e4ebc77879e88" providerId="LiveId" clId="{6DFF1614-D017-47D0-8BD1-DF958131BAFA}" dt="2020-02-04T22:01:15.864" v="287" actId="47"/>
        <pc:sldMkLst>
          <pc:docMk/>
          <pc:sldMk cId="4241398349" sldId="719"/>
        </pc:sldMkLst>
      </pc:sldChg>
      <pc:sldChg chg="del">
        <pc:chgData name="Dimitar Zahariev" userId="b84e4ebc77879e88" providerId="LiveId" clId="{6DFF1614-D017-47D0-8BD1-DF958131BAFA}" dt="2020-02-04T22:01:15.864" v="287" actId="47"/>
        <pc:sldMkLst>
          <pc:docMk/>
          <pc:sldMk cId="714116626" sldId="720"/>
        </pc:sldMkLst>
      </pc:sldChg>
      <pc:sldChg chg="del">
        <pc:chgData name="Dimitar Zahariev" userId="b84e4ebc77879e88" providerId="LiveId" clId="{6DFF1614-D017-47D0-8BD1-DF958131BAFA}" dt="2020-02-04T22:01:15.864" v="287" actId="47"/>
        <pc:sldMkLst>
          <pc:docMk/>
          <pc:sldMk cId="2476974398" sldId="721"/>
        </pc:sldMkLst>
      </pc:sldChg>
      <pc:sldChg chg="del">
        <pc:chgData name="Dimitar Zahariev" userId="b84e4ebc77879e88" providerId="LiveId" clId="{6DFF1614-D017-47D0-8BD1-DF958131BAFA}" dt="2020-02-04T22:00:20.026" v="217" actId="47"/>
        <pc:sldMkLst>
          <pc:docMk/>
          <pc:sldMk cId="3867363491" sldId="722"/>
        </pc:sldMkLst>
      </pc:sldChg>
      <pc:sldChg chg="del">
        <pc:chgData name="Dimitar Zahariev" userId="b84e4ebc77879e88" providerId="LiveId" clId="{6DFF1614-D017-47D0-8BD1-DF958131BAFA}" dt="2020-02-04T21:59:11.328" v="147" actId="47"/>
        <pc:sldMkLst>
          <pc:docMk/>
          <pc:sldMk cId="1517662865" sldId="723"/>
        </pc:sldMkLst>
      </pc:sldChg>
      <pc:sldChg chg="del">
        <pc:chgData name="Dimitar Zahariev" userId="b84e4ebc77879e88" providerId="LiveId" clId="{6DFF1614-D017-47D0-8BD1-DF958131BAFA}" dt="2020-02-04T21:59:11.328" v="147" actId="47"/>
        <pc:sldMkLst>
          <pc:docMk/>
          <pc:sldMk cId="500513785" sldId="724"/>
        </pc:sldMkLst>
      </pc:sldChg>
      <pc:sldChg chg="del">
        <pc:chgData name="Dimitar Zahariev" userId="b84e4ebc77879e88" providerId="LiveId" clId="{6DFF1614-D017-47D0-8BD1-DF958131BAFA}" dt="2020-02-04T21:59:11.328" v="147" actId="47"/>
        <pc:sldMkLst>
          <pc:docMk/>
          <pc:sldMk cId="2877116737" sldId="725"/>
        </pc:sldMkLst>
      </pc:sldChg>
      <pc:sldChg chg="del">
        <pc:chgData name="Dimitar Zahariev" userId="b84e4ebc77879e88" providerId="LiveId" clId="{6DFF1614-D017-47D0-8BD1-DF958131BAFA}" dt="2020-02-04T21:59:11.328" v="147" actId="47"/>
        <pc:sldMkLst>
          <pc:docMk/>
          <pc:sldMk cId="1690613444" sldId="726"/>
        </pc:sldMkLst>
      </pc:sldChg>
      <pc:sldChg chg="del">
        <pc:chgData name="Dimitar Zahariev" userId="b84e4ebc77879e88" providerId="LiveId" clId="{6DFF1614-D017-47D0-8BD1-DF958131BAFA}" dt="2020-02-04T21:59:11.328" v="147" actId="47"/>
        <pc:sldMkLst>
          <pc:docMk/>
          <pc:sldMk cId="786897904" sldId="727"/>
        </pc:sldMkLst>
      </pc:sldChg>
      <pc:sldChg chg="del">
        <pc:chgData name="Dimitar Zahariev" userId="b84e4ebc77879e88" providerId="LiveId" clId="{6DFF1614-D017-47D0-8BD1-DF958131BAFA}" dt="2020-02-04T21:59:11.328" v="147" actId="47"/>
        <pc:sldMkLst>
          <pc:docMk/>
          <pc:sldMk cId="965342604" sldId="728"/>
        </pc:sldMkLst>
      </pc:sldChg>
      <pc:sldChg chg="del">
        <pc:chgData name="Dimitar Zahariev" userId="b84e4ebc77879e88" providerId="LiveId" clId="{6DFF1614-D017-47D0-8BD1-DF958131BAFA}" dt="2020-02-04T21:59:11.328" v="147" actId="47"/>
        <pc:sldMkLst>
          <pc:docMk/>
          <pc:sldMk cId="897861" sldId="729"/>
        </pc:sldMkLst>
      </pc:sldChg>
      <pc:sldChg chg="del">
        <pc:chgData name="Dimitar Zahariev" userId="b84e4ebc77879e88" providerId="LiveId" clId="{6DFF1614-D017-47D0-8BD1-DF958131BAFA}" dt="2020-02-04T21:59:11.328" v="147" actId="47"/>
        <pc:sldMkLst>
          <pc:docMk/>
          <pc:sldMk cId="1571730899" sldId="730"/>
        </pc:sldMkLst>
      </pc:sldChg>
      <pc:sldChg chg="del">
        <pc:chgData name="Dimitar Zahariev" userId="b84e4ebc77879e88" providerId="LiveId" clId="{6DFF1614-D017-47D0-8BD1-DF958131BAFA}" dt="2020-02-04T21:59:11.328" v="147" actId="47"/>
        <pc:sldMkLst>
          <pc:docMk/>
          <pc:sldMk cId="1484844565" sldId="731"/>
        </pc:sldMkLst>
      </pc:sldChg>
      <pc:sldChg chg="del">
        <pc:chgData name="Dimitar Zahariev" userId="b84e4ebc77879e88" providerId="LiveId" clId="{6DFF1614-D017-47D0-8BD1-DF958131BAFA}" dt="2020-02-04T21:59:11.328" v="147" actId="47"/>
        <pc:sldMkLst>
          <pc:docMk/>
          <pc:sldMk cId="2380381746" sldId="732"/>
        </pc:sldMkLst>
      </pc:sldChg>
      <pc:sldChg chg="del">
        <pc:chgData name="Dimitar Zahariev" userId="b84e4ebc77879e88" providerId="LiveId" clId="{6DFF1614-D017-47D0-8BD1-DF958131BAFA}" dt="2020-02-04T21:59:11.328" v="147" actId="47"/>
        <pc:sldMkLst>
          <pc:docMk/>
          <pc:sldMk cId="2454956375" sldId="733"/>
        </pc:sldMkLst>
      </pc:sldChg>
      <pc:sldChg chg="del">
        <pc:chgData name="Dimitar Zahariev" userId="b84e4ebc77879e88" providerId="LiveId" clId="{6DFF1614-D017-47D0-8BD1-DF958131BAFA}" dt="2020-02-04T21:59:11.328" v="147" actId="47"/>
        <pc:sldMkLst>
          <pc:docMk/>
          <pc:sldMk cId="1974465492" sldId="734"/>
        </pc:sldMkLst>
      </pc:sldChg>
      <pc:sldChg chg="del">
        <pc:chgData name="Dimitar Zahariev" userId="b84e4ebc77879e88" providerId="LiveId" clId="{6DFF1614-D017-47D0-8BD1-DF958131BAFA}" dt="2020-02-04T21:59:11.328" v="147" actId="47"/>
        <pc:sldMkLst>
          <pc:docMk/>
          <pc:sldMk cId="301414503" sldId="735"/>
        </pc:sldMkLst>
      </pc:sldChg>
      <pc:sldChg chg="del">
        <pc:chgData name="Dimitar Zahariev" userId="b84e4ebc77879e88" providerId="LiveId" clId="{6DFF1614-D017-47D0-8BD1-DF958131BAFA}" dt="2020-02-04T21:59:11.328" v="147" actId="47"/>
        <pc:sldMkLst>
          <pc:docMk/>
          <pc:sldMk cId="3323397672" sldId="736"/>
        </pc:sldMkLst>
      </pc:sldChg>
      <pc:sldChg chg="del">
        <pc:chgData name="Dimitar Zahariev" userId="b84e4ebc77879e88" providerId="LiveId" clId="{6DFF1614-D017-47D0-8BD1-DF958131BAFA}" dt="2020-02-04T21:59:11.328" v="147" actId="47"/>
        <pc:sldMkLst>
          <pc:docMk/>
          <pc:sldMk cId="1596737647" sldId="737"/>
        </pc:sldMkLst>
      </pc:sldChg>
      <pc:sldChg chg="addSp delSp modSp delAnim modAnim">
        <pc:chgData name="Dimitar Zahariev" userId="b84e4ebc77879e88" providerId="LiveId" clId="{6DFF1614-D017-47D0-8BD1-DF958131BAFA}" dt="2020-02-05T14:17:25.408" v="2635"/>
        <pc:sldMkLst>
          <pc:docMk/>
          <pc:sldMk cId="3811251410" sldId="738"/>
        </pc:sldMkLst>
        <pc:spChg chg="add mod">
          <ac:chgData name="Dimitar Zahariev" userId="b84e4ebc77879e88" providerId="LiveId" clId="{6DFF1614-D017-47D0-8BD1-DF958131BAFA}" dt="2020-02-05T14:10:43.203" v="2630" actId="404"/>
          <ac:spMkLst>
            <pc:docMk/>
            <pc:sldMk cId="3811251410" sldId="738"/>
            <ac:spMk id="2" creationId="{2585B22A-F2C6-43CD-9B15-2E1E34995932}"/>
          </ac:spMkLst>
        </pc:spChg>
        <pc:spChg chg="mod">
          <ac:chgData name="Dimitar Zahariev" userId="b84e4ebc77879e88" providerId="LiveId" clId="{6DFF1614-D017-47D0-8BD1-DF958131BAFA}" dt="2020-02-05T09:59:27.645" v="404" actId="20577"/>
          <ac:spMkLst>
            <pc:docMk/>
            <pc:sldMk cId="3811251410" sldId="738"/>
            <ac:spMk id="4" creationId="{D7702113-46B5-44FF-AE34-AED42A801FFF}"/>
          </ac:spMkLst>
        </pc:spChg>
        <pc:spChg chg="del mod">
          <ac:chgData name="Dimitar Zahariev" userId="b84e4ebc77879e88" providerId="LiveId" clId="{6DFF1614-D017-47D0-8BD1-DF958131BAFA}" dt="2020-02-05T14:03:45.273" v="2599" actId="478"/>
          <ac:spMkLst>
            <pc:docMk/>
            <pc:sldMk cId="3811251410" sldId="738"/>
            <ac:spMk id="5" creationId="{25D4DC16-7C8F-4647-B097-E39063E1F4FD}"/>
          </ac:spMkLst>
        </pc:spChg>
        <pc:spChg chg="add del mod">
          <ac:chgData name="Dimitar Zahariev" userId="b84e4ebc77879e88" providerId="LiveId" clId="{6DFF1614-D017-47D0-8BD1-DF958131BAFA}" dt="2020-02-05T14:03:47.843" v="2600" actId="478"/>
          <ac:spMkLst>
            <pc:docMk/>
            <pc:sldMk cId="3811251410" sldId="738"/>
            <ac:spMk id="6" creationId="{A2A369AC-235E-4F51-B642-B2B6E91909E2}"/>
          </ac:spMkLst>
        </pc:spChg>
        <pc:spChg chg="add mod">
          <ac:chgData name="Dimitar Zahariev" userId="b84e4ebc77879e88" providerId="LiveId" clId="{6DFF1614-D017-47D0-8BD1-DF958131BAFA}" dt="2020-02-05T14:10:48.364" v="2631" actId="1076"/>
          <ac:spMkLst>
            <pc:docMk/>
            <pc:sldMk cId="3811251410" sldId="738"/>
            <ac:spMk id="7" creationId="{A5D5BF16-B3AE-488E-8325-937F53F55200}"/>
          </ac:spMkLst>
        </pc:spChg>
        <pc:spChg chg="add mod">
          <ac:chgData name="Dimitar Zahariev" userId="b84e4ebc77879e88" providerId="LiveId" clId="{6DFF1614-D017-47D0-8BD1-DF958131BAFA}" dt="2020-02-05T14:11:01.652" v="2633" actId="1076"/>
          <ac:spMkLst>
            <pc:docMk/>
            <pc:sldMk cId="3811251410" sldId="738"/>
            <ac:spMk id="8" creationId="{2B376B22-A3D0-4C4F-9657-390E39A6A181}"/>
          </ac:spMkLst>
        </pc:spChg>
        <pc:spChg chg="add mod">
          <ac:chgData name="Dimitar Zahariev" userId="b84e4ebc77879e88" providerId="LiveId" clId="{6DFF1614-D017-47D0-8BD1-DF958131BAFA}" dt="2020-02-05T14:17:25.408" v="2635"/>
          <ac:spMkLst>
            <pc:docMk/>
            <pc:sldMk cId="3811251410" sldId="738"/>
            <ac:spMk id="9" creationId="{CCA1DBD0-1B67-4A4A-AEA7-8F7B423B2B10}"/>
          </ac:spMkLst>
        </pc:spChg>
      </pc:sldChg>
      <pc:sldChg chg="del">
        <pc:chgData name="Dimitar Zahariev" userId="b84e4ebc77879e88" providerId="LiveId" clId="{6DFF1614-D017-47D0-8BD1-DF958131BAFA}" dt="2020-02-04T21:59:11.328" v="147" actId="47"/>
        <pc:sldMkLst>
          <pc:docMk/>
          <pc:sldMk cId="244435920" sldId="740"/>
        </pc:sldMkLst>
      </pc:sldChg>
      <pc:sldChg chg="del">
        <pc:chgData name="Dimitar Zahariev" userId="b84e4ebc77879e88" providerId="LiveId" clId="{6DFF1614-D017-47D0-8BD1-DF958131BAFA}" dt="2020-02-04T21:59:11.328" v="147" actId="47"/>
        <pc:sldMkLst>
          <pc:docMk/>
          <pc:sldMk cId="1281249806" sldId="741"/>
        </pc:sldMkLst>
      </pc:sldChg>
      <pc:sldChg chg="del">
        <pc:chgData name="Dimitar Zahariev" userId="b84e4ebc77879e88" providerId="LiveId" clId="{6DFF1614-D017-47D0-8BD1-DF958131BAFA}" dt="2020-02-04T21:59:11.328" v="147" actId="47"/>
        <pc:sldMkLst>
          <pc:docMk/>
          <pc:sldMk cId="177129517" sldId="742"/>
        </pc:sldMkLst>
      </pc:sldChg>
      <pc:sldChg chg="del">
        <pc:chgData name="Dimitar Zahariev" userId="b84e4ebc77879e88" providerId="LiveId" clId="{6DFF1614-D017-47D0-8BD1-DF958131BAFA}" dt="2020-02-04T21:59:11.328" v="147" actId="47"/>
        <pc:sldMkLst>
          <pc:docMk/>
          <pc:sldMk cId="2418328832" sldId="743"/>
        </pc:sldMkLst>
      </pc:sldChg>
      <pc:sldChg chg="del">
        <pc:chgData name="Dimitar Zahariev" userId="b84e4ebc77879e88" providerId="LiveId" clId="{6DFF1614-D017-47D0-8BD1-DF958131BAFA}" dt="2020-02-04T21:59:11.328" v="147" actId="47"/>
        <pc:sldMkLst>
          <pc:docMk/>
          <pc:sldMk cId="3843151059" sldId="744"/>
        </pc:sldMkLst>
      </pc:sldChg>
      <pc:sldChg chg="del">
        <pc:chgData name="Dimitar Zahariev" userId="b84e4ebc77879e88" providerId="LiveId" clId="{6DFF1614-D017-47D0-8BD1-DF958131BAFA}" dt="2020-02-04T21:59:11.328" v="147" actId="47"/>
        <pc:sldMkLst>
          <pc:docMk/>
          <pc:sldMk cId="2138456623" sldId="745"/>
        </pc:sldMkLst>
      </pc:sldChg>
      <pc:sldChg chg="del">
        <pc:chgData name="Dimitar Zahariev" userId="b84e4ebc77879e88" providerId="LiveId" clId="{6DFF1614-D017-47D0-8BD1-DF958131BAFA}" dt="2020-02-04T21:59:11.328" v="147" actId="47"/>
        <pc:sldMkLst>
          <pc:docMk/>
          <pc:sldMk cId="2235007403" sldId="746"/>
        </pc:sldMkLst>
      </pc:sldChg>
      <pc:sldChg chg="del">
        <pc:chgData name="Dimitar Zahariev" userId="b84e4ebc77879e88" providerId="LiveId" clId="{6DFF1614-D017-47D0-8BD1-DF958131BAFA}" dt="2020-02-04T22:00:20.026" v="217" actId="47"/>
        <pc:sldMkLst>
          <pc:docMk/>
          <pc:sldMk cId="3071864637" sldId="747"/>
        </pc:sldMkLst>
      </pc:sldChg>
      <pc:sldChg chg="del">
        <pc:chgData name="Dimitar Zahariev" userId="b84e4ebc77879e88" providerId="LiveId" clId="{6DFF1614-D017-47D0-8BD1-DF958131BAFA}" dt="2020-02-04T22:00:20.026" v="217" actId="47"/>
        <pc:sldMkLst>
          <pc:docMk/>
          <pc:sldMk cId="633730192" sldId="748"/>
        </pc:sldMkLst>
      </pc:sldChg>
      <pc:sldChg chg="del">
        <pc:chgData name="Dimitar Zahariev" userId="b84e4ebc77879e88" providerId="LiveId" clId="{6DFF1614-D017-47D0-8BD1-DF958131BAFA}" dt="2020-02-04T22:00:20.026" v="217" actId="47"/>
        <pc:sldMkLst>
          <pc:docMk/>
          <pc:sldMk cId="2762354524" sldId="749"/>
        </pc:sldMkLst>
      </pc:sldChg>
      <pc:sldChg chg="del">
        <pc:chgData name="Dimitar Zahariev" userId="b84e4ebc77879e88" providerId="LiveId" clId="{6DFF1614-D017-47D0-8BD1-DF958131BAFA}" dt="2020-02-04T22:00:20.026" v="217" actId="47"/>
        <pc:sldMkLst>
          <pc:docMk/>
          <pc:sldMk cId="4271314413" sldId="750"/>
        </pc:sldMkLst>
      </pc:sldChg>
      <pc:sldChg chg="modSp del modAnim">
        <pc:chgData name="Dimitar Zahariev" userId="b84e4ebc77879e88" providerId="LiveId" clId="{6DFF1614-D017-47D0-8BD1-DF958131BAFA}" dt="2020-02-06T14:52:49.467" v="23764" actId="47"/>
        <pc:sldMkLst>
          <pc:docMk/>
          <pc:sldMk cId="2373257029" sldId="751"/>
        </pc:sldMkLst>
        <pc:spChg chg="mod">
          <ac:chgData name="Dimitar Zahariev" userId="b84e4ebc77879e88" providerId="LiveId" clId="{6DFF1614-D017-47D0-8BD1-DF958131BAFA}" dt="2020-02-04T21:58:06.209" v="117" actId="5793"/>
          <ac:spMkLst>
            <pc:docMk/>
            <pc:sldMk cId="2373257029" sldId="751"/>
            <ac:spMk id="14" creationId="{0E49D336-45B6-44D3-97C4-E28F8DEA2022}"/>
          </ac:spMkLst>
        </pc:spChg>
      </pc:sldChg>
      <pc:sldChg chg="add">
        <pc:chgData name="Dimitar Zahariev" userId="b84e4ebc77879e88" providerId="LiveId" clId="{6DFF1614-D017-47D0-8BD1-DF958131BAFA}" dt="2020-02-04T21:57:52.019" v="112"/>
        <pc:sldMkLst>
          <pc:docMk/>
          <pc:sldMk cId="477584483" sldId="752"/>
        </pc:sldMkLst>
      </pc:sldChg>
      <pc:sldChg chg="add">
        <pc:chgData name="Dimitar Zahariev" userId="b84e4ebc77879e88" providerId="LiveId" clId="{6DFF1614-D017-47D0-8BD1-DF958131BAFA}" dt="2020-02-04T21:57:52.019" v="112"/>
        <pc:sldMkLst>
          <pc:docMk/>
          <pc:sldMk cId="502996606" sldId="753"/>
        </pc:sldMkLst>
      </pc:sldChg>
      <pc:sldChg chg="addSp delSp modSp add ord delAnim modAnim">
        <pc:chgData name="Dimitar Zahariev" userId="b84e4ebc77879e88" providerId="LiveId" clId="{6DFF1614-D017-47D0-8BD1-DF958131BAFA}" dt="2020-02-06T14:24:01.467" v="23159"/>
        <pc:sldMkLst>
          <pc:docMk/>
          <pc:sldMk cId="2048724385" sldId="754"/>
        </pc:sldMkLst>
        <pc:spChg chg="add mod">
          <ac:chgData name="Dimitar Zahariev" userId="b84e4ebc77879e88" providerId="LiveId" clId="{6DFF1614-D017-47D0-8BD1-DF958131BAFA}" dt="2020-02-06T14:23:03.232" v="23139" actId="1076"/>
          <ac:spMkLst>
            <pc:docMk/>
            <pc:sldMk cId="2048724385" sldId="754"/>
            <ac:spMk id="2" creationId="{E9E182F9-6BD4-4F90-B709-E735797415BA}"/>
          </ac:spMkLst>
        </pc:spChg>
        <pc:spChg chg="add mod">
          <ac:chgData name="Dimitar Zahariev" userId="b84e4ebc77879e88" providerId="LiveId" clId="{6DFF1614-D017-47D0-8BD1-DF958131BAFA}" dt="2020-02-06T14:23:03.232" v="23139" actId="1076"/>
          <ac:spMkLst>
            <pc:docMk/>
            <pc:sldMk cId="2048724385" sldId="754"/>
            <ac:spMk id="3" creationId="{0B997DE8-131F-4FA3-9436-C14C397D23F8}"/>
          </ac:spMkLst>
        </pc:spChg>
        <pc:spChg chg="mod">
          <ac:chgData name="Dimitar Zahariev" userId="b84e4ebc77879e88" providerId="LiveId" clId="{6DFF1614-D017-47D0-8BD1-DF958131BAFA}" dt="2020-02-05T09:59:45.245" v="442" actId="20577"/>
          <ac:spMkLst>
            <pc:docMk/>
            <pc:sldMk cId="2048724385" sldId="754"/>
            <ac:spMk id="4" creationId="{D7702113-46B5-44FF-AE34-AED42A801FFF}"/>
          </ac:spMkLst>
        </pc:spChg>
        <pc:spChg chg="del">
          <ac:chgData name="Dimitar Zahariev" userId="b84e4ebc77879e88" providerId="LiveId" clId="{6DFF1614-D017-47D0-8BD1-DF958131BAFA}" dt="2020-02-05T15:10:54.439" v="2767" actId="478"/>
          <ac:spMkLst>
            <pc:docMk/>
            <pc:sldMk cId="2048724385" sldId="754"/>
            <ac:spMk id="5" creationId="{25D4DC16-7C8F-4647-B097-E39063E1F4FD}"/>
          </ac:spMkLst>
        </pc:spChg>
        <pc:spChg chg="add del mod">
          <ac:chgData name="Dimitar Zahariev" userId="b84e4ebc77879e88" providerId="LiveId" clId="{6DFF1614-D017-47D0-8BD1-DF958131BAFA}" dt="2020-02-05T15:07:52.902" v="2672" actId="478"/>
          <ac:spMkLst>
            <pc:docMk/>
            <pc:sldMk cId="2048724385" sldId="754"/>
            <ac:spMk id="6" creationId="{2392E881-39CD-4345-A747-698730A20891}"/>
          </ac:spMkLst>
        </pc:spChg>
        <pc:spChg chg="add mod">
          <ac:chgData name="Dimitar Zahariev" userId="b84e4ebc77879e88" providerId="LiveId" clId="{6DFF1614-D017-47D0-8BD1-DF958131BAFA}" dt="2020-02-06T14:23:03.232" v="23139" actId="1076"/>
          <ac:spMkLst>
            <pc:docMk/>
            <pc:sldMk cId="2048724385" sldId="754"/>
            <ac:spMk id="7" creationId="{DAB1D35D-53AC-46A3-ACA0-B51C3A0A22BE}"/>
          </ac:spMkLst>
        </pc:spChg>
        <pc:spChg chg="add mod">
          <ac:chgData name="Dimitar Zahariev" userId="b84e4ebc77879e88" providerId="LiveId" clId="{6DFF1614-D017-47D0-8BD1-DF958131BAFA}" dt="2020-02-06T14:23:03.232" v="23139" actId="1076"/>
          <ac:spMkLst>
            <pc:docMk/>
            <pc:sldMk cId="2048724385" sldId="754"/>
            <ac:spMk id="8" creationId="{D44C1ADB-C459-4ACC-813F-8787402A7C86}"/>
          </ac:spMkLst>
        </pc:spChg>
        <pc:spChg chg="add mod">
          <ac:chgData name="Dimitar Zahariev" userId="b84e4ebc77879e88" providerId="LiveId" clId="{6DFF1614-D017-47D0-8BD1-DF958131BAFA}" dt="2020-02-06T14:23:03.232" v="23139" actId="1076"/>
          <ac:spMkLst>
            <pc:docMk/>
            <pc:sldMk cId="2048724385" sldId="754"/>
            <ac:spMk id="9" creationId="{68689B76-DAE9-4EBA-936C-D3ACCFEE9CCE}"/>
          </ac:spMkLst>
        </pc:spChg>
        <pc:spChg chg="add mod">
          <ac:chgData name="Dimitar Zahariev" userId="b84e4ebc77879e88" providerId="LiveId" clId="{6DFF1614-D017-47D0-8BD1-DF958131BAFA}" dt="2020-02-06T14:23:03.232" v="23139" actId="1076"/>
          <ac:spMkLst>
            <pc:docMk/>
            <pc:sldMk cId="2048724385" sldId="754"/>
            <ac:spMk id="10" creationId="{9C25F3FE-286B-44D5-AB04-06B239962AA2}"/>
          </ac:spMkLst>
        </pc:spChg>
        <pc:spChg chg="add mod">
          <ac:chgData name="Dimitar Zahariev" userId="b84e4ebc77879e88" providerId="LiveId" clId="{6DFF1614-D017-47D0-8BD1-DF958131BAFA}" dt="2020-02-06T14:23:03.232" v="23139" actId="1076"/>
          <ac:spMkLst>
            <pc:docMk/>
            <pc:sldMk cId="2048724385" sldId="754"/>
            <ac:spMk id="11" creationId="{7844FAF5-F9FB-49B0-B816-B35EE75666B1}"/>
          </ac:spMkLst>
        </pc:spChg>
        <pc:spChg chg="add mod">
          <ac:chgData name="Dimitar Zahariev" userId="b84e4ebc77879e88" providerId="LiveId" clId="{6DFF1614-D017-47D0-8BD1-DF958131BAFA}" dt="2020-02-06T14:23:03.232" v="23139" actId="1076"/>
          <ac:spMkLst>
            <pc:docMk/>
            <pc:sldMk cId="2048724385" sldId="754"/>
            <ac:spMk id="12" creationId="{B8CA480C-5E14-4962-80FC-C68D163D9A97}"/>
          </ac:spMkLst>
        </pc:spChg>
        <pc:spChg chg="add mod">
          <ac:chgData name="Dimitar Zahariev" userId="b84e4ebc77879e88" providerId="LiveId" clId="{6DFF1614-D017-47D0-8BD1-DF958131BAFA}" dt="2020-02-06T14:23:03.232" v="23139" actId="1076"/>
          <ac:spMkLst>
            <pc:docMk/>
            <pc:sldMk cId="2048724385" sldId="754"/>
            <ac:spMk id="13" creationId="{E1EFA49F-51DA-466D-A81F-9CC9DD7ED67B}"/>
          </ac:spMkLst>
        </pc:spChg>
        <pc:spChg chg="add mod">
          <ac:chgData name="Dimitar Zahariev" userId="b84e4ebc77879e88" providerId="LiveId" clId="{6DFF1614-D017-47D0-8BD1-DF958131BAFA}" dt="2020-02-06T14:23:08.738" v="23140" actId="1076"/>
          <ac:spMkLst>
            <pc:docMk/>
            <pc:sldMk cId="2048724385" sldId="754"/>
            <ac:spMk id="14" creationId="{6DABDA84-9C66-4475-995D-1A3D7FA7F77F}"/>
          </ac:spMkLst>
        </pc:spChg>
        <pc:spChg chg="add mod">
          <ac:chgData name="Dimitar Zahariev" userId="b84e4ebc77879e88" providerId="LiveId" clId="{6DFF1614-D017-47D0-8BD1-DF958131BAFA}" dt="2020-02-06T14:23:08.738" v="23140" actId="1076"/>
          <ac:spMkLst>
            <pc:docMk/>
            <pc:sldMk cId="2048724385" sldId="754"/>
            <ac:spMk id="15" creationId="{5FFD52AE-1250-4125-B141-F25123F90BDF}"/>
          </ac:spMkLst>
        </pc:spChg>
        <pc:spChg chg="add mod">
          <ac:chgData name="Dimitar Zahariev" userId="b84e4ebc77879e88" providerId="LiveId" clId="{6DFF1614-D017-47D0-8BD1-DF958131BAFA}" dt="2020-02-06T14:23:08.738" v="23140" actId="1076"/>
          <ac:spMkLst>
            <pc:docMk/>
            <pc:sldMk cId="2048724385" sldId="754"/>
            <ac:spMk id="16" creationId="{0688B0AB-7E29-4217-9DFD-A24E4221DF02}"/>
          </ac:spMkLst>
        </pc:spChg>
        <pc:spChg chg="add mod">
          <ac:chgData name="Dimitar Zahariev" userId="b84e4ebc77879e88" providerId="LiveId" clId="{6DFF1614-D017-47D0-8BD1-DF958131BAFA}" dt="2020-02-06T14:23:08.738" v="23140" actId="1076"/>
          <ac:spMkLst>
            <pc:docMk/>
            <pc:sldMk cId="2048724385" sldId="754"/>
            <ac:spMk id="17" creationId="{97CBA9DD-916B-4523-B464-53BA1D7AD108}"/>
          </ac:spMkLst>
        </pc:spChg>
        <pc:spChg chg="add mod">
          <ac:chgData name="Dimitar Zahariev" userId="b84e4ebc77879e88" providerId="LiveId" clId="{6DFF1614-D017-47D0-8BD1-DF958131BAFA}" dt="2020-02-06T14:23:08.738" v="23140" actId="1076"/>
          <ac:spMkLst>
            <pc:docMk/>
            <pc:sldMk cId="2048724385" sldId="754"/>
            <ac:spMk id="18" creationId="{F49C9561-3744-4726-8E83-0DA3F6C9FD8D}"/>
          </ac:spMkLst>
        </pc:spChg>
        <pc:spChg chg="add mod">
          <ac:chgData name="Dimitar Zahariev" userId="b84e4ebc77879e88" providerId="LiveId" clId="{6DFF1614-D017-47D0-8BD1-DF958131BAFA}" dt="2020-02-06T14:23:08.738" v="23140" actId="1076"/>
          <ac:spMkLst>
            <pc:docMk/>
            <pc:sldMk cId="2048724385" sldId="754"/>
            <ac:spMk id="19" creationId="{0FE9C9F0-9F4B-4BC0-A61F-77A7AF994365}"/>
          </ac:spMkLst>
        </pc:spChg>
        <pc:spChg chg="add mod">
          <ac:chgData name="Dimitar Zahariev" userId="b84e4ebc77879e88" providerId="LiveId" clId="{6DFF1614-D017-47D0-8BD1-DF958131BAFA}" dt="2020-02-06T14:23:08.738" v="23140" actId="1076"/>
          <ac:spMkLst>
            <pc:docMk/>
            <pc:sldMk cId="2048724385" sldId="754"/>
            <ac:spMk id="20" creationId="{D75EB433-CA74-4262-BF50-D7456DBC1999}"/>
          </ac:spMkLst>
        </pc:spChg>
        <pc:spChg chg="add mod">
          <ac:chgData name="Dimitar Zahariev" userId="b84e4ebc77879e88" providerId="LiveId" clId="{6DFF1614-D017-47D0-8BD1-DF958131BAFA}" dt="2020-02-06T14:23:03.232" v="23139" actId="1076"/>
          <ac:spMkLst>
            <pc:docMk/>
            <pc:sldMk cId="2048724385" sldId="754"/>
            <ac:spMk id="21" creationId="{03DEA460-36CD-44E1-911C-D5E3F5C250AC}"/>
          </ac:spMkLst>
        </pc:spChg>
        <pc:spChg chg="add mod">
          <ac:chgData name="Dimitar Zahariev" userId="b84e4ebc77879e88" providerId="LiveId" clId="{6DFF1614-D017-47D0-8BD1-DF958131BAFA}" dt="2020-02-06T14:23:03.232" v="23139" actId="1076"/>
          <ac:spMkLst>
            <pc:docMk/>
            <pc:sldMk cId="2048724385" sldId="754"/>
            <ac:spMk id="22" creationId="{AC0FAA49-1E69-49F1-A860-D9BDB612A464}"/>
          </ac:spMkLst>
        </pc:spChg>
        <pc:spChg chg="add del mod">
          <ac:chgData name="Dimitar Zahariev" userId="b84e4ebc77879e88" providerId="LiveId" clId="{6DFF1614-D017-47D0-8BD1-DF958131BAFA}" dt="2020-02-05T15:10:56.755" v="2768" actId="478"/>
          <ac:spMkLst>
            <pc:docMk/>
            <pc:sldMk cId="2048724385" sldId="754"/>
            <ac:spMk id="24" creationId="{52E0661B-9597-4606-BA87-D7109A2364CD}"/>
          </ac:spMkLst>
        </pc:spChg>
        <pc:spChg chg="add mod">
          <ac:chgData name="Dimitar Zahariev" userId="b84e4ebc77879e88" providerId="LiveId" clId="{6DFF1614-D017-47D0-8BD1-DF958131BAFA}" dt="2020-02-06T14:23:14.335" v="23141" actId="1076"/>
          <ac:spMkLst>
            <pc:docMk/>
            <pc:sldMk cId="2048724385" sldId="754"/>
            <ac:spMk id="25" creationId="{3AF6E174-350E-49D9-BB8B-2463C7DA572B}"/>
          </ac:spMkLst>
        </pc:spChg>
        <pc:spChg chg="add mod">
          <ac:chgData name="Dimitar Zahariev" userId="b84e4ebc77879e88" providerId="LiveId" clId="{6DFF1614-D017-47D0-8BD1-DF958131BAFA}" dt="2020-02-06T14:23:20.334" v="23142" actId="1076"/>
          <ac:spMkLst>
            <pc:docMk/>
            <pc:sldMk cId="2048724385" sldId="754"/>
            <ac:spMk id="26" creationId="{EF5B124C-5B60-4DA0-8843-CD814F12832C}"/>
          </ac:spMkLst>
        </pc:spChg>
      </pc:sldChg>
      <pc:sldChg chg="addSp modSp add modAnim">
        <pc:chgData name="Dimitar Zahariev" userId="b84e4ebc77879e88" providerId="LiveId" clId="{6DFF1614-D017-47D0-8BD1-DF958131BAFA}" dt="2020-02-06T14:30:11.252" v="23256" actId="113"/>
        <pc:sldMkLst>
          <pc:docMk/>
          <pc:sldMk cId="3983174900" sldId="755"/>
        </pc:sldMkLst>
        <pc:spChg chg="mod">
          <ac:chgData name="Dimitar Zahariev" userId="b84e4ebc77879e88" providerId="LiveId" clId="{6DFF1614-D017-47D0-8BD1-DF958131BAFA}" dt="2020-02-05T10:00:01.226" v="469" actId="27636"/>
          <ac:spMkLst>
            <pc:docMk/>
            <pc:sldMk cId="3983174900" sldId="755"/>
            <ac:spMk id="4" creationId="{D7702113-46B5-44FF-AE34-AED42A801FFF}"/>
          </ac:spMkLst>
        </pc:spChg>
        <pc:spChg chg="mod">
          <ac:chgData name="Dimitar Zahariev" userId="b84e4ebc77879e88" providerId="LiveId" clId="{6DFF1614-D017-47D0-8BD1-DF958131BAFA}" dt="2020-02-06T14:30:11.252" v="23256" actId="113"/>
          <ac:spMkLst>
            <pc:docMk/>
            <pc:sldMk cId="3983174900" sldId="755"/>
            <ac:spMk id="5" creationId="{25D4DC16-7C8F-4647-B097-E39063E1F4FD}"/>
          </ac:spMkLst>
        </pc:spChg>
        <pc:spChg chg="add mod">
          <ac:chgData name="Dimitar Zahariev" userId="b84e4ebc77879e88" providerId="LiveId" clId="{6DFF1614-D017-47D0-8BD1-DF958131BAFA}" dt="2020-02-05T12:57:05.261" v="1061" actId="404"/>
          <ac:spMkLst>
            <pc:docMk/>
            <pc:sldMk cId="3983174900" sldId="755"/>
            <ac:spMk id="6" creationId="{391F2308-E957-40BB-A6ED-5D70B38DD10A}"/>
          </ac:spMkLst>
        </pc:spChg>
      </pc:sldChg>
      <pc:sldChg chg="addSp delSp modSp add modAnim">
        <pc:chgData name="Dimitar Zahariev" userId="b84e4ebc77879e88" providerId="LiveId" clId="{6DFF1614-D017-47D0-8BD1-DF958131BAFA}" dt="2020-02-06T14:31:26.299" v="23286"/>
        <pc:sldMkLst>
          <pc:docMk/>
          <pc:sldMk cId="1771951066" sldId="756"/>
        </pc:sldMkLst>
        <pc:spChg chg="add del">
          <ac:chgData name="Dimitar Zahariev" userId="b84e4ebc77879e88" providerId="LiveId" clId="{6DFF1614-D017-47D0-8BD1-DF958131BAFA}" dt="2020-02-05T16:38:47.980" v="5136"/>
          <ac:spMkLst>
            <pc:docMk/>
            <pc:sldMk cId="1771951066" sldId="756"/>
            <ac:spMk id="2" creationId="{DE11C162-97DC-471E-99D6-CDCFD48E41ED}"/>
          </ac:spMkLst>
        </pc:spChg>
        <pc:spChg chg="add del">
          <ac:chgData name="Dimitar Zahariev" userId="b84e4ebc77879e88" providerId="LiveId" clId="{6DFF1614-D017-47D0-8BD1-DF958131BAFA}" dt="2020-02-05T16:39:04.070" v="5139"/>
          <ac:spMkLst>
            <pc:docMk/>
            <pc:sldMk cId="1771951066" sldId="756"/>
            <ac:spMk id="3" creationId="{1ACD8A11-6F98-45A5-98D5-B21606273A0B}"/>
          </ac:spMkLst>
        </pc:spChg>
        <pc:spChg chg="mod">
          <ac:chgData name="Dimitar Zahariev" userId="b84e4ebc77879e88" providerId="LiveId" clId="{6DFF1614-D017-47D0-8BD1-DF958131BAFA}" dt="2020-02-05T12:23:04.919" v="482" actId="20577"/>
          <ac:spMkLst>
            <pc:docMk/>
            <pc:sldMk cId="1771951066" sldId="756"/>
            <ac:spMk id="4" creationId="{D7702113-46B5-44FF-AE34-AED42A801FFF}"/>
          </ac:spMkLst>
        </pc:spChg>
        <pc:spChg chg="mod">
          <ac:chgData name="Dimitar Zahariev" userId="b84e4ebc77879e88" providerId="LiveId" clId="{6DFF1614-D017-47D0-8BD1-DF958131BAFA}" dt="2020-02-05T16:47:50.820" v="5379" actId="20577"/>
          <ac:spMkLst>
            <pc:docMk/>
            <pc:sldMk cId="1771951066" sldId="756"/>
            <ac:spMk id="5" creationId="{25D4DC16-7C8F-4647-B097-E39063E1F4FD}"/>
          </ac:spMkLst>
        </pc:spChg>
        <pc:spChg chg="add mod">
          <ac:chgData name="Dimitar Zahariev" userId="b84e4ebc77879e88" providerId="LiveId" clId="{6DFF1614-D017-47D0-8BD1-DF958131BAFA}" dt="2020-02-05T16:45:50.260" v="5334" actId="1076"/>
          <ac:spMkLst>
            <pc:docMk/>
            <pc:sldMk cId="1771951066" sldId="756"/>
            <ac:spMk id="6" creationId="{8B2D7CDF-D472-4E99-9359-F2E7BCB77EEA}"/>
          </ac:spMkLst>
        </pc:spChg>
        <pc:spChg chg="add mod">
          <ac:chgData name="Dimitar Zahariev" userId="b84e4ebc77879e88" providerId="LiveId" clId="{6DFF1614-D017-47D0-8BD1-DF958131BAFA}" dt="2020-02-05T16:45:54.632" v="5335" actId="1076"/>
          <ac:spMkLst>
            <pc:docMk/>
            <pc:sldMk cId="1771951066" sldId="756"/>
            <ac:spMk id="7" creationId="{C6403390-503B-45F6-A688-20BC38F6FC8A}"/>
          </ac:spMkLst>
        </pc:spChg>
        <pc:spChg chg="add mod">
          <ac:chgData name="Dimitar Zahariev" userId="b84e4ebc77879e88" providerId="LiveId" clId="{6DFF1614-D017-47D0-8BD1-DF958131BAFA}" dt="2020-02-05T16:45:58.020" v="5336" actId="1076"/>
          <ac:spMkLst>
            <pc:docMk/>
            <pc:sldMk cId="1771951066" sldId="756"/>
            <ac:spMk id="8" creationId="{9496C567-AC51-475A-BA77-27E25C2C2CB2}"/>
          </ac:spMkLst>
        </pc:spChg>
      </pc:sldChg>
      <pc:sldChg chg="modSp add ord modAnim">
        <pc:chgData name="Dimitar Zahariev" userId="b84e4ebc77879e88" providerId="LiveId" clId="{6DFF1614-D017-47D0-8BD1-DF958131BAFA}" dt="2020-02-06T14:31:04.310" v="23281"/>
        <pc:sldMkLst>
          <pc:docMk/>
          <pc:sldMk cId="2502894898" sldId="757"/>
        </pc:sldMkLst>
        <pc:spChg chg="mod">
          <ac:chgData name="Dimitar Zahariev" userId="b84e4ebc77879e88" providerId="LiveId" clId="{6DFF1614-D017-47D0-8BD1-DF958131BAFA}" dt="2020-02-05T13:29:30.054" v="2095" actId="20577"/>
          <ac:spMkLst>
            <pc:docMk/>
            <pc:sldMk cId="2502894898" sldId="757"/>
            <ac:spMk id="4" creationId="{D7702113-46B5-44FF-AE34-AED42A801FFF}"/>
          </ac:spMkLst>
        </pc:spChg>
        <pc:spChg chg="mod">
          <ac:chgData name="Dimitar Zahariev" userId="b84e4ebc77879e88" providerId="LiveId" clId="{6DFF1614-D017-47D0-8BD1-DF958131BAFA}" dt="2020-02-06T14:30:25.067" v="23257" actId="20577"/>
          <ac:spMkLst>
            <pc:docMk/>
            <pc:sldMk cId="2502894898" sldId="757"/>
            <ac:spMk id="5" creationId="{25D4DC16-7C8F-4647-B097-E39063E1F4FD}"/>
          </ac:spMkLst>
        </pc:spChg>
      </pc:sldChg>
      <pc:sldChg chg="addSp modSp add modAnim">
        <pc:chgData name="Dimitar Zahariev" userId="b84e4ebc77879e88" providerId="LiveId" clId="{6DFF1614-D017-47D0-8BD1-DF958131BAFA}" dt="2020-02-06T14:34:10.379" v="23365"/>
        <pc:sldMkLst>
          <pc:docMk/>
          <pc:sldMk cId="480002717" sldId="758"/>
        </pc:sldMkLst>
        <pc:spChg chg="mod">
          <ac:chgData name="Dimitar Zahariev" userId="b84e4ebc77879e88" providerId="LiveId" clId="{6DFF1614-D017-47D0-8BD1-DF958131BAFA}" dt="2020-02-05T19:33:32.945" v="7034" actId="20577"/>
          <ac:spMkLst>
            <pc:docMk/>
            <pc:sldMk cId="480002717" sldId="758"/>
            <ac:spMk id="4" creationId="{D7702113-46B5-44FF-AE34-AED42A801FFF}"/>
          </ac:spMkLst>
        </pc:spChg>
        <pc:spChg chg="mod">
          <ac:chgData name="Dimitar Zahariev" userId="b84e4ebc77879e88" providerId="LiveId" clId="{6DFF1614-D017-47D0-8BD1-DF958131BAFA}" dt="2020-02-06T14:33:37.018" v="23341" actId="113"/>
          <ac:spMkLst>
            <pc:docMk/>
            <pc:sldMk cId="480002717" sldId="758"/>
            <ac:spMk id="5" creationId="{25D4DC16-7C8F-4647-B097-E39063E1F4FD}"/>
          </ac:spMkLst>
        </pc:spChg>
        <pc:spChg chg="add mod">
          <ac:chgData name="Dimitar Zahariev" userId="b84e4ebc77879e88" providerId="LiveId" clId="{6DFF1614-D017-47D0-8BD1-DF958131BAFA}" dt="2020-02-05T19:49:31.681" v="7948" actId="14100"/>
          <ac:spMkLst>
            <pc:docMk/>
            <pc:sldMk cId="480002717" sldId="758"/>
            <ac:spMk id="6" creationId="{3D3FB2D1-E0C3-46F0-82CE-51FC8B376668}"/>
          </ac:spMkLst>
        </pc:spChg>
      </pc:sldChg>
      <pc:sldChg chg="addSp modSp add ord modAnim">
        <pc:chgData name="Dimitar Zahariev" userId="b84e4ebc77879e88" providerId="LiveId" clId="{6DFF1614-D017-47D0-8BD1-DF958131BAFA}" dt="2020-02-06T14:32:54.661" v="23335"/>
        <pc:sldMkLst>
          <pc:docMk/>
          <pc:sldMk cId="3673212385" sldId="759"/>
        </pc:sldMkLst>
        <pc:spChg chg="mod">
          <ac:chgData name="Dimitar Zahariev" userId="b84e4ebc77879e88" providerId="LiveId" clId="{6DFF1614-D017-47D0-8BD1-DF958131BAFA}" dt="2020-02-05T17:00:53.981" v="6116" actId="20577"/>
          <ac:spMkLst>
            <pc:docMk/>
            <pc:sldMk cId="3673212385" sldId="759"/>
            <ac:spMk id="4" creationId="{D7702113-46B5-44FF-AE34-AED42A801FFF}"/>
          </ac:spMkLst>
        </pc:spChg>
        <pc:spChg chg="mod">
          <ac:chgData name="Dimitar Zahariev" userId="b84e4ebc77879e88" providerId="LiveId" clId="{6DFF1614-D017-47D0-8BD1-DF958131BAFA}" dt="2020-02-05T17:07:15.673" v="6665" actId="404"/>
          <ac:spMkLst>
            <pc:docMk/>
            <pc:sldMk cId="3673212385" sldId="759"/>
            <ac:spMk id="5" creationId="{25D4DC16-7C8F-4647-B097-E39063E1F4FD}"/>
          </ac:spMkLst>
        </pc:spChg>
        <pc:spChg chg="add mod">
          <ac:chgData name="Dimitar Zahariev" userId="b84e4ebc77879e88" providerId="LiveId" clId="{6DFF1614-D017-47D0-8BD1-DF958131BAFA}" dt="2020-02-05T17:02:58.443" v="6327" actId="20577"/>
          <ac:spMkLst>
            <pc:docMk/>
            <pc:sldMk cId="3673212385" sldId="759"/>
            <ac:spMk id="6" creationId="{3F6EF140-7F75-48E8-B1DD-8444AC52481C}"/>
          </ac:spMkLst>
        </pc:spChg>
        <pc:spChg chg="add mod">
          <ac:chgData name="Dimitar Zahariev" userId="b84e4ebc77879e88" providerId="LiveId" clId="{6DFF1614-D017-47D0-8BD1-DF958131BAFA}" dt="2020-02-05T17:07:19.693" v="6666" actId="1076"/>
          <ac:spMkLst>
            <pc:docMk/>
            <pc:sldMk cId="3673212385" sldId="759"/>
            <ac:spMk id="7" creationId="{719073D7-B1CA-4EBF-85CA-21B5C455F349}"/>
          </ac:spMkLst>
        </pc:spChg>
        <pc:spChg chg="add mod">
          <ac:chgData name="Dimitar Zahariev" userId="b84e4ebc77879e88" providerId="LiveId" clId="{6DFF1614-D017-47D0-8BD1-DF958131BAFA}" dt="2020-02-05T17:07:23.123" v="6667" actId="1076"/>
          <ac:spMkLst>
            <pc:docMk/>
            <pc:sldMk cId="3673212385" sldId="759"/>
            <ac:spMk id="8" creationId="{0F3000D6-22A4-40FF-A3F4-27B6D73D4267}"/>
          </ac:spMkLst>
        </pc:spChg>
        <pc:spChg chg="add mod">
          <ac:chgData name="Dimitar Zahariev" userId="b84e4ebc77879e88" providerId="LiveId" clId="{6DFF1614-D017-47D0-8BD1-DF958131BAFA}" dt="2020-02-05T17:08:31.849" v="6780" actId="313"/>
          <ac:spMkLst>
            <pc:docMk/>
            <pc:sldMk cId="3673212385" sldId="759"/>
            <ac:spMk id="9" creationId="{A1B7A125-F81C-45FD-B6D8-181320E3666D}"/>
          </ac:spMkLst>
        </pc:spChg>
        <pc:spChg chg="add mod">
          <ac:chgData name="Dimitar Zahariev" userId="b84e4ebc77879e88" providerId="LiveId" clId="{6DFF1614-D017-47D0-8BD1-DF958131BAFA}" dt="2020-02-05T17:09:23.632" v="6863" actId="313"/>
          <ac:spMkLst>
            <pc:docMk/>
            <pc:sldMk cId="3673212385" sldId="759"/>
            <ac:spMk id="10" creationId="{F551EE37-C8DC-483C-A17F-92FD1D49042E}"/>
          </ac:spMkLst>
        </pc:spChg>
      </pc:sldChg>
      <pc:sldChg chg="add modAnim">
        <pc:chgData name="Dimitar Zahariev" userId="b84e4ebc77879e88" providerId="LiveId" clId="{6DFF1614-D017-47D0-8BD1-DF958131BAFA}" dt="2020-02-06T14:38:33.902" v="23455"/>
        <pc:sldMkLst>
          <pc:docMk/>
          <pc:sldMk cId="352851639" sldId="760"/>
        </pc:sldMkLst>
      </pc:sldChg>
      <pc:sldChg chg="addSp modSp add del modAnim">
        <pc:chgData name="Dimitar Zahariev" userId="b84e4ebc77879e88" providerId="LiveId" clId="{6DFF1614-D017-47D0-8BD1-DF958131BAFA}" dt="2020-02-06T09:08:57.852" v="23099" actId="2696"/>
        <pc:sldMkLst>
          <pc:docMk/>
          <pc:sldMk cId="1244288710" sldId="760"/>
        </pc:sldMkLst>
        <pc:spChg chg="mod">
          <ac:chgData name="Dimitar Zahariev" userId="b84e4ebc77879e88" providerId="LiveId" clId="{6DFF1614-D017-47D0-8BD1-DF958131BAFA}" dt="2020-02-05T20:15:49.415" v="8650" actId="20577"/>
          <ac:spMkLst>
            <pc:docMk/>
            <pc:sldMk cId="1244288710" sldId="760"/>
            <ac:spMk id="4" creationId="{D7702113-46B5-44FF-AE34-AED42A801FFF}"/>
          </ac:spMkLst>
        </pc:spChg>
        <pc:spChg chg="mod">
          <ac:chgData name="Dimitar Zahariev" userId="b84e4ebc77879e88" providerId="LiveId" clId="{6DFF1614-D017-47D0-8BD1-DF958131BAFA}" dt="2020-02-05T20:22:42.392" v="8973" actId="20577"/>
          <ac:spMkLst>
            <pc:docMk/>
            <pc:sldMk cId="1244288710" sldId="760"/>
            <ac:spMk id="5" creationId="{25D4DC16-7C8F-4647-B097-E39063E1F4FD}"/>
          </ac:spMkLst>
        </pc:spChg>
        <pc:spChg chg="add">
          <ac:chgData name="Dimitar Zahariev" userId="b84e4ebc77879e88" providerId="LiveId" clId="{6DFF1614-D017-47D0-8BD1-DF958131BAFA}" dt="2020-02-05T20:16:12.813" v="8655"/>
          <ac:spMkLst>
            <pc:docMk/>
            <pc:sldMk cId="1244288710" sldId="760"/>
            <ac:spMk id="6" creationId="{958DE0A6-C7EA-4BDE-A3BC-A53CA31C4F2D}"/>
          </ac:spMkLst>
        </pc:spChg>
        <pc:spChg chg="add mod">
          <ac:chgData name="Dimitar Zahariev" userId="b84e4ebc77879e88" providerId="LiveId" clId="{6DFF1614-D017-47D0-8BD1-DF958131BAFA}" dt="2020-02-05T20:23:47.123" v="9052" actId="20577"/>
          <ac:spMkLst>
            <pc:docMk/>
            <pc:sldMk cId="1244288710" sldId="760"/>
            <ac:spMk id="7" creationId="{74830C84-5CD6-43D8-859B-6ED31645F432}"/>
          </ac:spMkLst>
        </pc:spChg>
        <pc:spChg chg="add mod">
          <ac:chgData name="Dimitar Zahariev" userId="b84e4ebc77879e88" providerId="LiveId" clId="{6DFF1614-D017-47D0-8BD1-DF958131BAFA}" dt="2020-02-05T20:24:29.077" v="9121" actId="20577"/>
          <ac:spMkLst>
            <pc:docMk/>
            <pc:sldMk cId="1244288710" sldId="760"/>
            <ac:spMk id="8" creationId="{F2F02238-BC30-4F40-96F6-91F4F25268F2}"/>
          </ac:spMkLst>
        </pc:spChg>
        <pc:spChg chg="add mod">
          <ac:chgData name="Dimitar Zahariev" userId="b84e4ebc77879e88" providerId="LiveId" clId="{6DFF1614-D017-47D0-8BD1-DF958131BAFA}" dt="2020-02-05T20:25:45.848" v="9219" actId="20577"/>
          <ac:spMkLst>
            <pc:docMk/>
            <pc:sldMk cId="1244288710" sldId="760"/>
            <ac:spMk id="9" creationId="{E0711C5F-A271-4773-B801-5346EF9B2855}"/>
          </ac:spMkLst>
        </pc:spChg>
      </pc:sldChg>
      <pc:sldChg chg="modSp add ord modAnim">
        <pc:chgData name="Dimitar Zahariev" userId="b84e4ebc77879e88" providerId="LiveId" clId="{6DFF1614-D017-47D0-8BD1-DF958131BAFA}" dt="2020-02-06T14:45:22.111" v="23598" actId="20577"/>
        <pc:sldMkLst>
          <pc:docMk/>
          <pc:sldMk cId="2237726109" sldId="761"/>
        </pc:sldMkLst>
        <pc:spChg chg="mod">
          <ac:chgData name="Dimitar Zahariev" userId="b84e4ebc77879e88" providerId="LiveId" clId="{6DFF1614-D017-47D0-8BD1-DF958131BAFA}" dt="2020-02-05T12:28:14.884" v="558" actId="20577"/>
          <ac:spMkLst>
            <pc:docMk/>
            <pc:sldMk cId="2237726109" sldId="761"/>
            <ac:spMk id="4" creationId="{D7702113-46B5-44FF-AE34-AED42A801FFF}"/>
          </ac:spMkLst>
        </pc:spChg>
        <pc:spChg chg="mod">
          <ac:chgData name="Dimitar Zahariev" userId="b84e4ebc77879e88" providerId="LiveId" clId="{6DFF1614-D017-47D0-8BD1-DF958131BAFA}" dt="2020-02-06T14:45:22.111" v="23598" actId="20577"/>
          <ac:spMkLst>
            <pc:docMk/>
            <pc:sldMk cId="2237726109" sldId="761"/>
            <ac:spMk id="5" creationId="{25D4DC16-7C8F-4647-B097-E39063E1F4FD}"/>
          </ac:spMkLst>
        </pc:spChg>
      </pc:sldChg>
      <pc:sldChg chg="addSp modSp add modAnim">
        <pc:chgData name="Dimitar Zahariev" userId="b84e4ebc77879e88" providerId="LiveId" clId="{6DFF1614-D017-47D0-8BD1-DF958131BAFA}" dt="2020-02-06T14:37:30.528" v="23435"/>
        <pc:sldMkLst>
          <pc:docMk/>
          <pc:sldMk cId="4284513354" sldId="762"/>
        </pc:sldMkLst>
        <pc:spChg chg="mod">
          <ac:chgData name="Dimitar Zahariev" userId="b84e4ebc77879e88" providerId="LiveId" clId="{6DFF1614-D017-47D0-8BD1-DF958131BAFA}" dt="2020-02-05T21:13:24.582" v="10775" actId="6549"/>
          <ac:spMkLst>
            <pc:docMk/>
            <pc:sldMk cId="4284513354" sldId="762"/>
            <ac:spMk id="4" creationId="{D7702113-46B5-44FF-AE34-AED42A801FFF}"/>
          </ac:spMkLst>
        </pc:spChg>
        <pc:spChg chg="mod">
          <ac:chgData name="Dimitar Zahariev" userId="b84e4ebc77879e88" providerId="LiveId" clId="{6DFF1614-D017-47D0-8BD1-DF958131BAFA}" dt="2020-02-05T21:21:21.785" v="11404" actId="113"/>
          <ac:spMkLst>
            <pc:docMk/>
            <pc:sldMk cId="4284513354" sldId="762"/>
            <ac:spMk id="5" creationId="{25D4DC16-7C8F-4647-B097-E39063E1F4FD}"/>
          </ac:spMkLst>
        </pc:spChg>
        <pc:spChg chg="add mod">
          <ac:chgData name="Dimitar Zahariev" userId="b84e4ebc77879e88" providerId="LiveId" clId="{6DFF1614-D017-47D0-8BD1-DF958131BAFA}" dt="2020-02-05T21:22:03.049" v="11449" actId="14100"/>
          <ac:spMkLst>
            <pc:docMk/>
            <pc:sldMk cId="4284513354" sldId="762"/>
            <ac:spMk id="6" creationId="{F4F14F80-97F5-4612-8CBB-F7216BA42906}"/>
          </ac:spMkLst>
        </pc:spChg>
      </pc:sldChg>
      <pc:sldChg chg="add modAnim">
        <pc:chgData name="Dimitar Zahariev" userId="b84e4ebc77879e88" providerId="LiveId" clId="{6DFF1614-D017-47D0-8BD1-DF958131BAFA}" dt="2020-02-06T14:38:19.028" v="23449"/>
        <pc:sldMkLst>
          <pc:docMk/>
          <pc:sldMk cId="3243065401" sldId="763"/>
        </pc:sldMkLst>
      </pc:sldChg>
      <pc:sldChg chg="addSp modSp add del modAnim">
        <pc:chgData name="Dimitar Zahariev" userId="b84e4ebc77879e88" providerId="LiveId" clId="{6DFF1614-D017-47D0-8BD1-DF958131BAFA}" dt="2020-02-06T09:08:57.852" v="23099" actId="2696"/>
        <pc:sldMkLst>
          <pc:docMk/>
          <pc:sldMk cId="3931425031" sldId="763"/>
        </pc:sldMkLst>
        <pc:spChg chg="mod">
          <ac:chgData name="Dimitar Zahariev" userId="b84e4ebc77879e88" providerId="LiveId" clId="{6DFF1614-D017-47D0-8BD1-DF958131BAFA}" dt="2020-02-05T20:15:53.834" v="8654" actId="20577"/>
          <ac:spMkLst>
            <pc:docMk/>
            <pc:sldMk cId="3931425031" sldId="763"/>
            <ac:spMk id="4" creationId="{D7702113-46B5-44FF-AE34-AED42A801FFF}"/>
          </ac:spMkLst>
        </pc:spChg>
        <pc:spChg chg="mod">
          <ac:chgData name="Dimitar Zahariev" userId="b84e4ebc77879e88" providerId="LiveId" clId="{6DFF1614-D017-47D0-8BD1-DF958131BAFA}" dt="2020-02-05T20:11:56.243" v="8588" actId="20577"/>
          <ac:spMkLst>
            <pc:docMk/>
            <pc:sldMk cId="3931425031" sldId="763"/>
            <ac:spMk id="5" creationId="{25D4DC16-7C8F-4647-B097-E39063E1F4FD}"/>
          </ac:spMkLst>
        </pc:spChg>
        <pc:spChg chg="add mod">
          <ac:chgData name="Dimitar Zahariev" userId="b84e4ebc77879e88" providerId="LiveId" clId="{6DFF1614-D017-47D0-8BD1-DF958131BAFA}" dt="2020-02-05T20:12:19.081" v="8590"/>
          <ac:spMkLst>
            <pc:docMk/>
            <pc:sldMk cId="3931425031" sldId="763"/>
            <ac:spMk id="6" creationId="{B0C2E08D-6FDB-4E68-B0F7-7ACB4F60DB43}"/>
          </ac:spMkLst>
        </pc:spChg>
        <pc:picChg chg="add mod">
          <ac:chgData name="Dimitar Zahariev" userId="b84e4ebc77879e88" providerId="LiveId" clId="{6DFF1614-D017-47D0-8BD1-DF958131BAFA}" dt="2020-02-05T20:14:53.479" v="8602" actId="1076"/>
          <ac:picMkLst>
            <pc:docMk/>
            <pc:sldMk cId="3931425031" sldId="763"/>
            <ac:picMk id="3" creationId="{684B8899-0465-41EF-8228-E6F619FA75B6}"/>
          </ac:picMkLst>
        </pc:picChg>
        <pc:picChg chg="add mod">
          <ac:chgData name="Dimitar Zahariev" userId="b84e4ebc77879e88" providerId="LiveId" clId="{6DFF1614-D017-47D0-8BD1-DF958131BAFA}" dt="2020-02-05T20:15:14.369" v="8605" actId="1076"/>
          <ac:picMkLst>
            <pc:docMk/>
            <pc:sldMk cId="3931425031" sldId="763"/>
            <ac:picMk id="8" creationId="{A0F5E550-87CD-4560-82C9-C3645B7F742F}"/>
          </ac:picMkLst>
        </pc:picChg>
      </pc:sldChg>
      <pc:sldChg chg="addSp delSp modSp add delAnim modAnim">
        <pc:chgData name="Dimitar Zahariev" userId="b84e4ebc77879e88" providerId="LiveId" clId="{6DFF1614-D017-47D0-8BD1-DF958131BAFA}" dt="2020-02-06T14:41:33.791" v="23550"/>
        <pc:sldMkLst>
          <pc:docMk/>
          <pc:sldMk cId="2964688222" sldId="764"/>
        </pc:sldMkLst>
        <pc:spChg chg="mod">
          <ac:chgData name="Dimitar Zahariev" userId="b84e4ebc77879e88" providerId="LiveId" clId="{6DFF1614-D017-47D0-8BD1-DF958131BAFA}" dt="2020-02-05T12:36:06.195" v="649" actId="20577"/>
          <ac:spMkLst>
            <pc:docMk/>
            <pc:sldMk cId="2964688222" sldId="764"/>
            <ac:spMk id="4" creationId="{D7702113-46B5-44FF-AE34-AED42A801FFF}"/>
          </ac:spMkLst>
        </pc:spChg>
        <pc:spChg chg="mod">
          <ac:chgData name="Dimitar Zahariev" userId="b84e4ebc77879e88" providerId="LiveId" clId="{6DFF1614-D017-47D0-8BD1-DF958131BAFA}" dt="2020-02-05T22:07:33.259" v="13340" actId="113"/>
          <ac:spMkLst>
            <pc:docMk/>
            <pc:sldMk cId="2964688222" sldId="764"/>
            <ac:spMk id="5" creationId="{25D4DC16-7C8F-4647-B097-E39063E1F4FD}"/>
          </ac:spMkLst>
        </pc:spChg>
        <pc:spChg chg="del">
          <ac:chgData name="Dimitar Zahariev" userId="b84e4ebc77879e88" providerId="LiveId" clId="{6DFF1614-D017-47D0-8BD1-DF958131BAFA}" dt="2020-02-05T22:07:25.121" v="13338" actId="478"/>
          <ac:spMkLst>
            <pc:docMk/>
            <pc:sldMk cId="2964688222" sldId="764"/>
            <ac:spMk id="6" creationId="{D4096F37-F8A8-4BDF-B72C-7D68CB815E26}"/>
          </ac:spMkLst>
        </pc:spChg>
        <pc:spChg chg="add mod">
          <ac:chgData name="Dimitar Zahariev" userId="b84e4ebc77879e88" providerId="LiveId" clId="{6DFF1614-D017-47D0-8BD1-DF958131BAFA}" dt="2020-02-05T22:07:18.539" v="13337" actId="20577"/>
          <ac:spMkLst>
            <pc:docMk/>
            <pc:sldMk cId="2964688222" sldId="764"/>
            <ac:spMk id="7" creationId="{AB7E4AD4-BA8D-4012-B4B9-C5725015A28F}"/>
          </ac:spMkLst>
        </pc:spChg>
      </pc:sldChg>
      <pc:sldChg chg="modSp add del">
        <pc:chgData name="Dimitar Zahariev" userId="b84e4ebc77879e88" providerId="LiveId" clId="{6DFF1614-D017-47D0-8BD1-DF958131BAFA}" dt="2020-02-05T22:07:43.447" v="13343" actId="47"/>
        <pc:sldMkLst>
          <pc:docMk/>
          <pc:sldMk cId="303194057" sldId="765"/>
        </pc:sldMkLst>
        <pc:spChg chg="mod">
          <ac:chgData name="Dimitar Zahariev" userId="b84e4ebc77879e88" providerId="LiveId" clId="{6DFF1614-D017-47D0-8BD1-DF958131BAFA}" dt="2020-02-05T12:36:19.527" v="657" actId="20577"/>
          <ac:spMkLst>
            <pc:docMk/>
            <pc:sldMk cId="303194057" sldId="765"/>
            <ac:spMk id="4" creationId="{D7702113-46B5-44FF-AE34-AED42A801FFF}"/>
          </ac:spMkLst>
        </pc:spChg>
      </pc:sldChg>
      <pc:sldChg chg="delSp modSp add delAnim modAnim">
        <pc:chgData name="Dimitar Zahariev" userId="b84e4ebc77879e88" providerId="LiveId" clId="{6DFF1614-D017-47D0-8BD1-DF958131BAFA}" dt="2020-02-06T14:42:36.018" v="23572" actId="478"/>
        <pc:sldMkLst>
          <pc:docMk/>
          <pc:sldMk cId="3006524077" sldId="766"/>
        </pc:sldMkLst>
        <pc:spChg chg="mod">
          <ac:chgData name="Dimitar Zahariev" userId="b84e4ebc77879e88" providerId="LiveId" clId="{6DFF1614-D017-47D0-8BD1-DF958131BAFA}" dt="2020-02-05T12:36:44.644" v="671" actId="20577"/>
          <ac:spMkLst>
            <pc:docMk/>
            <pc:sldMk cId="3006524077" sldId="766"/>
            <ac:spMk id="4" creationId="{D7702113-46B5-44FF-AE34-AED42A801FFF}"/>
          </ac:spMkLst>
        </pc:spChg>
        <pc:spChg chg="mod">
          <ac:chgData name="Dimitar Zahariev" userId="b84e4ebc77879e88" providerId="LiveId" clId="{6DFF1614-D017-47D0-8BD1-DF958131BAFA}" dt="2020-02-05T23:27:12.719" v="17337" actId="403"/>
          <ac:spMkLst>
            <pc:docMk/>
            <pc:sldMk cId="3006524077" sldId="766"/>
            <ac:spMk id="5" creationId="{25D4DC16-7C8F-4647-B097-E39063E1F4FD}"/>
          </ac:spMkLst>
        </pc:spChg>
        <pc:spChg chg="del">
          <ac:chgData name="Dimitar Zahariev" userId="b84e4ebc77879e88" providerId="LiveId" clId="{6DFF1614-D017-47D0-8BD1-DF958131BAFA}" dt="2020-02-06T14:42:36.018" v="23572" actId="478"/>
          <ac:spMkLst>
            <pc:docMk/>
            <pc:sldMk cId="3006524077" sldId="766"/>
            <ac:spMk id="6" creationId="{D4096F37-F8A8-4BDF-B72C-7D68CB815E26}"/>
          </ac:spMkLst>
        </pc:spChg>
      </pc:sldChg>
      <pc:sldChg chg="modSp add del">
        <pc:chgData name="Dimitar Zahariev" userId="b84e4ebc77879e88" providerId="LiveId" clId="{6DFF1614-D017-47D0-8BD1-DF958131BAFA}" dt="2020-02-05T22:12:33.606" v="13531" actId="47"/>
        <pc:sldMkLst>
          <pc:docMk/>
          <pc:sldMk cId="2693015376" sldId="767"/>
        </pc:sldMkLst>
        <pc:spChg chg="mod">
          <ac:chgData name="Dimitar Zahariev" userId="b84e4ebc77879e88" providerId="LiveId" clId="{6DFF1614-D017-47D0-8BD1-DF958131BAFA}" dt="2020-02-05T12:37:02.386" v="686" actId="20577"/>
          <ac:spMkLst>
            <pc:docMk/>
            <pc:sldMk cId="2693015376" sldId="767"/>
            <ac:spMk id="4" creationId="{D7702113-46B5-44FF-AE34-AED42A801FFF}"/>
          </ac:spMkLst>
        </pc:spChg>
      </pc:sldChg>
      <pc:sldChg chg="addSp delSp modSp add ord delAnim modAnim">
        <pc:chgData name="Dimitar Zahariev" userId="b84e4ebc77879e88" providerId="LiveId" clId="{6DFF1614-D017-47D0-8BD1-DF958131BAFA}" dt="2020-02-06T14:43:23.759" v="23586"/>
        <pc:sldMkLst>
          <pc:docMk/>
          <pc:sldMk cId="236759615" sldId="768"/>
        </pc:sldMkLst>
        <pc:spChg chg="mod">
          <ac:chgData name="Dimitar Zahariev" userId="b84e4ebc77879e88" providerId="LiveId" clId="{6DFF1614-D017-47D0-8BD1-DF958131BAFA}" dt="2020-02-05T12:37:39.760" v="714" actId="20577"/>
          <ac:spMkLst>
            <pc:docMk/>
            <pc:sldMk cId="236759615" sldId="768"/>
            <ac:spMk id="4" creationId="{D7702113-46B5-44FF-AE34-AED42A801FFF}"/>
          </ac:spMkLst>
        </pc:spChg>
        <pc:spChg chg="mod">
          <ac:chgData name="Dimitar Zahariev" userId="b84e4ebc77879e88" providerId="LiveId" clId="{6DFF1614-D017-47D0-8BD1-DF958131BAFA}" dt="2020-02-05T22:42:02.218" v="15005" actId="20577"/>
          <ac:spMkLst>
            <pc:docMk/>
            <pc:sldMk cId="236759615" sldId="768"/>
            <ac:spMk id="5" creationId="{25D4DC16-7C8F-4647-B097-E39063E1F4FD}"/>
          </ac:spMkLst>
        </pc:spChg>
        <pc:spChg chg="del">
          <ac:chgData name="Dimitar Zahariev" userId="b84e4ebc77879e88" providerId="LiveId" clId="{6DFF1614-D017-47D0-8BD1-DF958131BAFA}" dt="2020-02-05T22:43:23.905" v="15053" actId="478"/>
          <ac:spMkLst>
            <pc:docMk/>
            <pc:sldMk cId="236759615" sldId="768"/>
            <ac:spMk id="6" creationId="{D4096F37-F8A8-4BDF-B72C-7D68CB815E26}"/>
          </ac:spMkLst>
        </pc:spChg>
        <pc:spChg chg="add mod">
          <ac:chgData name="Dimitar Zahariev" userId="b84e4ebc77879e88" providerId="LiveId" clId="{6DFF1614-D017-47D0-8BD1-DF958131BAFA}" dt="2020-02-05T22:41:55.069" v="15003" actId="1076"/>
          <ac:spMkLst>
            <pc:docMk/>
            <pc:sldMk cId="236759615" sldId="768"/>
            <ac:spMk id="7" creationId="{3695F54D-CE82-4F15-8DFC-FA2852F8D0C2}"/>
          </ac:spMkLst>
        </pc:spChg>
        <pc:spChg chg="add mod">
          <ac:chgData name="Dimitar Zahariev" userId="b84e4ebc77879e88" providerId="LiveId" clId="{6DFF1614-D017-47D0-8BD1-DF958131BAFA}" dt="2020-02-05T22:42:00.524" v="15004" actId="1076"/>
          <ac:spMkLst>
            <pc:docMk/>
            <pc:sldMk cId="236759615" sldId="768"/>
            <ac:spMk id="8" creationId="{A2737970-B25F-4916-B3E2-8959E5361300}"/>
          </ac:spMkLst>
        </pc:spChg>
        <pc:spChg chg="add mod">
          <ac:chgData name="Dimitar Zahariev" userId="b84e4ebc77879e88" providerId="LiveId" clId="{6DFF1614-D017-47D0-8BD1-DF958131BAFA}" dt="2020-02-05T22:43:04.258" v="15052" actId="20577"/>
          <ac:spMkLst>
            <pc:docMk/>
            <pc:sldMk cId="236759615" sldId="768"/>
            <ac:spMk id="9" creationId="{BDAF9B92-4849-421E-B454-5BA6165DB6B0}"/>
          </ac:spMkLst>
        </pc:spChg>
        <pc:spChg chg="add mod">
          <ac:chgData name="Dimitar Zahariev" userId="b84e4ebc77879e88" providerId="LiveId" clId="{6DFF1614-D017-47D0-8BD1-DF958131BAFA}" dt="2020-02-05T22:44:03.625" v="15120" actId="20577"/>
          <ac:spMkLst>
            <pc:docMk/>
            <pc:sldMk cId="236759615" sldId="768"/>
            <ac:spMk id="10" creationId="{93C7E02A-FC20-43C4-A9EA-F94C7D13698F}"/>
          </ac:spMkLst>
        </pc:spChg>
      </pc:sldChg>
      <pc:sldChg chg="addSp delSp modSp add delAnim modAnim">
        <pc:chgData name="Dimitar Zahariev" userId="b84e4ebc77879e88" providerId="LiveId" clId="{6DFF1614-D017-47D0-8BD1-DF958131BAFA}" dt="2020-02-06T14:45:42.050" v="23605"/>
        <pc:sldMkLst>
          <pc:docMk/>
          <pc:sldMk cId="4048332883" sldId="769"/>
        </pc:sldMkLst>
        <pc:spChg chg="mod">
          <ac:chgData name="Dimitar Zahariev" userId="b84e4ebc77879e88" providerId="LiveId" clId="{6DFF1614-D017-47D0-8BD1-DF958131BAFA}" dt="2020-02-05T12:37:55.906" v="725" actId="20577"/>
          <ac:spMkLst>
            <pc:docMk/>
            <pc:sldMk cId="4048332883" sldId="769"/>
            <ac:spMk id="4" creationId="{D7702113-46B5-44FF-AE34-AED42A801FFF}"/>
          </ac:spMkLst>
        </pc:spChg>
        <pc:spChg chg="mod">
          <ac:chgData name="Dimitar Zahariev" userId="b84e4ebc77879e88" providerId="LiveId" clId="{6DFF1614-D017-47D0-8BD1-DF958131BAFA}" dt="2020-02-05T23:31:12.088" v="17604" actId="20577"/>
          <ac:spMkLst>
            <pc:docMk/>
            <pc:sldMk cId="4048332883" sldId="769"/>
            <ac:spMk id="5" creationId="{25D4DC16-7C8F-4647-B097-E39063E1F4FD}"/>
          </ac:spMkLst>
        </pc:spChg>
        <pc:spChg chg="del">
          <ac:chgData name="Dimitar Zahariev" userId="b84e4ebc77879e88" providerId="LiveId" clId="{6DFF1614-D017-47D0-8BD1-DF958131BAFA}" dt="2020-02-05T23:28:34.201" v="17366" actId="478"/>
          <ac:spMkLst>
            <pc:docMk/>
            <pc:sldMk cId="4048332883" sldId="769"/>
            <ac:spMk id="6" creationId="{D4096F37-F8A8-4BDF-B72C-7D68CB815E26}"/>
          </ac:spMkLst>
        </pc:spChg>
        <pc:spChg chg="add mod">
          <ac:chgData name="Dimitar Zahariev" userId="b84e4ebc77879e88" providerId="LiveId" clId="{6DFF1614-D017-47D0-8BD1-DF958131BAFA}" dt="2020-02-05T23:31:17.045" v="17605" actId="1076"/>
          <ac:spMkLst>
            <pc:docMk/>
            <pc:sldMk cId="4048332883" sldId="769"/>
            <ac:spMk id="7" creationId="{8E1E4B44-D2CF-4C84-B3E8-4E4FFAD296F4}"/>
          </ac:spMkLst>
        </pc:spChg>
        <pc:spChg chg="add mod">
          <ac:chgData name="Dimitar Zahariev" userId="b84e4ebc77879e88" providerId="LiveId" clId="{6DFF1614-D017-47D0-8BD1-DF958131BAFA}" dt="2020-02-05T23:31:34.173" v="17644" actId="20577"/>
          <ac:spMkLst>
            <pc:docMk/>
            <pc:sldMk cId="4048332883" sldId="769"/>
            <ac:spMk id="8" creationId="{6425FE19-533B-41B5-AB2C-7320589362DC}"/>
          </ac:spMkLst>
        </pc:spChg>
      </pc:sldChg>
      <pc:sldChg chg="addSp delSp modSp add delAnim modAnim">
        <pc:chgData name="Dimitar Zahariev" userId="b84e4ebc77879e88" providerId="LiveId" clId="{6DFF1614-D017-47D0-8BD1-DF958131BAFA}" dt="2020-02-05T23:17:26.620" v="16822" actId="1036"/>
        <pc:sldMkLst>
          <pc:docMk/>
          <pc:sldMk cId="1174585664" sldId="770"/>
        </pc:sldMkLst>
        <pc:spChg chg="mod">
          <ac:chgData name="Dimitar Zahariev" userId="b84e4ebc77879e88" providerId="LiveId" clId="{6DFF1614-D017-47D0-8BD1-DF958131BAFA}" dt="2020-02-05T12:38:17.155" v="734" actId="20577"/>
          <ac:spMkLst>
            <pc:docMk/>
            <pc:sldMk cId="1174585664" sldId="770"/>
            <ac:spMk id="4" creationId="{D7702113-46B5-44FF-AE34-AED42A801FFF}"/>
          </ac:spMkLst>
        </pc:spChg>
        <pc:spChg chg="mod">
          <ac:chgData name="Dimitar Zahariev" userId="b84e4ebc77879e88" providerId="LiveId" clId="{6DFF1614-D017-47D0-8BD1-DF958131BAFA}" dt="2020-02-05T23:17:20.749" v="16816" actId="20577"/>
          <ac:spMkLst>
            <pc:docMk/>
            <pc:sldMk cId="1174585664" sldId="770"/>
            <ac:spMk id="5" creationId="{25D4DC16-7C8F-4647-B097-E39063E1F4FD}"/>
          </ac:spMkLst>
        </pc:spChg>
        <pc:spChg chg="del">
          <ac:chgData name="Dimitar Zahariev" userId="b84e4ebc77879e88" providerId="LiveId" clId="{6DFF1614-D017-47D0-8BD1-DF958131BAFA}" dt="2020-02-05T23:12:22.760" v="16629" actId="478"/>
          <ac:spMkLst>
            <pc:docMk/>
            <pc:sldMk cId="1174585664" sldId="770"/>
            <ac:spMk id="6" creationId="{D4096F37-F8A8-4BDF-B72C-7D68CB815E26}"/>
          </ac:spMkLst>
        </pc:spChg>
        <pc:spChg chg="add mod">
          <ac:chgData name="Dimitar Zahariev" userId="b84e4ebc77879e88" providerId="LiveId" clId="{6DFF1614-D017-47D0-8BD1-DF958131BAFA}" dt="2020-02-05T23:17:26.620" v="16822" actId="1036"/>
          <ac:spMkLst>
            <pc:docMk/>
            <pc:sldMk cId="1174585664" sldId="770"/>
            <ac:spMk id="7" creationId="{147FA24A-2BF3-4632-918D-B06429E2F132}"/>
          </ac:spMkLst>
        </pc:spChg>
      </pc:sldChg>
      <pc:sldChg chg="modSp add modAnim">
        <pc:chgData name="Dimitar Zahariev" userId="b84e4ebc77879e88" providerId="LiveId" clId="{6DFF1614-D017-47D0-8BD1-DF958131BAFA}" dt="2020-02-06T00:24:30.289" v="19608" actId="403"/>
        <pc:sldMkLst>
          <pc:docMk/>
          <pc:sldMk cId="2999030687" sldId="771"/>
        </pc:sldMkLst>
        <pc:spChg chg="mod">
          <ac:chgData name="Dimitar Zahariev" userId="b84e4ebc77879e88" providerId="LiveId" clId="{6DFF1614-D017-47D0-8BD1-DF958131BAFA}" dt="2020-02-05T12:39:46.501" v="772" actId="20577"/>
          <ac:spMkLst>
            <pc:docMk/>
            <pc:sldMk cId="2999030687" sldId="771"/>
            <ac:spMk id="4" creationId="{D7702113-46B5-44FF-AE34-AED42A801FFF}"/>
          </ac:spMkLst>
        </pc:spChg>
        <pc:spChg chg="mod">
          <ac:chgData name="Dimitar Zahariev" userId="b84e4ebc77879e88" providerId="LiveId" clId="{6DFF1614-D017-47D0-8BD1-DF958131BAFA}" dt="2020-02-06T00:24:30.289" v="19608" actId="403"/>
          <ac:spMkLst>
            <pc:docMk/>
            <pc:sldMk cId="2999030687" sldId="771"/>
            <ac:spMk id="5" creationId="{25D4DC16-7C8F-4647-B097-E39063E1F4FD}"/>
          </ac:spMkLst>
        </pc:spChg>
        <pc:spChg chg="mod">
          <ac:chgData name="Dimitar Zahariev" userId="b84e4ebc77879e88" providerId="LiveId" clId="{6DFF1614-D017-47D0-8BD1-DF958131BAFA}" dt="2020-02-06T00:13:47.970" v="19327" actId="20577"/>
          <ac:spMkLst>
            <pc:docMk/>
            <pc:sldMk cId="2999030687" sldId="771"/>
            <ac:spMk id="6" creationId="{BA4A7289-76C1-442E-ADC1-6856D9F4C3F2}"/>
          </ac:spMkLst>
        </pc:spChg>
      </pc:sldChg>
      <pc:sldChg chg="delSp modSp add delAnim modAnim">
        <pc:chgData name="Dimitar Zahariev" userId="b84e4ebc77879e88" providerId="LiveId" clId="{6DFF1614-D017-47D0-8BD1-DF958131BAFA}" dt="2020-02-06T14:48:08.346" v="23647"/>
        <pc:sldMkLst>
          <pc:docMk/>
          <pc:sldMk cId="288568412" sldId="772"/>
        </pc:sldMkLst>
        <pc:spChg chg="mod">
          <ac:chgData name="Dimitar Zahariev" userId="b84e4ebc77879e88" providerId="LiveId" clId="{6DFF1614-D017-47D0-8BD1-DF958131BAFA}" dt="2020-02-05T12:39:58.796" v="779" actId="20577"/>
          <ac:spMkLst>
            <pc:docMk/>
            <pc:sldMk cId="288568412" sldId="772"/>
            <ac:spMk id="4" creationId="{D7702113-46B5-44FF-AE34-AED42A801FFF}"/>
          </ac:spMkLst>
        </pc:spChg>
        <pc:spChg chg="mod">
          <ac:chgData name="Dimitar Zahariev" userId="b84e4ebc77879e88" providerId="LiveId" clId="{6DFF1614-D017-47D0-8BD1-DF958131BAFA}" dt="2020-02-06T00:46:14.434" v="20749" actId="113"/>
          <ac:spMkLst>
            <pc:docMk/>
            <pc:sldMk cId="288568412" sldId="772"/>
            <ac:spMk id="5" creationId="{25D4DC16-7C8F-4647-B097-E39063E1F4FD}"/>
          </ac:spMkLst>
        </pc:spChg>
        <pc:spChg chg="del">
          <ac:chgData name="Dimitar Zahariev" userId="b84e4ebc77879e88" providerId="LiveId" clId="{6DFF1614-D017-47D0-8BD1-DF958131BAFA}" dt="2020-02-06T00:46:05.332" v="20745" actId="478"/>
          <ac:spMkLst>
            <pc:docMk/>
            <pc:sldMk cId="288568412" sldId="772"/>
            <ac:spMk id="6" creationId="{BA4A7289-76C1-442E-ADC1-6856D9F4C3F2}"/>
          </ac:spMkLst>
        </pc:spChg>
      </pc:sldChg>
      <pc:sldChg chg="addSp delSp modSp add delAnim modAnim">
        <pc:chgData name="Dimitar Zahariev" userId="b84e4ebc77879e88" providerId="LiveId" clId="{6DFF1614-D017-47D0-8BD1-DF958131BAFA}" dt="2020-02-06T14:48:51.267" v="23669"/>
        <pc:sldMkLst>
          <pc:docMk/>
          <pc:sldMk cId="4269005249" sldId="773"/>
        </pc:sldMkLst>
        <pc:spChg chg="mod">
          <ac:chgData name="Dimitar Zahariev" userId="b84e4ebc77879e88" providerId="LiveId" clId="{6DFF1614-D017-47D0-8BD1-DF958131BAFA}" dt="2020-02-05T12:40:27.471" v="791" actId="20577"/>
          <ac:spMkLst>
            <pc:docMk/>
            <pc:sldMk cId="4269005249" sldId="773"/>
            <ac:spMk id="4" creationId="{D7702113-46B5-44FF-AE34-AED42A801FFF}"/>
          </ac:spMkLst>
        </pc:spChg>
        <pc:spChg chg="mod">
          <ac:chgData name="Dimitar Zahariev" userId="b84e4ebc77879e88" providerId="LiveId" clId="{6DFF1614-D017-47D0-8BD1-DF958131BAFA}" dt="2020-02-06T14:48:13.852" v="23648" actId="113"/>
          <ac:spMkLst>
            <pc:docMk/>
            <pc:sldMk cId="4269005249" sldId="773"/>
            <ac:spMk id="5" creationId="{25D4DC16-7C8F-4647-B097-E39063E1F4FD}"/>
          </ac:spMkLst>
        </pc:spChg>
        <pc:spChg chg="del">
          <ac:chgData name="Dimitar Zahariev" userId="b84e4ebc77879e88" providerId="LiveId" clId="{6DFF1614-D017-47D0-8BD1-DF958131BAFA}" dt="2020-02-06T00:49:42.296" v="21000" actId="478"/>
          <ac:spMkLst>
            <pc:docMk/>
            <pc:sldMk cId="4269005249" sldId="773"/>
            <ac:spMk id="6" creationId="{BA4A7289-76C1-442E-ADC1-6856D9F4C3F2}"/>
          </ac:spMkLst>
        </pc:spChg>
        <pc:spChg chg="add mod">
          <ac:chgData name="Dimitar Zahariev" userId="b84e4ebc77879e88" providerId="LiveId" clId="{6DFF1614-D017-47D0-8BD1-DF958131BAFA}" dt="2020-02-06T12:16:10.213" v="23125"/>
          <ac:spMkLst>
            <pc:docMk/>
            <pc:sldMk cId="4269005249" sldId="773"/>
            <ac:spMk id="6" creationId="{EE08C299-2E2C-487E-90FE-23B8FA19E619}"/>
          </ac:spMkLst>
        </pc:spChg>
        <pc:spChg chg="add mod">
          <ac:chgData name="Dimitar Zahariev" userId="b84e4ebc77879e88" providerId="LiveId" clId="{6DFF1614-D017-47D0-8BD1-DF958131BAFA}" dt="2020-02-06T00:48:39.646" v="20914" actId="14100"/>
          <ac:spMkLst>
            <pc:docMk/>
            <pc:sldMk cId="4269005249" sldId="773"/>
            <ac:spMk id="7" creationId="{8EA9D030-B315-4FC5-A552-5616EAA6E776}"/>
          </ac:spMkLst>
        </pc:spChg>
        <pc:spChg chg="add mod">
          <ac:chgData name="Dimitar Zahariev" userId="b84e4ebc77879e88" providerId="LiveId" clId="{6DFF1614-D017-47D0-8BD1-DF958131BAFA}" dt="2020-02-06T00:49:27.332" v="20999" actId="20577"/>
          <ac:spMkLst>
            <pc:docMk/>
            <pc:sldMk cId="4269005249" sldId="773"/>
            <ac:spMk id="8" creationId="{A87F9C18-2D6E-4DDC-96D4-636028D1C56A}"/>
          </ac:spMkLst>
        </pc:spChg>
      </pc:sldChg>
      <pc:sldChg chg="modSp add modAnim">
        <pc:chgData name="Dimitar Zahariev" userId="b84e4ebc77879e88" providerId="LiveId" clId="{6DFF1614-D017-47D0-8BD1-DF958131BAFA}" dt="2020-02-06T00:40:36.986" v="20379" actId="113"/>
        <pc:sldMkLst>
          <pc:docMk/>
          <pc:sldMk cId="2522984265" sldId="774"/>
        </pc:sldMkLst>
        <pc:spChg chg="mod">
          <ac:chgData name="Dimitar Zahariev" userId="b84e4ebc77879e88" providerId="LiveId" clId="{6DFF1614-D017-47D0-8BD1-DF958131BAFA}" dt="2020-02-05T12:40:36.126" v="803" actId="20577"/>
          <ac:spMkLst>
            <pc:docMk/>
            <pc:sldMk cId="2522984265" sldId="774"/>
            <ac:spMk id="4" creationId="{D7702113-46B5-44FF-AE34-AED42A801FFF}"/>
          </ac:spMkLst>
        </pc:spChg>
        <pc:spChg chg="mod">
          <ac:chgData name="Dimitar Zahariev" userId="b84e4ebc77879e88" providerId="LiveId" clId="{6DFF1614-D017-47D0-8BD1-DF958131BAFA}" dt="2020-02-06T00:40:36.986" v="20379" actId="113"/>
          <ac:spMkLst>
            <pc:docMk/>
            <pc:sldMk cId="2522984265" sldId="774"/>
            <ac:spMk id="5" creationId="{25D4DC16-7C8F-4647-B097-E39063E1F4FD}"/>
          </ac:spMkLst>
        </pc:spChg>
        <pc:spChg chg="mod">
          <ac:chgData name="Dimitar Zahariev" userId="b84e4ebc77879e88" providerId="LiveId" clId="{6DFF1614-D017-47D0-8BD1-DF958131BAFA}" dt="2020-02-06T00:33:07.518" v="19814"/>
          <ac:spMkLst>
            <pc:docMk/>
            <pc:sldMk cId="2522984265" sldId="774"/>
            <ac:spMk id="6" creationId="{BA4A7289-76C1-442E-ADC1-6856D9F4C3F2}"/>
          </ac:spMkLst>
        </pc:spChg>
      </pc:sldChg>
      <pc:sldChg chg="addSp delSp modSp add delAnim modAnim">
        <pc:chgData name="Dimitar Zahariev" userId="b84e4ebc77879e88" providerId="LiveId" clId="{6DFF1614-D017-47D0-8BD1-DF958131BAFA}" dt="2020-02-06T14:46:08.092" v="23613"/>
        <pc:sldMkLst>
          <pc:docMk/>
          <pc:sldMk cId="3358448763" sldId="775"/>
        </pc:sldMkLst>
        <pc:spChg chg="mod">
          <ac:chgData name="Dimitar Zahariev" userId="b84e4ebc77879e88" providerId="LiveId" clId="{6DFF1614-D017-47D0-8BD1-DF958131BAFA}" dt="2020-02-05T12:41:11.743" v="824" actId="20577"/>
          <ac:spMkLst>
            <pc:docMk/>
            <pc:sldMk cId="3358448763" sldId="775"/>
            <ac:spMk id="4" creationId="{D7702113-46B5-44FF-AE34-AED42A801FFF}"/>
          </ac:spMkLst>
        </pc:spChg>
        <pc:spChg chg="mod">
          <ac:chgData name="Dimitar Zahariev" userId="b84e4ebc77879e88" providerId="LiveId" clId="{6DFF1614-D017-47D0-8BD1-DF958131BAFA}" dt="2020-02-05T23:37:22.632" v="18015" actId="20577"/>
          <ac:spMkLst>
            <pc:docMk/>
            <pc:sldMk cId="3358448763" sldId="775"/>
            <ac:spMk id="5" creationId="{25D4DC16-7C8F-4647-B097-E39063E1F4FD}"/>
          </ac:spMkLst>
        </pc:spChg>
        <pc:spChg chg="del">
          <ac:chgData name="Dimitar Zahariev" userId="b84e4ebc77879e88" providerId="LiveId" clId="{6DFF1614-D017-47D0-8BD1-DF958131BAFA}" dt="2020-02-05T23:38:55.082" v="18089" actId="478"/>
          <ac:spMkLst>
            <pc:docMk/>
            <pc:sldMk cId="3358448763" sldId="775"/>
            <ac:spMk id="6" creationId="{D4096F37-F8A8-4BDF-B72C-7D68CB815E26}"/>
          </ac:spMkLst>
        </pc:spChg>
        <pc:spChg chg="add mod">
          <ac:chgData name="Dimitar Zahariev" userId="b84e4ebc77879e88" providerId="LiveId" clId="{6DFF1614-D017-47D0-8BD1-DF958131BAFA}" dt="2020-02-05T23:38:01.240" v="18066" actId="20577"/>
          <ac:spMkLst>
            <pc:docMk/>
            <pc:sldMk cId="3358448763" sldId="775"/>
            <ac:spMk id="7" creationId="{134E69A1-DA7D-4F75-90A5-14C05CCA2253}"/>
          </ac:spMkLst>
        </pc:spChg>
        <pc:spChg chg="add mod">
          <ac:chgData name="Dimitar Zahariev" userId="b84e4ebc77879e88" providerId="LiveId" clId="{6DFF1614-D017-47D0-8BD1-DF958131BAFA}" dt="2020-02-05T23:38:22.736" v="18080" actId="20577"/>
          <ac:spMkLst>
            <pc:docMk/>
            <pc:sldMk cId="3358448763" sldId="775"/>
            <ac:spMk id="8" creationId="{5F2AB854-D55B-4935-AE75-1D0643691C7E}"/>
          </ac:spMkLst>
        </pc:spChg>
        <pc:spChg chg="add mod">
          <ac:chgData name="Dimitar Zahariev" userId="b84e4ebc77879e88" providerId="LiveId" clId="{6DFF1614-D017-47D0-8BD1-DF958131BAFA}" dt="2020-02-05T23:38:45.167" v="18087" actId="20577"/>
          <ac:spMkLst>
            <pc:docMk/>
            <pc:sldMk cId="3358448763" sldId="775"/>
            <ac:spMk id="9" creationId="{8118F076-DFF3-4377-A7AC-6C7CF5B99B05}"/>
          </ac:spMkLst>
        </pc:spChg>
        <pc:spChg chg="add mod">
          <ac:chgData name="Dimitar Zahariev" userId="b84e4ebc77879e88" providerId="LiveId" clId="{6DFF1614-D017-47D0-8BD1-DF958131BAFA}" dt="2020-02-05T23:39:09.852" v="18102" actId="20577"/>
          <ac:spMkLst>
            <pc:docMk/>
            <pc:sldMk cId="3358448763" sldId="775"/>
            <ac:spMk id="10" creationId="{AA77347F-BF5F-489D-A11E-AEED86430C23}"/>
          </ac:spMkLst>
        </pc:spChg>
      </pc:sldChg>
      <pc:sldChg chg="addSp delSp modSp add delAnim modAnim">
        <pc:chgData name="Dimitar Zahariev" userId="b84e4ebc77879e88" providerId="LiveId" clId="{6DFF1614-D017-47D0-8BD1-DF958131BAFA}" dt="2020-02-06T14:50:44.342" v="23725" actId="207"/>
        <pc:sldMkLst>
          <pc:docMk/>
          <pc:sldMk cId="739991955" sldId="776"/>
        </pc:sldMkLst>
        <pc:spChg chg="add del mod">
          <ac:chgData name="Dimitar Zahariev" userId="b84e4ebc77879e88" providerId="LiveId" clId="{6DFF1614-D017-47D0-8BD1-DF958131BAFA}" dt="2020-02-06T05:16:31.116" v="22782" actId="478"/>
          <ac:spMkLst>
            <pc:docMk/>
            <pc:sldMk cId="739991955" sldId="776"/>
            <ac:spMk id="3" creationId="{6F013ECA-5C3C-475F-B9A9-3AB32470CE94}"/>
          </ac:spMkLst>
        </pc:spChg>
        <pc:spChg chg="mod">
          <ac:chgData name="Dimitar Zahariev" userId="b84e4ebc77879e88" providerId="LiveId" clId="{6DFF1614-D017-47D0-8BD1-DF958131BAFA}" dt="2020-02-06T05:16:25.716" v="22780" actId="20577"/>
          <ac:spMkLst>
            <pc:docMk/>
            <pc:sldMk cId="739991955" sldId="776"/>
            <ac:spMk id="4" creationId="{D7702113-46B5-44FF-AE34-AED42A801FFF}"/>
          </ac:spMkLst>
        </pc:spChg>
        <pc:spChg chg="del mod">
          <ac:chgData name="Dimitar Zahariev" userId="b84e4ebc77879e88" providerId="LiveId" clId="{6DFF1614-D017-47D0-8BD1-DF958131BAFA}" dt="2020-02-06T05:16:29.204" v="22781" actId="478"/>
          <ac:spMkLst>
            <pc:docMk/>
            <pc:sldMk cId="739991955" sldId="776"/>
            <ac:spMk id="5" creationId="{25D4DC16-7C8F-4647-B097-E39063E1F4FD}"/>
          </ac:spMkLst>
        </pc:spChg>
        <pc:spChg chg="del">
          <ac:chgData name="Dimitar Zahariev" userId="b84e4ebc77879e88" providerId="LiveId" clId="{6DFF1614-D017-47D0-8BD1-DF958131BAFA}" dt="2020-02-06T07:41:36.881" v="23092" actId="478"/>
          <ac:spMkLst>
            <pc:docMk/>
            <pc:sldMk cId="739991955" sldId="776"/>
            <ac:spMk id="6" creationId="{BA4A7289-76C1-442E-ADC1-6856D9F4C3F2}"/>
          </ac:spMkLst>
        </pc:spChg>
        <pc:spChg chg="add mod">
          <ac:chgData name="Dimitar Zahariev" userId="b84e4ebc77879e88" providerId="LiveId" clId="{6DFF1614-D017-47D0-8BD1-DF958131BAFA}" dt="2020-02-06T14:49:39.937" v="23687" actId="207"/>
          <ac:spMkLst>
            <pc:docMk/>
            <pc:sldMk cId="739991955" sldId="776"/>
            <ac:spMk id="7" creationId="{286DA782-23D3-4479-A0D6-E81AB532AE65}"/>
          </ac:spMkLst>
        </pc:spChg>
        <pc:spChg chg="add del mod">
          <ac:chgData name="Dimitar Zahariev" userId="b84e4ebc77879e88" providerId="LiveId" clId="{6DFF1614-D017-47D0-8BD1-DF958131BAFA}" dt="2020-02-06T01:06:19.490" v="21369" actId="478"/>
          <ac:spMkLst>
            <pc:docMk/>
            <pc:sldMk cId="739991955" sldId="776"/>
            <ac:spMk id="7" creationId="{FE89A9E0-42CF-41E6-A7CD-B5860683FB38}"/>
          </ac:spMkLst>
        </pc:spChg>
        <pc:spChg chg="add mod">
          <ac:chgData name="Dimitar Zahariev" userId="b84e4ebc77879e88" providerId="LiveId" clId="{6DFF1614-D017-47D0-8BD1-DF958131BAFA}" dt="2020-02-06T07:41:44.352" v="23093" actId="1076"/>
          <ac:spMkLst>
            <pc:docMk/>
            <pc:sldMk cId="739991955" sldId="776"/>
            <ac:spMk id="8" creationId="{7DC6C894-60A9-4ABD-AD60-1812BEBE1990}"/>
          </ac:spMkLst>
        </pc:spChg>
        <pc:spChg chg="add mod">
          <ac:chgData name="Dimitar Zahariev" userId="b84e4ebc77879e88" providerId="LiveId" clId="{6DFF1614-D017-47D0-8BD1-DF958131BAFA}" dt="2020-02-06T14:50:23.954" v="23713" actId="207"/>
          <ac:spMkLst>
            <pc:docMk/>
            <pc:sldMk cId="739991955" sldId="776"/>
            <ac:spMk id="9" creationId="{92730FD2-AFF1-464D-A439-14D76E521274}"/>
          </ac:spMkLst>
        </pc:spChg>
        <pc:spChg chg="add mod">
          <ac:chgData name="Dimitar Zahariev" userId="b84e4ebc77879e88" providerId="LiveId" clId="{6DFF1614-D017-47D0-8BD1-DF958131BAFA}" dt="2020-02-06T14:49:32.804" v="23683" actId="207"/>
          <ac:spMkLst>
            <pc:docMk/>
            <pc:sldMk cId="739991955" sldId="776"/>
            <ac:spMk id="10" creationId="{7901F531-7A73-4D03-ADED-548F09767295}"/>
          </ac:spMkLst>
        </pc:spChg>
        <pc:spChg chg="add mod">
          <ac:chgData name="Dimitar Zahariev" userId="b84e4ebc77879e88" providerId="LiveId" clId="{6DFF1614-D017-47D0-8BD1-DF958131BAFA}" dt="2020-02-06T14:50:03.667" v="23701" actId="207"/>
          <ac:spMkLst>
            <pc:docMk/>
            <pc:sldMk cId="739991955" sldId="776"/>
            <ac:spMk id="11" creationId="{58155E33-D7CF-4C84-B819-3F78899FEC90}"/>
          </ac:spMkLst>
        </pc:spChg>
        <pc:spChg chg="add mod">
          <ac:chgData name="Dimitar Zahariev" userId="b84e4ebc77879e88" providerId="LiveId" clId="{6DFF1614-D017-47D0-8BD1-DF958131BAFA}" dt="2020-02-06T14:50:16.304" v="23709" actId="207"/>
          <ac:spMkLst>
            <pc:docMk/>
            <pc:sldMk cId="739991955" sldId="776"/>
            <ac:spMk id="12" creationId="{11F75B8D-74FF-470E-B03E-CE07F8D495E1}"/>
          </ac:spMkLst>
        </pc:spChg>
        <pc:spChg chg="add mod">
          <ac:chgData name="Dimitar Zahariev" userId="b84e4ebc77879e88" providerId="LiveId" clId="{6DFF1614-D017-47D0-8BD1-DF958131BAFA}" dt="2020-02-06T14:50:30.943" v="23717" actId="207"/>
          <ac:spMkLst>
            <pc:docMk/>
            <pc:sldMk cId="739991955" sldId="776"/>
            <ac:spMk id="13" creationId="{DEDA0ABD-C53C-48C9-9021-9A705F2A4DEF}"/>
          </ac:spMkLst>
        </pc:spChg>
        <pc:spChg chg="add mod">
          <ac:chgData name="Dimitar Zahariev" userId="b84e4ebc77879e88" providerId="LiveId" clId="{6DFF1614-D017-47D0-8BD1-DF958131BAFA}" dt="2020-02-06T14:50:10.230" v="23705" actId="207"/>
          <ac:spMkLst>
            <pc:docMk/>
            <pc:sldMk cId="739991955" sldId="776"/>
            <ac:spMk id="14" creationId="{C5D37B47-C33E-40B0-80B7-DA542D5D8F86}"/>
          </ac:spMkLst>
        </pc:spChg>
        <pc:spChg chg="add mod">
          <ac:chgData name="Dimitar Zahariev" userId="b84e4ebc77879e88" providerId="LiveId" clId="{6DFF1614-D017-47D0-8BD1-DF958131BAFA}" dt="2020-02-06T14:50:44.342" v="23725" actId="207"/>
          <ac:spMkLst>
            <pc:docMk/>
            <pc:sldMk cId="739991955" sldId="776"/>
            <ac:spMk id="15" creationId="{53A9CDA3-1202-43D3-A639-2BAB117B060F}"/>
          </ac:spMkLst>
        </pc:spChg>
        <pc:spChg chg="add mod">
          <ac:chgData name="Dimitar Zahariev" userId="b84e4ebc77879e88" providerId="LiveId" clId="{6DFF1614-D017-47D0-8BD1-DF958131BAFA}" dt="2020-02-06T14:50:38.263" v="23721" actId="207"/>
          <ac:spMkLst>
            <pc:docMk/>
            <pc:sldMk cId="739991955" sldId="776"/>
            <ac:spMk id="16" creationId="{12DBBA6D-BF54-4289-AE54-FE832F151A8A}"/>
          </ac:spMkLst>
        </pc:spChg>
      </pc:sldChg>
      <pc:sldChg chg="addSp delSp modSp add delAnim modAnim">
        <pc:chgData name="Dimitar Zahariev" userId="b84e4ebc77879e88" providerId="LiveId" clId="{6DFF1614-D017-47D0-8BD1-DF958131BAFA}" dt="2020-02-06T14:51:24.408" v="23738"/>
        <pc:sldMkLst>
          <pc:docMk/>
          <pc:sldMk cId="3303753961" sldId="777"/>
        </pc:sldMkLst>
        <pc:spChg chg="mod">
          <ac:chgData name="Dimitar Zahariev" userId="b84e4ebc77879e88" providerId="LiveId" clId="{6DFF1614-D017-47D0-8BD1-DF958131BAFA}" dt="2020-02-05T12:45:25.276" v="886" actId="20577"/>
          <ac:spMkLst>
            <pc:docMk/>
            <pc:sldMk cId="3303753961" sldId="777"/>
            <ac:spMk id="4" creationId="{D7702113-46B5-44FF-AE34-AED42A801FFF}"/>
          </ac:spMkLst>
        </pc:spChg>
        <pc:spChg chg="mod">
          <ac:chgData name="Dimitar Zahariev" userId="b84e4ebc77879e88" providerId="LiveId" clId="{6DFF1614-D017-47D0-8BD1-DF958131BAFA}" dt="2020-02-06T13:39:07.838" v="23126" actId="113"/>
          <ac:spMkLst>
            <pc:docMk/>
            <pc:sldMk cId="3303753961" sldId="777"/>
            <ac:spMk id="5" creationId="{25D4DC16-7C8F-4647-B097-E39063E1F4FD}"/>
          </ac:spMkLst>
        </pc:spChg>
        <pc:spChg chg="del">
          <ac:chgData name="Dimitar Zahariev" userId="b84e4ebc77879e88" providerId="LiveId" clId="{6DFF1614-D017-47D0-8BD1-DF958131BAFA}" dt="2020-02-06T01:25:23.925" v="22091" actId="478"/>
          <ac:spMkLst>
            <pc:docMk/>
            <pc:sldMk cId="3303753961" sldId="777"/>
            <ac:spMk id="6" creationId="{BA4A7289-76C1-442E-ADC1-6856D9F4C3F2}"/>
          </ac:spMkLst>
        </pc:spChg>
        <pc:spChg chg="add mod">
          <ac:chgData name="Dimitar Zahariev" userId="b84e4ebc77879e88" providerId="LiveId" clId="{6DFF1614-D017-47D0-8BD1-DF958131BAFA}" dt="2020-02-06T01:24:31.303" v="22044" actId="1076"/>
          <ac:spMkLst>
            <pc:docMk/>
            <pc:sldMk cId="3303753961" sldId="777"/>
            <ac:spMk id="7" creationId="{DB328ADC-7580-4719-9DD2-7C8097807085}"/>
          </ac:spMkLst>
        </pc:spChg>
        <pc:spChg chg="add mod">
          <ac:chgData name="Dimitar Zahariev" userId="b84e4ebc77879e88" providerId="LiveId" clId="{6DFF1614-D017-47D0-8BD1-DF958131BAFA}" dt="2020-02-06T01:24:36.850" v="22045" actId="1076"/>
          <ac:spMkLst>
            <pc:docMk/>
            <pc:sldMk cId="3303753961" sldId="777"/>
            <ac:spMk id="8" creationId="{F2E06B8F-2D45-4818-A98F-1588E72F5F4F}"/>
          </ac:spMkLst>
        </pc:spChg>
        <pc:spChg chg="add mod">
          <ac:chgData name="Dimitar Zahariev" userId="b84e4ebc77879e88" providerId="LiveId" clId="{6DFF1614-D017-47D0-8BD1-DF958131BAFA}" dt="2020-02-06T01:26:35.819" v="22207" actId="20577"/>
          <ac:spMkLst>
            <pc:docMk/>
            <pc:sldMk cId="3303753961" sldId="777"/>
            <ac:spMk id="9" creationId="{5810AFA8-7051-4443-BB6B-79366CE4083A}"/>
          </ac:spMkLst>
        </pc:spChg>
        <pc:spChg chg="add mod">
          <ac:chgData name="Dimitar Zahariev" userId="b84e4ebc77879e88" providerId="LiveId" clId="{6DFF1614-D017-47D0-8BD1-DF958131BAFA}" dt="2020-02-06T01:26:54.084" v="22249" actId="20577"/>
          <ac:spMkLst>
            <pc:docMk/>
            <pc:sldMk cId="3303753961" sldId="777"/>
            <ac:spMk id="10" creationId="{133468E4-8723-46E8-81F1-EBF079EEF691}"/>
          </ac:spMkLst>
        </pc:spChg>
      </pc:sldChg>
      <pc:sldChg chg="addSp delSp modSp add delAnim modAnim">
        <pc:chgData name="Dimitar Zahariev" userId="b84e4ebc77879e88" providerId="LiveId" clId="{6DFF1614-D017-47D0-8BD1-DF958131BAFA}" dt="2020-02-06T14:51:55.352" v="23743"/>
        <pc:sldMkLst>
          <pc:docMk/>
          <pc:sldMk cId="1201238121" sldId="778"/>
        </pc:sldMkLst>
        <pc:spChg chg="mod">
          <ac:chgData name="Dimitar Zahariev" userId="b84e4ebc77879e88" providerId="LiveId" clId="{6DFF1614-D017-47D0-8BD1-DF958131BAFA}" dt="2020-02-05T12:46:23.514" v="961" actId="313"/>
          <ac:spMkLst>
            <pc:docMk/>
            <pc:sldMk cId="1201238121" sldId="778"/>
            <ac:spMk id="4" creationId="{D7702113-46B5-44FF-AE34-AED42A801FFF}"/>
          </ac:spMkLst>
        </pc:spChg>
        <pc:spChg chg="mod">
          <ac:chgData name="Dimitar Zahariev" userId="b84e4ebc77879e88" providerId="LiveId" clId="{6DFF1614-D017-47D0-8BD1-DF958131BAFA}" dt="2020-02-06T13:39:14.635" v="23127" actId="113"/>
          <ac:spMkLst>
            <pc:docMk/>
            <pc:sldMk cId="1201238121" sldId="778"/>
            <ac:spMk id="5" creationId="{25D4DC16-7C8F-4647-B097-E39063E1F4FD}"/>
          </ac:spMkLst>
        </pc:spChg>
        <pc:spChg chg="del">
          <ac:chgData name="Dimitar Zahariev" userId="b84e4ebc77879e88" providerId="LiveId" clId="{6DFF1614-D017-47D0-8BD1-DF958131BAFA}" dt="2020-02-06T01:32:45.801" v="22585" actId="478"/>
          <ac:spMkLst>
            <pc:docMk/>
            <pc:sldMk cId="1201238121" sldId="778"/>
            <ac:spMk id="6" creationId="{BA4A7289-76C1-442E-ADC1-6856D9F4C3F2}"/>
          </ac:spMkLst>
        </pc:spChg>
        <pc:spChg chg="add mod">
          <ac:chgData name="Dimitar Zahariev" userId="b84e4ebc77879e88" providerId="LiveId" clId="{6DFF1614-D017-47D0-8BD1-DF958131BAFA}" dt="2020-02-06T01:32:23.736" v="22579" actId="20577"/>
          <ac:spMkLst>
            <pc:docMk/>
            <pc:sldMk cId="1201238121" sldId="778"/>
            <ac:spMk id="7" creationId="{A92D7CDF-1922-46C8-BAFD-33A97456129C}"/>
          </ac:spMkLst>
        </pc:spChg>
        <pc:spChg chg="add mod">
          <ac:chgData name="Dimitar Zahariev" userId="b84e4ebc77879e88" providerId="LiveId" clId="{6DFF1614-D017-47D0-8BD1-DF958131BAFA}" dt="2020-02-06T01:32:42.154" v="22584" actId="20577"/>
          <ac:spMkLst>
            <pc:docMk/>
            <pc:sldMk cId="1201238121" sldId="778"/>
            <ac:spMk id="8" creationId="{6492B282-D661-4DF9-817B-7B3384B417EC}"/>
          </ac:spMkLst>
        </pc:spChg>
        <pc:spChg chg="add mod">
          <ac:chgData name="Dimitar Zahariev" userId="b84e4ebc77879e88" providerId="LiveId" clId="{6DFF1614-D017-47D0-8BD1-DF958131BAFA}" dt="2020-02-06T01:33:17.902" v="22601" actId="20577"/>
          <ac:spMkLst>
            <pc:docMk/>
            <pc:sldMk cId="1201238121" sldId="778"/>
            <ac:spMk id="9" creationId="{B916E056-EF55-41D9-B0D9-2E617335EE21}"/>
          </ac:spMkLst>
        </pc:spChg>
      </pc:sldChg>
      <pc:sldChg chg="addSp delSp modSp add delAnim modAnim">
        <pc:chgData name="Dimitar Zahariev" userId="b84e4ebc77879e88" providerId="LiveId" clId="{6DFF1614-D017-47D0-8BD1-DF958131BAFA}" dt="2020-02-06T14:52:06.283" v="23746"/>
        <pc:sldMkLst>
          <pc:docMk/>
          <pc:sldMk cId="796399548" sldId="779"/>
        </pc:sldMkLst>
        <pc:spChg chg="mod">
          <ac:chgData name="Dimitar Zahariev" userId="b84e4ebc77879e88" providerId="LiveId" clId="{6DFF1614-D017-47D0-8BD1-DF958131BAFA}" dt="2020-02-05T12:46:42.196" v="987" actId="20577"/>
          <ac:spMkLst>
            <pc:docMk/>
            <pc:sldMk cId="796399548" sldId="779"/>
            <ac:spMk id="4" creationId="{D7702113-46B5-44FF-AE34-AED42A801FFF}"/>
          </ac:spMkLst>
        </pc:spChg>
        <pc:spChg chg="mod">
          <ac:chgData name="Dimitar Zahariev" userId="b84e4ebc77879e88" providerId="LiveId" clId="{6DFF1614-D017-47D0-8BD1-DF958131BAFA}" dt="2020-02-06T01:40:21.633" v="22757" actId="20577"/>
          <ac:spMkLst>
            <pc:docMk/>
            <pc:sldMk cId="796399548" sldId="779"/>
            <ac:spMk id="5" creationId="{25D4DC16-7C8F-4647-B097-E39063E1F4FD}"/>
          </ac:spMkLst>
        </pc:spChg>
        <pc:spChg chg="del">
          <ac:chgData name="Dimitar Zahariev" userId="b84e4ebc77879e88" providerId="LiveId" clId="{6DFF1614-D017-47D0-8BD1-DF958131BAFA}" dt="2020-02-06T01:35:43.357" v="22626" actId="478"/>
          <ac:spMkLst>
            <pc:docMk/>
            <pc:sldMk cId="796399548" sldId="779"/>
            <ac:spMk id="6" creationId="{BA4A7289-76C1-442E-ADC1-6856D9F4C3F2}"/>
          </ac:spMkLst>
        </pc:spChg>
        <pc:spChg chg="add mod">
          <ac:chgData name="Dimitar Zahariev" userId="b84e4ebc77879e88" providerId="LiveId" clId="{6DFF1614-D017-47D0-8BD1-DF958131BAFA}" dt="2020-02-06T01:36:47.866" v="22726" actId="20577"/>
          <ac:spMkLst>
            <pc:docMk/>
            <pc:sldMk cId="796399548" sldId="779"/>
            <ac:spMk id="7" creationId="{82AF5BB7-1A9C-4227-BB1A-C88CC7469382}"/>
          </ac:spMkLst>
        </pc:spChg>
        <pc:spChg chg="add mod">
          <ac:chgData name="Dimitar Zahariev" userId="b84e4ebc77879e88" providerId="LiveId" clId="{6DFF1614-D017-47D0-8BD1-DF958131BAFA}" dt="2020-02-06T01:40:07.838" v="22750" actId="20577"/>
          <ac:spMkLst>
            <pc:docMk/>
            <pc:sldMk cId="796399548" sldId="779"/>
            <ac:spMk id="8" creationId="{A09F3531-998B-423D-9E76-7EDE729051D5}"/>
          </ac:spMkLst>
        </pc:spChg>
        <pc:spChg chg="add mod">
          <ac:chgData name="Dimitar Zahariev" userId="b84e4ebc77879e88" providerId="LiveId" clId="{6DFF1614-D017-47D0-8BD1-DF958131BAFA}" dt="2020-02-06T01:41:23.053" v="22775" actId="20577"/>
          <ac:spMkLst>
            <pc:docMk/>
            <pc:sldMk cId="796399548" sldId="779"/>
            <ac:spMk id="9" creationId="{65347B25-8D45-402C-81C2-969A5A3335E3}"/>
          </ac:spMkLst>
        </pc:spChg>
      </pc:sldChg>
      <pc:sldChg chg="addSp delSp modSp add delAnim modAnim">
        <pc:chgData name="Dimitar Zahariev" userId="b84e4ebc77879e88" providerId="LiveId" clId="{6DFF1614-D017-47D0-8BD1-DF958131BAFA}" dt="2020-02-06T14:52:27.250" v="23751"/>
        <pc:sldMkLst>
          <pc:docMk/>
          <pc:sldMk cId="1438852178" sldId="780"/>
        </pc:sldMkLst>
        <pc:spChg chg="mod">
          <ac:chgData name="Dimitar Zahariev" userId="b84e4ebc77879e88" providerId="LiveId" clId="{6DFF1614-D017-47D0-8BD1-DF958131BAFA}" dt="2020-02-05T12:47:11.951" v="1028" actId="20577"/>
          <ac:spMkLst>
            <pc:docMk/>
            <pc:sldMk cId="1438852178" sldId="780"/>
            <ac:spMk id="4" creationId="{D7702113-46B5-44FF-AE34-AED42A801FFF}"/>
          </ac:spMkLst>
        </pc:spChg>
        <pc:spChg chg="mod">
          <ac:chgData name="Dimitar Zahariev" userId="b84e4ebc77879e88" providerId="LiveId" clId="{6DFF1614-D017-47D0-8BD1-DF958131BAFA}" dt="2020-02-06T01:14:17.589" v="21652" actId="20577"/>
          <ac:spMkLst>
            <pc:docMk/>
            <pc:sldMk cId="1438852178" sldId="780"/>
            <ac:spMk id="5" creationId="{25D4DC16-7C8F-4647-B097-E39063E1F4FD}"/>
          </ac:spMkLst>
        </pc:spChg>
        <pc:spChg chg="del">
          <ac:chgData name="Dimitar Zahariev" userId="b84e4ebc77879e88" providerId="LiveId" clId="{6DFF1614-D017-47D0-8BD1-DF958131BAFA}" dt="2020-02-06T01:15:52.147" v="21751" actId="478"/>
          <ac:spMkLst>
            <pc:docMk/>
            <pc:sldMk cId="1438852178" sldId="780"/>
            <ac:spMk id="6" creationId="{BA4A7289-76C1-442E-ADC1-6856D9F4C3F2}"/>
          </ac:spMkLst>
        </pc:spChg>
        <pc:spChg chg="add mod">
          <ac:chgData name="Dimitar Zahariev" userId="b84e4ebc77879e88" providerId="LiveId" clId="{6DFF1614-D017-47D0-8BD1-DF958131BAFA}" dt="2020-02-06T01:15:48.643" v="21750" actId="20577"/>
          <ac:spMkLst>
            <pc:docMk/>
            <pc:sldMk cId="1438852178" sldId="780"/>
            <ac:spMk id="7" creationId="{24E4013A-A1B9-40DD-99BD-7F91DEE04DCC}"/>
          </ac:spMkLst>
        </pc:spChg>
        <pc:spChg chg="add mod">
          <ac:chgData name="Dimitar Zahariev" userId="b84e4ebc77879e88" providerId="LiveId" clId="{6DFF1614-D017-47D0-8BD1-DF958131BAFA}" dt="2020-02-06T01:15:45.443" v="21746" actId="20577"/>
          <ac:spMkLst>
            <pc:docMk/>
            <pc:sldMk cId="1438852178" sldId="780"/>
            <ac:spMk id="8" creationId="{B48AAABC-B252-4B5C-8BE4-C22EB1D2D860}"/>
          </ac:spMkLst>
        </pc:spChg>
        <pc:spChg chg="add mod">
          <ac:chgData name="Dimitar Zahariev" userId="b84e4ebc77879e88" providerId="LiveId" clId="{6DFF1614-D017-47D0-8BD1-DF958131BAFA}" dt="2020-02-06T01:15:37.295" v="21742" actId="20577"/>
          <ac:spMkLst>
            <pc:docMk/>
            <pc:sldMk cId="1438852178" sldId="780"/>
            <ac:spMk id="9" creationId="{CBD21203-2DE9-4308-8CB2-FBCF1EE47758}"/>
          </ac:spMkLst>
        </pc:spChg>
        <pc:spChg chg="add mod">
          <ac:chgData name="Dimitar Zahariev" userId="b84e4ebc77879e88" providerId="LiveId" clId="{6DFF1614-D017-47D0-8BD1-DF958131BAFA}" dt="2020-02-06T01:16:03.850" v="21758" actId="20577"/>
          <ac:spMkLst>
            <pc:docMk/>
            <pc:sldMk cId="1438852178" sldId="780"/>
            <ac:spMk id="10" creationId="{8C44ABCA-8968-484F-B9A1-0335702D004D}"/>
          </ac:spMkLst>
        </pc:spChg>
      </pc:sldChg>
      <pc:sldChg chg="addSp delSp modSp add delAnim modAnim">
        <pc:chgData name="Dimitar Zahariev" userId="b84e4ebc77879e88" providerId="LiveId" clId="{6DFF1614-D017-47D0-8BD1-DF958131BAFA}" dt="2020-02-06T14:29:23.983" v="23247"/>
        <pc:sldMkLst>
          <pc:docMk/>
          <pc:sldMk cId="4128315626" sldId="781"/>
        </pc:sldMkLst>
        <pc:spChg chg="add mod">
          <ac:chgData name="Dimitar Zahariev" userId="b84e4ebc77879e88" providerId="LiveId" clId="{6DFF1614-D017-47D0-8BD1-DF958131BAFA}" dt="2020-02-06T14:24:59.865" v="23164" actId="207"/>
          <ac:spMkLst>
            <pc:docMk/>
            <pc:sldMk cId="4128315626" sldId="781"/>
            <ac:spMk id="2" creationId="{3C870EEE-4EDC-493E-AEEC-68CDCBEF396D}"/>
          </ac:spMkLst>
        </pc:spChg>
        <pc:spChg chg="add mod">
          <ac:chgData name="Dimitar Zahariev" userId="b84e4ebc77879e88" providerId="LiveId" clId="{6DFF1614-D017-47D0-8BD1-DF958131BAFA}" dt="2020-02-05T16:01:05.327" v="3700" actId="1076"/>
          <ac:spMkLst>
            <pc:docMk/>
            <pc:sldMk cId="4128315626" sldId="781"/>
            <ac:spMk id="3" creationId="{8EE2C789-BC3C-4D24-B76D-B997A9AF72DE}"/>
          </ac:spMkLst>
        </pc:spChg>
        <pc:spChg chg="mod">
          <ac:chgData name="Dimitar Zahariev" userId="b84e4ebc77879e88" providerId="LiveId" clId="{6DFF1614-D017-47D0-8BD1-DF958131BAFA}" dt="2020-02-05T15:20:54.698" v="3060" actId="20577"/>
          <ac:spMkLst>
            <pc:docMk/>
            <pc:sldMk cId="4128315626" sldId="781"/>
            <ac:spMk id="4" creationId="{D7702113-46B5-44FF-AE34-AED42A801FFF}"/>
          </ac:spMkLst>
        </pc:spChg>
        <pc:spChg chg="mod">
          <ac:chgData name="Dimitar Zahariev" userId="b84e4ebc77879e88" providerId="LiveId" clId="{6DFF1614-D017-47D0-8BD1-DF958131BAFA}" dt="2020-02-05T16:12:52.090" v="4420" actId="113"/>
          <ac:spMkLst>
            <pc:docMk/>
            <pc:sldMk cId="4128315626" sldId="781"/>
            <ac:spMk id="5" creationId="{25D4DC16-7C8F-4647-B097-E39063E1F4FD}"/>
          </ac:spMkLst>
        </pc:spChg>
        <pc:spChg chg="add del mod">
          <ac:chgData name="Dimitar Zahariev" userId="b84e4ebc77879e88" providerId="LiveId" clId="{6DFF1614-D017-47D0-8BD1-DF958131BAFA}" dt="2020-02-05T15:20:33.034" v="3041" actId="478"/>
          <ac:spMkLst>
            <pc:docMk/>
            <pc:sldMk cId="4128315626" sldId="781"/>
            <ac:spMk id="6" creationId="{CA82A8D2-81E1-4639-8F53-F1CDD10541B3}"/>
          </ac:spMkLst>
        </pc:spChg>
        <pc:spChg chg="add mod">
          <ac:chgData name="Dimitar Zahariev" userId="b84e4ebc77879e88" providerId="LiveId" clId="{6DFF1614-D017-47D0-8BD1-DF958131BAFA}" dt="2020-02-05T15:20:43.787" v="3043"/>
          <ac:spMkLst>
            <pc:docMk/>
            <pc:sldMk cId="4128315626" sldId="781"/>
            <ac:spMk id="7" creationId="{A1ABBB80-E239-4A30-8453-37D215FBCCEB}"/>
          </ac:spMkLst>
        </pc:spChg>
        <pc:spChg chg="add mod">
          <ac:chgData name="Dimitar Zahariev" userId="b84e4ebc77879e88" providerId="LiveId" clId="{6DFF1614-D017-47D0-8BD1-DF958131BAFA}" dt="2020-02-05T16:01:05.327" v="3700" actId="1076"/>
          <ac:spMkLst>
            <pc:docMk/>
            <pc:sldMk cId="4128315626" sldId="781"/>
            <ac:spMk id="8" creationId="{F9078074-3B1C-418A-A504-76E5F55FB630}"/>
          </ac:spMkLst>
        </pc:spChg>
        <pc:spChg chg="add mod">
          <ac:chgData name="Dimitar Zahariev" userId="b84e4ebc77879e88" providerId="LiveId" clId="{6DFF1614-D017-47D0-8BD1-DF958131BAFA}" dt="2020-02-05T16:01:05.327" v="3700" actId="1076"/>
          <ac:spMkLst>
            <pc:docMk/>
            <pc:sldMk cId="4128315626" sldId="781"/>
            <ac:spMk id="9" creationId="{CE6E7735-ABD5-4F10-94A7-8FD3FA966EA5}"/>
          </ac:spMkLst>
        </pc:spChg>
        <pc:spChg chg="add mod">
          <ac:chgData name="Dimitar Zahariev" userId="b84e4ebc77879e88" providerId="LiveId" clId="{6DFF1614-D017-47D0-8BD1-DF958131BAFA}" dt="2020-02-05T16:01:05.327" v="3700" actId="1076"/>
          <ac:spMkLst>
            <pc:docMk/>
            <pc:sldMk cId="4128315626" sldId="781"/>
            <ac:spMk id="10" creationId="{3101D195-3DB8-4520-A93F-C9885194FA16}"/>
          </ac:spMkLst>
        </pc:spChg>
        <pc:spChg chg="add del mod">
          <ac:chgData name="Dimitar Zahariev" userId="b84e4ebc77879e88" providerId="LiveId" clId="{6DFF1614-D017-47D0-8BD1-DF958131BAFA}" dt="2020-02-05T15:36:30.227" v="3423" actId="478"/>
          <ac:spMkLst>
            <pc:docMk/>
            <pc:sldMk cId="4128315626" sldId="781"/>
            <ac:spMk id="11" creationId="{13D7BDBC-8D47-4305-BF9A-D2A1E459C390}"/>
          </ac:spMkLst>
        </pc:spChg>
        <pc:spChg chg="add del mod">
          <ac:chgData name="Dimitar Zahariev" userId="b84e4ebc77879e88" providerId="LiveId" clId="{6DFF1614-D017-47D0-8BD1-DF958131BAFA}" dt="2020-02-05T15:36:32.402" v="3424" actId="478"/>
          <ac:spMkLst>
            <pc:docMk/>
            <pc:sldMk cId="4128315626" sldId="781"/>
            <ac:spMk id="12" creationId="{022FB401-2C7A-4F81-A392-E47A648DEF58}"/>
          </ac:spMkLst>
        </pc:spChg>
        <pc:spChg chg="add del mod">
          <ac:chgData name="Dimitar Zahariev" userId="b84e4ebc77879e88" providerId="LiveId" clId="{6DFF1614-D017-47D0-8BD1-DF958131BAFA}" dt="2020-02-05T15:34:54.874" v="3357" actId="478"/>
          <ac:spMkLst>
            <pc:docMk/>
            <pc:sldMk cId="4128315626" sldId="781"/>
            <ac:spMk id="13" creationId="{10DE6BBC-A37C-46DA-9DE9-515F2EC89DFA}"/>
          </ac:spMkLst>
        </pc:spChg>
        <pc:spChg chg="add del mod">
          <ac:chgData name="Dimitar Zahariev" userId="b84e4ebc77879e88" providerId="LiveId" clId="{6DFF1614-D017-47D0-8BD1-DF958131BAFA}" dt="2020-02-05T15:34:57.645" v="3359" actId="478"/>
          <ac:spMkLst>
            <pc:docMk/>
            <pc:sldMk cId="4128315626" sldId="781"/>
            <ac:spMk id="14" creationId="{7E50D898-F19D-40AD-BCC0-8B9E644EF296}"/>
          </ac:spMkLst>
        </pc:spChg>
        <pc:spChg chg="add mod">
          <ac:chgData name="Dimitar Zahariev" userId="b84e4ebc77879e88" providerId="LiveId" clId="{6DFF1614-D017-47D0-8BD1-DF958131BAFA}" dt="2020-02-05T16:01:05.327" v="3700" actId="1076"/>
          <ac:spMkLst>
            <pc:docMk/>
            <pc:sldMk cId="4128315626" sldId="781"/>
            <ac:spMk id="15" creationId="{1328EE2E-D124-4068-821A-95AC6F8A1F43}"/>
          </ac:spMkLst>
        </pc:spChg>
        <pc:spChg chg="add del mod">
          <ac:chgData name="Dimitar Zahariev" userId="b84e4ebc77879e88" providerId="LiveId" clId="{6DFF1614-D017-47D0-8BD1-DF958131BAFA}" dt="2020-02-05T15:36:46.974" v="3428" actId="478"/>
          <ac:spMkLst>
            <pc:docMk/>
            <pc:sldMk cId="4128315626" sldId="781"/>
            <ac:spMk id="16" creationId="{2BB36440-A5D5-4E2C-9F91-787830F1028C}"/>
          </ac:spMkLst>
        </pc:spChg>
        <pc:spChg chg="add mod">
          <ac:chgData name="Dimitar Zahariev" userId="b84e4ebc77879e88" providerId="LiveId" clId="{6DFF1614-D017-47D0-8BD1-DF958131BAFA}" dt="2020-02-05T16:01:05.327" v="3700" actId="1076"/>
          <ac:spMkLst>
            <pc:docMk/>
            <pc:sldMk cId="4128315626" sldId="781"/>
            <ac:spMk id="17" creationId="{E7AF368C-23EE-478E-AAA1-E2E8D833BCBB}"/>
          </ac:spMkLst>
        </pc:spChg>
        <pc:spChg chg="add mod">
          <ac:chgData name="Dimitar Zahariev" userId="b84e4ebc77879e88" providerId="LiveId" clId="{6DFF1614-D017-47D0-8BD1-DF958131BAFA}" dt="2020-02-06T14:24:59.865" v="23164" actId="207"/>
          <ac:spMkLst>
            <pc:docMk/>
            <pc:sldMk cId="4128315626" sldId="781"/>
            <ac:spMk id="18" creationId="{4F23C8D8-3682-48DD-A307-2C365142A118}"/>
          </ac:spMkLst>
        </pc:spChg>
        <pc:spChg chg="add mod">
          <ac:chgData name="Dimitar Zahariev" userId="b84e4ebc77879e88" providerId="LiveId" clId="{6DFF1614-D017-47D0-8BD1-DF958131BAFA}" dt="2020-02-06T14:24:59.865" v="23164" actId="207"/>
          <ac:spMkLst>
            <pc:docMk/>
            <pc:sldMk cId="4128315626" sldId="781"/>
            <ac:spMk id="19" creationId="{44B6890A-9D8C-4CDB-86AF-47AC403AD035}"/>
          </ac:spMkLst>
        </pc:spChg>
        <pc:spChg chg="add mod">
          <ac:chgData name="Dimitar Zahariev" userId="b84e4ebc77879e88" providerId="LiveId" clId="{6DFF1614-D017-47D0-8BD1-DF958131BAFA}" dt="2020-02-05T16:01:05.327" v="3700" actId="1076"/>
          <ac:spMkLst>
            <pc:docMk/>
            <pc:sldMk cId="4128315626" sldId="781"/>
            <ac:spMk id="20" creationId="{4D90663C-4DE2-4F93-984D-6D8872E975FF}"/>
          </ac:spMkLst>
        </pc:spChg>
        <pc:spChg chg="add mod">
          <ac:chgData name="Dimitar Zahariev" userId="b84e4ebc77879e88" providerId="LiveId" clId="{6DFF1614-D017-47D0-8BD1-DF958131BAFA}" dt="2020-02-05T16:01:05.327" v="3700" actId="1076"/>
          <ac:spMkLst>
            <pc:docMk/>
            <pc:sldMk cId="4128315626" sldId="781"/>
            <ac:spMk id="21" creationId="{0990CD31-16AB-4A33-AB54-87025D81BC31}"/>
          </ac:spMkLst>
        </pc:spChg>
        <pc:spChg chg="add mod">
          <ac:chgData name="Dimitar Zahariev" userId="b84e4ebc77879e88" providerId="LiveId" clId="{6DFF1614-D017-47D0-8BD1-DF958131BAFA}" dt="2020-02-05T16:01:05.327" v="3700" actId="1076"/>
          <ac:spMkLst>
            <pc:docMk/>
            <pc:sldMk cId="4128315626" sldId="781"/>
            <ac:spMk id="22" creationId="{25EB9244-ABB7-429B-9689-3DD14F1E836D}"/>
          </ac:spMkLst>
        </pc:spChg>
        <pc:spChg chg="add mod">
          <ac:chgData name="Dimitar Zahariev" userId="b84e4ebc77879e88" providerId="LiveId" clId="{6DFF1614-D017-47D0-8BD1-DF958131BAFA}" dt="2020-02-05T16:01:05.327" v="3700" actId="1076"/>
          <ac:spMkLst>
            <pc:docMk/>
            <pc:sldMk cId="4128315626" sldId="781"/>
            <ac:spMk id="23" creationId="{0A4EB071-07F4-4143-96A9-D14690B8C4C0}"/>
          </ac:spMkLst>
        </pc:spChg>
        <pc:spChg chg="add mod">
          <ac:chgData name="Dimitar Zahariev" userId="b84e4ebc77879e88" providerId="LiveId" clId="{6DFF1614-D017-47D0-8BD1-DF958131BAFA}" dt="2020-02-05T16:01:05.327" v="3700" actId="1076"/>
          <ac:spMkLst>
            <pc:docMk/>
            <pc:sldMk cId="4128315626" sldId="781"/>
            <ac:spMk id="24" creationId="{F17AB8B1-44F0-4CAD-86A9-A8CEA9E0C246}"/>
          </ac:spMkLst>
        </pc:spChg>
        <pc:spChg chg="add mod">
          <ac:chgData name="Dimitar Zahariev" userId="b84e4ebc77879e88" providerId="LiveId" clId="{6DFF1614-D017-47D0-8BD1-DF958131BAFA}" dt="2020-02-05T16:01:05.327" v="3700" actId="1076"/>
          <ac:spMkLst>
            <pc:docMk/>
            <pc:sldMk cId="4128315626" sldId="781"/>
            <ac:spMk id="25" creationId="{81C152DE-09A2-4E9F-9D5A-C7A4816DE6C3}"/>
          </ac:spMkLst>
        </pc:spChg>
        <pc:spChg chg="add mod">
          <ac:chgData name="Dimitar Zahariev" userId="b84e4ebc77879e88" providerId="LiveId" clId="{6DFF1614-D017-47D0-8BD1-DF958131BAFA}" dt="2020-02-05T16:01:05.327" v="3700" actId="1076"/>
          <ac:spMkLst>
            <pc:docMk/>
            <pc:sldMk cId="4128315626" sldId="781"/>
            <ac:spMk id="26" creationId="{C60EC25C-C87C-4646-8FCB-81C9E8832C8D}"/>
          </ac:spMkLst>
        </pc:spChg>
        <pc:spChg chg="add mod">
          <ac:chgData name="Dimitar Zahariev" userId="b84e4ebc77879e88" providerId="LiveId" clId="{6DFF1614-D017-47D0-8BD1-DF958131BAFA}" dt="2020-02-05T16:01:05.327" v="3700" actId="1076"/>
          <ac:spMkLst>
            <pc:docMk/>
            <pc:sldMk cId="4128315626" sldId="781"/>
            <ac:spMk id="27" creationId="{5B211D82-AF9A-47E4-8DF3-22E174C9424B}"/>
          </ac:spMkLst>
        </pc:spChg>
        <pc:spChg chg="add mod">
          <ac:chgData name="Dimitar Zahariev" userId="b84e4ebc77879e88" providerId="LiveId" clId="{6DFF1614-D017-47D0-8BD1-DF958131BAFA}" dt="2020-02-05T16:01:05.327" v="3700" actId="1076"/>
          <ac:spMkLst>
            <pc:docMk/>
            <pc:sldMk cId="4128315626" sldId="781"/>
            <ac:spMk id="28" creationId="{03746850-0492-4A83-AF2B-FDC9DA117C62}"/>
          </ac:spMkLst>
        </pc:spChg>
        <pc:spChg chg="add mod">
          <ac:chgData name="Dimitar Zahariev" userId="b84e4ebc77879e88" providerId="LiveId" clId="{6DFF1614-D017-47D0-8BD1-DF958131BAFA}" dt="2020-02-05T16:01:05.327" v="3700" actId="1076"/>
          <ac:spMkLst>
            <pc:docMk/>
            <pc:sldMk cId="4128315626" sldId="781"/>
            <ac:spMk id="29" creationId="{143A40BD-271C-4EAB-BEA8-61A3EBB11238}"/>
          </ac:spMkLst>
        </pc:spChg>
        <pc:spChg chg="add mod">
          <ac:chgData name="Dimitar Zahariev" userId="b84e4ebc77879e88" providerId="LiveId" clId="{6DFF1614-D017-47D0-8BD1-DF958131BAFA}" dt="2020-02-05T16:01:05.327" v="3700" actId="1076"/>
          <ac:spMkLst>
            <pc:docMk/>
            <pc:sldMk cId="4128315626" sldId="781"/>
            <ac:spMk id="30" creationId="{DD578B38-479E-495A-AA0A-5D13C12ACC90}"/>
          </ac:spMkLst>
        </pc:spChg>
        <pc:spChg chg="add mod">
          <ac:chgData name="Dimitar Zahariev" userId="b84e4ebc77879e88" providerId="LiveId" clId="{6DFF1614-D017-47D0-8BD1-DF958131BAFA}" dt="2020-02-05T16:01:05.327" v="3700" actId="1076"/>
          <ac:spMkLst>
            <pc:docMk/>
            <pc:sldMk cId="4128315626" sldId="781"/>
            <ac:spMk id="31" creationId="{59CC7A27-0040-47CC-9086-C24D38FAD0A3}"/>
          </ac:spMkLst>
        </pc:spChg>
        <pc:spChg chg="add mod">
          <ac:chgData name="Dimitar Zahariev" userId="b84e4ebc77879e88" providerId="LiveId" clId="{6DFF1614-D017-47D0-8BD1-DF958131BAFA}" dt="2020-02-05T16:01:05.327" v="3700" actId="1076"/>
          <ac:spMkLst>
            <pc:docMk/>
            <pc:sldMk cId="4128315626" sldId="781"/>
            <ac:spMk id="32" creationId="{62235FED-6175-4966-9383-12C1D28DA7BA}"/>
          </ac:spMkLst>
        </pc:spChg>
        <pc:spChg chg="add mod">
          <ac:chgData name="Dimitar Zahariev" userId="b84e4ebc77879e88" providerId="LiveId" clId="{6DFF1614-D017-47D0-8BD1-DF958131BAFA}" dt="2020-02-05T16:01:05.327" v="3700" actId="1076"/>
          <ac:spMkLst>
            <pc:docMk/>
            <pc:sldMk cId="4128315626" sldId="781"/>
            <ac:spMk id="33" creationId="{0ECFD8B4-3E8B-4881-8EF0-6D92569C6015}"/>
          </ac:spMkLst>
        </pc:spChg>
        <pc:spChg chg="add mod">
          <ac:chgData name="Dimitar Zahariev" userId="b84e4ebc77879e88" providerId="LiveId" clId="{6DFF1614-D017-47D0-8BD1-DF958131BAFA}" dt="2020-02-05T16:01:05.327" v="3700" actId="1076"/>
          <ac:spMkLst>
            <pc:docMk/>
            <pc:sldMk cId="4128315626" sldId="781"/>
            <ac:spMk id="34" creationId="{7435F9BC-F80D-412D-8479-88C540BBA8E8}"/>
          </ac:spMkLst>
        </pc:spChg>
        <pc:spChg chg="add mod">
          <ac:chgData name="Dimitar Zahariev" userId="b84e4ebc77879e88" providerId="LiveId" clId="{6DFF1614-D017-47D0-8BD1-DF958131BAFA}" dt="2020-02-05T16:14:44.209" v="4442" actId="1076"/>
          <ac:spMkLst>
            <pc:docMk/>
            <pc:sldMk cId="4128315626" sldId="781"/>
            <ac:spMk id="57" creationId="{59F6DC5F-7D76-4DF5-821D-153B6F47D45A}"/>
          </ac:spMkLst>
        </pc:spChg>
        <pc:spChg chg="add mod">
          <ac:chgData name="Dimitar Zahariev" userId="b84e4ebc77879e88" providerId="LiveId" clId="{6DFF1614-D017-47D0-8BD1-DF958131BAFA}" dt="2020-02-05T16:14:57.742" v="4450" actId="20577"/>
          <ac:spMkLst>
            <pc:docMk/>
            <pc:sldMk cId="4128315626" sldId="781"/>
            <ac:spMk id="58" creationId="{7C026DCF-6817-444C-8A69-F8882770FE9D}"/>
          </ac:spMkLst>
        </pc:spChg>
        <pc:spChg chg="add mod">
          <ac:chgData name="Dimitar Zahariev" userId="b84e4ebc77879e88" providerId="LiveId" clId="{6DFF1614-D017-47D0-8BD1-DF958131BAFA}" dt="2020-02-05T16:15:21.736" v="4464" actId="1076"/>
          <ac:spMkLst>
            <pc:docMk/>
            <pc:sldMk cId="4128315626" sldId="781"/>
            <ac:spMk id="59" creationId="{1BB54C5B-5787-48BF-A949-F25485C56F24}"/>
          </ac:spMkLst>
        </pc:spChg>
        <pc:cxnChg chg="add mod">
          <ac:chgData name="Dimitar Zahariev" userId="b84e4ebc77879e88" providerId="LiveId" clId="{6DFF1614-D017-47D0-8BD1-DF958131BAFA}" dt="2020-02-05T16:01:05.327" v="3700" actId="1076"/>
          <ac:cxnSpMkLst>
            <pc:docMk/>
            <pc:sldMk cId="4128315626" sldId="781"/>
            <ac:cxnSpMk id="36" creationId="{5251AEEF-71DA-41C2-820B-61595AE8E455}"/>
          </ac:cxnSpMkLst>
        </pc:cxnChg>
        <pc:cxnChg chg="add mod">
          <ac:chgData name="Dimitar Zahariev" userId="b84e4ebc77879e88" providerId="LiveId" clId="{6DFF1614-D017-47D0-8BD1-DF958131BAFA}" dt="2020-02-05T16:01:05.327" v="3700" actId="1076"/>
          <ac:cxnSpMkLst>
            <pc:docMk/>
            <pc:sldMk cId="4128315626" sldId="781"/>
            <ac:cxnSpMk id="38" creationId="{6E40B7E5-F34F-4F79-AA67-87ECD080B127}"/>
          </ac:cxnSpMkLst>
        </pc:cxnChg>
        <pc:cxnChg chg="add del mod">
          <ac:chgData name="Dimitar Zahariev" userId="b84e4ebc77879e88" providerId="LiveId" clId="{6DFF1614-D017-47D0-8BD1-DF958131BAFA}" dt="2020-02-05T15:56:26.985" v="3676" actId="478"/>
          <ac:cxnSpMkLst>
            <pc:docMk/>
            <pc:sldMk cId="4128315626" sldId="781"/>
            <ac:cxnSpMk id="40" creationId="{EA41CEA2-9F24-4A56-A019-54E18616257A}"/>
          </ac:cxnSpMkLst>
        </pc:cxnChg>
        <pc:cxnChg chg="add del mod">
          <ac:chgData name="Dimitar Zahariev" userId="b84e4ebc77879e88" providerId="LiveId" clId="{6DFF1614-D017-47D0-8BD1-DF958131BAFA}" dt="2020-02-05T15:57:05.390" v="3678" actId="478"/>
          <ac:cxnSpMkLst>
            <pc:docMk/>
            <pc:sldMk cId="4128315626" sldId="781"/>
            <ac:cxnSpMk id="42" creationId="{25BEFF80-F155-4FA0-8D27-C6371DAA1B9A}"/>
          </ac:cxnSpMkLst>
        </pc:cxnChg>
        <pc:cxnChg chg="add del mod">
          <ac:chgData name="Dimitar Zahariev" userId="b84e4ebc77879e88" providerId="LiveId" clId="{6DFF1614-D017-47D0-8BD1-DF958131BAFA}" dt="2020-02-05T15:57:25.123" v="3680" actId="478"/>
          <ac:cxnSpMkLst>
            <pc:docMk/>
            <pc:sldMk cId="4128315626" sldId="781"/>
            <ac:cxnSpMk id="44" creationId="{7184BF24-BE7F-464D-B631-17BD501FAABD}"/>
          </ac:cxnSpMkLst>
        </pc:cxnChg>
        <pc:cxnChg chg="add mod">
          <ac:chgData name="Dimitar Zahariev" userId="b84e4ebc77879e88" providerId="LiveId" clId="{6DFF1614-D017-47D0-8BD1-DF958131BAFA}" dt="2020-02-05T16:01:05.327" v="3700" actId="1076"/>
          <ac:cxnSpMkLst>
            <pc:docMk/>
            <pc:sldMk cId="4128315626" sldId="781"/>
            <ac:cxnSpMk id="46" creationId="{9D428115-A97E-4807-9BB1-5860C9DB4F30}"/>
          </ac:cxnSpMkLst>
        </pc:cxnChg>
        <pc:cxnChg chg="add mod">
          <ac:chgData name="Dimitar Zahariev" userId="b84e4ebc77879e88" providerId="LiveId" clId="{6DFF1614-D017-47D0-8BD1-DF958131BAFA}" dt="2020-02-05T16:01:05.327" v="3700" actId="1076"/>
          <ac:cxnSpMkLst>
            <pc:docMk/>
            <pc:sldMk cId="4128315626" sldId="781"/>
            <ac:cxnSpMk id="48" creationId="{6E173CD7-F8F2-4A2A-A200-8C6623601CBE}"/>
          </ac:cxnSpMkLst>
        </pc:cxnChg>
        <pc:cxnChg chg="add mod">
          <ac:chgData name="Dimitar Zahariev" userId="b84e4ebc77879e88" providerId="LiveId" clId="{6DFF1614-D017-47D0-8BD1-DF958131BAFA}" dt="2020-02-05T16:01:05.327" v="3700" actId="1076"/>
          <ac:cxnSpMkLst>
            <pc:docMk/>
            <pc:sldMk cId="4128315626" sldId="781"/>
            <ac:cxnSpMk id="51" creationId="{F328277C-E541-44B9-A4EF-6A29D557969B}"/>
          </ac:cxnSpMkLst>
        </pc:cxnChg>
        <pc:cxnChg chg="add mod">
          <ac:chgData name="Dimitar Zahariev" userId="b84e4ebc77879e88" providerId="LiveId" clId="{6DFF1614-D017-47D0-8BD1-DF958131BAFA}" dt="2020-02-05T16:01:05.327" v="3700" actId="1076"/>
          <ac:cxnSpMkLst>
            <pc:docMk/>
            <pc:sldMk cId="4128315626" sldId="781"/>
            <ac:cxnSpMk id="53" creationId="{5B3874EE-255E-49BF-BF01-841333E98E00}"/>
          </ac:cxnSpMkLst>
        </pc:cxnChg>
        <pc:cxnChg chg="add mod">
          <ac:chgData name="Dimitar Zahariev" userId="b84e4ebc77879e88" providerId="LiveId" clId="{6DFF1614-D017-47D0-8BD1-DF958131BAFA}" dt="2020-02-05T16:13:48.297" v="4423" actId="693"/>
          <ac:cxnSpMkLst>
            <pc:docMk/>
            <pc:sldMk cId="4128315626" sldId="781"/>
            <ac:cxnSpMk id="55" creationId="{053C279A-6D64-424D-91C2-A4AF45BB21D9}"/>
          </ac:cxnSpMkLst>
        </pc:cxnChg>
        <pc:cxnChg chg="add mod">
          <ac:chgData name="Dimitar Zahariev" userId="b84e4ebc77879e88" providerId="LiveId" clId="{6DFF1614-D017-47D0-8BD1-DF958131BAFA}" dt="2020-02-05T16:14:07.787" v="4427" actId="1035"/>
          <ac:cxnSpMkLst>
            <pc:docMk/>
            <pc:sldMk cId="4128315626" sldId="781"/>
            <ac:cxnSpMk id="56" creationId="{3BA1E338-9AFF-4ACD-A019-30C906093B4B}"/>
          </ac:cxnSpMkLst>
        </pc:cxnChg>
      </pc:sldChg>
      <pc:sldChg chg="modSp add modAnim">
        <pc:chgData name="Dimitar Zahariev" userId="b84e4ebc77879e88" providerId="LiveId" clId="{6DFF1614-D017-47D0-8BD1-DF958131BAFA}" dt="2020-02-05T16:30:39.275" v="5062" actId="20577"/>
        <pc:sldMkLst>
          <pc:docMk/>
          <pc:sldMk cId="311008798" sldId="782"/>
        </pc:sldMkLst>
        <pc:spChg chg="mod">
          <ac:chgData name="Dimitar Zahariev" userId="b84e4ebc77879e88" providerId="LiveId" clId="{6DFF1614-D017-47D0-8BD1-DF958131BAFA}" dt="2020-02-05T16:25:13.623" v="4841" actId="20577"/>
          <ac:spMkLst>
            <pc:docMk/>
            <pc:sldMk cId="311008798" sldId="782"/>
            <ac:spMk id="4" creationId="{D7702113-46B5-44FF-AE34-AED42A801FFF}"/>
          </ac:spMkLst>
        </pc:spChg>
        <pc:spChg chg="mod">
          <ac:chgData name="Dimitar Zahariev" userId="b84e4ebc77879e88" providerId="LiveId" clId="{6DFF1614-D017-47D0-8BD1-DF958131BAFA}" dt="2020-02-05T16:30:39.275" v="5062" actId="20577"/>
          <ac:spMkLst>
            <pc:docMk/>
            <pc:sldMk cId="311008798" sldId="782"/>
            <ac:spMk id="5" creationId="{25D4DC16-7C8F-4647-B097-E39063E1F4FD}"/>
          </ac:spMkLst>
        </pc:spChg>
      </pc:sldChg>
      <pc:sldChg chg="addSp modSp add modAnim">
        <pc:chgData name="Dimitar Zahariev" userId="b84e4ebc77879e88" providerId="LiveId" clId="{6DFF1614-D017-47D0-8BD1-DF958131BAFA}" dt="2020-02-05T15:28:21.395" v="3268" actId="113"/>
        <pc:sldMkLst>
          <pc:docMk/>
          <pc:sldMk cId="3047820217" sldId="783"/>
        </pc:sldMkLst>
        <pc:spChg chg="mod">
          <ac:chgData name="Dimitar Zahariev" userId="b84e4ebc77879e88" providerId="LiveId" clId="{6DFF1614-D017-47D0-8BD1-DF958131BAFA}" dt="2020-02-05T15:19:23.255" v="3037" actId="20577"/>
          <ac:spMkLst>
            <pc:docMk/>
            <pc:sldMk cId="3047820217" sldId="783"/>
            <ac:spMk id="4" creationId="{D7702113-46B5-44FF-AE34-AED42A801FFF}"/>
          </ac:spMkLst>
        </pc:spChg>
        <pc:spChg chg="mod">
          <ac:chgData name="Dimitar Zahariev" userId="b84e4ebc77879e88" providerId="LiveId" clId="{6DFF1614-D017-47D0-8BD1-DF958131BAFA}" dt="2020-02-05T15:28:21.395" v="3268" actId="113"/>
          <ac:spMkLst>
            <pc:docMk/>
            <pc:sldMk cId="3047820217" sldId="783"/>
            <ac:spMk id="5" creationId="{25D4DC16-7C8F-4647-B097-E39063E1F4FD}"/>
          </ac:spMkLst>
        </pc:spChg>
        <pc:spChg chg="add mod">
          <ac:chgData name="Dimitar Zahariev" userId="b84e4ebc77879e88" providerId="LiveId" clId="{6DFF1614-D017-47D0-8BD1-DF958131BAFA}" dt="2020-02-05T15:19:59.275" v="3039"/>
          <ac:spMkLst>
            <pc:docMk/>
            <pc:sldMk cId="3047820217" sldId="783"/>
            <ac:spMk id="6" creationId="{86AC4210-6C8E-4AD6-A7EB-8B2C2E69B5FA}"/>
          </ac:spMkLst>
        </pc:spChg>
      </pc:sldChg>
      <pc:sldChg chg="addSp modSp add modAnim">
        <pc:chgData name="Dimitar Zahariev" userId="b84e4ebc77879e88" providerId="LiveId" clId="{6DFF1614-D017-47D0-8BD1-DF958131BAFA}" dt="2020-02-06T14:31:45.673" v="23289"/>
        <pc:sldMkLst>
          <pc:docMk/>
          <pc:sldMk cId="237279103" sldId="784"/>
        </pc:sldMkLst>
        <pc:spChg chg="mod">
          <ac:chgData name="Dimitar Zahariev" userId="b84e4ebc77879e88" providerId="LiveId" clId="{6DFF1614-D017-47D0-8BD1-DF958131BAFA}" dt="2020-02-05T16:26:11.710" v="4866" actId="20577"/>
          <ac:spMkLst>
            <pc:docMk/>
            <pc:sldMk cId="237279103" sldId="784"/>
            <ac:spMk id="4" creationId="{D7702113-46B5-44FF-AE34-AED42A801FFF}"/>
          </ac:spMkLst>
        </pc:spChg>
        <pc:spChg chg="mod">
          <ac:chgData name="Dimitar Zahariev" userId="b84e4ebc77879e88" providerId="LiveId" clId="{6DFF1614-D017-47D0-8BD1-DF958131BAFA}" dt="2020-02-05T16:55:13.242" v="5843" actId="20577"/>
          <ac:spMkLst>
            <pc:docMk/>
            <pc:sldMk cId="237279103" sldId="784"/>
            <ac:spMk id="5" creationId="{25D4DC16-7C8F-4647-B097-E39063E1F4FD}"/>
          </ac:spMkLst>
        </pc:spChg>
        <pc:spChg chg="add mod">
          <ac:chgData name="Dimitar Zahariev" userId="b84e4ebc77879e88" providerId="LiveId" clId="{6DFF1614-D017-47D0-8BD1-DF958131BAFA}" dt="2020-02-05T16:55:55.311" v="5897" actId="20577"/>
          <ac:spMkLst>
            <pc:docMk/>
            <pc:sldMk cId="237279103" sldId="784"/>
            <ac:spMk id="6" creationId="{4A2C4134-5DAA-4D6E-96EA-DC2B0B43E47D}"/>
          </ac:spMkLst>
        </pc:spChg>
        <pc:spChg chg="add mod">
          <ac:chgData name="Dimitar Zahariev" userId="b84e4ebc77879e88" providerId="LiveId" clId="{6DFF1614-D017-47D0-8BD1-DF958131BAFA}" dt="2020-02-05T16:56:16.538" v="5917" actId="20577"/>
          <ac:spMkLst>
            <pc:docMk/>
            <pc:sldMk cId="237279103" sldId="784"/>
            <ac:spMk id="7" creationId="{CCDFFE28-E6B5-462A-BF23-4420929853A4}"/>
          </ac:spMkLst>
        </pc:spChg>
        <pc:spChg chg="add mod">
          <ac:chgData name="Dimitar Zahariev" userId="b84e4ebc77879e88" providerId="LiveId" clId="{6DFF1614-D017-47D0-8BD1-DF958131BAFA}" dt="2020-02-05T16:56:37.528" v="5950" actId="20577"/>
          <ac:spMkLst>
            <pc:docMk/>
            <pc:sldMk cId="237279103" sldId="784"/>
            <ac:spMk id="8" creationId="{BBE18044-AFD6-4B0A-B06A-211F553922FB}"/>
          </ac:spMkLst>
        </pc:spChg>
      </pc:sldChg>
      <pc:sldChg chg="modSp add modAnim">
        <pc:chgData name="Dimitar Zahariev" userId="b84e4ebc77879e88" providerId="LiveId" clId="{6DFF1614-D017-47D0-8BD1-DF958131BAFA}" dt="2020-02-06T14:35:08.695" v="23375" actId="113"/>
        <pc:sldMkLst>
          <pc:docMk/>
          <pc:sldMk cId="3203890568" sldId="785"/>
        </pc:sldMkLst>
        <pc:spChg chg="mod">
          <ac:chgData name="Dimitar Zahariev" userId="b84e4ebc77879e88" providerId="LiveId" clId="{6DFF1614-D017-47D0-8BD1-DF958131BAFA}" dt="2020-02-05T17:10:20.990" v="6871" actId="20577"/>
          <ac:spMkLst>
            <pc:docMk/>
            <pc:sldMk cId="3203890568" sldId="785"/>
            <ac:spMk id="4" creationId="{D7702113-46B5-44FF-AE34-AED42A801FFF}"/>
          </ac:spMkLst>
        </pc:spChg>
        <pc:spChg chg="mod">
          <ac:chgData name="Dimitar Zahariev" userId="b84e4ebc77879e88" providerId="LiveId" clId="{6DFF1614-D017-47D0-8BD1-DF958131BAFA}" dt="2020-02-06T14:35:08.695" v="23375" actId="113"/>
          <ac:spMkLst>
            <pc:docMk/>
            <pc:sldMk cId="3203890568" sldId="785"/>
            <ac:spMk id="5" creationId="{25D4DC16-7C8F-4647-B097-E39063E1F4FD}"/>
          </ac:spMkLst>
        </pc:spChg>
      </pc:sldChg>
      <pc:sldChg chg="modSp add ord modAnim">
        <pc:chgData name="Dimitar Zahariev" userId="b84e4ebc77879e88" providerId="LiveId" clId="{6DFF1614-D017-47D0-8BD1-DF958131BAFA}" dt="2020-02-05T21:02:03.675" v="10418" actId="5793"/>
        <pc:sldMkLst>
          <pc:docMk/>
          <pc:sldMk cId="589227786" sldId="786"/>
        </pc:sldMkLst>
        <pc:spChg chg="mod">
          <ac:chgData name="Dimitar Zahariev" userId="b84e4ebc77879e88" providerId="LiveId" clId="{6DFF1614-D017-47D0-8BD1-DF958131BAFA}" dt="2020-02-05T21:02:03.675" v="10418" actId="5793"/>
          <ac:spMkLst>
            <pc:docMk/>
            <pc:sldMk cId="589227786" sldId="786"/>
            <ac:spMk id="5" creationId="{25D4DC16-7C8F-4647-B097-E39063E1F4FD}"/>
          </ac:spMkLst>
        </pc:spChg>
      </pc:sldChg>
      <pc:sldChg chg="addSp modSp add modAnim">
        <pc:chgData name="Dimitar Zahariev" userId="b84e4ebc77879e88" providerId="LiveId" clId="{6DFF1614-D017-47D0-8BD1-DF958131BAFA}" dt="2020-02-06T14:33:23.549" v="23338"/>
        <pc:sldMkLst>
          <pc:docMk/>
          <pc:sldMk cId="2804682371" sldId="787"/>
        </pc:sldMkLst>
        <pc:spChg chg="mod">
          <ac:chgData name="Dimitar Zahariev" userId="b84e4ebc77879e88" providerId="LiveId" clId="{6DFF1614-D017-47D0-8BD1-DF958131BAFA}" dt="2020-02-05T19:34:02.713" v="7111" actId="20577"/>
          <ac:spMkLst>
            <pc:docMk/>
            <pc:sldMk cId="2804682371" sldId="787"/>
            <ac:spMk id="4" creationId="{D7702113-46B5-44FF-AE34-AED42A801FFF}"/>
          </ac:spMkLst>
        </pc:spChg>
        <pc:spChg chg="mod">
          <ac:chgData name="Dimitar Zahariev" userId="b84e4ebc77879e88" providerId="LiveId" clId="{6DFF1614-D017-47D0-8BD1-DF958131BAFA}" dt="2020-02-05T19:39:39.552" v="7499" actId="20577"/>
          <ac:spMkLst>
            <pc:docMk/>
            <pc:sldMk cId="2804682371" sldId="787"/>
            <ac:spMk id="5" creationId="{25D4DC16-7C8F-4647-B097-E39063E1F4FD}"/>
          </ac:spMkLst>
        </pc:spChg>
        <pc:spChg chg="add mod">
          <ac:chgData name="Dimitar Zahariev" userId="b84e4ebc77879e88" providerId="LiveId" clId="{6DFF1614-D017-47D0-8BD1-DF958131BAFA}" dt="2020-02-05T19:38:02.954" v="7433" actId="20577"/>
          <ac:spMkLst>
            <pc:docMk/>
            <pc:sldMk cId="2804682371" sldId="787"/>
            <ac:spMk id="6" creationId="{A7931B0A-456B-44C7-ADA7-363DA00985C0}"/>
          </ac:spMkLst>
        </pc:spChg>
        <pc:spChg chg="add mod">
          <ac:chgData name="Dimitar Zahariev" userId="b84e4ebc77879e88" providerId="LiveId" clId="{6DFF1614-D017-47D0-8BD1-DF958131BAFA}" dt="2020-02-05T19:39:22.969" v="7496" actId="1076"/>
          <ac:spMkLst>
            <pc:docMk/>
            <pc:sldMk cId="2804682371" sldId="787"/>
            <ac:spMk id="7" creationId="{ED90AD62-7876-4FAD-9589-B703F9E203DB}"/>
          </ac:spMkLst>
        </pc:spChg>
        <pc:spChg chg="add mod">
          <ac:chgData name="Dimitar Zahariev" userId="b84e4ebc77879e88" providerId="LiveId" clId="{6DFF1614-D017-47D0-8BD1-DF958131BAFA}" dt="2020-02-05T19:39:25.599" v="7497" actId="1076"/>
          <ac:spMkLst>
            <pc:docMk/>
            <pc:sldMk cId="2804682371" sldId="787"/>
            <ac:spMk id="8" creationId="{5DEBF256-D5DB-4CAD-9198-8E0B132C08F6}"/>
          </ac:spMkLst>
        </pc:spChg>
      </pc:sldChg>
      <pc:sldChg chg="addSp modSp add modAnim">
        <pc:chgData name="Dimitar Zahariev" userId="b84e4ebc77879e88" providerId="LiveId" clId="{6DFF1614-D017-47D0-8BD1-DF958131BAFA}" dt="2020-02-06T14:36:48.167" v="23410"/>
        <pc:sldMkLst>
          <pc:docMk/>
          <pc:sldMk cId="1951752076" sldId="788"/>
        </pc:sldMkLst>
        <pc:spChg chg="add mod">
          <ac:chgData name="Dimitar Zahariev" userId="b84e4ebc77879e88" providerId="LiveId" clId="{6DFF1614-D017-47D0-8BD1-DF958131BAFA}" dt="2020-02-05T21:10:19.562" v="10723" actId="1582"/>
          <ac:spMkLst>
            <pc:docMk/>
            <pc:sldMk cId="1951752076" sldId="788"/>
            <ac:spMk id="2" creationId="{544F17A5-3C4E-4AC3-A436-1262EBDF1A22}"/>
          </ac:spMkLst>
        </pc:spChg>
        <pc:spChg chg="add mod">
          <ac:chgData name="Dimitar Zahariev" userId="b84e4ebc77879e88" providerId="LiveId" clId="{6DFF1614-D017-47D0-8BD1-DF958131BAFA}" dt="2020-02-05T21:10:43.331" v="10746" actId="1076"/>
          <ac:spMkLst>
            <pc:docMk/>
            <pc:sldMk cId="1951752076" sldId="788"/>
            <ac:spMk id="3" creationId="{11607406-30AD-4F79-A2C3-FD7DCDFF9CDF}"/>
          </ac:spMkLst>
        </pc:spChg>
        <pc:spChg chg="mod">
          <ac:chgData name="Dimitar Zahariev" userId="b84e4ebc77879e88" providerId="LiveId" clId="{6DFF1614-D017-47D0-8BD1-DF958131BAFA}" dt="2020-02-05T21:04:44.894" v="10438" actId="20577"/>
          <ac:spMkLst>
            <pc:docMk/>
            <pc:sldMk cId="1951752076" sldId="788"/>
            <ac:spMk id="4" creationId="{D7702113-46B5-44FF-AE34-AED42A801FFF}"/>
          </ac:spMkLst>
        </pc:spChg>
        <pc:spChg chg="mod">
          <ac:chgData name="Dimitar Zahariev" userId="b84e4ebc77879e88" providerId="LiveId" clId="{6DFF1614-D017-47D0-8BD1-DF958131BAFA}" dt="2020-02-05T21:11:06.854" v="10747" actId="20577"/>
          <ac:spMkLst>
            <pc:docMk/>
            <pc:sldMk cId="1951752076" sldId="788"/>
            <ac:spMk id="5" creationId="{25D4DC16-7C8F-4647-B097-E39063E1F4FD}"/>
          </ac:spMkLst>
        </pc:spChg>
        <pc:spChg chg="add mod">
          <ac:chgData name="Dimitar Zahariev" userId="b84e4ebc77879e88" providerId="LiveId" clId="{6DFF1614-D017-47D0-8BD1-DF958131BAFA}" dt="2020-02-05T21:09:51.327" v="10721"/>
          <ac:spMkLst>
            <pc:docMk/>
            <pc:sldMk cId="1951752076" sldId="788"/>
            <ac:spMk id="6" creationId="{F7B6A8BC-421A-4EC2-B9FC-E597D73D39F4}"/>
          </ac:spMkLst>
        </pc:spChg>
      </pc:sldChg>
      <pc:sldChg chg="addSp modSp add ord modAnim">
        <pc:chgData name="Dimitar Zahariev" userId="b84e4ebc77879e88" providerId="LiveId" clId="{6DFF1614-D017-47D0-8BD1-DF958131BAFA}" dt="2020-02-06T14:37:03.466" v="23424"/>
        <pc:sldMkLst>
          <pc:docMk/>
          <pc:sldMk cId="684491892" sldId="789"/>
        </pc:sldMkLst>
        <pc:spChg chg="mod">
          <ac:chgData name="Dimitar Zahariev" userId="b84e4ebc77879e88" providerId="LiveId" clId="{6DFF1614-D017-47D0-8BD1-DF958131BAFA}" dt="2020-02-05T20:31:27.718" v="9249" actId="20577"/>
          <ac:spMkLst>
            <pc:docMk/>
            <pc:sldMk cId="684491892" sldId="789"/>
            <ac:spMk id="4" creationId="{D7702113-46B5-44FF-AE34-AED42A801FFF}"/>
          </ac:spMkLst>
        </pc:spChg>
        <pc:spChg chg="mod">
          <ac:chgData name="Dimitar Zahariev" userId="b84e4ebc77879e88" providerId="LiveId" clId="{6DFF1614-D017-47D0-8BD1-DF958131BAFA}" dt="2020-02-05T20:42:48.344" v="9612" actId="20577"/>
          <ac:spMkLst>
            <pc:docMk/>
            <pc:sldMk cId="684491892" sldId="789"/>
            <ac:spMk id="5" creationId="{25D4DC16-7C8F-4647-B097-E39063E1F4FD}"/>
          </ac:spMkLst>
        </pc:spChg>
        <pc:spChg chg="add mod">
          <ac:chgData name="Dimitar Zahariev" userId="b84e4ebc77879e88" providerId="LiveId" clId="{6DFF1614-D017-47D0-8BD1-DF958131BAFA}" dt="2020-02-06T08:16:17.987" v="23098" actId="14100"/>
          <ac:spMkLst>
            <pc:docMk/>
            <pc:sldMk cId="684491892" sldId="789"/>
            <ac:spMk id="6" creationId="{E92B0CAE-05B0-4E71-8D21-AABCD7FD0E03}"/>
          </ac:spMkLst>
        </pc:spChg>
      </pc:sldChg>
      <pc:sldChg chg="addSp modSp add modAnim">
        <pc:chgData name="Dimitar Zahariev" userId="b84e4ebc77879e88" providerId="LiveId" clId="{6DFF1614-D017-47D0-8BD1-DF958131BAFA}" dt="2020-02-06T14:39:55.605" v="23515"/>
        <pc:sldMkLst>
          <pc:docMk/>
          <pc:sldMk cId="2692976803" sldId="790"/>
        </pc:sldMkLst>
        <pc:spChg chg="add mod">
          <ac:chgData name="Dimitar Zahariev" userId="b84e4ebc77879e88" providerId="LiveId" clId="{6DFF1614-D017-47D0-8BD1-DF958131BAFA}" dt="2020-02-06T10:45:04.068" v="23122" actId="1076"/>
          <ac:spMkLst>
            <pc:docMk/>
            <pc:sldMk cId="2692976803" sldId="790"/>
            <ac:spMk id="2" creationId="{E6374188-FE39-4C6B-89E9-9B2B33BABEC3}"/>
          </ac:spMkLst>
        </pc:spChg>
        <pc:spChg chg="add mod">
          <ac:chgData name="Dimitar Zahariev" userId="b84e4ebc77879e88" providerId="LiveId" clId="{6DFF1614-D017-47D0-8BD1-DF958131BAFA}" dt="2020-02-06T10:45:04.068" v="23122" actId="1076"/>
          <ac:spMkLst>
            <pc:docMk/>
            <pc:sldMk cId="2692976803" sldId="790"/>
            <ac:spMk id="3" creationId="{87F54A50-691A-4388-9681-23C1B5C83949}"/>
          </ac:spMkLst>
        </pc:spChg>
        <pc:spChg chg="mod">
          <ac:chgData name="Dimitar Zahariev" userId="b84e4ebc77879e88" providerId="LiveId" clId="{6DFF1614-D017-47D0-8BD1-DF958131BAFA}" dt="2020-02-05T20:33:22.021" v="9293" actId="5793"/>
          <ac:spMkLst>
            <pc:docMk/>
            <pc:sldMk cId="2692976803" sldId="790"/>
            <ac:spMk id="4" creationId="{D7702113-46B5-44FF-AE34-AED42A801FFF}"/>
          </ac:spMkLst>
        </pc:spChg>
        <pc:spChg chg="mod">
          <ac:chgData name="Dimitar Zahariev" userId="b84e4ebc77879e88" providerId="LiveId" clId="{6DFF1614-D017-47D0-8BD1-DF958131BAFA}" dt="2020-02-06T14:39:28.522" v="23501" actId="20577"/>
          <ac:spMkLst>
            <pc:docMk/>
            <pc:sldMk cId="2692976803" sldId="790"/>
            <ac:spMk id="5" creationId="{25D4DC16-7C8F-4647-B097-E39063E1F4FD}"/>
          </ac:spMkLst>
        </pc:spChg>
        <pc:spChg chg="add mod">
          <ac:chgData name="Dimitar Zahariev" userId="b84e4ebc77879e88" providerId="LiveId" clId="{6DFF1614-D017-47D0-8BD1-DF958131BAFA}" dt="2020-02-06T10:45:04.068" v="23122" actId="1076"/>
          <ac:spMkLst>
            <pc:docMk/>
            <pc:sldMk cId="2692976803" sldId="790"/>
            <ac:spMk id="6" creationId="{C4430D1D-27AC-407D-8A2B-4800BDC615DD}"/>
          </ac:spMkLst>
        </pc:spChg>
        <pc:spChg chg="add mod">
          <ac:chgData name="Dimitar Zahariev" userId="b84e4ebc77879e88" providerId="LiveId" clId="{6DFF1614-D017-47D0-8BD1-DF958131BAFA}" dt="2020-02-06T10:45:04.068" v="23122" actId="1076"/>
          <ac:spMkLst>
            <pc:docMk/>
            <pc:sldMk cId="2692976803" sldId="790"/>
            <ac:spMk id="7" creationId="{DF4E6054-C023-499A-B60D-EF6FABA8412A}"/>
          </ac:spMkLst>
        </pc:spChg>
        <pc:spChg chg="add mod">
          <ac:chgData name="Dimitar Zahariev" userId="b84e4ebc77879e88" providerId="LiveId" clId="{6DFF1614-D017-47D0-8BD1-DF958131BAFA}" dt="2020-02-06T10:45:08.327" v="23123" actId="122"/>
          <ac:spMkLst>
            <pc:docMk/>
            <pc:sldMk cId="2692976803" sldId="790"/>
            <ac:spMk id="8" creationId="{972C182E-5ABD-42DB-991C-EAB2C559C4D4}"/>
          </ac:spMkLst>
        </pc:spChg>
        <pc:spChg chg="add mod">
          <ac:chgData name="Dimitar Zahariev" userId="b84e4ebc77879e88" providerId="LiveId" clId="{6DFF1614-D017-47D0-8BD1-DF958131BAFA}" dt="2020-02-06T10:45:04.068" v="23122" actId="1076"/>
          <ac:spMkLst>
            <pc:docMk/>
            <pc:sldMk cId="2692976803" sldId="790"/>
            <ac:spMk id="9" creationId="{7D16612B-907D-4159-B1FC-1CE9321422F9}"/>
          </ac:spMkLst>
        </pc:spChg>
        <pc:spChg chg="add mod">
          <ac:chgData name="Dimitar Zahariev" userId="b84e4ebc77879e88" providerId="LiveId" clId="{6DFF1614-D017-47D0-8BD1-DF958131BAFA}" dt="2020-02-06T10:45:04.068" v="23122" actId="1076"/>
          <ac:spMkLst>
            <pc:docMk/>
            <pc:sldMk cId="2692976803" sldId="790"/>
            <ac:spMk id="10" creationId="{DCCF941A-E0D2-4E98-BAAB-5B79A07F95DF}"/>
          </ac:spMkLst>
        </pc:spChg>
      </pc:sldChg>
      <pc:sldChg chg="modSp add del ord modAnim">
        <pc:chgData name="Dimitar Zahariev" userId="b84e4ebc77879e88" providerId="LiveId" clId="{6DFF1614-D017-47D0-8BD1-DF958131BAFA}" dt="2020-02-06T15:05:34.460" v="23810" actId="47"/>
        <pc:sldMkLst>
          <pc:docMk/>
          <pc:sldMk cId="3075301527" sldId="791"/>
        </pc:sldMkLst>
        <pc:spChg chg="mod">
          <ac:chgData name="Dimitar Zahariev" userId="b84e4ebc77879e88" providerId="LiveId" clId="{6DFF1614-D017-47D0-8BD1-DF958131BAFA}" dt="2020-02-05T21:23:47.320" v="11481" actId="20577"/>
          <ac:spMkLst>
            <pc:docMk/>
            <pc:sldMk cId="3075301527" sldId="791"/>
            <ac:spMk id="4" creationId="{D7702113-46B5-44FF-AE34-AED42A801FFF}"/>
          </ac:spMkLst>
        </pc:spChg>
        <pc:spChg chg="mod">
          <ac:chgData name="Dimitar Zahariev" userId="b84e4ebc77879e88" providerId="LiveId" clId="{6DFF1614-D017-47D0-8BD1-DF958131BAFA}" dt="2020-02-05T23:39:19.074" v="18103" actId="13926"/>
          <ac:spMkLst>
            <pc:docMk/>
            <pc:sldMk cId="3075301527" sldId="791"/>
            <ac:spMk id="5" creationId="{25D4DC16-7C8F-4647-B097-E39063E1F4FD}"/>
          </ac:spMkLst>
        </pc:spChg>
      </pc:sldChg>
      <pc:sldChg chg="modSp add modAnim">
        <pc:chgData name="Dimitar Zahariev" userId="b84e4ebc77879e88" providerId="LiveId" clId="{6DFF1614-D017-47D0-8BD1-DF958131BAFA}" dt="2020-02-06T14:42:16.930" v="23571"/>
        <pc:sldMkLst>
          <pc:docMk/>
          <pc:sldMk cId="430942288" sldId="792"/>
        </pc:sldMkLst>
        <pc:spChg chg="mod">
          <ac:chgData name="Dimitar Zahariev" userId="b84e4ebc77879e88" providerId="LiveId" clId="{6DFF1614-D017-47D0-8BD1-DF958131BAFA}" dt="2020-02-05T22:07:41.467" v="13342"/>
          <ac:spMkLst>
            <pc:docMk/>
            <pc:sldMk cId="430942288" sldId="792"/>
            <ac:spMk id="4" creationId="{D7702113-46B5-44FF-AE34-AED42A801FFF}"/>
          </ac:spMkLst>
        </pc:spChg>
        <pc:spChg chg="mod">
          <ac:chgData name="Dimitar Zahariev" userId="b84e4ebc77879e88" providerId="LiveId" clId="{6DFF1614-D017-47D0-8BD1-DF958131BAFA}" dt="2020-02-05T22:20:50.547" v="13846" actId="20577"/>
          <ac:spMkLst>
            <pc:docMk/>
            <pc:sldMk cId="430942288" sldId="792"/>
            <ac:spMk id="5" creationId="{25D4DC16-7C8F-4647-B097-E39063E1F4FD}"/>
          </ac:spMkLst>
        </pc:spChg>
        <pc:spChg chg="mod">
          <ac:chgData name="Dimitar Zahariev" userId="b84e4ebc77879e88" providerId="LiveId" clId="{6DFF1614-D017-47D0-8BD1-DF958131BAFA}" dt="2020-02-05T22:20:55.230" v="13853" actId="1036"/>
          <ac:spMkLst>
            <pc:docMk/>
            <pc:sldMk cId="430942288" sldId="792"/>
            <ac:spMk id="7" creationId="{AB7E4AD4-BA8D-4012-B4B9-C5725015A28F}"/>
          </ac:spMkLst>
        </pc:spChg>
      </pc:sldChg>
      <pc:sldChg chg="modSp add modAnim">
        <pc:chgData name="Dimitar Zahariev" userId="b84e4ebc77879e88" providerId="LiveId" clId="{6DFF1614-D017-47D0-8BD1-DF958131BAFA}" dt="2020-02-05T22:24:20.324" v="14071" actId="1036"/>
        <pc:sldMkLst>
          <pc:docMk/>
          <pc:sldMk cId="266890923" sldId="793"/>
        </pc:sldMkLst>
        <pc:spChg chg="mod">
          <ac:chgData name="Dimitar Zahariev" userId="b84e4ebc77879e88" providerId="LiveId" clId="{6DFF1614-D017-47D0-8BD1-DF958131BAFA}" dt="2020-02-05T22:12:37.335" v="13532"/>
          <ac:spMkLst>
            <pc:docMk/>
            <pc:sldMk cId="266890923" sldId="793"/>
            <ac:spMk id="4" creationId="{D7702113-46B5-44FF-AE34-AED42A801FFF}"/>
          </ac:spMkLst>
        </pc:spChg>
        <pc:spChg chg="mod">
          <ac:chgData name="Dimitar Zahariev" userId="b84e4ebc77879e88" providerId="LiveId" clId="{6DFF1614-D017-47D0-8BD1-DF958131BAFA}" dt="2020-02-05T22:24:16.108" v="14063" actId="20577"/>
          <ac:spMkLst>
            <pc:docMk/>
            <pc:sldMk cId="266890923" sldId="793"/>
            <ac:spMk id="5" creationId="{25D4DC16-7C8F-4647-B097-E39063E1F4FD}"/>
          </ac:spMkLst>
        </pc:spChg>
        <pc:spChg chg="mod">
          <ac:chgData name="Dimitar Zahariev" userId="b84e4ebc77879e88" providerId="LiveId" clId="{6DFF1614-D017-47D0-8BD1-DF958131BAFA}" dt="2020-02-05T22:24:20.324" v="14071" actId="1036"/>
          <ac:spMkLst>
            <pc:docMk/>
            <pc:sldMk cId="266890923" sldId="793"/>
            <ac:spMk id="7" creationId="{AB7E4AD4-BA8D-4012-B4B9-C5725015A28F}"/>
          </ac:spMkLst>
        </pc:spChg>
      </pc:sldChg>
      <pc:sldChg chg="modSp add">
        <pc:chgData name="Dimitar Zahariev" userId="b84e4ebc77879e88" providerId="LiveId" clId="{6DFF1614-D017-47D0-8BD1-DF958131BAFA}" dt="2020-02-05T23:49:02.693" v="18193" actId="6549"/>
        <pc:sldMkLst>
          <pc:docMk/>
          <pc:sldMk cId="1349719697" sldId="794"/>
        </pc:sldMkLst>
        <pc:spChg chg="mod">
          <ac:chgData name="Dimitar Zahariev" userId="b84e4ebc77879e88" providerId="LiveId" clId="{6DFF1614-D017-47D0-8BD1-DF958131BAFA}" dt="2020-02-05T23:46:12.491" v="18133" actId="20577"/>
          <ac:spMkLst>
            <pc:docMk/>
            <pc:sldMk cId="1349719697" sldId="794"/>
            <ac:spMk id="4" creationId="{D7702113-46B5-44FF-AE34-AED42A801FFF}"/>
          </ac:spMkLst>
        </pc:spChg>
        <pc:spChg chg="mod">
          <ac:chgData name="Dimitar Zahariev" userId="b84e4ebc77879e88" providerId="LiveId" clId="{6DFF1614-D017-47D0-8BD1-DF958131BAFA}" dt="2020-02-05T23:49:02.693" v="18193" actId="6549"/>
          <ac:spMkLst>
            <pc:docMk/>
            <pc:sldMk cId="1349719697" sldId="794"/>
            <ac:spMk id="7" creationId="{A5D5BF16-B3AE-488E-8325-937F53F55200}"/>
          </ac:spMkLst>
        </pc:spChg>
        <pc:spChg chg="mod">
          <ac:chgData name="Dimitar Zahariev" userId="b84e4ebc77879e88" providerId="LiveId" clId="{6DFF1614-D017-47D0-8BD1-DF958131BAFA}" dt="2020-02-05T23:48:42.950" v="18190"/>
          <ac:spMkLst>
            <pc:docMk/>
            <pc:sldMk cId="1349719697" sldId="794"/>
            <ac:spMk id="9" creationId="{CCA1DBD0-1B67-4A4A-AEA7-8F7B423B2B10}"/>
          </ac:spMkLst>
        </pc:spChg>
      </pc:sldChg>
      <pc:sldChg chg="delSp modSp add ord delAnim modAnim">
        <pc:chgData name="Dimitar Zahariev" userId="b84e4ebc77879e88" providerId="LiveId" clId="{6DFF1614-D017-47D0-8BD1-DF958131BAFA}" dt="2020-02-06T00:13:59.623" v="19328" actId="478"/>
        <pc:sldMkLst>
          <pc:docMk/>
          <pc:sldMk cId="2250947689" sldId="795"/>
        </pc:sldMkLst>
        <pc:spChg chg="mod">
          <ac:chgData name="Dimitar Zahariev" userId="b84e4ebc77879e88" providerId="LiveId" clId="{6DFF1614-D017-47D0-8BD1-DF958131BAFA}" dt="2020-02-05T23:54:33.643" v="18207" actId="20577"/>
          <ac:spMkLst>
            <pc:docMk/>
            <pc:sldMk cId="2250947689" sldId="795"/>
            <ac:spMk id="4" creationId="{D7702113-46B5-44FF-AE34-AED42A801FFF}"/>
          </ac:spMkLst>
        </pc:spChg>
        <pc:spChg chg="mod">
          <ac:chgData name="Dimitar Zahariev" userId="b84e4ebc77879e88" providerId="LiveId" clId="{6DFF1614-D017-47D0-8BD1-DF958131BAFA}" dt="2020-02-06T00:04:43.242" v="18652" actId="113"/>
          <ac:spMkLst>
            <pc:docMk/>
            <pc:sldMk cId="2250947689" sldId="795"/>
            <ac:spMk id="5" creationId="{25D4DC16-7C8F-4647-B097-E39063E1F4FD}"/>
          </ac:spMkLst>
        </pc:spChg>
        <pc:spChg chg="del">
          <ac:chgData name="Dimitar Zahariev" userId="b84e4ebc77879e88" providerId="LiveId" clId="{6DFF1614-D017-47D0-8BD1-DF958131BAFA}" dt="2020-02-06T00:13:59.623" v="19328" actId="478"/>
          <ac:spMkLst>
            <pc:docMk/>
            <pc:sldMk cId="2250947689" sldId="795"/>
            <ac:spMk id="6" creationId="{BA4A7289-76C1-442E-ADC1-6856D9F4C3F2}"/>
          </ac:spMkLst>
        </pc:spChg>
      </pc:sldChg>
      <pc:sldChg chg="modSp add modAnim">
        <pc:chgData name="Dimitar Zahariev" userId="b84e4ebc77879e88" providerId="LiveId" clId="{6DFF1614-D017-47D0-8BD1-DF958131BAFA}" dt="2020-02-06T14:47:29.265" v="23632"/>
        <pc:sldMkLst>
          <pc:docMk/>
          <pc:sldMk cId="697039922" sldId="796"/>
        </pc:sldMkLst>
        <pc:spChg chg="mod">
          <ac:chgData name="Dimitar Zahariev" userId="b84e4ebc77879e88" providerId="LiveId" clId="{6DFF1614-D017-47D0-8BD1-DF958131BAFA}" dt="2020-02-06T00:24:56.625" v="19609" actId="20577"/>
          <ac:spMkLst>
            <pc:docMk/>
            <pc:sldMk cId="697039922" sldId="796"/>
            <ac:spMk id="4" creationId="{D7702113-46B5-44FF-AE34-AED42A801FFF}"/>
          </ac:spMkLst>
        </pc:spChg>
        <pc:spChg chg="mod">
          <ac:chgData name="Dimitar Zahariev" userId="b84e4ebc77879e88" providerId="LiveId" clId="{6DFF1614-D017-47D0-8BD1-DF958131BAFA}" dt="2020-02-06T14:47:01.425" v="23618" actId="20577"/>
          <ac:spMkLst>
            <pc:docMk/>
            <pc:sldMk cId="697039922" sldId="796"/>
            <ac:spMk id="5" creationId="{25D4DC16-7C8F-4647-B097-E39063E1F4FD}"/>
          </ac:spMkLst>
        </pc:spChg>
      </pc:sldChg>
      <pc:sldChg chg="add del">
        <pc:chgData name="Dimitar Zahariev" userId="b84e4ebc77879e88" providerId="LiveId" clId="{6DFF1614-D017-47D0-8BD1-DF958131BAFA}" dt="2020-02-06T05:16:21.144" v="22776" actId="47"/>
        <pc:sldMkLst>
          <pc:docMk/>
          <pc:sldMk cId="504013724" sldId="797"/>
        </pc:sldMkLst>
      </pc:sldChg>
      <pc:sldChg chg="modSp add del ord">
        <pc:chgData name="Dimitar Zahariev" userId="b84e4ebc77879e88" providerId="LiveId" clId="{6DFF1614-D017-47D0-8BD1-DF958131BAFA}" dt="2020-02-06T14:52:30.404" v="23752" actId="47"/>
        <pc:sldMkLst>
          <pc:docMk/>
          <pc:sldMk cId="2340974611" sldId="798"/>
        </pc:sldMkLst>
        <pc:spChg chg="mod">
          <ac:chgData name="Dimitar Zahariev" userId="b84e4ebc77879e88" providerId="LiveId" clId="{6DFF1614-D017-47D0-8BD1-DF958131BAFA}" dt="2020-02-06T01:35:36.449" v="22625" actId="20577"/>
          <ac:spMkLst>
            <pc:docMk/>
            <pc:sldMk cId="2340974611" sldId="798"/>
            <ac:spMk id="4" creationId="{D7702113-46B5-44FF-AE34-AED42A801FFF}"/>
          </ac:spMkLst>
        </pc:spChg>
      </pc:sldChg>
      <pc:sldMasterChg chg="modSldLayout">
        <pc:chgData name="Dimitar Zahariev" userId="b84e4ebc77879e88" providerId="LiveId" clId="{6DFF1614-D017-47D0-8BD1-DF958131BAFA}" dt="2020-02-04T21:57:27.185" v="111" actId="1037"/>
        <pc:sldMasterMkLst>
          <pc:docMk/>
          <pc:sldMasterMk cId="156789181" sldId="2147483675"/>
        </pc:sldMasterMkLst>
        <pc:sldLayoutChg chg="addSp delSp">
          <pc:chgData name="Dimitar Zahariev" userId="b84e4ebc77879e88" providerId="LiveId" clId="{6DFF1614-D017-47D0-8BD1-DF958131BAFA}" dt="2020-02-04T21:53:38.841" v="2"/>
          <pc:sldLayoutMkLst>
            <pc:docMk/>
            <pc:sldMasterMk cId="156789181" sldId="2147483675"/>
            <pc:sldLayoutMk cId="970179299" sldId="2147483676"/>
          </pc:sldLayoutMkLst>
          <pc:picChg chg="del">
            <ac:chgData name="Dimitar Zahariev" userId="b84e4ebc77879e88" providerId="LiveId" clId="{6DFF1614-D017-47D0-8BD1-DF958131BAFA}" dt="2020-02-04T21:53:38.467" v="1" actId="478"/>
            <ac:picMkLst>
              <pc:docMk/>
              <pc:sldMasterMk cId="156789181" sldId="2147483675"/>
              <pc:sldLayoutMk cId="970179299" sldId="2147483676"/>
              <ac:picMk id="20" creationId="{4E66E049-81E2-4AE4-8AEE-89A5335A5848}"/>
            </ac:picMkLst>
          </pc:picChg>
          <pc:picChg chg="add">
            <ac:chgData name="Dimitar Zahariev" userId="b84e4ebc77879e88" providerId="LiveId" clId="{6DFF1614-D017-47D0-8BD1-DF958131BAFA}" dt="2020-02-04T21:53:38.841" v="2"/>
            <ac:picMkLst>
              <pc:docMk/>
              <pc:sldMasterMk cId="156789181" sldId="2147483675"/>
              <pc:sldLayoutMk cId="970179299" sldId="2147483676"/>
              <ac:picMk id="21" creationId="{D5B0F25F-E6AD-49C5-86D7-45FB6EEA3F68}"/>
            </ac:picMkLst>
          </pc:picChg>
        </pc:sldLayoutChg>
        <pc:sldLayoutChg chg="addSp delSp modSp">
          <pc:chgData name="Dimitar Zahariev" userId="b84e4ebc77879e88" providerId="LiveId" clId="{6DFF1614-D017-47D0-8BD1-DF958131BAFA}" dt="2020-02-04T21:57:27.185" v="111" actId="1037"/>
          <pc:sldLayoutMkLst>
            <pc:docMk/>
            <pc:sldMasterMk cId="156789181" sldId="2147483675"/>
            <pc:sldLayoutMk cId="218654515" sldId="2147483678"/>
          </pc:sldLayoutMkLst>
          <pc:picChg chg="del">
            <ac:chgData name="Dimitar Zahariev" userId="b84e4ebc77879e88" providerId="LiveId" clId="{6DFF1614-D017-47D0-8BD1-DF958131BAFA}" dt="2020-02-04T21:56:56.773" v="105" actId="478"/>
            <ac:picMkLst>
              <pc:docMk/>
              <pc:sldMasterMk cId="156789181" sldId="2147483675"/>
              <pc:sldLayoutMk cId="218654515" sldId="2147483678"/>
              <ac:picMk id="7" creationId="{7E7F8A29-9872-49EB-9889-6CA0EC10C7E5}"/>
            </ac:picMkLst>
          </pc:picChg>
          <pc:picChg chg="add mod">
            <ac:chgData name="Dimitar Zahariev" userId="b84e4ebc77879e88" providerId="LiveId" clId="{6DFF1614-D017-47D0-8BD1-DF958131BAFA}" dt="2020-02-04T21:57:27.185" v="111" actId="1037"/>
            <ac:picMkLst>
              <pc:docMk/>
              <pc:sldMasterMk cId="156789181" sldId="2147483675"/>
              <pc:sldLayoutMk cId="218654515" sldId="2147483678"/>
              <ac:picMk id="8" creationId="{9FA635B5-00A8-44DD-ABAA-A2984B8B577A}"/>
            </ac:picMkLst>
          </pc:picChg>
        </pc:sldLayoutChg>
      </pc:sldMasterChg>
    </pc:docChg>
  </pc:docChgLst>
  <pc:docChgLst>
    <pc:chgData name="Dimitar Zahariev" userId="b84e4ebc77879e88" providerId="LiveId" clId="{51012982-5FBF-4856-9E4C-1ECE78385AF4}"/>
    <pc:docChg chg="undo custSel addSld delSld modSld sldOrd addSection delSection modSection">
      <pc:chgData name="Dimitar Zahariev" userId="b84e4ebc77879e88" providerId="LiveId" clId="{51012982-5FBF-4856-9E4C-1ECE78385AF4}" dt="2020-02-27T14:47:41.720" v="15073" actId="20577"/>
      <pc:docMkLst>
        <pc:docMk/>
      </pc:docMkLst>
      <pc:sldChg chg="modSp">
        <pc:chgData name="Dimitar Zahariev" userId="b84e4ebc77879e88" providerId="LiveId" clId="{51012982-5FBF-4856-9E4C-1ECE78385AF4}" dt="2020-02-27T07:11:21.073" v="358" actId="20577"/>
        <pc:sldMkLst>
          <pc:docMk/>
          <pc:sldMk cId="3215379390" sldId="274"/>
        </pc:sldMkLst>
        <pc:spChg chg="mod">
          <ac:chgData name="Dimitar Zahariev" userId="b84e4ebc77879e88" providerId="LiveId" clId="{51012982-5FBF-4856-9E4C-1ECE78385AF4}" dt="2020-02-27T05:32:47.773" v="51" actId="20577"/>
          <ac:spMkLst>
            <pc:docMk/>
            <pc:sldMk cId="3215379390" sldId="274"/>
            <ac:spMk id="2" creationId="{37F91798-9AD5-4209-8887-958029548481}"/>
          </ac:spMkLst>
        </pc:spChg>
        <pc:spChg chg="mod">
          <ac:chgData name="Dimitar Zahariev" userId="b84e4ebc77879e88" providerId="LiveId" clId="{51012982-5FBF-4856-9E4C-1ECE78385AF4}" dt="2020-02-27T07:11:21.073" v="358" actId="20577"/>
          <ac:spMkLst>
            <pc:docMk/>
            <pc:sldMk cId="3215379390" sldId="274"/>
            <ac:spMk id="3" creationId="{A004DC04-DA2A-41C0-8578-4B8D2F08EA7D}"/>
          </ac:spMkLst>
        </pc:spChg>
      </pc:sldChg>
      <pc:sldChg chg="modSp">
        <pc:chgData name="Dimitar Zahariev" userId="b84e4ebc77879e88" providerId="LiveId" clId="{51012982-5FBF-4856-9E4C-1ECE78385AF4}" dt="2020-02-27T07:19:07.002" v="371"/>
        <pc:sldMkLst>
          <pc:docMk/>
          <pc:sldMk cId="882194472" sldId="353"/>
        </pc:sldMkLst>
        <pc:spChg chg="mod">
          <ac:chgData name="Dimitar Zahariev" userId="b84e4ebc77879e88" providerId="LiveId" clId="{51012982-5FBF-4856-9E4C-1ECE78385AF4}" dt="2020-02-27T05:35:16.507" v="254" actId="20577"/>
          <ac:spMkLst>
            <pc:docMk/>
            <pc:sldMk cId="882194472" sldId="353"/>
            <ac:spMk id="4" creationId="{BEB5BB41-09D4-4E9F-8C80-EE8709171CB3}"/>
          </ac:spMkLst>
        </pc:spChg>
        <pc:spChg chg="mod">
          <ac:chgData name="Dimitar Zahariev" userId="b84e4ebc77879e88" providerId="LiveId" clId="{51012982-5FBF-4856-9E4C-1ECE78385AF4}" dt="2020-02-27T07:19:07.002" v="371"/>
          <ac:spMkLst>
            <pc:docMk/>
            <pc:sldMk cId="882194472" sldId="353"/>
            <ac:spMk id="5" creationId="{11A1BDA3-1568-4FA9-867E-D3CB207F2824}"/>
          </ac:spMkLst>
        </pc:spChg>
      </pc:sldChg>
      <pc:sldChg chg="addSp delSp modSp">
        <pc:chgData name="Dimitar Zahariev" userId="b84e4ebc77879e88" providerId="LiveId" clId="{51012982-5FBF-4856-9E4C-1ECE78385AF4}" dt="2020-02-27T14:19:56.748" v="15061" actId="1076"/>
        <pc:sldMkLst>
          <pc:docMk/>
          <pc:sldMk cId="1909796700" sldId="402"/>
        </pc:sldMkLst>
        <pc:picChg chg="del">
          <ac:chgData name="Dimitar Zahariev" userId="b84e4ebc77879e88" providerId="LiveId" clId="{51012982-5FBF-4856-9E4C-1ECE78385AF4}" dt="2020-02-27T14:19:31.516" v="15055" actId="478"/>
          <ac:picMkLst>
            <pc:docMk/>
            <pc:sldMk cId="1909796700" sldId="402"/>
            <ac:picMk id="5" creationId="{055CA958-B38D-47A0-ABA0-B7847C668D29}"/>
          </ac:picMkLst>
        </pc:picChg>
        <pc:picChg chg="add mod">
          <ac:chgData name="Dimitar Zahariev" userId="b84e4ebc77879e88" providerId="LiveId" clId="{51012982-5FBF-4856-9E4C-1ECE78385AF4}" dt="2020-02-27T14:19:56.748" v="15061" actId="1076"/>
          <ac:picMkLst>
            <pc:docMk/>
            <pc:sldMk cId="1909796700" sldId="402"/>
            <ac:picMk id="6" creationId="{FA224F91-CB71-4AF4-B915-73DFE639B9F7}"/>
          </ac:picMkLst>
        </pc:picChg>
      </pc:sldChg>
      <pc:sldChg chg="modSp">
        <pc:chgData name="Dimitar Zahariev" userId="b84e4ebc77879e88" providerId="LiveId" clId="{51012982-5FBF-4856-9E4C-1ECE78385AF4}" dt="2020-02-27T10:38:12.753" v="6036"/>
        <pc:sldMkLst>
          <pc:docMk/>
          <pc:sldMk cId="3602216718" sldId="699"/>
        </pc:sldMkLst>
        <pc:spChg chg="mod">
          <ac:chgData name="Dimitar Zahariev" userId="b84e4ebc77879e88" providerId="LiveId" clId="{51012982-5FBF-4856-9E4C-1ECE78385AF4}" dt="2020-02-27T05:35:58.798" v="283" actId="20577"/>
          <ac:spMkLst>
            <pc:docMk/>
            <pc:sldMk cId="3602216718" sldId="699"/>
            <ac:spMk id="4" creationId="{BEB5BB41-09D4-4E9F-8C80-EE8709171CB3}"/>
          </ac:spMkLst>
        </pc:spChg>
        <pc:spChg chg="mod">
          <ac:chgData name="Dimitar Zahariev" userId="b84e4ebc77879e88" providerId="LiveId" clId="{51012982-5FBF-4856-9E4C-1ECE78385AF4}" dt="2020-02-27T10:38:12.753" v="6036"/>
          <ac:spMkLst>
            <pc:docMk/>
            <pc:sldMk cId="3602216718" sldId="699"/>
            <ac:spMk id="5" creationId="{11A1BDA3-1568-4FA9-867E-D3CB207F2824}"/>
          </ac:spMkLst>
        </pc:spChg>
      </pc:sldChg>
      <pc:sldChg chg="modSp">
        <pc:chgData name="Dimitar Zahariev" userId="b84e4ebc77879e88" providerId="LiveId" clId="{51012982-5FBF-4856-9E4C-1ECE78385AF4}" dt="2020-02-27T14:40:27.863" v="15062" actId="20577"/>
        <pc:sldMkLst>
          <pc:docMk/>
          <pc:sldMk cId="3208377020" sldId="701"/>
        </pc:sldMkLst>
        <pc:spChg chg="mod">
          <ac:chgData name="Dimitar Zahariev" userId="b84e4ebc77879e88" providerId="LiveId" clId="{51012982-5FBF-4856-9E4C-1ECE78385AF4}" dt="2020-02-27T05:36:12.786" v="300" actId="20577"/>
          <ac:spMkLst>
            <pc:docMk/>
            <pc:sldMk cId="3208377020" sldId="701"/>
            <ac:spMk id="4" creationId="{BEB5BB41-09D4-4E9F-8C80-EE8709171CB3}"/>
          </ac:spMkLst>
        </pc:spChg>
        <pc:spChg chg="mod">
          <ac:chgData name="Dimitar Zahariev" userId="b84e4ebc77879e88" providerId="LiveId" clId="{51012982-5FBF-4856-9E4C-1ECE78385AF4}" dt="2020-02-27T14:40:27.863" v="15062" actId="20577"/>
          <ac:spMkLst>
            <pc:docMk/>
            <pc:sldMk cId="3208377020" sldId="701"/>
            <ac:spMk id="5" creationId="{11A1BDA3-1568-4FA9-867E-D3CB207F2824}"/>
          </ac:spMkLst>
        </pc:spChg>
      </pc:sldChg>
      <pc:sldChg chg="modSp">
        <pc:chgData name="Dimitar Zahariev" userId="b84e4ebc77879e88" providerId="LiveId" clId="{51012982-5FBF-4856-9E4C-1ECE78385AF4}" dt="2020-02-27T10:39:17.866" v="6058" actId="20577"/>
        <pc:sldMkLst>
          <pc:docMk/>
          <pc:sldMk cId="1792130294" sldId="707"/>
        </pc:sldMkLst>
        <pc:spChg chg="mod">
          <ac:chgData name="Dimitar Zahariev" userId="b84e4ebc77879e88" providerId="LiveId" clId="{51012982-5FBF-4856-9E4C-1ECE78385AF4}" dt="2020-02-27T05:36:35.552" v="315" actId="20577"/>
          <ac:spMkLst>
            <pc:docMk/>
            <pc:sldMk cId="1792130294" sldId="707"/>
            <ac:spMk id="4" creationId="{BEB5BB41-09D4-4E9F-8C80-EE8709171CB3}"/>
          </ac:spMkLst>
        </pc:spChg>
        <pc:spChg chg="mod">
          <ac:chgData name="Dimitar Zahariev" userId="b84e4ebc77879e88" providerId="LiveId" clId="{51012982-5FBF-4856-9E4C-1ECE78385AF4}" dt="2020-02-27T10:39:17.866" v="6058" actId="20577"/>
          <ac:spMkLst>
            <pc:docMk/>
            <pc:sldMk cId="1792130294" sldId="707"/>
            <ac:spMk id="5" creationId="{11A1BDA3-1568-4FA9-867E-D3CB207F2824}"/>
          </ac:spMkLst>
        </pc:spChg>
      </pc:sldChg>
      <pc:sldChg chg="modSp">
        <pc:chgData name="Dimitar Zahariev" userId="b84e4ebc77879e88" providerId="LiveId" clId="{51012982-5FBF-4856-9E4C-1ECE78385AF4}" dt="2020-02-27T14:41:16.580" v="15068" actId="20577"/>
        <pc:sldMkLst>
          <pc:docMk/>
          <pc:sldMk cId="2914857172" sldId="708"/>
        </pc:sldMkLst>
        <pc:spChg chg="mod">
          <ac:chgData name="Dimitar Zahariev" userId="b84e4ebc77879e88" providerId="LiveId" clId="{51012982-5FBF-4856-9E4C-1ECE78385AF4}" dt="2020-02-27T05:36:44.380" v="329" actId="20577"/>
          <ac:spMkLst>
            <pc:docMk/>
            <pc:sldMk cId="2914857172" sldId="708"/>
            <ac:spMk id="4" creationId="{BEB5BB41-09D4-4E9F-8C80-EE8709171CB3}"/>
          </ac:spMkLst>
        </pc:spChg>
        <pc:spChg chg="mod">
          <ac:chgData name="Dimitar Zahariev" userId="b84e4ebc77879e88" providerId="LiveId" clId="{51012982-5FBF-4856-9E4C-1ECE78385AF4}" dt="2020-02-27T14:41:16.580" v="15068" actId="20577"/>
          <ac:spMkLst>
            <pc:docMk/>
            <pc:sldMk cId="2914857172" sldId="708"/>
            <ac:spMk id="5" creationId="{11A1BDA3-1568-4FA9-867E-D3CB207F2824}"/>
          </ac:spMkLst>
        </pc:spChg>
      </pc:sldChg>
      <pc:sldChg chg="modSp">
        <pc:chgData name="Dimitar Zahariev" userId="b84e4ebc77879e88" providerId="LiveId" clId="{51012982-5FBF-4856-9E4C-1ECE78385AF4}" dt="2020-02-27T13:56:04.957" v="14823"/>
        <pc:sldMkLst>
          <pc:docMk/>
          <pc:sldMk cId="1177571149" sldId="714"/>
        </pc:sldMkLst>
        <pc:spChg chg="mod">
          <ac:chgData name="Dimitar Zahariev" userId="b84e4ebc77879e88" providerId="LiveId" clId="{51012982-5FBF-4856-9E4C-1ECE78385AF4}" dt="2020-02-27T05:37:14.044" v="346" actId="20577"/>
          <ac:spMkLst>
            <pc:docMk/>
            <pc:sldMk cId="1177571149" sldId="714"/>
            <ac:spMk id="4" creationId="{BEB5BB41-09D4-4E9F-8C80-EE8709171CB3}"/>
          </ac:spMkLst>
        </pc:spChg>
        <pc:spChg chg="mod">
          <ac:chgData name="Dimitar Zahariev" userId="b84e4ebc77879e88" providerId="LiveId" clId="{51012982-5FBF-4856-9E4C-1ECE78385AF4}" dt="2020-02-27T13:56:04.957" v="14823"/>
          <ac:spMkLst>
            <pc:docMk/>
            <pc:sldMk cId="1177571149" sldId="714"/>
            <ac:spMk id="5" creationId="{11A1BDA3-1568-4FA9-867E-D3CB207F2824}"/>
          </ac:spMkLst>
        </pc:spChg>
      </pc:sldChg>
      <pc:sldChg chg="modSp">
        <pc:chgData name="Dimitar Zahariev" userId="b84e4ebc77879e88" providerId="LiveId" clId="{51012982-5FBF-4856-9E4C-1ECE78385AF4}" dt="2020-02-27T05:33:48.675" v="115" actId="20577"/>
        <pc:sldMkLst>
          <pc:docMk/>
          <pc:sldMk cId="2506175793" sldId="895"/>
        </pc:sldMkLst>
        <pc:spChg chg="mod">
          <ac:chgData name="Dimitar Zahariev" userId="b84e4ebc77879e88" providerId="LiveId" clId="{51012982-5FBF-4856-9E4C-1ECE78385AF4}" dt="2020-02-27T05:33:48.675" v="115" actId="20577"/>
          <ac:spMkLst>
            <pc:docMk/>
            <pc:sldMk cId="2506175793" sldId="895"/>
            <ac:spMk id="6" creationId="{D329B28C-47EF-4462-BD8A-25349090958E}"/>
          </ac:spMkLst>
        </pc:spChg>
      </pc:sldChg>
      <pc:sldChg chg="modSp modAnim">
        <pc:chgData name="Dimitar Zahariev" userId="b84e4ebc77879e88" providerId="LiveId" clId="{51012982-5FBF-4856-9E4C-1ECE78385AF4}" dt="2020-02-27T05:34:00.073" v="116"/>
        <pc:sldMkLst>
          <pc:docMk/>
          <pc:sldMk cId="4224565661" sldId="946"/>
        </pc:sldMkLst>
        <pc:spChg chg="mod">
          <ac:chgData name="Dimitar Zahariev" userId="b84e4ebc77879e88" providerId="LiveId" clId="{51012982-5FBF-4856-9E4C-1ECE78385AF4}" dt="2020-02-27T05:34:00.073" v="116"/>
          <ac:spMkLst>
            <pc:docMk/>
            <pc:sldMk cId="4224565661" sldId="946"/>
            <ac:spMk id="3" creationId="{CCBBA88C-C72C-46FC-B1CD-F9B946D90BB3}"/>
          </ac:spMkLst>
        </pc:spChg>
      </pc:sldChg>
      <pc:sldChg chg="modSp">
        <pc:chgData name="Dimitar Zahariev" userId="b84e4ebc77879e88" providerId="LiveId" clId="{51012982-5FBF-4856-9E4C-1ECE78385AF4}" dt="2020-02-27T05:34:05.031" v="118" actId="20577"/>
        <pc:sldMkLst>
          <pc:docMk/>
          <pc:sldMk cId="1862218309" sldId="947"/>
        </pc:sldMkLst>
        <pc:spChg chg="mod">
          <ac:chgData name="Dimitar Zahariev" userId="b84e4ebc77879e88" providerId="LiveId" clId="{51012982-5FBF-4856-9E4C-1ECE78385AF4}" dt="2020-02-27T05:34:05.031" v="118" actId="20577"/>
          <ac:spMkLst>
            <pc:docMk/>
            <pc:sldMk cId="1862218309" sldId="947"/>
            <ac:spMk id="4" creationId="{BEB5BB41-09D4-4E9F-8C80-EE8709171CB3}"/>
          </ac:spMkLst>
        </pc:spChg>
      </pc:sldChg>
      <pc:sldChg chg="modSp modAnim">
        <pc:chgData name="Dimitar Zahariev" userId="b84e4ebc77879e88" providerId="LiveId" clId="{51012982-5FBF-4856-9E4C-1ECE78385AF4}" dt="2020-02-27T13:56:32.638" v="14825" actId="20577"/>
        <pc:sldMkLst>
          <pc:docMk/>
          <pc:sldMk cId="886958805" sldId="948"/>
        </pc:sldMkLst>
        <pc:spChg chg="mod">
          <ac:chgData name="Dimitar Zahariev" userId="b84e4ebc77879e88" providerId="LiveId" clId="{51012982-5FBF-4856-9E4C-1ECE78385AF4}" dt="2020-02-27T13:56:32.638" v="14825" actId="20577"/>
          <ac:spMkLst>
            <pc:docMk/>
            <pc:sldMk cId="886958805" sldId="948"/>
            <ac:spMk id="444419" creationId="{00000000-0000-0000-0000-000000000000}"/>
          </ac:spMkLst>
        </pc:spChg>
      </pc:sldChg>
      <pc:sldChg chg="delSp modSp delAnim modAnim">
        <pc:chgData name="Dimitar Zahariev" userId="b84e4ebc77879e88" providerId="LiveId" clId="{51012982-5FBF-4856-9E4C-1ECE78385AF4}" dt="2020-02-27T13:57:37.831" v="14846" actId="478"/>
        <pc:sldMkLst>
          <pc:docMk/>
          <pc:sldMk cId="3026177906" sldId="954"/>
        </pc:sldMkLst>
        <pc:spChg chg="mod">
          <ac:chgData name="Dimitar Zahariev" userId="b84e4ebc77879e88" providerId="LiveId" clId="{51012982-5FBF-4856-9E4C-1ECE78385AF4}" dt="2020-02-27T07:18:58.871" v="363"/>
          <ac:spMkLst>
            <pc:docMk/>
            <pc:sldMk cId="3026177906" sldId="954"/>
            <ac:spMk id="4" creationId="{D7702113-46B5-44FF-AE34-AED42A801FFF}"/>
          </ac:spMkLst>
        </pc:spChg>
        <pc:spChg chg="mod">
          <ac:chgData name="Dimitar Zahariev" userId="b84e4ebc77879e88" providerId="LiveId" clId="{51012982-5FBF-4856-9E4C-1ECE78385AF4}" dt="2020-02-27T07:23:24.855" v="759" actId="20577"/>
          <ac:spMkLst>
            <pc:docMk/>
            <pc:sldMk cId="3026177906" sldId="954"/>
            <ac:spMk id="5" creationId="{25D4DC16-7C8F-4647-B097-E39063E1F4FD}"/>
          </ac:spMkLst>
        </pc:spChg>
        <pc:spChg chg="del mod">
          <ac:chgData name="Dimitar Zahariev" userId="b84e4ebc77879e88" providerId="LiveId" clId="{51012982-5FBF-4856-9E4C-1ECE78385AF4}" dt="2020-02-27T13:57:37.831" v="14846" actId="478"/>
          <ac:spMkLst>
            <pc:docMk/>
            <pc:sldMk cId="3026177906" sldId="954"/>
            <ac:spMk id="6" creationId="{391F2308-E957-40BB-A6ED-5D70B38DD10A}"/>
          </ac:spMkLst>
        </pc:spChg>
      </pc:sldChg>
      <pc:sldChg chg="del">
        <pc:chgData name="Dimitar Zahariev" userId="b84e4ebc77879e88" providerId="LiveId" clId="{51012982-5FBF-4856-9E4C-1ECE78385AF4}" dt="2020-02-27T05:36:29.665" v="305" actId="47"/>
        <pc:sldMkLst>
          <pc:docMk/>
          <pc:sldMk cId="3195158143" sldId="985"/>
        </pc:sldMkLst>
      </pc:sldChg>
      <pc:sldChg chg="del">
        <pc:chgData name="Dimitar Zahariev" userId="b84e4ebc77879e88" providerId="LiveId" clId="{51012982-5FBF-4856-9E4C-1ECE78385AF4}" dt="2020-02-27T05:36:52.202" v="335" actId="47"/>
        <pc:sldMkLst>
          <pc:docMk/>
          <pc:sldMk cId="2341876505" sldId="986"/>
        </pc:sldMkLst>
      </pc:sldChg>
      <pc:sldChg chg="del">
        <pc:chgData name="Dimitar Zahariev" userId="b84e4ebc77879e88" providerId="LiveId" clId="{51012982-5FBF-4856-9E4C-1ECE78385AF4}" dt="2020-02-27T05:35:51.941" v="271" actId="47"/>
        <pc:sldMkLst>
          <pc:docMk/>
          <pc:sldMk cId="3754496505" sldId="987"/>
        </pc:sldMkLst>
      </pc:sldChg>
      <pc:sldChg chg="del">
        <pc:chgData name="Dimitar Zahariev" userId="b84e4ebc77879e88" providerId="LiveId" clId="{51012982-5FBF-4856-9E4C-1ECE78385AF4}" dt="2020-02-27T05:35:51.941" v="271" actId="47"/>
        <pc:sldMkLst>
          <pc:docMk/>
          <pc:sldMk cId="1589426019" sldId="988"/>
        </pc:sldMkLst>
      </pc:sldChg>
      <pc:sldChg chg="del">
        <pc:chgData name="Dimitar Zahariev" userId="b84e4ebc77879e88" providerId="LiveId" clId="{51012982-5FBF-4856-9E4C-1ECE78385AF4}" dt="2020-02-27T05:35:51.941" v="271" actId="47"/>
        <pc:sldMkLst>
          <pc:docMk/>
          <pc:sldMk cId="712831939" sldId="989"/>
        </pc:sldMkLst>
      </pc:sldChg>
      <pc:sldChg chg="del">
        <pc:chgData name="Dimitar Zahariev" userId="b84e4ebc77879e88" providerId="LiveId" clId="{51012982-5FBF-4856-9E4C-1ECE78385AF4}" dt="2020-02-27T05:35:51.941" v="271" actId="47"/>
        <pc:sldMkLst>
          <pc:docMk/>
          <pc:sldMk cId="1544278581" sldId="990"/>
        </pc:sldMkLst>
      </pc:sldChg>
      <pc:sldChg chg="modSp add del">
        <pc:chgData name="Dimitar Zahariev" userId="b84e4ebc77879e88" providerId="LiveId" clId="{51012982-5FBF-4856-9E4C-1ECE78385AF4}" dt="2020-02-27T10:41:55.026" v="6103" actId="20577"/>
        <pc:sldMkLst>
          <pc:docMk/>
          <pc:sldMk cId="2527355410" sldId="991"/>
        </pc:sldMkLst>
        <pc:spChg chg="mod">
          <ac:chgData name="Dimitar Zahariev" userId="b84e4ebc77879e88" providerId="LiveId" clId="{51012982-5FBF-4856-9E4C-1ECE78385AF4}" dt="2020-02-27T10:41:55.026" v="6103" actId="20577"/>
          <ac:spMkLst>
            <pc:docMk/>
            <pc:sldMk cId="2527355410" sldId="991"/>
            <ac:spMk id="4" creationId="{D7702113-46B5-44FF-AE34-AED42A801FFF}"/>
          </ac:spMkLst>
        </pc:spChg>
        <pc:spChg chg="mod">
          <ac:chgData name="Dimitar Zahariev" userId="b84e4ebc77879e88" providerId="LiveId" clId="{51012982-5FBF-4856-9E4C-1ECE78385AF4}" dt="2020-02-27T10:37:58.491" v="6035" actId="13926"/>
          <ac:spMkLst>
            <pc:docMk/>
            <pc:sldMk cId="2527355410" sldId="991"/>
            <ac:spMk id="5" creationId="{25D4DC16-7C8F-4647-B097-E39063E1F4FD}"/>
          </ac:spMkLst>
        </pc:spChg>
        <pc:spChg chg="mod">
          <ac:chgData name="Dimitar Zahariev" userId="b84e4ebc77879e88" providerId="LiveId" clId="{51012982-5FBF-4856-9E4C-1ECE78385AF4}" dt="2020-02-27T07:17:41.947" v="360"/>
          <ac:spMkLst>
            <pc:docMk/>
            <pc:sldMk cId="2527355410" sldId="991"/>
            <ac:spMk id="6" creationId="{391F2308-E957-40BB-A6ED-5D70B38DD10A}"/>
          </ac:spMkLst>
        </pc:spChg>
      </pc:sldChg>
      <pc:sldChg chg="del">
        <pc:chgData name="Dimitar Zahariev" userId="b84e4ebc77879e88" providerId="LiveId" clId="{51012982-5FBF-4856-9E4C-1ECE78385AF4}" dt="2020-02-27T05:36:29.665" v="305" actId="47"/>
        <pc:sldMkLst>
          <pc:docMk/>
          <pc:sldMk cId="3717957376" sldId="996"/>
        </pc:sldMkLst>
      </pc:sldChg>
      <pc:sldChg chg="del">
        <pc:chgData name="Dimitar Zahariev" userId="b84e4ebc77879e88" providerId="LiveId" clId="{51012982-5FBF-4856-9E4C-1ECE78385AF4}" dt="2020-02-27T05:36:29.665" v="305" actId="47"/>
        <pc:sldMkLst>
          <pc:docMk/>
          <pc:sldMk cId="2673621195" sldId="998"/>
        </pc:sldMkLst>
      </pc:sldChg>
      <pc:sldChg chg="del">
        <pc:chgData name="Dimitar Zahariev" userId="b84e4ebc77879e88" providerId="LiveId" clId="{51012982-5FBF-4856-9E4C-1ECE78385AF4}" dt="2020-02-27T05:36:29.665" v="305" actId="47"/>
        <pc:sldMkLst>
          <pc:docMk/>
          <pc:sldMk cId="3835375487" sldId="999"/>
        </pc:sldMkLst>
      </pc:sldChg>
      <pc:sldChg chg="del">
        <pc:chgData name="Dimitar Zahariev" userId="b84e4ebc77879e88" providerId="LiveId" clId="{51012982-5FBF-4856-9E4C-1ECE78385AF4}" dt="2020-02-27T05:36:29.665" v="305" actId="47"/>
        <pc:sldMkLst>
          <pc:docMk/>
          <pc:sldMk cId="863470671" sldId="1000"/>
        </pc:sldMkLst>
      </pc:sldChg>
      <pc:sldChg chg="del">
        <pc:chgData name="Dimitar Zahariev" userId="b84e4ebc77879e88" providerId="LiveId" clId="{51012982-5FBF-4856-9E4C-1ECE78385AF4}" dt="2020-02-27T05:36:29.665" v="305" actId="47"/>
        <pc:sldMkLst>
          <pc:docMk/>
          <pc:sldMk cId="2737380296" sldId="1001"/>
        </pc:sldMkLst>
      </pc:sldChg>
      <pc:sldChg chg="del">
        <pc:chgData name="Dimitar Zahariev" userId="b84e4ebc77879e88" providerId="LiveId" clId="{51012982-5FBF-4856-9E4C-1ECE78385AF4}" dt="2020-02-27T05:36:29.665" v="305" actId="47"/>
        <pc:sldMkLst>
          <pc:docMk/>
          <pc:sldMk cId="3136535592" sldId="1002"/>
        </pc:sldMkLst>
      </pc:sldChg>
      <pc:sldChg chg="del">
        <pc:chgData name="Dimitar Zahariev" userId="b84e4ebc77879e88" providerId="LiveId" clId="{51012982-5FBF-4856-9E4C-1ECE78385AF4}" dt="2020-02-27T05:36:29.665" v="305" actId="47"/>
        <pc:sldMkLst>
          <pc:docMk/>
          <pc:sldMk cId="438378753" sldId="1003"/>
        </pc:sldMkLst>
      </pc:sldChg>
      <pc:sldChg chg="del">
        <pc:chgData name="Dimitar Zahariev" userId="b84e4ebc77879e88" providerId="LiveId" clId="{51012982-5FBF-4856-9E4C-1ECE78385AF4}" dt="2020-02-27T05:36:29.665" v="305" actId="47"/>
        <pc:sldMkLst>
          <pc:docMk/>
          <pc:sldMk cId="1749984639" sldId="1004"/>
        </pc:sldMkLst>
      </pc:sldChg>
      <pc:sldChg chg="del">
        <pc:chgData name="Dimitar Zahariev" userId="b84e4ebc77879e88" providerId="LiveId" clId="{51012982-5FBF-4856-9E4C-1ECE78385AF4}" dt="2020-02-27T05:37:06.354" v="336" actId="47"/>
        <pc:sldMkLst>
          <pc:docMk/>
          <pc:sldMk cId="713739616" sldId="1005"/>
        </pc:sldMkLst>
      </pc:sldChg>
      <pc:sldChg chg="del">
        <pc:chgData name="Dimitar Zahariev" userId="b84e4ebc77879e88" providerId="LiveId" clId="{51012982-5FBF-4856-9E4C-1ECE78385AF4}" dt="2020-02-27T05:37:06.354" v="336" actId="47"/>
        <pc:sldMkLst>
          <pc:docMk/>
          <pc:sldMk cId="4209338122" sldId="1006"/>
        </pc:sldMkLst>
      </pc:sldChg>
      <pc:sldChg chg="del">
        <pc:chgData name="Dimitar Zahariev" userId="b84e4ebc77879e88" providerId="LiveId" clId="{51012982-5FBF-4856-9E4C-1ECE78385AF4}" dt="2020-02-27T05:37:06.354" v="336" actId="47"/>
        <pc:sldMkLst>
          <pc:docMk/>
          <pc:sldMk cId="98957579" sldId="1007"/>
        </pc:sldMkLst>
      </pc:sldChg>
      <pc:sldChg chg="del">
        <pc:chgData name="Dimitar Zahariev" userId="b84e4ebc77879e88" providerId="LiveId" clId="{51012982-5FBF-4856-9E4C-1ECE78385AF4}" dt="2020-02-27T05:37:06.354" v="336" actId="47"/>
        <pc:sldMkLst>
          <pc:docMk/>
          <pc:sldMk cId="2118623647" sldId="1008"/>
        </pc:sldMkLst>
      </pc:sldChg>
      <pc:sldChg chg="del">
        <pc:chgData name="Dimitar Zahariev" userId="b84e4ebc77879e88" providerId="LiveId" clId="{51012982-5FBF-4856-9E4C-1ECE78385AF4}" dt="2020-02-27T05:37:06.354" v="336" actId="47"/>
        <pc:sldMkLst>
          <pc:docMk/>
          <pc:sldMk cId="558118975" sldId="1009"/>
        </pc:sldMkLst>
      </pc:sldChg>
      <pc:sldChg chg="del">
        <pc:chgData name="Dimitar Zahariev" userId="b84e4ebc77879e88" providerId="LiveId" clId="{51012982-5FBF-4856-9E4C-1ECE78385AF4}" dt="2020-02-27T05:37:06.354" v="336" actId="47"/>
        <pc:sldMkLst>
          <pc:docMk/>
          <pc:sldMk cId="1050271438" sldId="1010"/>
        </pc:sldMkLst>
      </pc:sldChg>
      <pc:sldChg chg="del">
        <pc:chgData name="Dimitar Zahariev" userId="b84e4ebc77879e88" providerId="LiveId" clId="{51012982-5FBF-4856-9E4C-1ECE78385AF4}" dt="2020-02-27T05:35:51.941" v="271" actId="47"/>
        <pc:sldMkLst>
          <pc:docMk/>
          <pc:sldMk cId="2189974343" sldId="1014"/>
        </pc:sldMkLst>
      </pc:sldChg>
      <pc:sldChg chg="del">
        <pc:chgData name="Dimitar Zahariev" userId="b84e4ebc77879e88" providerId="LiveId" clId="{51012982-5FBF-4856-9E4C-1ECE78385AF4}" dt="2020-02-27T05:35:51.941" v="271" actId="47"/>
        <pc:sldMkLst>
          <pc:docMk/>
          <pc:sldMk cId="311493823" sldId="1015"/>
        </pc:sldMkLst>
      </pc:sldChg>
      <pc:sldChg chg="del">
        <pc:chgData name="Dimitar Zahariev" userId="b84e4ebc77879e88" providerId="LiveId" clId="{51012982-5FBF-4856-9E4C-1ECE78385AF4}" dt="2020-02-27T05:35:51.941" v="271" actId="47"/>
        <pc:sldMkLst>
          <pc:docMk/>
          <pc:sldMk cId="237908530" sldId="1016"/>
        </pc:sldMkLst>
      </pc:sldChg>
      <pc:sldChg chg="del">
        <pc:chgData name="Dimitar Zahariev" userId="b84e4ebc77879e88" providerId="LiveId" clId="{51012982-5FBF-4856-9E4C-1ECE78385AF4}" dt="2020-02-27T05:35:51.941" v="271" actId="47"/>
        <pc:sldMkLst>
          <pc:docMk/>
          <pc:sldMk cId="1590467828" sldId="1017"/>
        </pc:sldMkLst>
      </pc:sldChg>
      <pc:sldChg chg="del">
        <pc:chgData name="Dimitar Zahariev" userId="b84e4ebc77879e88" providerId="LiveId" clId="{51012982-5FBF-4856-9E4C-1ECE78385AF4}" dt="2020-02-27T05:36:29.665" v="305" actId="47"/>
        <pc:sldMkLst>
          <pc:docMk/>
          <pc:sldMk cId="3201517313" sldId="1018"/>
        </pc:sldMkLst>
      </pc:sldChg>
      <pc:sldChg chg="del">
        <pc:chgData name="Dimitar Zahariev" userId="b84e4ebc77879e88" providerId="LiveId" clId="{51012982-5FBF-4856-9E4C-1ECE78385AF4}" dt="2020-02-27T05:36:29.665" v="305" actId="47"/>
        <pc:sldMkLst>
          <pc:docMk/>
          <pc:sldMk cId="3290501182" sldId="1019"/>
        </pc:sldMkLst>
      </pc:sldChg>
      <pc:sldChg chg="del">
        <pc:chgData name="Dimitar Zahariev" userId="b84e4ebc77879e88" providerId="LiveId" clId="{51012982-5FBF-4856-9E4C-1ECE78385AF4}" dt="2020-02-27T05:36:29.665" v="305" actId="47"/>
        <pc:sldMkLst>
          <pc:docMk/>
          <pc:sldMk cId="595251433" sldId="1020"/>
        </pc:sldMkLst>
      </pc:sldChg>
      <pc:sldChg chg="del">
        <pc:chgData name="Dimitar Zahariev" userId="b84e4ebc77879e88" providerId="LiveId" clId="{51012982-5FBF-4856-9E4C-1ECE78385AF4}" dt="2020-02-27T05:36:29.665" v="305" actId="47"/>
        <pc:sldMkLst>
          <pc:docMk/>
          <pc:sldMk cId="19551920" sldId="1021"/>
        </pc:sldMkLst>
      </pc:sldChg>
      <pc:sldChg chg="del">
        <pc:chgData name="Dimitar Zahariev" userId="b84e4ebc77879e88" providerId="LiveId" clId="{51012982-5FBF-4856-9E4C-1ECE78385AF4}" dt="2020-02-27T05:36:29.665" v="305" actId="47"/>
        <pc:sldMkLst>
          <pc:docMk/>
          <pc:sldMk cId="467964777" sldId="1022"/>
        </pc:sldMkLst>
      </pc:sldChg>
      <pc:sldChg chg="del">
        <pc:chgData name="Dimitar Zahariev" userId="b84e4ebc77879e88" providerId="LiveId" clId="{51012982-5FBF-4856-9E4C-1ECE78385AF4}" dt="2020-02-27T05:36:29.665" v="305" actId="47"/>
        <pc:sldMkLst>
          <pc:docMk/>
          <pc:sldMk cId="2688506318" sldId="1023"/>
        </pc:sldMkLst>
      </pc:sldChg>
      <pc:sldChg chg="del">
        <pc:chgData name="Dimitar Zahariev" userId="b84e4ebc77879e88" providerId="LiveId" clId="{51012982-5FBF-4856-9E4C-1ECE78385AF4}" dt="2020-02-27T05:36:29.665" v="305" actId="47"/>
        <pc:sldMkLst>
          <pc:docMk/>
          <pc:sldMk cId="1368865806" sldId="1025"/>
        </pc:sldMkLst>
      </pc:sldChg>
      <pc:sldChg chg="delSp modSp add delAnim modAnim">
        <pc:chgData name="Dimitar Zahariev" userId="b84e4ebc77879e88" providerId="LiveId" clId="{51012982-5FBF-4856-9E4C-1ECE78385AF4}" dt="2020-02-27T14:01:14.471" v="14917"/>
        <pc:sldMkLst>
          <pc:docMk/>
          <pc:sldMk cId="4150317858" sldId="1026"/>
        </pc:sldMkLst>
        <pc:spChg chg="mod">
          <ac:chgData name="Dimitar Zahariev" userId="b84e4ebc77879e88" providerId="LiveId" clId="{51012982-5FBF-4856-9E4C-1ECE78385AF4}" dt="2020-02-27T10:39:46.256" v="6070" actId="20577"/>
          <ac:spMkLst>
            <pc:docMk/>
            <pc:sldMk cId="4150317858" sldId="1026"/>
            <ac:spMk id="4" creationId="{D7702113-46B5-44FF-AE34-AED42A801FFF}"/>
          </ac:spMkLst>
        </pc:spChg>
        <pc:spChg chg="mod">
          <ac:chgData name="Dimitar Zahariev" userId="b84e4ebc77879e88" providerId="LiveId" clId="{51012982-5FBF-4856-9E4C-1ECE78385AF4}" dt="2020-02-27T10:53:33.012" v="6617" actId="20577"/>
          <ac:spMkLst>
            <pc:docMk/>
            <pc:sldMk cId="4150317858" sldId="1026"/>
            <ac:spMk id="5" creationId="{25D4DC16-7C8F-4647-B097-E39063E1F4FD}"/>
          </ac:spMkLst>
        </pc:spChg>
        <pc:spChg chg="del">
          <ac:chgData name="Dimitar Zahariev" userId="b84e4ebc77879e88" providerId="LiveId" clId="{51012982-5FBF-4856-9E4C-1ECE78385AF4}" dt="2020-02-27T14:01:03.528" v="14905" actId="478"/>
          <ac:spMkLst>
            <pc:docMk/>
            <pc:sldMk cId="4150317858" sldId="1026"/>
            <ac:spMk id="6" creationId="{391F2308-E957-40BB-A6ED-5D70B38DD10A}"/>
          </ac:spMkLst>
        </pc:spChg>
      </pc:sldChg>
      <pc:sldChg chg="modSp add modAnim">
        <pc:chgData name="Dimitar Zahariev" userId="b84e4ebc77879e88" providerId="LiveId" clId="{51012982-5FBF-4856-9E4C-1ECE78385AF4}" dt="2020-02-27T13:05:36.958" v="12964" actId="6549"/>
        <pc:sldMkLst>
          <pc:docMk/>
          <pc:sldMk cId="3381136331" sldId="1027"/>
        </pc:sldMkLst>
        <pc:spChg chg="mod">
          <ac:chgData name="Dimitar Zahariev" userId="b84e4ebc77879e88" providerId="LiveId" clId="{51012982-5FBF-4856-9E4C-1ECE78385AF4}" dt="2020-02-27T12:32:53.679" v="11430" actId="20577"/>
          <ac:spMkLst>
            <pc:docMk/>
            <pc:sldMk cId="3381136331" sldId="1027"/>
            <ac:spMk id="4" creationId="{D7702113-46B5-44FF-AE34-AED42A801FFF}"/>
          </ac:spMkLst>
        </pc:spChg>
        <pc:spChg chg="mod">
          <ac:chgData name="Dimitar Zahariev" userId="b84e4ebc77879e88" providerId="LiveId" clId="{51012982-5FBF-4856-9E4C-1ECE78385AF4}" dt="2020-02-27T13:05:36.958" v="12964" actId="6549"/>
          <ac:spMkLst>
            <pc:docMk/>
            <pc:sldMk cId="3381136331" sldId="1027"/>
            <ac:spMk id="5" creationId="{25D4DC16-7C8F-4647-B097-E39063E1F4FD}"/>
          </ac:spMkLst>
        </pc:spChg>
      </pc:sldChg>
      <pc:sldChg chg="delSp modSp add delAnim modAnim">
        <pc:chgData name="Dimitar Zahariev" userId="b84e4ebc77879e88" providerId="LiveId" clId="{51012982-5FBF-4856-9E4C-1ECE78385AF4}" dt="2020-02-27T13:57:32.167" v="14845" actId="478"/>
        <pc:sldMkLst>
          <pc:docMk/>
          <pc:sldMk cId="1387283524" sldId="1028"/>
        </pc:sldMkLst>
        <pc:spChg chg="mod">
          <ac:chgData name="Dimitar Zahariev" userId="b84e4ebc77879e88" providerId="LiveId" clId="{51012982-5FBF-4856-9E4C-1ECE78385AF4}" dt="2020-02-27T07:23:44.669" v="773" actId="20577"/>
          <ac:spMkLst>
            <pc:docMk/>
            <pc:sldMk cId="1387283524" sldId="1028"/>
            <ac:spMk id="4" creationId="{D7702113-46B5-44FF-AE34-AED42A801FFF}"/>
          </ac:spMkLst>
        </pc:spChg>
        <pc:spChg chg="mod">
          <ac:chgData name="Dimitar Zahariev" userId="b84e4ebc77879e88" providerId="LiveId" clId="{51012982-5FBF-4856-9E4C-1ECE78385AF4}" dt="2020-02-27T13:57:05.789" v="14827" actId="20578"/>
          <ac:spMkLst>
            <pc:docMk/>
            <pc:sldMk cId="1387283524" sldId="1028"/>
            <ac:spMk id="5" creationId="{25D4DC16-7C8F-4647-B097-E39063E1F4FD}"/>
          </ac:spMkLst>
        </pc:spChg>
        <pc:spChg chg="del">
          <ac:chgData name="Dimitar Zahariev" userId="b84e4ebc77879e88" providerId="LiveId" clId="{51012982-5FBF-4856-9E4C-1ECE78385AF4}" dt="2020-02-27T13:57:32.167" v="14845" actId="478"/>
          <ac:spMkLst>
            <pc:docMk/>
            <pc:sldMk cId="1387283524" sldId="1028"/>
            <ac:spMk id="6" creationId="{391F2308-E957-40BB-A6ED-5D70B38DD10A}"/>
          </ac:spMkLst>
        </pc:spChg>
      </pc:sldChg>
      <pc:sldChg chg="delSp modSp add delAnim modAnim">
        <pc:chgData name="Dimitar Zahariev" userId="b84e4ebc77879e88" providerId="LiveId" clId="{51012982-5FBF-4856-9E4C-1ECE78385AF4}" dt="2020-02-27T13:58:23.787" v="14869"/>
        <pc:sldMkLst>
          <pc:docMk/>
          <pc:sldMk cId="3115963797" sldId="1029"/>
        </pc:sldMkLst>
        <pc:spChg chg="mod">
          <ac:chgData name="Dimitar Zahariev" userId="b84e4ebc77879e88" providerId="LiveId" clId="{51012982-5FBF-4856-9E4C-1ECE78385AF4}" dt="2020-02-27T07:29:08.404" v="1022" actId="20577"/>
          <ac:spMkLst>
            <pc:docMk/>
            <pc:sldMk cId="3115963797" sldId="1029"/>
            <ac:spMk id="4" creationId="{D7702113-46B5-44FF-AE34-AED42A801FFF}"/>
          </ac:spMkLst>
        </pc:spChg>
        <pc:spChg chg="mod">
          <ac:chgData name="Dimitar Zahariev" userId="b84e4ebc77879e88" providerId="LiveId" clId="{51012982-5FBF-4856-9E4C-1ECE78385AF4}" dt="2020-02-27T13:58:01.757" v="14858" actId="20577"/>
          <ac:spMkLst>
            <pc:docMk/>
            <pc:sldMk cId="3115963797" sldId="1029"/>
            <ac:spMk id="5" creationId="{25D4DC16-7C8F-4647-B097-E39063E1F4FD}"/>
          </ac:spMkLst>
        </pc:spChg>
        <pc:spChg chg="del">
          <ac:chgData name="Dimitar Zahariev" userId="b84e4ebc77879e88" providerId="LiveId" clId="{51012982-5FBF-4856-9E4C-1ECE78385AF4}" dt="2020-02-27T13:58:20.957" v="14866" actId="478"/>
          <ac:spMkLst>
            <pc:docMk/>
            <pc:sldMk cId="3115963797" sldId="1029"/>
            <ac:spMk id="6" creationId="{391F2308-E957-40BB-A6ED-5D70B38DD10A}"/>
          </ac:spMkLst>
        </pc:spChg>
      </pc:sldChg>
      <pc:sldChg chg="delSp modSp add delAnim modAnim">
        <pc:chgData name="Dimitar Zahariev" userId="b84e4ebc77879e88" providerId="LiveId" clId="{51012982-5FBF-4856-9E4C-1ECE78385AF4}" dt="2020-02-27T13:58:28.884" v="14870" actId="478"/>
        <pc:sldMkLst>
          <pc:docMk/>
          <pc:sldMk cId="892628841" sldId="1030"/>
        </pc:sldMkLst>
        <pc:spChg chg="mod">
          <ac:chgData name="Dimitar Zahariev" userId="b84e4ebc77879e88" providerId="LiveId" clId="{51012982-5FBF-4856-9E4C-1ECE78385AF4}" dt="2020-02-27T07:30:48.996" v="1064" actId="20577"/>
          <ac:spMkLst>
            <pc:docMk/>
            <pc:sldMk cId="892628841" sldId="1030"/>
            <ac:spMk id="4" creationId="{D7702113-46B5-44FF-AE34-AED42A801FFF}"/>
          </ac:spMkLst>
        </pc:spChg>
        <pc:spChg chg="mod">
          <ac:chgData name="Dimitar Zahariev" userId="b84e4ebc77879e88" providerId="LiveId" clId="{51012982-5FBF-4856-9E4C-1ECE78385AF4}" dt="2020-02-27T07:53:51.615" v="2410" actId="113"/>
          <ac:spMkLst>
            <pc:docMk/>
            <pc:sldMk cId="892628841" sldId="1030"/>
            <ac:spMk id="5" creationId="{25D4DC16-7C8F-4647-B097-E39063E1F4FD}"/>
          </ac:spMkLst>
        </pc:spChg>
        <pc:spChg chg="del">
          <ac:chgData name="Dimitar Zahariev" userId="b84e4ebc77879e88" providerId="LiveId" clId="{51012982-5FBF-4856-9E4C-1ECE78385AF4}" dt="2020-02-27T13:58:28.884" v="14870" actId="478"/>
          <ac:spMkLst>
            <pc:docMk/>
            <pc:sldMk cId="892628841" sldId="1030"/>
            <ac:spMk id="6" creationId="{391F2308-E957-40BB-A6ED-5D70B38DD10A}"/>
          </ac:spMkLst>
        </pc:spChg>
      </pc:sldChg>
      <pc:sldChg chg="delSp modSp add delAnim modAnim">
        <pc:chgData name="Dimitar Zahariev" userId="b84e4ebc77879e88" providerId="LiveId" clId="{51012982-5FBF-4856-9E4C-1ECE78385AF4}" dt="2020-02-27T13:58:33.945" v="14871" actId="478"/>
        <pc:sldMkLst>
          <pc:docMk/>
          <pc:sldMk cId="2902148930" sldId="1031"/>
        </pc:sldMkLst>
        <pc:spChg chg="mod">
          <ac:chgData name="Dimitar Zahariev" userId="b84e4ebc77879e88" providerId="LiveId" clId="{51012982-5FBF-4856-9E4C-1ECE78385AF4}" dt="2020-02-27T07:31:01.202" v="1087" actId="20577"/>
          <ac:spMkLst>
            <pc:docMk/>
            <pc:sldMk cId="2902148930" sldId="1031"/>
            <ac:spMk id="4" creationId="{D7702113-46B5-44FF-AE34-AED42A801FFF}"/>
          </ac:spMkLst>
        </pc:spChg>
        <pc:spChg chg="mod">
          <ac:chgData name="Dimitar Zahariev" userId="b84e4ebc77879e88" providerId="LiveId" clId="{51012982-5FBF-4856-9E4C-1ECE78385AF4}" dt="2020-02-27T08:03:44.100" v="2861" actId="313"/>
          <ac:spMkLst>
            <pc:docMk/>
            <pc:sldMk cId="2902148930" sldId="1031"/>
            <ac:spMk id="5" creationId="{25D4DC16-7C8F-4647-B097-E39063E1F4FD}"/>
          </ac:spMkLst>
        </pc:spChg>
        <pc:spChg chg="del">
          <ac:chgData name="Dimitar Zahariev" userId="b84e4ebc77879e88" providerId="LiveId" clId="{51012982-5FBF-4856-9E4C-1ECE78385AF4}" dt="2020-02-27T13:58:33.945" v="14871" actId="478"/>
          <ac:spMkLst>
            <pc:docMk/>
            <pc:sldMk cId="2902148930" sldId="1031"/>
            <ac:spMk id="6" creationId="{391F2308-E957-40BB-A6ED-5D70B38DD10A}"/>
          </ac:spMkLst>
        </pc:spChg>
      </pc:sldChg>
      <pc:sldChg chg="delSp modSp add ord delAnim modAnim">
        <pc:chgData name="Dimitar Zahariev" userId="b84e4ebc77879e88" providerId="LiveId" clId="{51012982-5FBF-4856-9E4C-1ECE78385AF4}" dt="2020-02-27T13:58:38.453" v="14872" actId="478"/>
        <pc:sldMkLst>
          <pc:docMk/>
          <pc:sldMk cId="264100727" sldId="1032"/>
        </pc:sldMkLst>
        <pc:spChg chg="mod">
          <ac:chgData name="Dimitar Zahariev" userId="b84e4ebc77879e88" providerId="LiveId" clId="{51012982-5FBF-4856-9E4C-1ECE78385AF4}" dt="2020-02-27T08:06:37.441" v="2902" actId="20577"/>
          <ac:spMkLst>
            <pc:docMk/>
            <pc:sldMk cId="264100727" sldId="1032"/>
            <ac:spMk id="4" creationId="{D7702113-46B5-44FF-AE34-AED42A801FFF}"/>
          </ac:spMkLst>
        </pc:spChg>
        <pc:spChg chg="mod">
          <ac:chgData name="Dimitar Zahariev" userId="b84e4ebc77879e88" providerId="LiveId" clId="{51012982-5FBF-4856-9E4C-1ECE78385AF4}" dt="2020-02-27T09:52:23.447" v="4589" actId="20577"/>
          <ac:spMkLst>
            <pc:docMk/>
            <pc:sldMk cId="264100727" sldId="1032"/>
            <ac:spMk id="5" creationId="{25D4DC16-7C8F-4647-B097-E39063E1F4FD}"/>
          </ac:spMkLst>
        </pc:spChg>
        <pc:spChg chg="del">
          <ac:chgData name="Dimitar Zahariev" userId="b84e4ebc77879e88" providerId="LiveId" clId="{51012982-5FBF-4856-9E4C-1ECE78385AF4}" dt="2020-02-27T13:58:38.453" v="14872" actId="478"/>
          <ac:spMkLst>
            <pc:docMk/>
            <pc:sldMk cId="264100727" sldId="1032"/>
            <ac:spMk id="6" creationId="{391F2308-E957-40BB-A6ED-5D70B38DD10A}"/>
          </ac:spMkLst>
        </pc:spChg>
      </pc:sldChg>
      <pc:sldChg chg="delSp modSp add delAnim modAnim">
        <pc:chgData name="Dimitar Zahariev" userId="b84e4ebc77879e88" providerId="LiveId" clId="{51012982-5FBF-4856-9E4C-1ECE78385AF4}" dt="2020-02-27T13:59:47.694" v="14880" actId="478"/>
        <pc:sldMkLst>
          <pc:docMk/>
          <pc:sldMk cId="3507720419" sldId="1033"/>
        </pc:sldMkLst>
        <pc:spChg chg="mod">
          <ac:chgData name="Dimitar Zahariev" userId="b84e4ebc77879e88" providerId="LiveId" clId="{51012982-5FBF-4856-9E4C-1ECE78385AF4}" dt="2020-02-27T07:31:18.548" v="1099" actId="20577"/>
          <ac:spMkLst>
            <pc:docMk/>
            <pc:sldMk cId="3507720419" sldId="1033"/>
            <ac:spMk id="4" creationId="{D7702113-46B5-44FF-AE34-AED42A801FFF}"/>
          </ac:spMkLst>
        </pc:spChg>
        <pc:spChg chg="mod">
          <ac:chgData name="Dimitar Zahariev" userId="b84e4ebc77879e88" providerId="LiveId" clId="{51012982-5FBF-4856-9E4C-1ECE78385AF4}" dt="2020-02-27T09:39:46.850" v="3752" actId="20577"/>
          <ac:spMkLst>
            <pc:docMk/>
            <pc:sldMk cId="3507720419" sldId="1033"/>
            <ac:spMk id="5" creationId="{25D4DC16-7C8F-4647-B097-E39063E1F4FD}"/>
          </ac:spMkLst>
        </pc:spChg>
        <pc:spChg chg="del">
          <ac:chgData name="Dimitar Zahariev" userId="b84e4ebc77879e88" providerId="LiveId" clId="{51012982-5FBF-4856-9E4C-1ECE78385AF4}" dt="2020-02-27T13:59:47.694" v="14880" actId="478"/>
          <ac:spMkLst>
            <pc:docMk/>
            <pc:sldMk cId="3507720419" sldId="1033"/>
            <ac:spMk id="6" creationId="{391F2308-E957-40BB-A6ED-5D70B38DD10A}"/>
          </ac:spMkLst>
        </pc:spChg>
      </pc:sldChg>
      <pc:sldChg chg="delSp modSp add delAnim modAnim">
        <pc:chgData name="Dimitar Zahariev" userId="b84e4ebc77879e88" providerId="LiveId" clId="{51012982-5FBF-4856-9E4C-1ECE78385AF4}" dt="2020-02-27T13:59:56.531" v="14881" actId="478"/>
        <pc:sldMkLst>
          <pc:docMk/>
          <pc:sldMk cId="546424267" sldId="1034"/>
        </pc:sldMkLst>
        <pc:spChg chg="mod">
          <ac:chgData name="Dimitar Zahariev" userId="b84e4ebc77879e88" providerId="LiveId" clId="{51012982-5FBF-4856-9E4C-1ECE78385AF4}" dt="2020-02-27T07:31:50.518" v="1121" actId="20577"/>
          <ac:spMkLst>
            <pc:docMk/>
            <pc:sldMk cId="546424267" sldId="1034"/>
            <ac:spMk id="4" creationId="{D7702113-46B5-44FF-AE34-AED42A801FFF}"/>
          </ac:spMkLst>
        </pc:spChg>
        <pc:spChg chg="mod">
          <ac:chgData name="Dimitar Zahariev" userId="b84e4ebc77879e88" providerId="LiveId" clId="{51012982-5FBF-4856-9E4C-1ECE78385AF4}" dt="2020-02-27T09:43:30.864" v="4028" actId="20577"/>
          <ac:spMkLst>
            <pc:docMk/>
            <pc:sldMk cId="546424267" sldId="1034"/>
            <ac:spMk id="5" creationId="{25D4DC16-7C8F-4647-B097-E39063E1F4FD}"/>
          </ac:spMkLst>
        </pc:spChg>
        <pc:spChg chg="del">
          <ac:chgData name="Dimitar Zahariev" userId="b84e4ebc77879e88" providerId="LiveId" clId="{51012982-5FBF-4856-9E4C-1ECE78385AF4}" dt="2020-02-27T13:59:56.531" v="14881" actId="478"/>
          <ac:spMkLst>
            <pc:docMk/>
            <pc:sldMk cId="546424267" sldId="1034"/>
            <ac:spMk id="6" creationId="{391F2308-E957-40BB-A6ED-5D70B38DD10A}"/>
          </ac:spMkLst>
        </pc:spChg>
      </pc:sldChg>
      <pc:sldChg chg="delSp modSp add delAnim modAnim">
        <pc:chgData name="Dimitar Zahariev" userId="b84e4ebc77879e88" providerId="LiveId" clId="{51012982-5FBF-4856-9E4C-1ECE78385AF4}" dt="2020-02-27T13:59:34.402" v="14879" actId="113"/>
        <pc:sldMkLst>
          <pc:docMk/>
          <pc:sldMk cId="2906529359" sldId="1035"/>
        </pc:sldMkLst>
        <pc:spChg chg="mod">
          <ac:chgData name="Dimitar Zahariev" userId="b84e4ebc77879e88" providerId="LiveId" clId="{51012982-5FBF-4856-9E4C-1ECE78385AF4}" dt="2020-02-27T08:04:32.949" v="2886" actId="313"/>
          <ac:spMkLst>
            <pc:docMk/>
            <pc:sldMk cId="2906529359" sldId="1035"/>
            <ac:spMk id="4" creationId="{D7702113-46B5-44FF-AE34-AED42A801FFF}"/>
          </ac:spMkLst>
        </pc:spChg>
        <pc:spChg chg="mod">
          <ac:chgData name="Dimitar Zahariev" userId="b84e4ebc77879e88" providerId="LiveId" clId="{51012982-5FBF-4856-9E4C-1ECE78385AF4}" dt="2020-02-27T13:59:34.402" v="14879" actId="113"/>
          <ac:spMkLst>
            <pc:docMk/>
            <pc:sldMk cId="2906529359" sldId="1035"/>
            <ac:spMk id="5" creationId="{25D4DC16-7C8F-4647-B097-E39063E1F4FD}"/>
          </ac:spMkLst>
        </pc:spChg>
        <pc:spChg chg="del">
          <ac:chgData name="Dimitar Zahariev" userId="b84e4ebc77879e88" providerId="LiveId" clId="{51012982-5FBF-4856-9E4C-1ECE78385AF4}" dt="2020-02-27T13:58:42.775" v="14873" actId="478"/>
          <ac:spMkLst>
            <pc:docMk/>
            <pc:sldMk cId="2906529359" sldId="1035"/>
            <ac:spMk id="6" creationId="{391F2308-E957-40BB-A6ED-5D70B38DD10A}"/>
          </ac:spMkLst>
        </pc:spChg>
      </pc:sldChg>
      <pc:sldChg chg="delSp modSp add delAnim modAnim">
        <pc:chgData name="Dimitar Zahariev" userId="b84e4ebc77879e88" providerId="LiveId" clId="{51012982-5FBF-4856-9E4C-1ECE78385AF4}" dt="2020-02-27T14:00:01.222" v="14882" actId="478"/>
        <pc:sldMkLst>
          <pc:docMk/>
          <pc:sldMk cId="369602466" sldId="1036"/>
        </pc:sldMkLst>
        <pc:spChg chg="mod">
          <ac:chgData name="Dimitar Zahariev" userId="b84e4ebc77879e88" providerId="LiveId" clId="{51012982-5FBF-4856-9E4C-1ECE78385AF4}" dt="2020-02-27T08:07:28.366" v="2920" actId="20577"/>
          <ac:spMkLst>
            <pc:docMk/>
            <pc:sldMk cId="369602466" sldId="1036"/>
            <ac:spMk id="4" creationId="{D7702113-46B5-44FF-AE34-AED42A801FFF}"/>
          </ac:spMkLst>
        </pc:spChg>
        <pc:spChg chg="mod">
          <ac:chgData name="Dimitar Zahariev" userId="b84e4ebc77879e88" providerId="LiveId" clId="{51012982-5FBF-4856-9E4C-1ECE78385AF4}" dt="2020-02-27T10:09:27.208" v="5148" actId="20577"/>
          <ac:spMkLst>
            <pc:docMk/>
            <pc:sldMk cId="369602466" sldId="1036"/>
            <ac:spMk id="5" creationId="{25D4DC16-7C8F-4647-B097-E39063E1F4FD}"/>
          </ac:spMkLst>
        </pc:spChg>
        <pc:spChg chg="del">
          <ac:chgData name="Dimitar Zahariev" userId="b84e4ebc77879e88" providerId="LiveId" clId="{51012982-5FBF-4856-9E4C-1ECE78385AF4}" dt="2020-02-27T14:00:01.222" v="14882" actId="478"/>
          <ac:spMkLst>
            <pc:docMk/>
            <pc:sldMk cId="369602466" sldId="1036"/>
            <ac:spMk id="6" creationId="{391F2308-E957-40BB-A6ED-5D70B38DD10A}"/>
          </ac:spMkLst>
        </pc:spChg>
      </pc:sldChg>
      <pc:sldChg chg="delSp modSp add delAnim modAnim">
        <pc:chgData name="Dimitar Zahariev" userId="b84e4ebc77879e88" providerId="LiveId" clId="{51012982-5FBF-4856-9E4C-1ECE78385AF4}" dt="2020-02-27T14:00:24.181" v="14893"/>
        <pc:sldMkLst>
          <pc:docMk/>
          <pc:sldMk cId="994232774" sldId="1037"/>
        </pc:sldMkLst>
        <pc:spChg chg="mod">
          <ac:chgData name="Dimitar Zahariev" userId="b84e4ebc77879e88" providerId="LiveId" clId="{51012982-5FBF-4856-9E4C-1ECE78385AF4}" dt="2020-02-27T10:10:05.934" v="5190" actId="20577"/>
          <ac:spMkLst>
            <pc:docMk/>
            <pc:sldMk cId="994232774" sldId="1037"/>
            <ac:spMk id="4" creationId="{D7702113-46B5-44FF-AE34-AED42A801FFF}"/>
          </ac:spMkLst>
        </pc:spChg>
        <pc:spChg chg="mod">
          <ac:chgData name="Dimitar Zahariev" userId="b84e4ebc77879e88" providerId="LiveId" clId="{51012982-5FBF-4856-9E4C-1ECE78385AF4}" dt="2020-02-27T10:17:08.866" v="5782" actId="20577"/>
          <ac:spMkLst>
            <pc:docMk/>
            <pc:sldMk cId="994232774" sldId="1037"/>
            <ac:spMk id="5" creationId="{25D4DC16-7C8F-4647-B097-E39063E1F4FD}"/>
          </ac:spMkLst>
        </pc:spChg>
        <pc:spChg chg="del">
          <ac:chgData name="Dimitar Zahariev" userId="b84e4ebc77879e88" providerId="LiveId" clId="{51012982-5FBF-4856-9E4C-1ECE78385AF4}" dt="2020-02-27T14:00:20.238" v="14890" actId="478"/>
          <ac:spMkLst>
            <pc:docMk/>
            <pc:sldMk cId="994232774" sldId="1037"/>
            <ac:spMk id="6" creationId="{391F2308-E957-40BB-A6ED-5D70B38DD10A}"/>
          </ac:spMkLst>
        </pc:spChg>
      </pc:sldChg>
      <pc:sldChg chg="modSp add del">
        <pc:chgData name="Dimitar Zahariev" userId="b84e4ebc77879e88" providerId="LiveId" clId="{51012982-5FBF-4856-9E4C-1ECE78385AF4}" dt="2020-02-27T10:31:45.338" v="5783" actId="47"/>
        <pc:sldMkLst>
          <pc:docMk/>
          <pc:sldMk cId="216121052" sldId="1038"/>
        </pc:sldMkLst>
        <pc:spChg chg="mod">
          <ac:chgData name="Dimitar Zahariev" userId="b84e4ebc77879e88" providerId="LiveId" clId="{51012982-5FBF-4856-9E4C-1ECE78385AF4}" dt="2020-02-27T10:11:16.329" v="5197" actId="20577"/>
          <ac:spMkLst>
            <pc:docMk/>
            <pc:sldMk cId="216121052" sldId="1038"/>
            <ac:spMk id="5" creationId="{25D4DC16-7C8F-4647-B097-E39063E1F4FD}"/>
          </ac:spMkLst>
        </pc:spChg>
      </pc:sldChg>
      <pc:sldChg chg="delSp modSp add delAnim modAnim addCm delCm">
        <pc:chgData name="Dimitar Zahariev" userId="b84e4ebc77879e88" providerId="LiveId" clId="{51012982-5FBF-4856-9E4C-1ECE78385AF4}" dt="2020-02-27T14:02:21.606" v="14937"/>
        <pc:sldMkLst>
          <pc:docMk/>
          <pc:sldMk cId="3281577789" sldId="1038"/>
        </pc:sldMkLst>
        <pc:spChg chg="mod">
          <ac:chgData name="Dimitar Zahariev" userId="b84e4ebc77879e88" providerId="LiveId" clId="{51012982-5FBF-4856-9E4C-1ECE78385AF4}" dt="2020-02-27T10:44:45.285" v="6130" actId="20577"/>
          <ac:spMkLst>
            <pc:docMk/>
            <pc:sldMk cId="3281577789" sldId="1038"/>
            <ac:spMk id="4" creationId="{D7702113-46B5-44FF-AE34-AED42A801FFF}"/>
          </ac:spMkLst>
        </pc:spChg>
        <pc:spChg chg="mod">
          <ac:chgData name="Dimitar Zahariev" userId="b84e4ebc77879e88" providerId="LiveId" clId="{51012982-5FBF-4856-9E4C-1ECE78385AF4}" dt="2020-02-27T14:02:05.539" v="14929" actId="113"/>
          <ac:spMkLst>
            <pc:docMk/>
            <pc:sldMk cId="3281577789" sldId="1038"/>
            <ac:spMk id="5" creationId="{25D4DC16-7C8F-4647-B097-E39063E1F4FD}"/>
          </ac:spMkLst>
        </pc:spChg>
        <pc:spChg chg="del">
          <ac:chgData name="Dimitar Zahariev" userId="b84e4ebc77879e88" providerId="LiveId" clId="{51012982-5FBF-4856-9E4C-1ECE78385AF4}" dt="2020-02-27T14:01:19.922" v="14918" actId="478"/>
          <ac:spMkLst>
            <pc:docMk/>
            <pc:sldMk cId="3281577789" sldId="1038"/>
            <ac:spMk id="6" creationId="{391F2308-E957-40BB-A6ED-5D70B38DD10A}"/>
          </ac:spMkLst>
        </pc:spChg>
      </pc:sldChg>
      <pc:sldChg chg="delSp modSp add delAnim modAnim">
        <pc:chgData name="Dimitar Zahariev" userId="b84e4ebc77879e88" providerId="LiveId" clId="{51012982-5FBF-4856-9E4C-1ECE78385AF4}" dt="2020-02-27T14:02:56.491" v="14951"/>
        <pc:sldMkLst>
          <pc:docMk/>
          <pc:sldMk cId="1646071450" sldId="1039"/>
        </pc:sldMkLst>
        <pc:spChg chg="mod">
          <ac:chgData name="Dimitar Zahariev" userId="b84e4ebc77879e88" providerId="LiveId" clId="{51012982-5FBF-4856-9E4C-1ECE78385AF4}" dt="2020-02-27T10:45:04.497" v="6168" actId="20577"/>
          <ac:spMkLst>
            <pc:docMk/>
            <pc:sldMk cId="1646071450" sldId="1039"/>
            <ac:spMk id="4" creationId="{D7702113-46B5-44FF-AE34-AED42A801FFF}"/>
          </ac:spMkLst>
        </pc:spChg>
        <pc:spChg chg="mod">
          <ac:chgData name="Dimitar Zahariev" userId="b84e4ebc77879e88" providerId="LiveId" clId="{51012982-5FBF-4856-9E4C-1ECE78385AF4}" dt="2020-02-27T11:09:17.142" v="7716" actId="20577"/>
          <ac:spMkLst>
            <pc:docMk/>
            <pc:sldMk cId="1646071450" sldId="1039"/>
            <ac:spMk id="5" creationId="{25D4DC16-7C8F-4647-B097-E39063E1F4FD}"/>
          </ac:spMkLst>
        </pc:spChg>
        <pc:spChg chg="del">
          <ac:chgData name="Dimitar Zahariev" userId="b84e4ebc77879e88" providerId="LiveId" clId="{51012982-5FBF-4856-9E4C-1ECE78385AF4}" dt="2020-02-27T14:02:29.389" v="14938" actId="478"/>
          <ac:spMkLst>
            <pc:docMk/>
            <pc:sldMk cId="1646071450" sldId="1039"/>
            <ac:spMk id="6" creationId="{391F2308-E957-40BB-A6ED-5D70B38DD10A}"/>
          </ac:spMkLst>
        </pc:spChg>
      </pc:sldChg>
      <pc:sldChg chg="modSp add modAnim">
        <pc:chgData name="Dimitar Zahariev" userId="b84e4ebc77879e88" providerId="LiveId" clId="{51012982-5FBF-4856-9E4C-1ECE78385AF4}" dt="2020-02-27T11:29:28.995" v="8676" actId="20577"/>
        <pc:sldMkLst>
          <pc:docMk/>
          <pc:sldMk cId="1638063300" sldId="1040"/>
        </pc:sldMkLst>
        <pc:spChg chg="mod">
          <ac:chgData name="Dimitar Zahariev" userId="b84e4ebc77879e88" providerId="LiveId" clId="{51012982-5FBF-4856-9E4C-1ECE78385AF4}" dt="2020-02-27T11:23:46.578" v="8283" actId="20577"/>
          <ac:spMkLst>
            <pc:docMk/>
            <pc:sldMk cId="1638063300" sldId="1040"/>
            <ac:spMk id="4" creationId="{D7702113-46B5-44FF-AE34-AED42A801FFF}"/>
          </ac:spMkLst>
        </pc:spChg>
        <pc:spChg chg="mod">
          <ac:chgData name="Dimitar Zahariev" userId="b84e4ebc77879e88" providerId="LiveId" clId="{51012982-5FBF-4856-9E4C-1ECE78385AF4}" dt="2020-02-27T11:29:28.995" v="8676" actId="20577"/>
          <ac:spMkLst>
            <pc:docMk/>
            <pc:sldMk cId="1638063300" sldId="1040"/>
            <ac:spMk id="5" creationId="{25D4DC16-7C8F-4647-B097-E39063E1F4FD}"/>
          </ac:spMkLst>
        </pc:spChg>
      </pc:sldChg>
      <pc:sldChg chg="delSp modSp add delAnim modAnim">
        <pc:chgData name="Dimitar Zahariev" userId="b84e4ebc77879e88" providerId="LiveId" clId="{51012982-5FBF-4856-9E4C-1ECE78385AF4}" dt="2020-02-27T14:03:09.459" v="14952" actId="478"/>
        <pc:sldMkLst>
          <pc:docMk/>
          <pc:sldMk cId="4189197724" sldId="1041"/>
        </pc:sldMkLst>
        <pc:spChg chg="mod">
          <ac:chgData name="Dimitar Zahariev" userId="b84e4ebc77879e88" providerId="LiveId" clId="{51012982-5FBF-4856-9E4C-1ECE78385AF4}" dt="2020-02-27T11:08:06.232" v="7586" actId="20577"/>
          <ac:spMkLst>
            <pc:docMk/>
            <pc:sldMk cId="4189197724" sldId="1041"/>
            <ac:spMk id="4" creationId="{D7702113-46B5-44FF-AE34-AED42A801FFF}"/>
          </ac:spMkLst>
        </pc:spChg>
        <pc:spChg chg="mod">
          <ac:chgData name="Dimitar Zahariev" userId="b84e4ebc77879e88" providerId="LiveId" clId="{51012982-5FBF-4856-9E4C-1ECE78385AF4}" dt="2020-02-27T11:33:16.800" v="8931" actId="20577"/>
          <ac:spMkLst>
            <pc:docMk/>
            <pc:sldMk cId="4189197724" sldId="1041"/>
            <ac:spMk id="5" creationId="{25D4DC16-7C8F-4647-B097-E39063E1F4FD}"/>
          </ac:spMkLst>
        </pc:spChg>
        <pc:spChg chg="del">
          <ac:chgData name="Dimitar Zahariev" userId="b84e4ebc77879e88" providerId="LiveId" clId="{51012982-5FBF-4856-9E4C-1ECE78385AF4}" dt="2020-02-27T14:03:09.459" v="14952" actId="478"/>
          <ac:spMkLst>
            <pc:docMk/>
            <pc:sldMk cId="4189197724" sldId="1041"/>
            <ac:spMk id="6" creationId="{391F2308-E957-40BB-A6ED-5D70B38DD10A}"/>
          </ac:spMkLst>
        </pc:spChg>
      </pc:sldChg>
      <pc:sldChg chg="delSp modSp add delAnim modAnim">
        <pc:chgData name="Dimitar Zahariev" userId="b84e4ebc77879e88" providerId="LiveId" clId="{51012982-5FBF-4856-9E4C-1ECE78385AF4}" dt="2020-02-27T14:47:41.720" v="15073" actId="20577"/>
        <pc:sldMkLst>
          <pc:docMk/>
          <pc:sldMk cId="1614373742" sldId="1042"/>
        </pc:sldMkLst>
        <pc:spChg chg="mod">
          <ac:chgData name="Dimitar Zahariev" userId="b84e4ebc77879e88" providerId="LiveId" clId="{51012982-5FBF-4856-9E4C-1ECE78385AF4}" dt="2020-02-27T11:33:55.616" v="8944" actId="20577"/>
          <ac:spMkLst>
            <pc:docMk/>
            <pc:sldMk cId="1614373742" sldId="1042"/>
            <ac:spMk id="4" creationId="{D7702113-46B5-44FF-AE34-AED42A801FFF}"/>
          </ac:spMkLst>
        </pc:spChg>
        <pc:spChg chg="mod">
          <ac:chgData name="Dimitar Zahariev" userId="b84e4ebc77879e88" providerId="LiveId" clId="{51012982-5FBF-4856-9E4C-1ECE78385AF4}" dt="2020-02-27T14:47:41.720" v="15073" actId="20577"/>
          <ac:spMkLst>
            <pc:docMk/>
            <pc:sldMk cId="1614373742" sldId="1042"/>
            <ac:spMk id="5" creationId="{25D4DC16-7C8F-4647-B097-E39063E1F4FD}"/>
          </ac:spMkLst>
        </pc:spChg>
        <pc:spChg chg="del">
          <ac:chgData name="Dimitar Zahariev" userId="b84e4ebc77879e88" providerId="LiveId" clId="{51012982-5FBF-4856-9E4C-1ECE78385AF4}" dt="2020-02-27T14:03:15.430" v="14953" actId="478"/>
          <ac:spMkLst>
            <pc:docMk/>
            <pc:sldMk cId="1614373742" sldId="1042"/>
            <ac:spMk id="6" creationId="{391F2308-E957-40BB-A6ED-5D70B38DD10A}"/>
          </ac:spMkLst>
        </pc:spChg>
      </pc:sldChg>
      <pc:sldChg chg="delSp modSp add delAnim modAnim">
        <pc:chgData name="Dimitar Zahariev" userId="b84e4ebc77879e88" providerId="LiveId" clId="{51012982-5FBF-4856-9E4C-1ECE78385AF4}" dt="2020-02-27T14:04:29.121" v="14969" actId="313"/>
        <pc:sldMkLst>
          <pc:docMk/>
          <pc:sldMk cId="2960859958" sldId="1043"/>
        </pc:sldMkLst>
        <pc:spChg chg="mod">
          <ac:chgData name="Dimitar Zahariev" userId="b84e4ebc77879e88" providerId="LiveId" clId="{51012982-5FBF-4856-9E4C-1ECE78385AF4}" dt="2020-02-27T10:40:06.870" v="6074" actId="27636"/>
          <ac:spMkLst>
            <pc:docMk/>
            <pc:sldMk cId="2960859958" sldId="1043"/>
            <ac:spMk id="4" creationId="{D7702113-46B5-44FF-AE34-AED42A801FFF}"/>
          </ac:spMkLst>
        </pc:spChg>
        <pc:spChg chg="mod">
          <ac:chgData name="Dimitar Zahariev" userId="b84e4ebc77879e88" providerId="LiveId" clId="{51012982-5FBF-4856-9E4C-1ECE78385AF4}" dt="2020-02-27T14:04:29.121" v="14969" actId="313"/>
          <ac:spMkLst>
            <pc:docMk/>
            <pc:sldMk cId="2960859958" sldId="1043"/>
            <ac:spMk id="5" creationId="{25D4DC16-7C8F-4647-B097-E39063E1F4FD}"/>
          </ac:spMkLst>
        </pc:spChg>
        <pc:spChg chg="del">
          <ac:chgData name="Dimitar Zahariev" userId="b84e4ebc77879e88" providerId="LiveId" clId="{51012982-5FBF-4856-9E4C-1ECE78385AF4}" dt="2020-02-27T14:03:30.310" v="14955" actId="478"/>
          <ac:spMkLst>
            <pc:docMk/>
            <pc:sldMk cId="2960859958" sldId="1043"/>
            <ac:spMk id="6" creationId="{391F2308-E957-40BB-A6ED-5D70B38DD10A}"/>
          </ac:spMkLst>
        </pc:spChg>
      </pc:sldChg>
      <pc:sldChg chg="modSp add del">
        <pc:chgData name="Dimitar Zahariev" userId="b84e4ebc77879e88" providerId="LiveId" clId="{51012982-5FBF-4856-9E4C-1ECE78385AF4}" dt="2020-02-27T12:26:14.228" v="11370" actId="47"/>
        <pc:sldMkLst>
          <pc:docMk/>
          <pc:sldMk cId="347445177" sldId="1044"/>
        </pc:sldMkLst>
        <pc:spChg chg="mod">
          <ac:chgData name="Dimitar Zahariev" userId="b84e4ebc77879e88" providerId="LiveId" clId="{51012982-5FBF-4856-9E4C-1ECE78385AF4}" dt="2020-02-27T12:01:24.245" v="10595" actId="20577"/>
          <ac:spMkLst>
            <pc:docMk/>
            <pc:sldMk cId="347445177" sldId="1044"/>
            <ac:spMk id="4" creationId="{D7702113-46B5-44FF-AE34-AED42A801FFF}"/>
          </ac:spMkLst>
        </pc:spChg>
      </pc:sldChg>
      <pc:sldChg chg="delSp modSp add delAnim modAnim">
        <pc:chgData name="Dimitar Zahariev" userId="b84e4ebc77879e88" providerId="LiveId" clId="{51012982-5FBF-4856-9E4C-1ECE78385AF4}" dt="2020-02-27T14:03:34.716" v="14956" actId="478"/>
        <pc:sldMkLst>
          <pc:docMk/>
          <pc:sldMk cId="1306271852" sldId="1045"/>
        </pc:sldMkLst>
        <pc:spChg chg="mod">
          <ac:chgData name="Dimitar Zahariev" userId="b84e4ebc77879e88" providerId="LiveId" clId="{51012982-5FBF-4856-9E4C-1ECE78385AF4}" dt="2020-02-27T11:55:03.278" v="10161" actId="20577"/>
          <ac:spMkLst>
            <pc:docMk/>
            <pc:sldMk cId="1306271852" sldId="1045"/>
            <ac:spMk id="4" creationId="{D7702113-46B5-44FF-AE34-AED42A801FFF}"/>
          </ac:spMkLst>
        </pc:spChg>
        <pc:spChg chg="mod">
          <ac:chgData name="Dimitar Zahariev" userId="b84e4ebc77879e88" providerId="LiveId" clId="{51012982-5FBF-4856-9E4C-1ECE78385AF4}" dt="2020-02-27T12:21:33.756" v="11169" actId="313"/>
          <ac:spMkLst>
            <pc:docMk/>
            <pc:sldMk cId="1306271852" sldId="1045"/>
            <ac:spMk id="5" creationId="{25D4DC16-7C8F-4647-B097-E39063E1F4FD}"/>
          </ac:spMkLst>
        </pc:spChg>
        <pc:spChg chg="del">
          <ac:chgData name="Dimitar Zahariev" userId="b84e4ebc77879e88" providerId="LiveId" clId="{51012982-5FBF-4856-9E4C-1ECE78385AF4}" dt="2020-02-27T14:03:34.716" v="14956" actId="478"/>
          <ac:spMkLst>
            <pc:docMk/>
            <pc:sldMk cId="1306271852" sldId="1045"/>
            <ac:spMk id="6" creationId="{391F2308-E957-40BB-A6ED-5D70B38DD10A}"/>
          </ac:spMkLst>
        </pc:spChg>
      </pc:sldChg>
      <pc:sldChg chg="add del">
        <pc:chgData name="Dimitar Zahariev" userId="b84e4ebc77879e88" providerId="LiveId" clId="{51012982-5FBF-4856-9E4C-1ECE78385AF4}" dt="2020-02-27T10:40:52.409" v="6076"/>
        <pc:sldMkLst>
          <pc:docMk/>
          <pc:sldMk cId="1215279916" sldId="1046"/>
        </pc:sldMkLst>
      </pc:sldChg>
      <pc:sldChg chg="modSp add modAnim">
        <pc:chgData name="Dimitar Zahariev" userId="b84e4ebc77879e88" providerId="LiveId" clId="{51012982-5FBF-4856-9E4C-1ECE78385AF4}" dt="2020-02-27T11:54:36.401" v="10140" actId="13926"/>
        <pc:sldMkLst>
          <pc:docMk/>
          <pc:sldMk cId="3624791336" sldId="1046"/>
        </pc:sldMkLst>
        <pc:spChg chg="mod">
          <ac:chgData name="Dimitar Zahariev" userId="b84e4ebc77879e88" providerId="LiveId" clId="{51012982-5FBF-4856-9E4C-1ECE78385AF4}" dt="2020-02-27T10:41:43.089" v="6094" actId="20577"/>
          <ac:spMkLst>
            <pc:docMk/>
            <pc:sldMk cId="3624791336" sldId="1046"/>
            <ac:spMk id="4" creationId="{D7702113-46B5-44FF-AE34-AED42A801FFF}"/>
          </ac:spMkLst>
        </pc:spChg>
        <pc:spChg chg="mod">
          <ac:chgData name="Dimitar Zahariev" userId="b84e4ebc77879e88" providerId="LiveId" clId="{51012982-5FBF-4856-9E4C-1ECE78385AF4}" dt="2020-02-27T11:54:36.401" v="10140" actId="13926"/>
          <ac:spMkLst>
            <pc:docMk/>
            <pc:sldMk cId="3624791336" sldId="1046"/>
            <ac:spMk id="5" creationId="{25D4DC16-7C8F-4647-B097-E39063E1F4FD}"/>
          </ac:spMkLst>
        </pc:spChg>
        <pc:spChg chg="mod">
          <ac:chgData name="Dimitar Zahariev" userId="b84e4ebc77879e88" providerId="LiveId" clId="{51012982-5FBF-4856-9E4C-1ECE78385AF4}" dt="2020-02-27T10:41:29.230" v="6088"/>
          <ac:spMkLst>
            <pc:docMk/>
            <pc:sldMk cId="3624791336" sldId="1046"/>
            <ac:spMk id="6" creationId="{391F2308-E957-40BB-A6ED-5D70B38DD10A}"/>
          </ac:spMkLst>
        </pc:spChg>
      </pc:sldChg>
      <pc:sldChg chg="modSp add modAnim">
        <pc:chgData name="Dimitar Zahariev" userId="b84e4ebc77879e88" providerId="LiveId" clId="{51012982-5FBF-4856-9E4C-1ECE78385AF4}" dt="2020-02-27T14:12:08.433" v="15054" actId="13926"/>
        <pc:sldMkLst>
          <pc:docMk/>
          <pc:sldMk cId="2335301092" sldId="1047"/>
        </pc:sldMkLst>
        <pc:spChg chg="mod">
          <ac:chgData name="Dimitar Zahariev" userId="b84e4ebc77879e88" providerId="LiveId" clId="{51012982-5FBF-4856-9E4C-1ECE78385AF4}" dt="2020-02-27T10:41:48.490" v="6099" actId="20577"/>
          <ac:spMkLst>
            <pc:docMk/>
            <pc:sldMk cId="2335301092" sldId="1047"/>
            <ac:spMk id="4" creationId="{D7702113-46B5-44FF-AE34-AED42A801FFF}"/>
          </ac:spMkLst>
        </pc:spChg>
        <pc:spChg chg="mod">
          <ac:chgData name="Dimitar Zahariev" userId="b84e4ebc77879e88" providerId="LiveId" clId="{51012982-5FBF-4856-9E4C-1ECE78385AF4}" dt="2020-02-27T14:12:08.433" v="15054" actId="13926"/>
          <ac:spMkLst>
            <pc:docMk/>
            <pc:sldMk cId="2335301092" sldId="1047"/>
            <ac:spMk id="5" creationId="{25D4DC16-7C8F-4647-B097-E39063E1F4FD}"/>
          </ac:spMkLst>
        </pc:spChg>
        <pc:spChg chg="mod">
          <ac:chgData name="Dimitar Zahariev" userId="b84e4ebc77879e88" providerId="LiveId" clId="{51012982-5FBF-4856-9E4C-1ECE78385AF4}" dt="2020-02-27T10:42:35.399" v="6104"/>
          <ac:spMkLst>
            <pc:docMk/>
            <pc:sldMk cId="2335301092" sldId="1047"/>
            <ac:spMk id="6" creationId="{391F2308-E957-40BB-A6ED-5D70B38DD10A}"/>
          </ac:spMkLst>
        </pc:spChg>
      </pc:sldChg>
      <pc:sldChg chg="delSp modSp add delAnim modAnim">
        <pc:chgData name="Dimitar Zahariev" userId="b84e4ebc77879e88" providerId="LiveId" clId="{51012982-5FBF-4856-9E4C-1ECE78385AF4}" dt="2020-02-27T14:03:21.078" v="14954" actId="478"/>
        <pc:sldMkLst>
          <pc:docMk/>
          <pc:sldMk cId="687827958" sldId="1048"/>
        </pc:sldMkLst>
        <pc:spChg chg="mod">
          <ac:chgData name="Dimitar Zahariev" userId="b84e4ebc77879e88" providerId="LiveId" clId="{51012982-5FBF-4856-9E4C-1ECE78385AF4}" dt="2020-02-27T11:34:18.779" v="8965" actId="20577"/>
          <ac:spMkLst>
            <pc:docMk/>
            <pc:sldMk cId="687827958" sldId="1048"/>
            <ac:spMk id="4" creationId="{D7702113-46B5-44FF-AE34-AED42A801FFF}"/>
          </ac:spMkLst>
        </pc:spChg>
        <pc:spChg chg="mod">
          <ac:chgData name="Dimitar Zahariev" userId="b84e4ebc77879e88" providerId="LiveId" clId="{51012982-5FBF-4856-9E4C-1ECE78385AF4}" dt="2020-02-27T11:48:48.679" v="9857" actId="20577"/>
          <ac:spMkLst>
            <pc:docMk/>
            <pc:sldMk cId="687827958" sldId="1048"/>
            <ac:spMk id="5" creationId="{25D4DC16-7C8F-4647-B097-E39063E1F4FD}"/>
          </ac:spMkLst>
        </pc:spChg>
        <pc:spChg chg="del">
          <ac:chgData name="Dimitar Zahariev" userId="b84e4ebc77879e88" providerId="LiveId" clId="{51012982-5FBF-4856-9E4C-1ECE78385AF4}" dt="2020-02-27T14:03:21.078" v="14954" actId="478"/>
          <ac:spMkLst>
            <pc:docMk/>
            <pc:sldMk cId="687827958" sldId="1048"/>
            <ac:spMk id="6" creationId="{391F2308-E957-40BB-A6ED-5D70B38DD10A}"/>
          </ac:spMkLst>
        </pc:spChg>
      </pc:sldChg>
      <pc:sldChg chg="modSp add modAnim">
        <pc:chgData name="Dimitar Zahariev" userId="b84e4ebc77879e88" providerId="LiveId" clId="{51012982-5FBF-4856-9E4C-1ECE78385AF4}" dt="2020-02-27T12:58:29.861" v="12824" actId="113"/>
        <pc:sldMkLst>
          <pc:docMk/>
          <pc:sldMk cId="3967350370" sldId="1049"/>
        </pc:sldMkLst>
        <pc:spChg chg="mod">
          <ac:chgData name="Dimitar Zahariev" userId="b84e4ebc77879e88" providerId="LiveId" clId="{51012982-5FBF-4856-9E4C-1ECE78385AF4}" dt="2020-02-27T12:44:08.779" v="12147" actId="20577"/>
          <ac:spMkLst>
            <pc:docMk/>
            <pc:sldMk cId="3967350370" sldId="1049"/>
            <ac:spMk id="4" creationId="{D7702113-46B5-44FF-AE34-AED42A801FFF}"/>
          </ac:spMkLst>
        </pc:spChg>
        <pc:spChg chg="mod">
          <ac:chgData name="Dimitar Zahariev" userId="b84e4ebc77879e88" providerId="LiveId" clId="{51012982-5FBF-4856-9E4C-1ECE78385AF4}" dt="2020-02-27T12:58:29.861" v="12824" actId="113"/>
          <ac:spMkLst>
            <pc:docMk/>
            <pc:sldMk cId="3967350370" sldId="1049"/>
            <ac:spMk id="5" creationId="{25D4DC16-7C8F-4647-B097-E39063E1F4FD}"/>
          </ac:spMkLst>
        </pc:spChg>
      </pc:sldChg>
      <pc:sldChg chg="modSp add modAnim">
        <pc:chgData name="Dimitar Zahariev" userId="b84e4ebc77879e88" providerId="LiveId" clId="{51012982-5FBF-4856-9E4C-1ECE78385AF4}" dt="2020-02-27T13:27:44.446" v="13425"/>
        <pc:sldMkLst>
          <pc:docMk/>
          <pc:sldMk cId="1065566587" sldId="1050"/>
        </pc:sldMkLst>
        <pc:spChg chg="mod">
          <ac:chgData name="Dimitar Zahariev" userId="b84e4ebc77879e88" providerId="LiveId" clId="{51012982-5FBF-4856-9E4C-1ECE78385AF4}" dt="2020-02-27T13:20:50.300" v="12970" actId="20577"/>
          <ac:spMkLst>
            <pc:docMk/>
            <pc:sldMk cId="1065566587" sldId="1050"/>
            <ac:spMk id="4" creationId="{D7702113-46B5-44FF-AE34-AED42A801FFF}"/>
          </ac:spMkLst>
        </pc:spChg>
        <pc:spChg chg="mod">
          <ac:chgData name="Dimitar Zahariev" userId="b84e4ebc77879e88" providerId="LiveId" clId="{51012982-5FBF-4856-9E4C-1ECE78385AF4}" dt="2020-02-27T13:27:24.166" v="13424" actId="113"/>
          <ac:spMkLst>
            <pc:docMk/>
            <pc:sldMk cId="1065566587" sldId="1050"/>
            <ac:spMk id="5" creationId="{25D4DC16-7C8F-4647-B097-E39063E1F4FD}"/>
          </ac:spMkLst>
        </pc:spChg>
        <pc:spChg chg="mod">
          <ac:chgData name="Dimitar Zahariev" userId="b84e4ebc77879e88" providerId="LiveId" clId="{51012982-5FBF-4856-9E4C-1ECE78385AF4}" dt="2020-02-27T13:27:44.446" v="13425"/>
          <ac:spMkLst>
            <pc:docMk/>
            <pc:sldMk cId="1065566587" sldId="1050"/>
            <ac:spMk id="6" creationId="{391F2308-E957-40BB-A6ED-5D70B38DD10A}"/>
          </ac:spMkLst>
        </pc:spChg>
      </pc:sldChg>
      <pc:sldChg chg="delSp modSp add delAnim modAnim">
        <pc:chgData name="Dimitar Zahariev" userId="b84e4ebc77879e88" providerId="LiveId" clId="{51012982-5FBF-4856-9E4C-1ECE78385AF4}" dt="2020-02-27T13:45:21.300" v="14282" actId="478"/>
        <pc:sldMkLst>
          <pc:docMk/>
          <pc:sldMk cId="1133749475" sldId="1051"/>
        </pc:sldMkLst>
        <pc:spChg chg="mod">
          <ac:chgData name="Dimitar Zahariev" userId="b84e4ebc77879e88" providerId="LiveId" clId="{51012982-5FBF-4856-9E4C-1ECE78385AF4}" dt="2020-02-27T13:04:33.134" v="12870" actId="20577"/>
          <ac:spMkLst>
            <pc:docMk/>
            <pc:sldMk cId="1133749475" sldId="1051"/>
            <ac:spMk id="4" creationId="{D7702113-46B5-44FF-AE34-AED42A801FFF}"/>
          </ac:spMkLst>
        </pc:spChg>
        <pc:spChg chg="mod">
          <ac:chgData name="Dimitar Zahariev" userId="b84e4ebc77879e88" providerId="LiveId" clId="{51012982-5FBF-4856-9E4C-1ECE78385AF4}" dt="2020-02-27T13:44:56.245" v="14281" actId="20577"/>
          <ac:spMkLst>
            <pc:docMk/>
            <pc:sldMk cId="1133749475" sldId="1051"/>
            <ac:spMk id="5" creationId="{25D4DC16-7C8F-4647-B097-E39063E1F4FD}"/>
          </ac:spMkLst>
        </pc:spChg>
        <pc:spChg chg="del">
          <ac:chgData name="Dimitar Zahariev" userId="b84e4ebc77879e88" providerId="LiveId" clId="{51012982-5FBF-4856-9E4C-1ECE78385AF4}" dt="2020-02-27T13:45:21.300" v="14282" actId="478"/>
          <ac:spMkLst>
            <pc:docMk/>
            <pc:sldMk cId="1133749475" sldId="1051"/>
            <ac:spMk id="6" creationId="{391F2308-E957-40BB-A6ED-5D70B38DD10A}"/>
          </ac:spMkLst>
        </pc:spChg>
      </pc:sldChg>
      <pc:sldChg chg="delSp modSp add delAnim modAnim">
        <pc:chgData name="Dimitar Zahariev" userId="b84e4ebc77879e88" providerId="LiveId" clId="{51012982-5FBF-4856-9E4C-1ECE78385AF4}" dt="2020-02-27T13:52:06.131" v="14822" actId="478"/>
        <pc:sldMkLst>
          <pc:docMk/>
          <pc:sldMk cId="3559564678" sldId="1052"/>
        </pc:sldMkLst>
        <pc:spChg chg="mod">
          <ac:chgData name="Dimitar Zahariev" userId="b84e4ebc77879e88" providerId="LiveId" clId="{51012982-5FBF-4856-9E4C-1ECE78385AF4}" dt="2020-02-27T13:04:40.465" v="12879" actId="20577"/>
          <ac:spMkLst>
            <pc:docMk/>
            <pc:sldMk cId="3559564678" sldId="1052"/>
            <ac:spMk id="4" creationId="{D7702113-46B5-44FF-AE34-AED42A801FFF}"/>
          </ac:spMkLst>
        </pc:spChg>
        <pc:spChg chg="mod">
          <ac:chgData name="Dimitar Zahariev" userId="b84e4ebc77879e88" providerId="LiveId" clId="{51012982-5FBF-4856-9E4C-1ECE78385AF4}" dt="2020-02-27T13:52:00.809" v="14821" actId="20577"/>
          <ac:spMkLst>
            <pc:docMk/>
            <pc:sldMk cId="3559564678" sldId="1052"/>
            <ac:spMk id="5" creationId="{25D4DC16-7C8F-4647-B097-E39063E1F4FD}"/>
          </ac:spMkLst>
        </pc:spChg>
        <pc:spChg chg="del">
          <ac:chgData name="Dimitar Zahariev" userId="b84e4ebc77879e88" providerId="LiveId" clId="{51012982-5FBF-4856-9E4C-1ECE78385AF4}" dt="2020-02-27T13:52:06.131" v="14822" actId="478"/>
          <ac:spMkLst>
            <pc:docMk/>
            <pc:sldMk cId="3559564678" sldId="1052"/>
            <ac:spMk id="6" creationId="{391F2308-E957-40BB-A6ED-5D70B38DD10A}"/>
          </ac:spMkLst>
        </pc:spChg>
      </pc:sldChg>
      <pc:sldChg chg="addSp delSp modSp add ord delAnim modAnim">
        <pc:chgData name="Dimitar Zahariev" userId="b84e4ebc77879e88" providerId="LiveId" clId="{51012982-5FBF-4856-9E4C-1ECE78385AF4}" dt="2020-02-27T13:38:23.983" v="13539"/>
        <pc:sldMkLst>
          <pc:docMk/>
          <pc:sldMk cId="3100717042" sldId="1053"/>
        </pc:sldMkLst>
        <pc:spChg chg="mod">
          <ac:chgData name="Dimitar Zahariev" userId="b84e4ebc77879e88" providerId="LiveId" clId="{51012982-5FBF-4856-9E4C-1ECE78385AF4}" dt="2020-02-27T13:36:35.190" v="13492" actId="20577"/>
          <ac:spMkLst>
            <pc:docMk/>
            <pc:sldMk cId="3100717042" sldId="1053"/>
            <ac:spMk id="4" creationId="{D7702113-46B5-44FF-AE34-AED42A801FFF}"/>
          </ac:spMkLst>
        </pc:spChg>
        <pc:spChg chg="del">
          <ac:chgData name="Dimitar Zahariev" userId="b84e4ebc77879e88" providerId="LiveId" clId="{51012982-5FBF-4856-9E4C-1ECE78385AF4}" dt="2020-02-27T13:36:38.851" v="13493" actId="478"/>
          <ac:spMkLst>
            <pc:docMk/>
            <pc:sldMk cId="3100717042" sldId="1053"/>
            <ac:spMk id="5" creationId="{25D4DC16-7C8F-4647-B097-E39063E1F4FD}"/>
          </ac:spMkLst>
        </pc:spChg>
        <pc:spChg chg="mod">
          <ac:chgData name="Dimitar Zahariev" userId="b84e4ebc77879e88" providerId="LiveId" clId="{51012982-5FBF-4856-9E4C-1ECE78385AF4}" dt="2020-02-27T13:36:51.449" v="13495"/>
          <ac:spMkLst>
            <pc:docMk/>
            <pc:sldMk cId="3100717042" sldId="1053"/>
            <ac:spMk id="6" creationId="{391F2308-E957-40BB-A6ED-5D70B38DD10A}"/>
          </ac:spMkLst>
        </pc:spChg>
        <pc:spChg chg="add del mod">
          <ac:chgData name="Dimitar Zahariev" userId="b84e4ebc77879e88" providerId="LiveId" clId="{51012982-5FBF-4856-9E4C-1ECE78385AF4}" dt="2020-02-27T13:36:40.880" v="13494" actId="478"/>
          <ac:spMkLst>
            <pc:docMk/>
            <pc:sldMk cId="3100717042" sldId="1053"/>
            <ac:spMk id="9" creationId="{2D269D1C-F9D4-4863-AD63-6910A82D3514}"/>
          </ac:spMkLst>
        </pc:spChg>
        <pc:spChg chg="add mod">
          <ac:chgData name="Dimitar Zahariev" userId="b84e4ebc77879e88" providerId="LiveId" clId="{51012982-5FBF-4856-9E4C-1ECE78385AF4}" dt="2020-02-27T13:37:43.718" v="13521" actId="207"/>
          <ac:spMkLst>
            <pc:docMk/>
            <pc:sldMk cId="3100717042" sldId="1053"/>
            <ac:spMk id="10" creationId="{405A87F7-07A2-4BC1-9E2B-A1AC73D01000}"/>
          </ac:spMkLst>
        </pc:spChg>
        <pc:spChg chg="add mod">
          <ac:chgData name="Dimitar Zahariev" userId="b84e4ebc77879e88" providerId="LiveId" clId="{51012982-5FBF-4856-9E4C-1ECE78385AF4}" dt="2020-02-27T13:38:02.525" v="13529" actId="1076"/>
          <ac:spMkLst>
            <pc:docMk/>
            <pc:sldMk cId="3100717042" sldId="1053"/>
            <ac:spMk id="11" creationId="{FD48496A-FFC2-40DA-AED6-F523A21D3138}"/>
          </ac:spMkLst>
        </pc:spChg>
        <pc:picChg chg="add mod">
          <ac:chgData name="Dimitar Zahariev" userId="b84e4ebc77879e88" providerId="LiveId" clId="{51012982-5FBF-4856-9E4C-1ECE78385AF4}" dt="2020-02-27T13:36:06.407" v="13474" actId="1076"/>
          <ac:picMkLst>
            <pc:docMk/>
            <pc:sldMk cId="3100717042" sldId="1053"/>
            <ac:picMk id="3" creationId="{EFCC3F54-C2B2-4508-9DB0-7AA28DF9D421}"/>
          </ac:picMkLst>
        </pc:picChg>
        <pc:picChg chg="add mod">
          <ac:chgData name="Dimitar Zahariev" userId="b84e4ebc77879e88" providerId="LiveId" clId="{51012982-5FBF-4856-9E4C-1ECE78385AF4}" dt="2020-02-27T13:36:01.267" v="13473" actId="1076"/>
          <ac:picMkLst>
            <pc:docMk/>
            <pc:sldMk cId="3100717042" sldId="1053"/>
            <ac:picMk id="7" creationId="{72B7C3B5-1DA1-4317-B396-DE51FC4DEAE8}"/>
          </ac:picMkLst>
        </pc:picChg>
      </pc:sldChg>
      <pc:sldChg chg="modSp add">
        <pc:chgData name="Dimitar Zahariev" userId="b84e4ebc77879e88" providerId="LiveId" clId="{51012982-5FBF-4856-9E4C-1ECE78385AF4}" dt="2020-02-27T14:40:40.378" v="15067" actId="20577"/>
        <pc:sldMkLst>
          <pc:docMk/>
          <pc:sldMk cId="3614888229" sldId="1054"/>
        </pc:sldMkLst>
        <pc:spChg chg="mod">
          <ac:chgData name="Dimitar Zahariev" userId="b84e4ebc77879e88" providerId="LiveId" clId="{51012982-5FBF-4856-9E4C-1ECE78385AF4}" dt="2020-02-27T14:40:40.378" v="15067" actId="20577"/>
          <ac:spMkLst>
            <pc:docMk/>
            <pc:sldMk cId="3614888229" sldId="1054"/>
            <ac:spMk id="5" creationId="{11A1BDA3-1568-4FA9-867E-D3CB207F2824}"/>
          </ac:spMkLst>
        </pc:spChg>
      </pc:sldChg>
      <pc:sldChg chg="modSp add">
        <pc:chgData name="Dimitar Zahariev" userId="b84e4ebc77879e88" providerId="LiveId" clId="{51012982-5FBF-4856-9E4C-1ECE78385AF4}" dt="2020-02-27T14:42:01.563" v="15072" actId="20577"/>
        <pc:sldMkLst>
          <pc:docMk/>
          <pc:sldMk cId="2424866066" sldId="1055"/>
        </pc:sldMkLst>
        <pc:spChg chg="mod">
          <ac:chgData name="Dimitar Zahariev" userId="b84e4ebc77879e88" providerId="LiveId" clId="{51012982-5FBF-4856-9E4C-1ECE78385AF4}" dt="2020-02-27T14:42:01.563" v="15072" actId="20577"/>
          <ac:spMkLst>
            <pc:docMk/>
            <pc:sldMk cId="2424866066" sldId="1055"/>
            <ac:spMk id="5" creationId="{11A1BDA3-1568-4FA9-867E-D3CB207F2824}"/>
          </ac:spMkLst>
        </pc:spChg>
      </pc:sldChg>
    </pc:docChg>
  </pc:docChgLst>
  <pc:docChgLst>
    <pc:chgData name="Dimitar Zahariev" userId="b84e4ebc77879e88" providerId="LiveId" clId="{81D68AD2-3FDE-4707-8A69-2C4885EB297D}"/>
    <pc:docChg chg="custSel addSld delSld modSld sldOrd modSection">
      <pc:chgData name="Dimitar Zahariev" userId="b84e4ebc77879e88" providerId="LiveId" clId="{81D68AD2-3FDE-4707-8A69-2C4885EB297D}" dt="2021-07-28T19:52:22.329" v="709" actId="700"/>
      <pc:docMkLst>
        <pc:docMk/>
      </pc:docMkLst>
      <pc:sldChg chg="delSp modSp add mod">
        <pc:chgData name="Dimitar Zahariev" userId="b84e4ebc77879e88" providerId="LiveId" clId="{81D68AD2-3FDE-4707-8A69-2C4885EB297D}" dt="2021-07-28T07:30:40.247" v="659" actId="1035"/>
        <pc:sldMkLst>
          <pc:docMk/>
          <pc:sldMk cId="1563838898" sldId="263"/>
        </pc:sldMkLst>
        <pc:spChg chg="mod">
          <ac:chgData name="Dimitar Zahariev" userId="b84e4ebc77879e88" providerId="LiveId" clId="{81D68AD2-3FDE-4707-8A69-2C4885EB297D}" dt="2021-07-28T07:30:40.247" v="659" actId="1035"/>
          <ac:spMkLst>
            <pc:docMk/>
            <pc:sldMk cId="1563838898" sldId="263"/>
            <ac:spMk id="3" creationId="{86CA9E22-F8BE-4C47-87AF-070E6BF5A2A6}"/>
          </ac:spMkLst>
        </pc:spChg>
        <pc:spChg chg="mod">
          <ac:chgData name="Dimitar Zahariev" userId="b84e4ebc77879e88" providerId="LiveId" clId="{81D68AD2-3FDE-4707-8A69-2C4885EB297D}" dt="2021-07-28T07:30:40.247" v="659" actId="1035"/>
          <ac:spMkLst>
            <pc:docMk/>
            <pc:sldMk cId="1563838898" sldId="263"/>
            <ac:spMk id="6" creationId="{B12992E5-261D-4D3D-8549-539DB94279C8}"/>
          </ac:spMkLst>
        </pc:spChg>
        <pc:spChg chg="mod">
          <ac:chgData name="Dimitar Zahariev" userId="b84e4ebc77879e88" providerId="LiveId" clId="{81D68AD2-3FDE-4707-8A69-2C4885EB297D}" dt="2021-07-28T07:30:40.247" v="659" actId="1035"/>
          <ac:spMkLst>
            <pc:docMk/>
            <pc:sldMk cId="1563838898" sldId="263"/>
            <ac:spMk id="10" creationId="{7CF601C2-C1A7-4FE4-B94C-53B054C62002}"/>
          </ac:spMkLst>
        </pc:spChg>
        <pc:spChg chg="mod">
          <ac:chgData name="Dimitar Zahariev" userId="b84e4ebc77879e88" providerId="LiveId" clId="{81D68AD2-3FDE-4707-8A69-2C4885EB297D}" dt="2021-07-28T07:30:40.247" v="659" actId="1035"/>
          <ac:spMkLst>
            <pc:docMk/>
            <pc:sldMk cId="1563838898" sldId="263"/>
            <ac:spMk id="11" creationId="{9B3482EE-1C18-4C32-8E49-22D94C8206CA}"/>
          </ac:spMkLst>
        </pc:spChg>
        <pc:spChg chg="mod">
          <ac:chgData name="Dimitar Zahariev" userId="b84e4ebc77879e88" providerId="LiveId" clId="{81D68AD2-3FDE-4707-8A69-2C4885EB297D}" dt="2021-07-28T07:30:40.247" v="659" actId="1035"/>
          <ac:spMkLst>
            <pc:docMk/>
            <pc:sldMk cId="1563838898" sldId="263"/>
            <ac:spMk id="13" creationId="{D25AE724-94EC-4FE5-A6D3-1EB4F342A7FF}"/>
          </ac:spMkLst>
        </pc:spChg>
        <pc:spChg chg="mod">
          <ac:chgData name="Dimitar Zahariev" userId="b84e4ebc77879e88" providerId="LiveId" clId="{81D68AD2-3FDE-4707-8A69-2C4885EB297D}" dt="2021-07-28T07:30:40.247" v="659" actId="1035"/>
          <ac:spMkLst>
            <pc:docMk/>
            <pc:sldMk cId="1563838898" sldId="263"/>
            <ac:spMk id="14" creationId="{E34F5FEB-44D5-4E62-A527-D8430B3D7DA4}"/>
          </ac:spMkLst>
        </pc:spChg>
        <pc:spChg chg="mod">
          <ac:chgData name="Dimitar Zahariev" userId="b84e4ebc77879e88" providerId="LiveId" clId="{81D68AD2-3FDE-4707-8A69-2C4885EB297D}" dt="2021-07-28T07:30:40.247" v="659" actId="1035"/>
          <ac:spMkLst>
            <pc:docMk/>
            <pc:sldMk cId="1563838898" sldId="263"/>
            <ac:spMk id="19" creationId="{16A391F7-9EAB-4B85-AEB8-37C8AE870CFB}"/>
          </ac:spMkLst>
        </pc:spChg>
        <pc:spChg chg="mod">
          <ac:chgData name="Dimitar Zahariev" userId="b84e4ebc77879e88" providerId="LiveId" clId="{81D68AD2-3FDE-4707-8A69-2C4885EB297D}" dt="2021-07-28T07:30:40.247" v="659" actId="1035"/>
          <ac:spMkLst>
            <pc:docMk/>
            <pc:sldMk cId="1563838898" sldId="263"/>
            <ac:spMk id="20" creationId="{A139881B-75E9-4BF1-879F-9AF5BE8DFA5F}"/>
          </ac:spMkLst>
        </pc:spChg>
        <pc:spChg chg="mod">
          <ac:chgData name="Dimitar Zahariev" userId="b84e4ebc77879e88" providerId="LiveId" clId="{81D68AD2-3FDE-4707-8A69-2C4885EB297D}" dt="2021-07-28T07:30:40.247" v="659" actId="1035"/>
          <ac:spMkLst>
            <pc:docMk/>
            <pc:sldMk cId="1563838898" sldId="263"/>
            <ac:spMk id="30" creationId="{997AB6B4-2B9F-4F93-8858-5D00B9C1BE81}"/>
          </ac:spMkLst>
        </pc:spChg>
        <pc:spChg chg="mod">
          <ac:chgData name="Dimitar Zahariev" userId="b84e4ebc77879e88" providerId="LiveId" clId="{81D68AD2-3FDE-4707-8A69-2C4885EB297D}" dt="2021-07-28T07:30:40.247" v="659" actId="1035"/>
          <ac:spMkLst>
            <pc:docMk/>
            <pc:sldMk cId="1563838898" sldId="263"/>
            <ac:spMk id="32" creationId="{C6D90A7D-857C-4A2E-8351-0BE8598890AB}"/>
          </ac:spMkLst>
        </pc:spChg>
        <pc:spChg chg="mod">
          <ac:chgData name="Dimitar Zahariev" userId="b84e4ebc77879e88" providerId="LiveId" clId="{81D68AD2-3FDE-4707-8A69-2C4885EB297D}" dt="2021-07-28T07:30:40.247" v="659" actId="1035"/>
          <ac:spMkLst>
            <pc:docMk/>
            <pc:sldMk cId="1563838898" sldId="263"/>
            <ac:spMk id="33" creationId="{ED21BD2C-29A4-477A-B9DA-5BBDC8B2C5C4}"/>
          </ac:spMkLst>
        </pc:spChg>
        <pc:spChg chg="mod">
          <ac:chgData name="Dimitar Zahariev" userId="b84e4ebc77879e88" providerId="LiveId" clId="{81D68AD2-3FDE-4707-8A69-2C4885EB297D}" dt="2021-07-28T07:30:40.247" v="659" actId="1035"/>
          <ac:spMkLst>
            <pc:docMk/>
            <pc:sldMk cId="1563838898" sldId="263"/>
            <ac:spMk id="34" creationId="{5C9E27D6-4B4A-4207-A349-D778C62CB6A3}"/>
          </ac:spMkLst>
        </pc:spChg>
        <pc:spChg chg="mod">
          <ac:chgData name="Dimitar Zahariev" userId="b84e4ebc77879e88" providerId="LiveId" clId="{81D68AD2-3FDE-4707-8A69-2C4885EB297D}" dt="2021-07-28T07:30:40.247" v="659" actId="1035"/>
          <ac:spMkLst>
            <pc:docMk/>
            <pc:sldMk cId="1563838898" sldId="263"/>
            <ac:spMk id="48" creationId="{5B3B7570-75C9-44EB-A507-FE51B141FFDD}"/>
          </ac:spMkLst>
        </pc:spChg>
        <pc:spChg chg="mod">
          <ac:chgData name="Dimitar Zahariev" userId="b84e4ebc77879e88" providerId="LiveId" clId="{81D68AD2-3FDE-4707-8A69-2C4885EB297D}" dt="2021-07-28T07:30:40.247" v="659" actId="1035"/>
          <ac:spMkLst>
            <pc:docMk/>
            <pc:sldMk cId="1563838898" sldId="263"/>
            <ac:spMk id="51" creationId="{C066094D-A649-4BD5-8FEE-13452D83A343}"/>
          </ac:spMkLst>
        </pc:spChg>
        <pc:spChg chg="del">
          <ac:chgData name="Dimitar Zahariev" userId="b84e4ebc77879e88" providerId="LiveId" clId="{81D68AD2-3FDE-4707-8A69-2C4885EB297D}" dt="2021-07-28T07:23:16.497" v="634" actId="478"/>
          <ac:spMkLst>
            <pc:docMk/>
            <pc:sldMk cId="1563838898" sldId="263"/>
            <ac:spMk id="59" creationId="{D6F1E5CA-302F-4164-B89E-011A7464B807}"/>
          </ac:spMkLst>
        </pc:spChg>
        <pc:spChg chg="del">
          <ac:chgData name="Dimitar Zahariev" userId="b84e4ebc77879e88" providerId="LiveId" clId="{81D68AD2-3FDE-4707-8A69-2C4885EB297D}" dt="2021-07-28T07:23:16.497" v="634" actId="478"/>
          <ac:spMkLst>
            <pc:docMk/>
            <pc:sldMk cId="1563838898" sldId="263"/>
            <ac:spMk id="70" creationId="{BAAAB6D9-2FD8-4657-A439-7A025BE65786}"/>
          </ac:spMkLst>
        </pc:spChg>
        <pc:spChg chg="mod">
          <ac:chgData name="Dimitar Zahariev" userId="b84e4ebc77879e88" providerId="LiveId" clId="{81D68AD2-3FDE-4707-8A69-2C4885EB297D}" dt="2021-07-28T07:30:40.247" v="659" actId="1035"/>
          <ac:spMkLst>
            <pc:docMk/>
            <pc:sldMk cId="1563838898" sldId="263"/>
            <ac:spMk id="71" creationId="{15CD8631-E55D-46E3-B4E0-7B072BD8E9CC}"/>
          </ac:spMkLst>
        </pc:spChg>
        <pc:spChg chg="mod">
          <ac:chgData name="Dimitar Zahariev" userId="b84e4ebc77879e88" providerId="LiveId" clId="{81D68AD2-3FDE-4707-8A69-2C4885EB297D}" dt="2021-07-28T07:30:09.436" v="639" actId="20577"/>
          <ac:spMkLst>
            <pc:docMk/>
            <pc:sldMk cId="1563838898" sldId="263"/>
            <ac:spMk id="148" creationId="{00000000-0000-0000-0000-000000000000}"/>
          </ac:spMkLst>
        </pc:spChg>
        <pc:cxnChg chg="mod">
          <ac:chgData name="Dimitar Zahariev" userId="b84e4ebc77879e88" providerId="LiveId" clId="{81D68AD2-3FDE-4707-8A69-2C4885EB297D}" dt="2021-07-28T07:30:40.247" v="659" actId="1035"/>
          <ac:cxnSpMkLst>
            <pc:docMk/>
            <pc:sldMk cId="1563838898" sldId="263"/>
            <ac:cxnSpMk id="12" creationId="{48565126-BEE1-4EA1-B163-AF5E1FF2CD06}"/>
          </ac:cxnSpMkLst>
        </pc:cxnChg>
        <pc:cxnChg chg="mod">
          <ac:chgData name="Dimitar Zahariev" userId="b84e4ebc77879e88" providerId="LiveId" clId="{81D68AD2-3FDE-4707-8A69-2C4885EB297D}" dt="2021-07-28T07:30:40.247" v="659" actId="1035"/>
          <ac:cxnSpMkLst>
            <pc:docMk/>
            <pc:sldMk cId="1563838898" sldId="263"/>
            <ac:cxnSpMk id="15" creationId="{1AB07A77-0194-4FA4-9ECE-1ADEE6C7001A}"/>
          </ac:cxnSpMkLst>
        </pc:cxnChg>
        <pc:cxnChg chg="mod">
          <ac:chgData name="Dimitar Zahariev" userId="b84e4ebc77879e88" providerId="LiveId" clId="{81D68AD2-3FDE-4707-8A69-2C4885EB297D}" dt="2021-07-28T07:30:40.247" v="659" actId="1035"/>
          <ac:cxnSpMkLst>
            <pc:docMk/>
            <pc:sldMk cId="1563838898" sldId="263"/>
            <ac:cxnSpMk id="21" creationId="{9AD9CF17-4E9D-4EA7-88DD-6717910F6DB1}"/>
          </ac:cxnSpMkLst>
        </pc:cxnChg>
        <pc:cxnChg chg="mod">
          <ac:chgData name="Dimitar Zahariev" userId="b84e4ebc77879e88" providerId="LiveId" clId="{81D68AD2-3FDE-4707-8A69-2C4885EB297D}" dt="2021-07-28T07:30:40.247" v="659" actId="1035"/>
          <ac:cxnSpMkLst>
            <pc:docMk/>
            <pc:sldMk cId="1563838898" sldId="263"/>
            <ac:cxnSpMk id="31" creationId="{030B3850-5A7D-4365-BD47-D39AFBC26847}"/>
          </ac:cxnSpMkLst>
        </pc:cxnChg>
        <pc:cxnChg chg="mod">
          <ac:chgData name="Dimitar Zahariev" userId="b84e4ebc77879e88" providerId="LiveId" clId="{81D68AD2-3FDE-4707-8A69-2C4885EB297D}" dt="2021-07-28T07:30:40.247" v="659" actId="1035"/>
          <ac:cxnSpMkLst>
            <pc:docMk/>
            <pc:sldMk cId="1563838898" sldId="263"/>
            <ac:cxnSpMk id="37" creationId="{33F92252-7DE5-478C-99DA-445F3C90FA47}"/>
          </ac:cxnSpMkLst>
        </pc:cxnChg>
        <pc:cxnChg chg="mod">
          <ac:chgData name="Dimitar Zahariev" userId="b84e4ebc77879e88" providerId="LiveId" clId="{81D68AD2-3FDE-4707-8A69-2C4885EB297D}" dt="2021-07-28T07:30:40.247" v="659" actId="1035"/>
          <ac:cxnSpMkLst>
            <pc:docMk/>
            <pc:sldMk cId="1563838898" sldId="263"/>
            <ac:cxnSpMk id="52" creationId="{E02EA263-5FAB-47D2-B1C2-9D223D05E6A8}"/>
          </ac:cxnSpMkLst>
        </pc:cxnChg>
        <pc:cxnChg chg="del">
          <ac:chgData name="Dimitar Zahariev" userId="b84e4ebc77879e88" providerId="LiveId" clId="{81D68AD2-3FDE-4707-8A69-2C4885EB297D}" dt="2021-07-28T07:23:16.497" v="634" actId="478"/>
          <ac:cxnSpMkLst>
            <pc:docMk/>
            <pc:sldMk cId="1563838898" sldId="263"/>
            <ac:cxnSpMk id="54" creationId="{F978B8C3-1731-4388-8D06-54C4A8D293BD}"/>
          </ac:cxnSpMkLst>
        </pc:cxnChg>
        <pc:cxnChg chg="mod">
          <ac:chgData name="Dimitar Zahariev" userId="b84e4ebc77879e88" providerId="LiveId" clId="{81D68AD2-3FDE-4707-8A69-2C4885EB297D}" dt="2021-07-28T07:30:40.247" v="659" actId="1035"/>
          <ac:cxnSpMkLst>
            <pc:docMk/>
            <pc:sldMk cId="1563838898" sldId="263"/>
            <ac:cxnSpMk id="56" creationId="{D0A08B3C-5A88-4976-9651-C75888FDF2B2}"/>
          </ac:cxnSpMkLst>
        </pc:cxnChg>
        <pc:cxnChg chg="del">
          <ac:chgData name="Dimitar Zahariev" userId="b84e4ebc77879e88" providerId="LiveId" clId="{81D68AD2-3FDE-4707-8A69-2C4885EB297D}" dt="2021-07-28T07:23:16.497" v="634" actId="478"/>
          <ac:cxnSpMkLst>
            <pc:docMk/>
            <pc:sldMk cId="1563838898" sldId="263"/>
            <ac:cxnSpMk id="58" creationId="{DD353A08-8588-4B56-B798-82FD354D6B7E}"/>
          </ac:cxnSpMkLst>
        </pc:cxnChg>
      </pc:sldChg>
      <pc:sldChg chg="modSp add mod">
        <pc:chgData name="Dimitar Zahariev" userId="b84e4ebc77879e88" providerId="LiveId" clId="{81D68AD2-3FDE-4707-8A69-2C4885EB297D}" dt="2021-07-28T07:10:25.094" v="435" actId="20577"/>
        <pc:sldMkLst>
          <pc:docMk/>
          <pc:sldMk cId="3655102638" sldId="264"/>
        </pc:sldMkLst>
        <pc:spChg chg="mod">
          <ac:chgData name="Dimitar Zahariev" userId="b84e4ebc77879e88" providerId="LiveId" clId="{81D68AD2-3FDE-4707-8A69-2C4885EB297D}" dt="2021-07-28T07:10:17.052" v="411" actId="20577"/>
          <ac:spMkLst>
            <pc:docMk/>
            <pc:sldMk cId="3655102638" sldId="264"/>
            <ac:spMk id="2" creationId="{00000000-0000-0000-0000-000000000000}"/>
          </ac:spMkLst>
        </pc:spChg>
        <pc:spChg chg="mod">
          <ac:chgData name="Dimitar Zahariev" userId="b84e4ebc77879e88" providerId="LiveId" clId="{81D68AD2-3FDE-4707-8A69-2C4885EB297D}" dt="2021-07-28T07:10:25.094" v="435" actId="20577"/>
          <ac:spMkLst>
            <pc:docMk/>
            <pc:sldMk cId="3655102638" sldId="264"/>
            <ac:spMk id="3" creationId="{00000000-0000-0000-0000-000000000000}"/>
          </ac:spMkLst>
        </pc:spChg>
      </pc:sldChg>
      <pc:sldChg chg="modSp add mod modClrScheme chgLayout">
        <pc:chgData name="Dimitar Zahariev" userId="b84e4ebc77879e88" providerId="LiveId" clId="{81D68AD2-3FDE-4707-8A69-2C4885EB297D}" dt="2021-07-28T19:48:18.110" v="663" actId="700"/>
        <pc:sldMkLst>
          <pc:docMk/>
          <pc:sldMk cId="1723455401" sldId="265"/>
        </pc:sldMkLst>
        <pc:spChg chg="mod ord">
          <ac:chgData name="Dimitar Zahariev" userId="b84e4ebc77879e88" providerId="LiveId" clId="{81D68AD2-3FDE-4707-8A69-2C4885EB297D}" dt="2021-07-28T19:48:18.110" v="663" actId="700"/>
          <ac:spMkLst>
            <pc:docMk/>
            <pc:sldMk cId="1723455401" sldId="265"/>
            <ac:spMk id="4" creationId="{D7702113-46B5-44FF-AE34-AED42A801FFF}"/>
          </ac:spMkLst>
        </pc:spChg>
        <pc:spChg chg="mod ord">
          <ac:chgData name="Dimitar Zahariev" userId="b84e4ebc77879e88" providerId="LiveId" clId="{81D68AD2-3FDE-4707-8A69-2C4885EB297D}" dt="2021-07-28T19:48:18.110" v="663" actId="700"/>
          <ac:spMkLst>
            <pc:docMk/>
            <pc:sldMk cId="1723455401" sldId="265"/>
            <ac:spMk id="5" creationId="{25D4DC16-7C8F-4647-B097-E39063E1F4FD}"/>
          </ac:spMkLst>
        </pc:spChg>
        <pc:spChg chg="mod ord">
          <ac:chgData name="Dimitar Zahariev" userId="b84e4ebc77879e88" providerId="LiveId" clId="{81D68AD2-3FDE-4707-8A69-2C4885EB297D}" dt="2021-07-28T19:48:18.110" v="663" actId="700"/>
          <ac:spMkLst>
            <pc:docMk/>
            <pc:sldMk cId="1723455401" sldId="265"/>
            <ac:spMk id="6" creationId="{C1780DB1-0AF0-4108-AFE1-9DA99F0DBCB8}"/>
          </ac:spMkLst>
        </pc:spChg>
      </pc:sldChg>
      <pc:sldChg chg="modSp add mod modClrScheme chgLayout">
        <pc:chgData name="Dimitar Zahariev" userId="b84e4ebc77879e88" providerId="LiveId" clId="{81D68AD2-3FDE-4707-8A69-2C4885EB297D}" dt="2021-07-28T19:48:23.576" v="664" actId="700"/>
        <pc:sldMkLst>
          <pc:docMk/>
          <pc:sldMk cId="1387283524" sldId="266"/>
        </pc:sldMkLst>
        <pc:spChg chg="mod ord">
          <ac:chgData name="Dimitar Zahariev" userId="b84e4ebc77879e88" providerId="LiveId" clId="{81D68AD2-3FDE-4707-8A69-2C4885EB297D}" dt="2021-07-28T19:48:23.576" v="664" actId="700"/>
          <ac:spMkLst>
            <pc:docMk/>
            <pc:sldMk cId="1387283524" sldId="266"/>
            <ac:spMk id="4" creationId="{D7702113-46B5-44FF-AE34-AED42A801FFF}"/>
          </ac:spMkLst>
        </pc:spChg>
        <pc:spChg chg="mod ord">
          <ac:chgData name="Dimitar Zahariev" userId="b84e4ebc77879e88" providerId="LiveId" clId="{81D68AD2-3FDE-4707-8A69-2C4885EB297D}" dt="2021-07-28T19:48:23.576" v="664" actId="700"/>
          <ac:spMkLst>
            <pc:docMk/>
            <pc:sldMk cId="1387283524" sldId="266"/>
            <ac:spMk id="5" creationId="{25D4DC16-7C8F-4647-B097-E39063E1F4FD}"/>
          </ac:spMkLst>
        </pc:spChg>
        <pc:spChg chg="mod ord">
          <ac:chgData name="Dimitar Zahariev" userId="b84e4ebc77879e88" providerId="LiveId" clId="{81D68AD2-3FDE-4707-8A69-2C4885EB297D}" dt="2021-07-28T19:48:23.576" v="664" actId="700"/>
          <ac:spMkLst>
            <pc:docMk/>
            <pc:sldMk cId="1387283524" sldId="266"/>
            <ac:spMk id="6" creationId="{C1780DB1-0AF0-4108-AFE1-9DA99F0DBCB8}"/>
          </ac:spMkLst>
        </pc:spChg>
      </pc:sldChg>
      <pc:sldChg chg="modSp add mod modClrScheme chgLayout">
        <pc:chgData name="Dimitar Zahariev" userId="b84e4ebc77879e88" providerId="LiveId" clId="{81D68AD2-3FDE-4707-8A69-2C4885EB297D}" dt="2021-07-28T19:48:29.702" v="666" actId="27636"/>
        <pc:sldMkLst>
          <pc:docMk/>
          <pc:sldMk cId="3115963797" sldId="267"/>
        </pc:sldMkLst>
        <pc:spChg chg="mod ord">
          <ac:chgData name="Dimitar Zahariev" userId="b84e4ebc77879e88" providerId="LiveId" clId="{81D68AD2-3FDE-4707-8A69-2C4885EB297D}" dt="2021-07-28T19:48:29.675" v="665" actId="700"/>
          <ac:spMkLst>
            <pc:docMk/>
            <pc:sldMk cId="3115963797" sldId="267"/>
            <ac:spMk id="4" creationId="{D7702113-46B5-44FF-AE34-AED42A801FFF}"/>
          </ac:spMkLst>
        </pc:spChg>
        <pc:spChg chg="mod ord">
          <ac:chgData name="Dimitar Zahariev" userId="b84e4ebc77879e88" providerId="LiveId" clId="{81D68AD2-3FDE-4707-8A69-2C4885EB297D}" dt="2021-07-28T19:48:29.702" v="666" actId="27636"/>
          <ac:spMkLst>
            <pc:docMk/>
            <pc:sldMk cId="3115963797" sldId="267"/>
            <ac:spMk id="5" creationId="{25D4DC16-7C8F-4647-B097-E39063E1F4FD}"/>
          </ac:spMkLst>
        </pc:spChg>
        <pc:spChg chg="mod ord">
          <ac:chgData name="Dimitar Zahariev" userId="b84e4ebc77879e88" providerId="LiveId" clId="{81D68AD2-3FDE-4707-8A69-2C4885EB297D}" dt="2021-07-28T19:48:29.675" v="665" actId="700"/>
          <ac:spMkLst>
            <pc:docMk/>
            <pc:sldMk cId="3115963797" sldId="267"/>
            <ac:spMk id="6" creationId="{C1780DB1-0AF0-4108-AFE1-9DA99F0DBCB8}"/>
          </ac:spMkLst>
        </pc:spChg>
      </pc:sldChg>
      <pc:sldChg chg="modSp add mod modClrScheme chgLayout">
        <pc:chgData name="Dimitar Zahariev" userId="b84e4ebc77879e88" providerId="LiveId" clId="{81D68AD2-3FDE-4707-8A69-2C4885EB297D}" dt="2021-07-28T19:48:40.452" v="667" actId="700"/>
        <pc:sldMkLst>
          <pc:docMk/>
          <pc:sldMk cId="892628841" sldId="268"/>
        </pc:sldMkLst>
        <pc:spChg chg="mod ord">
          <ac:chgData name="Dimitar Zahariev" userId="b84e4ebc77879e88" providerId="LiveId" clId="{81D68AD2-3FDE-4707-8A69-2C4885EB297D}" dt="2021-07-28T19:48:40.452" v="667" actId="700"/>
          <ac:spMkLst>
            <pc:docMk/>
            <pc:sldMk cId="892628841" sldId="268"/>
            <ac:spMk id="4" creationId="{D7702113-46B5-44FF-AE34-AED42A801FFF}"/>
          </ac:spMkLst>
        </pc:spChg>
        <pc:spChg chg="mod ord">
          <ac:chgData name="Dimitar Zahariev" userId="b84e4ebc77879e88" providerId="LiveId" clId="{81D68AD2-3FDE-4707-8A69-2C4885EB297D}" dt="2021-07-28T19:48:40.452" v="667" actId="700"/>
          <ac:spMkLst>
            <pc:docMk/>
            <pc:sldMk cId="892628841" sldId="268"/>
            <ac:spMk id="5" creationId="{25D4DC16-7C8F-4647-B097-E39063E1F4FD}"/>
          </ac:spMkLst>
        </pc:spChg>
        <pc:spChg chg="mod ord">
          <ac:chgData name="Dimitar Zahariev" userId="b84e4ebc77879e88" providerId="LiveId" clId="{81D68AD2-3FDE-4707-8A69-2C4885EB297D}" dt="2021-07-28T19:48:40.452" v="667" actId="700"/>
          <ac:spMkLst>
            <pc:docMk/>
            <pc:sldMk cId="892628841" sldId="268"/>
            <ac:spMk id="6" creationId="{C1780DB1-0AF0-4108-AFE1-9DA99F0DBCB8}"/>
          </ac:spMkLst>
        </pc:spChg>
      </pc:sldChg>
      <pc:sldChg chg="modSp add mod modClrScheme chgLayout">
        <pc:chgData name="Dimitar Zahariev" userId="b84e4ebc77879e88" providerId="LiveId" clId="{81D68AD2-3FDE-4707-8A69-2C4885EB297D}" dt="2021-07-28T19:48:47.135" v="668" actId="700"/>
        <pc:sldMkLst>
          <pc:docMk/>
          <pc:sldMk cId="2902148930" sldId="269"/>
        </pc:sldMkLst>
        <pc:spChg chg="mod ord">
          <ac:chgData name="Dimitar Zahariev" userId="b84e4ebc77879e88" providerId="LiveId" clId="{81D68AD2-3FDE-4707-8A69-2C4885EB297D}" dt="2021-07-28T19:48:47.135" v="668" actId="700"/>
          <ac:spMkLst>
            <pc:docMk/>
            <pc:sldMk cId="2902148930" sldId="269"/>
            <ac:spMk id="4" creationId="{D7702113-46B5-44FF-AE34-AED42A801FFF}"/>
          </ac:spMkLst>
        </pc:spChg>
        <pc:spChg chg="mod ord">
          <ac:chgData name="Dimitar Zahariev" userId="b84e4ebc77879e88" providerId="LiveId" clId="{81D68AD2-3FDE-4707-8A69-2C4885EB297D}" dt="2021-07-28T19:48:47.135" v="668" actId="700"/>
          <ac:spMkLst>
            <pc:docMk/>
            <pc:sldMk cId="2902148930" sldId="269"/>
            <ac:spMk id="5" creationId="{25D4DC16-7C8F-4647-B097-E39063E1F4FD}"/>
          </ac:spMkLst>
        </pc:spChg>
        <pc:spChg chg="mod ord">
          <ac:chgData name="Dimitar Zahariev" userId="b84e4ebc77879e88" providerId="LiveId" clId="{81D68AD2-3FDE-4707-8A69-2C4885EB297D}" dt="2021-07-28T19:48:47.135" v="668" actId="700"/>
          <ac:spMkLst>
            <pc:docMk/>
            <pc:sldMk cId="2902148930" sldId="269"/>
            <ac:spMk id="6" creationId="{C1780DB1-0AF0-4108-AFE1-9DA99F0DBCB8}"/>
          </ac:spMkLst>
        </pc:spChg>
      </pc:sldChg>
      <pc:sldChg chg="modSp add mod modClrScheme chgLayout">
        <pc:chgData name="Dimitar Zahariev" userId="b84e4ebc77879e88" providerId="LiveId" clId="{81D68AD2-3FDE-4707-8A69-2C4885EB297D}" dt="2021-07-28T19:48:51.382" v="669" actId="700"/>
        <pc:sldMkLst>
          <pc:docMk/>
          <pc:sldMk cId="264100727" sldId="270"/>
        </pc:sldMkLst>
        <pc:spChg chg="mod ord">
          <ac:chgData name="Dimitar Zahariev" userId="b84e4ebc77879e88" providerId="LiveId" clId="{81D68AD2-3FDE-4707-8A69-2C4885EB297D}" dt="2021-07-28T19:48:51.382" v="669" actId="700"/>
          <ac:spMkLst>
            <pc:docMk/>
            <pc:sldMk cId="264100727" sldId="270"/>
            <ac:spMk id="4" creationId="{D7702113-46B5-44FF-AE34-AED42A801FFF}"/>
          </ac:spMkLst>
        </pc:spChg>
        <pc:spChg chg="mod ord">
          <ac:chgData name="Dimitar Zahariev" userId="b84e4ebc77879e88" providerId="LiveId" clId="{81D68AD2-3FDE-4707-8A69-2C4885EB297D}" dt="2021-07-28T19:48:51.382" v="669" actId="700"/>
          <ac:spMkLst>
            <pc:docMk/>
            <pc:sldMk cId="264100727" sldId="270"/>
            <ac:spMk id="5" creationId="{25D4DC16-7C8F-4647-B097-E39063E1F4FD}"/>
          </ac:spMkLst>
        </pc:spChg>
        <pc:spChg chg="mod ord">
          <ac:chgData name="Dimitar Zahariev" userId="b84e4ebc77879e88" providerId="LiveId" clId="{81D68AD2-3FDE-4707-8A69-2C4885EB297D}" dt="2021-07-28T19:48:51.382" v="669" actId="700"/>
          <ac:spMkLst>
            <pc:docMk/>
            <pc:sldMk cId="264100727" sldId="270"/>
            <ac:spMk id="6" creationId="{C1780DB1-0AF0-4108-AFE1-9DA99F0DBCB8}"/>
          </ac:spMkLst>
        </pc:spChg>
      </pc:sldChg>
      <pc:sldChg chg="modSp add mod modClrScheme chgLayout">
        <pc:chgData name="Dimitar Zahariev" userId="b84e4ebc77879e88" providerId="LiveId" clId="{81D68AD2-3FDE-4707-8A69-2C4885EB297D}" dt="2021-07-28T19:48:59.904" v="671" actId="33524"/>
        <pc:sldMkLst>
          <pc:docMk/>
          <pc:sldMk cId="2906529359" sldId="271"/>
        </pc:sldMkLst>
        <pc:spChg chg="mod ord">
          <ac:chgData name="Dimitar Zahariev" userId="b84e4ebc77879e88" providerId="LiveId" clId="{81D68AD2-3FDE-4707-8A69-2C4885EB297D}" dt="2021-07-28T19:48:56.664" v="670" actId="700"/>
          <ac:spMkLst>
            <pc:docMk/>
            <pc:sldMk cId="2906529359" sldId="271"/>
            <ac:spMk id="4" creationId="{D7702113-46B5-44FF-AE34-AED42A801FFF}"/>
          </ac:spMkLst>
        </pc:spChg>
        <pc:spChg chg="mod ord">
          <ac:chgData name="Dimitar Zahariev" userId="b84e4ebc77879e88" providerId="LiveId" clId="{81D68AD2-3FDE-4707-8A69-2C4885EB297D}" dt="2021-07-28T19:48:59.904" v="671" actId="33524"/>
          <ac:spMkLst>
            <pc:docMk/>
            <pc:sldMk cId="2906529359" sldId="271"/>
            <ac:spMk id="5" creationId="{25D4DC16-7C8F-4647-B097-E39063E1F4FD}"/>
          </ac:spMkLst>
        </pc:spChg>
        <pc:spChg chg="mod ord">
          <ac:chgData name="Dimitar Zahariev" userId="b84e4ebc77879e88" providerId="LiveId" clId="{81D68AD2-3FDE-4707-8A69-2C4885EB297D}" dt="2021-07-28T19:48:56.664" v="670" actId="700"/>
          <ac:spMkLst>
            <pc:docMk/>
            <pc:sldMk cId="2906529359" sldId="271"/>
            <ac:spMk id="6" creationId="{C1780DB1-0AF0-4108-AFE1-9DA99F0DBCB8}"/>
          </ac:spMkLst>
        </pc:spChg>
      </pc:sldChg>
      <pc:sldChg chg="modSp add mod modClrScheme chgLayout">
        <pc:chgData name="Dimitar Zahariev" userId="b84e4ebc77879e88" providerId="LiveId" clId="{81D68AD2-3FDE-4707-8A69-2C4885EB297D}" dt="2021-07-28T19:49:03.898" v="672" actId="700"/>
        <pc:sldMkLst>
          <pc:docMk/>
          <pc:sldMk cId="3507720419" sldId="272"/>
        </pc:sldMkLst>
        <pc:spChg chg="mod ord">
          <ac:chgData name="Dimitar Zahariev" userId="b84e4ebc77879e88" providerId="LiveId" clId="{81D68AD2-3FDE-4707-8A69-2C4885EB297D}" dt="2021-07-28T19:49:03.898" v="672" actId="700"/>
          <ac:spMkLst>
            <pc:docMk/>
            <pc:sldMk cId="3507720419" sldId="272"/>
            <ac:spMk id="4" creationId="{D7702113-46B5-44FF-AE34-AED42A801FFF}"/>
          </ac:spMkLst>
        </pc:spChg>
        <pc:spChg chg="mod ord">
          <ac:chgData name="Dimitar Zahariev" userId="b84e4ebc77879e88" providerId="LiveId" clId="{81D68AD2-3FDE-4707-8A69-2C4885EB297D}" dt="2021-07-28T19:49:03.898" v="672" actId="700"/>
          <ac:spMkLst>
            <pc:docMk/>
            <pc:sldMk cId="3507720419" sldId="272"/>
            <ac:spMk id="5" creationId="{25D4DC16-7C8F-4647-B097-E39063E1F4FD}"/>
          </ac:spMkLst>
        </pc:spChg>
        <pc:spChg chg="mod ord">
          <ac:chgData name="Dimitar Zahariev" userId="b84e4ebc77879e88" providerId="LiveId" clId="{81D68AD2-3FDE-4707-8A69-2C4885EB297D}" dt="2021-07-28T19:49:03.898" v="672" actId="700"/>
          <ac:spMkLst>
            <pc:docMk/>
            <pc:sldMk cId="3507720419" sldId="272"/>
            <ac:spMk id="6" creationId="{C1780DB1-0AF0-4108-AFE1-9DA99F0DBCB8}"/>
          </ac:spMkLst>
        </pc:spChg>
      </pc:sldChg>
      <pc:sldChg chg="modSp add mod modClrScheme chgLayout">
        <pc:chgData name="Dimitar Zahariev" userId="b84e4ebc77879e88" providerId="LiveId" clId="{81D68AD2-3FDE-4707-8A69-2C4885EB297D}" dt="2021-07-28T19:49:09.935" v="673" actId="700"/>
        <pc:sldMkLst>
          <pc:docMk/>
          <pc:sldMk cId="546424267" sldId="273"/>
        </pc:sldMkLst>
        <pc:spChg chg="mod ord">
          <ac:chgData name="Dimitar Zahariev" userId="b84e4ebc77879e88" providerId="LiveId" clId="{81D68AD2-3FDE-4707-8A69-2C4885EB297D}" dt="2021-07-28T19:49:09.935" v="673" actId="700"/>
          <ac:spMkLst>
            <pc:docMk/>
            <pc:sldMk cId="546424267" sldId="273"/>
            <ac:spMk id="4" creationId="{D7702113-46B5-44FF-AE34-AED42A801FFF}"/>
          </ac:spMkLst>
        </pc:spChg>
        <pc:spChg chg="mod ord">
          <ac:chgData name="Dimitar Zahariev" userId="b84e4ebc77879e88" providerId="LiveId" clId="{81D68AD2-3FDE-4707-8A69-2C4885EB297D}" dt="2021-07-28T19:49:09.935" v="673" actId="700"/>
          <ac:spMkLst>
            <pc:docMk/>
            <pc:sldMk cId="546424267" sldId="273"/>
            <ac:spMk id="5" creationId="{25D4DC16-7C8F-4647-B097-E39063E1F4FD}"/>
          </ac:spMkLst>
        </pc:spChg>
        <pc:spChg chg="mod ord">
          <ac:chgData name="Dimitar Zahariev" userId="b84e4ebc77879e88" providerId="LiveId" clId="{81D68AD2-3FDE-4707-8A69-2C4885EB297D}" dt="2021-07-28T19:49:09.935" v="673" actId="700"/>
          <ac:spMkLst>
            <pc:docMk/>
            <pc:sldMk cId="546424267" sldId="273"/>
            <ac:spMk id="6" creationId="{C1780DB1-0AF0-4108-AFE1-9DA99F0DBCB8}"/>
          </ac:spMkLst>
        </pc:spChg>
      </pc:sldChg>
      <pc:sldChg chg="modSp add mod modClrScheme chgLayout">
        <pc:chgData name="Dimitar Zahariev" userId="b84e4ebc77879e88" providerId="LiveId" clId="{81D68AD2-3FDE-4707-8A69-2C4885EB297D}" dt="2021-07-28T19:49:14.623" v="674" actId="700"/>
        <pc:sldMkLst>
          <pc:docMk/>
          <pc:sldMk cId="369602466" sldId="274"/>
        </pc:sldMkLst>
        <pc:spChg chg="mod ord">
          <ac:chgData name="Dimitar Zahariev" userId="b84e4ebc77879e88" providerId="LiveId" clId="{81D68AD2-3FDE-4707-8A69-2C4885EB297D}" dt="2021-07-28T19:49:14.623" v="674" actId="700"/>
          <ac:spMkLst>
            <pc:docMk/>
            <pc:sldMk cId="369602466" sldId="274"/>
            <ac:spMk id="4" creationId="{D7702113-46B5-44FF-AE34-AED42A801FFF}"/>
          </ac:spMkLst>
        </pc:spChg>
        <pc:spChg chg="mod ord">
          <ac:chgData name="Dimitar Zahariev" userId="b84e4ebc77879e88" providerId="LiveId" clId="{81D68AD2-3FDE-4707-8A69-2C4885EB297D}" dt="2021-07-28T19:49:14.623" v="674" actId="700"/>
          <ac:spMkLst>
            <pc:docMk/>
            <pc:sldMk cId="369602466" sldId="274"/>
            <ac:spMk id="5" creationId="{25D4DC16-7C8F-4647-B097-E39063E1F4FD}"/>
          </ac:spMkLst>
        </pc:spChg>
        <pc:spChg chg="mod ord">
          <ac:chgData name="Dimitar Zahariev" userId="b84e4ebc77879e88" providerId="LiveId" clId="{81D68AD2-3FDE-4707-8A69-2C4885EB297D}" dt="2021-07-28T19:49:14.623" v="674" actId="700"/>
          <ac:spMkLst>
            <pc:docMk/>
            <pc:sldMk cId="369602466" sldId="274"/>
            <ac:spMk id="6" creationId="{C1780DB1-0AF0-4108-AFE1-9DA99F0DBCB8}"/>
          </ac:spMkLst>
        </pc:spChg>
      </pc:sldChg>
      <pc:sldChg chg="modSp add mod modClrScheme chgLayout">
        <pc:chgData name="Dimitar Zahariev" userId="b84e4ebc77879e88" providerId="LiveId" clId="{81D68AD2-3FDE-4707-8A69-2C4885EB297D}" dt="2021-07-28T19:49:20.639" v="676" actId="27636"/>
        <pc:sldMkLst>
          <pc:docMk/>
          <pc:sldMk cId="994232774" sldId="275"/>
        </pc:sldMkLst>
        <pc:spChg chg="mod ord">
          <ac:chgData name="Dimitar Zahariev" userId="b84e4ebc77879e88" providerId="LiveId" clId="{81D68AD2-3FDE-4707-8A69-2C4885EB297D}" dt="2021-07-28T19:49:20.616" v="675" actId="700"/>
          <ac:spMkLst>
            <pc:docMk/>
            <pc:sldMk cId="994232774" sldId="275"/>
            <ac:spMk id="4" creationId="{D7702113-46B5-44FF-AE34-AED42A801FFF}"/>
          </ac:spMkLst>
        </pc:spChg>
        <pc:spChg chg="mod ord">
          <ac:chgData name="Dimitar Zahariev" userId="b84e4ebc77879e88" providerId="LiveId" clId="{81D68AD2-3FDE-4707-8A69-2C4885EB297D}" dt="2021-07-28T19:49:20.639" v="676" actId="27636"/>
          <ac:spMkLst>
            <pc:docMk/>
            <pc:sldMk cId="994232774" sldId="275"/>
            <ac:spMk id="5" creationId="{25D4DC16-7C8F-4647-B097-E39063E1F4FD}"/>
          </ac:spMkLst>
        </pc:spChg>
        <pc:spChg chg="mod ord">
          <ac:chgData name="Dimitar Zahariev" userId="b84e4ebc77879e88" providerId="LiveId" clId="{81D68AD2-3FDE-4707-8A69-2C4885EB297D}" dt="2021-07-28T19:49:20.616" v="675" actId="700"/>
          <ac:spMkLst>
            <pc:docMk/>
            <pc:sldMk cId="994232774" sldId="275"/>
            <ac:spMk id="6" creationId="{C1780DB1-0AF0-4108-AFE1-9DA99F0DBCB8}"/>
          </ac:spMkLst>
        </pc:spChg>
      </pc:sldChg>
      <pc:sldChg chg="modSp add mod modClrScheme chgLayout">
        <pc:chgData name="Dimitar Zahariev" userId="b84e4ebc77879e88" providerId="LiveId" clId="{81D68AD2-3FDE-4707-8A69-2C4885EB297D}" dt="2021-07-28T19:49:24.770" v="677" actId="700"/>
        <pc:sldMkLst>
          <pc:docMk/>
          <pc:sldMk cId="2527355410" sldId="276"/>
        </pc:sldMkLst>
        <pc:spChg chg="mod ord">
          <ac:chgData name="Dimitar Zahariev" userId="b84e4ebc77879e88" providerId="LiveId" clId="{81D68AD2-3FDE-4707-8A69-2C4885EB297D}" dt="2021-07-28T19:49:24.770" v="677" actId="700"/>
          <ac:spMkLst>
            <pc:docMk/>
            <pc:sldMk cId="2527355410" sldId="276"/>
            <ac:spMk id="4" creationId="{D7702113-46B5-44FF-AE34-AED42A801FFF}"/>
          </ac:spMkLst>
        </pc:spChg>
        <pc:spChg chg="mod ord">
          <ac:chgData name="Dimitar Zahariev" userId="b84e4ebc77879e88" providerId="LiveId" clId="{81D68AD2-3FDE-4707-8A69-2C4885EB297D}" dt="2021-07-28T19:49:24.770" v="677" actId="700"/>
          <ac:spMkLst>
            <pc:docMk/>
            <pc:sldMk cId="2527355410" sldId="276"/>
            <ac:spMk id="5" creationId="{25D4DC16-7C8F-4647-B097-E39063E1F4FD}"/>
          </ac:spMkLst>
        </pc:spChg>
        <pc:spChg chg="mod ord">
          <ac:chgData name="Dimitar Zahariev" userId="b84e4ebc77879e88" providerId="LiveId" clId="{81D68AD2-3FDE-4707-8A69-2C4885EB297D}" dt="2021-07-28T19:49:24.770" v="677" actId="700"/>
          <ac:spMkLst>
            <pc:docMk/>
            <pc:sldMk cId="2527355410" sldId="276"/>
            <ac:spMk id="7" creationId="{C1780DB1-0AF0-4108-AFE1-9DA99F0DBCB8}"/>
          </ac:spMkLst>
        </pc:spChg>
      </pc:sldChg>
      <pc:sldChg chg="modSp add mod">
        <pc:chgData name="Dimitar Zahariev" userId="b84e4ebc77879e88" providerId="LiveId" clId="{81D68AD2-3FDE-4707-8A69-2C4885EB297D}" dt="2021-07-28T07:10:46.302" v="472" actId="20577"/>
        <pc:sldMkLst>
          <pc:docMk/>
          <pc:sldMk cId="3203515690" sldId="277"/>
        </pc:sldMkLst>
        <pc:spChg chg="mod">
          <ac:chgData name="Dimitar Zahariev" userId="b84e4ebc77879e88" providerId="LiveId" clId="{81D68AD2-3FDE-4707-8A69-2C4885EB297D}" dt="2021-07-28T07:10:38.583" v="448" actId="20577"/>
          <ac:spMkLst>
            <pc:docMk/>
            <pc:sldMk cId="3203515690" sldId="277"/>
            <ac:spMk id="2" creationId="{00000000-0000-0000-0000-000000000000}"/>
          </ac:spMkLst>
        </pc:spChg>
        <pc:spChg chg="mod">
          <ac:chgData name="Dimitar Zahariev" userId="b84e4ebc77879e88" providerId="LiveId" clId="{81D68AD2-3FDE-4707-8A69-2C4885EB297D}" dt="2021-07-28T07:10:46.302" v="472" actId="20577"/>
          <ac:spMkLst>
            <pc:docMk/>
            <pc:sldMk cId="3203515690" sldId="277"/>
            <ac:spMk id="3" creationId="{00000000-0000-0000-0000-000000000000}"/>
          </ac:spMkLst>
        </pc:spChg>
      </pc:sldChg>
      <pc:sldChg chg="modSp add mod">
        <pc:chgData name="Dimitar Zahariev" userId="b84e4ebc77879e88" providerId="LiveId" clId="{81D68AD2-3FDE-4707-8A69-2C4885EB297D}" dt="2021-07-28T07:11:10.720" v="522" actId="113"/>
        <pc:sldMkLst>
          <pc:docMk/>
          <pc:sldMk cId="2080921445" sldId="278"/>
        </pc:sldMkLst>
        <pc:spChg chg="mod">
          <ac:chgData name="Dimitar Zahariev" userId="b84e4ebc77879e88" providerId="LiveId" clId="{81D68AD2-3FDE-4707-8A69-2C4885EB297D}" dt="2021-07-28T07:10:52.149" v="475" actId="20577"/>
          <ac:spMkLst>
            <pc:docMk/>
            <pc:sldMk cId="2080921445" sldId="278"/>
            <ac:spMk id="2" creationId="{00000000-0000-0000-0000-000000000000}"/>
          </ac:spMkLst>
        </pc:spChg>
        <pc:spChg chg="mod">
          <ac:chgData name="Dimitar Zahariev" userId="b84e4ebc77879e88" providerId="LiveId" clId="{81D68AD2-3FDE-4707-8A69-2C4885EB297D}" dt="2021-07-28T07:11:10.720" v="522" actId="113"/>
          <ac:spMkLst>
            <pc:docMk/>
            <pc:sldMk cId="2080921445" sldId="278"/>
            <ac:spMk id="3" creationId="{00000000-0000-0000-0000-000000000000}"/>
          </ac:spMkLst>
        </pc:spChg>
      </pc:sldChg>
      <pc:sldChg chg="modSp add mod modClrScheme chgLayout">
        <pc:chgData name="Dimitar Zahariev" userId="b84e4ebc77879e88" providerId="LiveId" clId="{81D68AD2-3FDE-4707-8A69-2C4885EB297D}" dt="2021-07-28T19:49:39.633" v="680" actId="27636"/>
        <pc:sldMkLst>
          <pc:docMk/>
          <pc:sldMk cId="4150317858" sldId="279"/>
        </pc:sldMkLst>
        <pc:spChg chg="mod ord">
          <ac:chgData name="Dimitar Zahariev" userId="b84e4ebc77879e88" providerId="LiveId" clId="{81D68AD2-3FDE-4707-8A69-2C4885EB297D}" dt="2021-07-28T19:49:39.633" v="680" actId="27636"/>
          <ac:spMkLst>
            <pc:docMk/>
            <pc:sldMk cId="4150317858" sldId="279"/>
            <ac:spMk id="4" creationId="{D7702113-46B5-44FF-AE34-AED42A801FFF}"/>
          </ac:spMkLst>
        </pc:spChg>
        <pc:spChg chg="mod ord">
          <ac:chgData name="Dimitar Zahariev" userId="b84e4ebc77879e88" providerId="LiveId" clId="{81D68AD2-3FDE-4707-8A69-2C4885EB297D}" dt="2021-07-28T19:49:39.632" v="679" actId="27636"/>
          <ac:spMkLst>
            <pc:docMk/>
            <pc:sldMk cId="4150317858" sldId="279"/>
            <ac:spMk id="5" creationId="{25D4DC16-7C8F-4647-B097-E39063E1F4FD}"/>
          </ac:spMkLst>
        </pc:spChg>
        <pc:spChg chg="mod ord">
          <ac:chgData name="Dimitar Zahariev" userId="b84e4ebc77879e88" providerId="LiveId" clId="{81D68AD2-3FDE-4707-8A69-2C4885EB297D}" dt="2021-07-28T19:49:39.603" v="678" actId="700"/>
          <ac:spMkLst>
            <pc:docMk/>
            <pc:sldMk cId="4150317858" sldId="279"/>
            <ac:spMk id="6" creationId="{C1780DB1-0AF0-4108-AFE1-9DA99F0DBCB8}"/>
          </ac:spMkLst>
        </pc:spChg>
      </pc:sldChg>
      <pc:sldChg chg="modSp add mod modClrScheme chgLayout">
        <pc:chgData name="Dimitar Zahariev" userId="b84e4ebc77879e88" providerId="LiveId" clId="{81D68AD2-3FDE-4707-8A69-2C4885EB297D}" dt="2021-07-28T19:49:43.397" v="681" actId="700"/>
        <pc:sldMkLst>
          <pc:docMk/>
          <pc:sldMk cId="3281577789" sldId="280"/>
        </pc:sldMkLst>
        <pc:spChg chg="mod ord">
          <ac:chgData name="Dimitar Zahariev" userId="b84e4ebc77879e88" providerId="LiveId" clId="{81D68AD2-3FDE-4707-8A69-2C4885EB297D}" dt="2021-07-28T19:49:43.397" v="681" actId="700"/>
          <ac:spMkLst>
            <pc:docMk/>
            <pc:sldMk cId="3281577789" sldId="280"/>
            <ac:spMk id="4" creationId="{D7702113-46B5-44FF-AE34-AED42A801FFF}"/>
          </ac:spMkLst>
        </pc:spChg>
        <pc:spChg chg="mod ord">
          <ac:chgData name="Dimitar Zahariev" userId="b84e4ebc77879e88" providerId="LiveId" clId="{81D68AD2-3FDE-4707-8A69-2C4885EB297D}" dt="2021-07-28T19:49:43.397" v="681" actId="700"/>
          <ac:spMkLst>
            <pc:docMk/>
            <pc:sldMk cId="3281577789" sldId="280"/>
            <ac:spMk id="5" creationId="{25D4DC16-7C8F-4647-B097-E39063E1F4FD}"/>
          </ac:spMkLst>
        </pc:spChg>
        <pc:spChg chg="mod ord">
          <ac:chgData name="Dimitar Zahariev" userId="b84e4ebc77879e88" providerId="LiveId" clId="{81D68AD2-3FDE-4707-8A69-2C4885EB297D}" dt="2021-07-28T19:49:43.397" v="681" actId="700"/>
          <ac:spMkLst>
            <pc:docMk/>
            <pc:sldMk cId="3281577789" sldId="280"/>
            <ac:spMk id="6" creationId="{C1780DB1-0AF0-4108-AFE1-9DA99F0DBCB8}"/>
          </ac:spMkLst>
        </pc:spChg>
      </pc:sldChg>
      <pc:sldChg chg="modSp add mod modClrScheme chgLayout">
        <pc:chgData name="Dimitar Zahariev" userId="b84e4ebc77879e88" providerId="LiveId" clId="{81D68AD2-3FDE-4707-8A69-2C4885EB297D}" dt="2021-07-28T19:49:52.262" v="682" actId="700"/>
        <pc:sldMkLst>
          <pc:docMk/>
          <pc:sldMk cId="1646071450" sldId="281"/>
        </pc:sldMkLst>
        <pc:spChg chg="mod ord">
          <ac:chgData name="Dimitar Zahariev" userId="b84e4ebc77879e88" providerId="LiveId" clId="{81D68AD2-3FDE-4707-8A69-2C4885EB297D}" dt="2021-07-28T19:49:52.262" v="682" actId="700"/>
          <ac:spMkLst>
            <pc:docMk/>
            <pc:sldMk cId="1646071450" sldId="281"/>
            <ac:spMk id="4" creationId="{D7702113-46B5-44FF-AE34-AED42A801FFF}"/>
          </ac:spMkLst>
        </pc:spChg>
        <pc:spChg chg="mod ord">
          <ac:chgData name="Dimitar Zahariev" userId="b84e4ebc77879e88" providerId="LiveId" clId="{81D68AD2-3FDE-4707-8A69-2C4885EB297D}" dt="2021-07-28T19:49:52.262" v="682" actId="700"/>
          <ac:spMkLst>
            <pc:docMk/>
            <pc:sldMk cId="1646071450" sldId="281"/>
            <ac:spMk id="5" creationId="{25D4DC16-7C8F-4647-B097-E39063E1F4FD}"/>
          </ac:spMkLst>
        </pc:spChg>
        <pc:spChg chg="mod ord">
          <ac:chgData name="Dimitar Zahariev" userId="b84e4ebc77879e88" providerId="LiveId" clId="{81D68AD2-3FDE-4707-8A69-2C4885EB297D}" dt="2021-07-28T19:49:52.262" v="682" actId="700"/>
          <ac:spMkLst>
            <pc:docMk/>
            <pc:sldMk cId="1646071450" sldId="281"/>
            <ac:spMk id="6" creationId="{C1780DB1-0AF0-4108-AFE1-9DA99F0DBCB8}"/>
          </ac:spMkLst>
        </pc:spChg>
      </pc:sldChg>
      <pc:sldChg chg="modSp add mod modClrScheme chgLayout">
        <pc:chgData name="Dimitar Zahariev" userId="b84e4ebc77879e88" providerId="LiveId" clId="{81D68AD2-3FDE-4707-8A69-2C4885EB297D}" dt="2021-07-28T19:49:58.649" v="683" actId="700"/>
        <pc:sldMkLst>
          <pc:docMk/>
          <pc:sldMk cId="1638063300" sldId="282"/>
        </pc:sldMkLst>
        <pc:spChg chg="mod ord">
          <ac:chgData name="Dimitar Zahariev" userId="b84e4ebc77879e88" providerId="LiveId" clId="{81D68AD2-3FDE-4707-8A69-2C4885EB297D}" dt="2021-07-28T19:49:58.649" v="683" actId="700"/>
          <ac:spMkLst>
            <pc:docMk/>
            <pc:sldMk cId="1638063300" sldId="282"/>
            <ac:spMk id="4" creationId="{D7702113-46B5-44FF-AE34-AED42A801FFF}"/>
          </ac:spMkLst>
        </pc:spChg>
        <pc:spChg chg="mod ord">
          <ac:chgData name="Dimitar Zahariev" userId="b84e4ebc77879e88" providerId="LiveId" clId="{81D68AD2-3FDE-4707-8A69-2C4885EB297D}" dt="2021-07-28T19:49:58.649" v="683" actId="700"/>
          <ac:spMkLst>
            <pc:docMk/>
            <pc:sldMk cId="1638063300" sldId="282"/>
            <ac:spMk id="5" creationId="{25D4DC16-7C8F-4647-B097-E39063E1F4FD}"/>
          </ac:spMkLst>
        </pc:spChg>
        <pc:spChg chg="mod ord">
          <ac:chgData name="Dimitar Zahariev" userId="b84e4ebc77879e88" providerId="LiveId" clId="{81D68AD2-3FDE-4707-8A69-2C4885EB297D}" dt="2021-07-28T19:49:58.649" v="683" actId="700"/>
          <ac:spMkLst>
            <pc:docMk/>
            <pc:sldMk cId="1638063300" sldId="282"/>
            <ac:spMk id="7" creationId="{C1780DB1-0AF0-4108-AFE1-9DA99F0DBCB8}"/>
          </ac:spMkLst>
        </pc:spChg>
      </pc:sldChg>
      <pc:sldChg chg="modSp add mod modClrScheme chgLayout">
        <pc:chgData name="Dimitar Zahariev" userId="b84e4ebc77879e88" providerId="LiveId" clId="{81D68AD2-3FDE-4707-8A69-2C4885EB297D}" dt="2021-07-28T19:50:05.034" v="685" actId="27636"/>
        <pc:sldMkLst>
          <pc:docMk/>
          <pc:sldMk cId="4189197724" sldId="283"/>
        </pc:sldMkLst>
        <pc:spChg chg="mod ord">
          <ac:chgData name="Dimitar Zahariev" userId="b84e4ebc77879e88" providerId="LiveId" clId="{81D68AD2-3FDE-4707-8A69-2C4885EB297D}" dt="2021-07-28T19:50:05.015" v="684" actId="700"/>
          <ac:spMkLst>
            <pc:docMk/>
            <pc:sldMk cId="4189197724" sldId="283"/>
            <ac:spMk id="4" creationId="{D7702113-46B5-44FF-AE34-AED42A801FFF}"/>
          </ac:spMkLst>
        </pc:spChg>
        <pc:spChg chg="mod ord">
          <ac:chgData name="Dimitar Zahariev" userId="b84e4ebc77879e88" providerId="LiveId" clId="{81D68AD2-3FDE-4707-8A69-2C4885EB297D}" dt="2021-07-28T19:50:05.034" v="685" actId="27636"/>
          <ac:spMkLst>
            <pc:docMk/>
            <pc:sldMk cId="4189197724" sldId="283"/>
            <ac:spMk id="5" creationId="{25D4DC16-7C8F-4647-B097-E39063E1F4FD}"/>
          </ac:spMkLst>
        </pc:spChg>
        <pc:spChg chg="mod ord">
          <ac:chgData name="Dimitar Zahariev" userId="b84e4ebc77879e88" providerId="LiveId" clId="{81D68AD2-3FDE-4707-8A69-2C4885EB297D}" dt="2021-07-28T19:50:05.015" v="684" actId="700"/>
          <ac:spMkLst>
            <pc:docMk/>
            <pc:sldMk cId="4189197724" sldId="283"/>
            <ac:spMk id="6" creationId="{C1780DB1-0AF0-4108-AFE1-9DA99F0DBCB8}"/>
          </ac:spMkLst>
        </pc:spChg>
      </pc:sldChg>
      <pc:sldChg chg="modSp add mod modClrScheme chgLayout">
        <pc:chgData name="Dimitar Zahariev" userId="b84e4ebc77879e88" providerId="LiveId" clId="{81D68AD2-3FDE-4707-8A69-2C4885EB297D}" dt="2021-07-28T19:50:13.448" v="688" actId="27636"/>
        <pc:sldMkLst>
          <pc:docMk/>
          <pc:sldMk cId="1614373742" sldId="284"/>
        </pc:sldMkLst>
        <pc:spChg chg="mod ord">
          <ac:chgData name="Dimitar Zahariev" userId="b84e4ebc77879e88" providerId="LiveId" clId="{81D68AD2-3FDE-4707-8A69-2C4885EB297D}" dt="2021-07-28T19:50:13.423" v="687" actId="700"/>
          <ac:spMkLst>
            <pc:docMk/>
            <pc:sldMk cId="1614373742" sldId="284"/>
            <ac:spMk id="4" creationId="{D7702113-46B5-44FF-AE34-AED42A801FFF}"/>
          </ac:spMkLst>
        </pc:spChg>
        <pc:spChg chg="mod ord">
          <ac:chgData name="Dimitar Zahariev" userId="b84e4ebc77879e88" providerId="LiveId" clId="{81D68AD2-3FDE-4707-8A69-2C4885EB297D}" dt="2021-07-28T19:50:13.448" v="688" actId="27636"/>
          <ac:spMkLst>
            <pc:docMk/>
            <pc:sldMk cId="1614373742" sldId="284"/>
            <ac:spMk id="5" creationId="{25D4DC16-7C8F-4647-B097-E39063E1F4FD}"/>
          </ac:spMkLst>
        </pc:spChg>
        <pc:spChg chg="mod ord">
          <ac:chgData name="Dimitar Zahariev" userId="b84e4ebc77879e88" providerId="LiveId" clId="{81D68AD2-3FDE-4707-8A69-2C4885EB297D}" dt="2021-07-28T19:50:13.423" v="687" actId="700"/>
          <ac:spMkLst>
            <pc:docMk/>
            <pc:sldMk cId="1614373742" sldId="284"/>
            <ac:spMk id="6" creationId="{C1780DB1-0AF0-4108-AFE1-9DA99F0DBCB8}"/>
          </ac:spMkLst>
        </pc:spChg>
      </pc:sldChg>
      <pc:sldChg chg="modSp add mod modClrScheme chgLayout">
        <pc:chgData name="Dimitar Zahariev" userId="b84e4ebc77879e88" providerId="LiveId" clId="{81D68AD2-3FDE-4707-8A69-2C4885EB297D}" dt="2021-07-28T19:50:09.280" v="686" actId="700"/>
        <pc:sldMkLst>
          <pc:docMk/>
          <pc:sldMk cId="687827958" sldId="285"/>
        </pc:sldMkLst>
        <pc:spChg chg="mod ord">
          <ac:chgData name="Dimitar Zahariev" userId="b84e4ebc77879e88" providerId="LiveId" clId="{81D68AD2-3FDE-4707-8A69-2C4885EB297D}" dt="2021-07-28T19:50:09.280" v="686" actId="700"/>
          <ac:spMkLst>
            <pc:docMk/>
            <pc:sldMk cId="687827958" sldId="285"/>
            <ac:spMk id="4" creationId="{D7702113-46B5-44FF-AE34-AED42A801FFF}"/>
          </ac:spMkLst>
        </pc:spChg>
        <pc:spChg chg="mod ord">
          <ac:chgData name="Dimitar Zahariev" userId="b84e4ebc77879e88" providerId="LiveId" clId="{81D68AD2-3FDE-4707-8A69-2C4885EB297D}" dt="2021-07-28T19:50:09.280" v="686" actId="700"/>
          <ac:spMkLst>
            <pc:docMk/>
            <pc:sldMk cId="687827958" sldId="285"/>
            <ac:spMk id="5" creationId="{25D4DC16-7C8F-4647-B097-E39063E1F4FD}"/>
          </ac:spMkLst>
        </pc:spChg>
        <pc:spChg chg="mod ord">
          <ac:chgData name="Dimitar Zahariev" userId="b84e4ebc77879e88" providerId="LiveId" clId="{81D68AD2-3FDE-4707-8A69-2C4885EB297D}" dt="2021-07-28T19:50:09.280" v="686" actId="700"/>
          <ac:spMkLst>
            <pc:docMk/>
            <pc:sldMk cId="687827958" sldId="285"/>
            <ac:spMk id="6" creationId="{C1780DB1-0AF0-4108-AFE1-9DA99F0DBCB8}"/>
          </ac:spMkLst>
        </pc:spChg>
      </pc:sldChg>
      <pc:sldChg chg="modSp add mod modClrScheme chgLayout">
        <pc:chgData name="Dimitar Zahariev" userId="b84e4ebc77879e88" providerId="LiveId" clId="{81D68AD2-3FDE-4707-8A69-2C4885EB297D}" dt="2021-07-28T19:50:20.621" v="689" actId="700"/>
        <pc:sldMkLst>
          <pc:docMk/>
          <pc:sldMk cId="3624791336" sldId="286"/>
        </pc:sldMkLst>
        <pc:spChg chg="mod ord">
          <ac:chgData name="Dimitar Zahariev" userId="b84e4ebc77879e88" providerId="LiveId" clId="{81D68AD2-3FDE-4707-8A69-2C4885EB297D}" dt="2021-07-28T19:50:20.621" v="689" actId="700"/>
          <ac:spMkLst>
            <pc:docMk/>
            <pc:sldMk cId="3624791336" sldId="286"/>
            <ac:spMk id="4" creationId="{D7702113-46B5-44FF-AE34-AED42A801FFF}"/>
          </ac:spMkLst>
        </pc:spChg>
        <pc:spChg chg="mod ord">
          <ac:chgData name="Dimitar Zahariev" userId="b84e4ebc77879e88" providerId="LiveId" clId="{81D68AD2-3FDE-4707-8A69-2C4885EB297D}" dt="2021-07-28T19:50:20.621" v="689" actId="700"/>
          <ac:spMkLst>
            <pc:docMk/>
            <pc:sldMk cId="3624791336" sldId="286"/>
            <ac:spMk id="5" creationId="{25D4DC16-7C8F-4647-B097-E39063E1F4FD}"/>
          </ac:spMkLst>
        </pc:spChg>
        <pc:spChg chg="mod ord">
          <ac:chgData name="Dimitar Zahariev" userId="b84e4ebc77879e88" providerId="LiveId" clId="{81D68AD2-3FDE-4707-8A69-2C4885EB297D}" dt="2021-07-28T19:50:20.621" v="689" actId="700"/>
          <ac:spMkLst>
            <pc:docMk/>
            <pc:sldMk cId="3624791336" sldId="286"/>
            <ac:spMk id="7" creationId="{C1780DB1-0AF0-4108-AFE1-9DA99F0DBCB8}"/>
          </ac:spMkLst>
        </pc:spChg>
      </pc:sldChg>
      <pc:sldChg chg="modSp add mod">
        <pc:chgData name="Dimitar Zahariev" userId="b84e4ebc77879e88" providerId="LiveId" clId="{81D68AD2-3FDE-4707-8A69-2C4885EB297D}" dt="2021-07-27T18:22:54.482" v="228" actId="20577"/>
        <pc:sldMkLst>
          <pc:docMk/>
          <pc:sldMk cId="3614888229" sldId="287"/>
        </pc:sldMkLst>
        <pc:spChg chg="mod">
          <ac:chgData name="Dimitar Zahariev" userId="b84e4ebc77879e88" providerId="LiveId" clId="{81D68AD2-3FDE-4707-8A69-2C4885EB297D}" dt="2021-07-27T18:22:50.238" v="220" actId="20577"/>
          <ac:spMkLst>
            <pc:docMk/>
            <pc:sldMk cId="3614888229" sldId="287"/>
            <ac:spMk id="2" creationId="{00000000-0000-0000-0000-000000000000}"/>
          </ac:spMkLst>
        </pc:spChg>
        <pc:spChg chg="mod">
          <ac:chgData name="Dimitar Zahariev" userId="b84e4ebc77879e88" providerId="LiveId" clId="{81D68AD2-3FDE-4707-8A69-2C4885EB297D}" dt="2021-07-27T18:22:54.482" v="228" actId="20577"/>
          <ac:spMkLst>
            <pc:docMk/>
            <pc:sldMk cId="3614888229" sldId="287"/>
            <ac:spMk id="3" creationId="{00000000-0000-0000-0000-000000000000}"/>
          </ac:spMkLst>
        </pc:spChg>
      </pc:sldChg>
      <pc:sldChg chg="modSp add mod modClrScheme chgLayout">
        <pc:chgData name="Dimitar Zahariev" userId="b84e4ebc77879e88" providerId="LiveId" clId="{81D68AD2-3FDE-4707-8A69-2C4885EB297D}" dt="2021-07-28T19:50:30.678" v="690" actId="700"/>
        <pc:sldMkLst>
          <pc:docMk/>
          <pc:sldMk cId="2960859958" sldId="288"/>
        </pc:sldMkLst>
        <pc:spChg chg="mod ord">
          <ac:chgData name="Dimitar Zahariev" userId="b84e4ebc77879e88" providerId="LiveId" clId="{81D68AD2-3FDE-4707-8A69-2C4885EB297D}" dt="2021-07-28T19:50:30.678" v="690" actId="700"/>
          <ac:spMkLst>
            <pc:docMk/>
            <pc:sldMk cId="2960859958" sldId="288"/>
            <ac:spMk id="4" creationId="{D7702113-46B5-44FF-AE34-AED42A801FFF}"/>
          </ac:spMkLst>
        </pc:spChg>
        <pc:spChg chg="mod ord">
          <ac:chgData name="Dimitar Zahariev" userId="b84e4ebc77879e88" providerId="LiveId" clId="{81D68AD2-3FDE-4707-8A69-2C4885EB297D}" dt="2021-07-28T19:50:30.678" v="690" actId="700"/>
          <ac:spMkLst>
            <pc:docMk/>
            <pc:sldMk cId="2960859958" sldId="288"/>
            <ac:spMk id="5" creationId="{25D4DC16-7C8F-4647-B097-E39063E1F4FD}"/>
          </ac:spMkLst>
        </pc:spChg>
        <pc:spChg chg="mod ord">
          <ac:chgData name="Dimitar Zahariev" userId="b84e4ebc77879e88" providerId="LiveId" clId="{81D68AD2-3FDE-4707-8A69-2C4885EB297D}" dt="2021-07-28T19:50:30.678" v="690" actId="700"/>
          <ac:spMkLst>
            <pc:docMk/>
            <pc:sldMk cId="2960859958" sldId="288"/>
            <ac:spMk id="6" creationId="{C1780DB1-0AF0-4108-AFE1-9DA99F0DBCB8}"/>
          </ac:spMkLst>
        </pc:spChg>
      </pc:sldChg>
      <pc:sldChg chg="modSp add mod modClrScheme chgLayout">
        <pc:chgData name="Dimitar Zahariev" userId="b84e4ebc77879e88" providerId="LiveId" clId="{81D68AD2-3FDE-4707-8A69-2C4885EB297D}" dt="2021-07-28T19:50:34.470" v="691" actId="700"/>
        <pc:sldMkLst>
          <pc:docMk/>
          <pc:sldMk cId="1306271852" sldId="289"/>
        </pc:sldMkLst>
        <pc:spChg chg="mod ord">
          <ac:chgData name="Dimitar Zahariev" userId="b84e4ebc77879e88" providerId="LiveId" clId="{81D68AD2-3FDE-4707-8A69-2C4885EB297D}" dt="2021-07-28T19:50:34.470" v="691" actId="700"/>
          <ac:spMkLst>
            <pc:docMk/>
            <pc:sldMk cId="1306271852" sldId="289"/>
            <ac:spMk id="4" creationId="{D7702113-46B5-44FF-AE34-AED42A801FFF}"/>
          </ac:spMkLst>
        </pc:spChg>
        <pc:spChg chg="mod ord">
          <ac:chgData name="Dimitar Zahariev" userId="b84e4ebc77879e88" providerId="LiveId" clId="{81D68AD2-3FDE-4707-8A69-2C4885EB297D}" dt="2021-07-28T19:50:34.470" v="691" actId="700"/>
          <ac:spMkLst>
            <pc:docMk/>
            <pc:sldMk cId="1306271852" sldId="289"/>
            <ac:spMk id="5" creationId="{25D4DC16-7C8F-4647-B097-E39063E1F4FD}"/>
          </ac:spMkLst>
        </pc:spChg>
        <pc:spChg chg="mod ord">
          <ac:chgData name="Dimitar Zahariev" userId="b84e4ebc77879e88" providerId="LiveId" clId="{81D68AD2-3FDE-4707-8A69-2C4885EB297D}" dt="2021-07-28T19:50:34.470" v="691" actId="700"/>
          <ac:spMkLst>
            <pc:docMk/>
            <pc:sldMk cId="1306271852" sldId="289"/>
            <ac:spMk id="6" creationId="{C1780DB1-0AF0-4108-AFE1-9DA99F0DBCB8}"/>
          </ac:spMkLst>
        </pc:spChg>
      </pc:sldChg>
      <pc:sldChg chg="modSp add mod modClrScheme chgLayout">
        <pc:chgData name="Dimitar Zahariev" userId="b84e4ebc77879e88" providerId="LiveId" clId="{81D68AD2-3FDE-4707-8A69-2C4885EB297D}" dt="2021-07-28T19:50:40.415" v="692" actId="700"/>
        <pc:sldMkLst>
          <pc:docMk/>
          <pc:sldMk cId="2335301092" sldId="290"/>
        </pc:sldMkLst>
        <pc:spChg chg="mod ord">
          <ac:chgData name="Dimitar Zahariev" userId="b84e4ebc77879e88" providerId="LiveId" clId="{81D68AD2-3FDE-4707-8A69-2C4885EB297D}" dt="2021-07-28T19:50:40.415" v="692" actId="700"/>
          <ac:spMkLst>
            <pc:docMk/>
            <pc:sldMk cId="2335301092" sldId="290"/>
            <ac:spMk id="4" creationId="{D7702113-46B5-44FF-AE34-AED42A801FFF}"/>
          </ac:spMkLst>
        </pc:spChg>
        <pc:spChg chg="mod ord">
          <ac:chgData name="Dimitar Zahariev" userId="b84e4ebc77879e88" providerId="LiveId" clId="{81D68AD2-3FDE-4707-8A69-2C4885EB297D}" dt="2021-07-28T19:50:40.415" v="692" actId="700"/>
          <ac:spMkLst>
            <pc:docMk/>
            <pc:sldMk cId="2335301092" sldId="290"/>
            <ac:spMk id="5" creationId="{25D4DC16-7C8F-4647-B097-E39063E1F4FD}"/>
          </ac:spMkLst>
        </pc:spChg>
        <pc:spChg chg="mod ord">
          <ac:chgData name="Dimitar Zahariev" userId="b84e4ebc77879e88" providerId="LiveId" clId="{81D68AD2-3FDE-4707-8A69-2C4885EB297D}" dt="2021-07-28T19:50:40.415" v="692" actId="700"/>
          <ac:spMkLst>
            <pc:docMk/>
            <pc:sldMk cId="2335301092" sldId="290"/>
            <ac:spMk id="7" creationId="{C1780DB1-0AF0-4108-AFE1-9DA99F0DBCB8}"/>
          </ac:spMkLst>
        </pc:spChg>
      </pc:sldChg>
      <pc:sldChg chg="modSp add mod">
        <pc:chgData name="Dimitar Zahariev" userId="b84e4ebc77879e88" providerId="LiveId" clId="{81D68AD2-3FDE-4707-8A69-2C4885EB297D}" dt="2021-07-28T07:11:33.446" v="577" actId="20577"/>
        <pc:sldMkLst>
          <pc:docMk/>
          <pc:sldMk cId="2370524129" sldId="291"/>
        </pc:sldMkLst>
        <pc:spChg chg="mod">
          <ac:chgData name="Dimitar Zahariev" userId="b84e4ebc77879e88" providerId="LiveId" clId="{81D68AD2-3FDE-4707-8A69-2C4885EB297D}" dt="2021-07-28T07:11:22.061" v="535" actId="20577"/>
          <ac:spMkLst>
            <pc:docMk/>
            <pc:sldMk cId="2370524129" sldId="291"/>
            <ac:spMk id="2" creationId="{00000000-0000-0000-0000-000000000000}"/>
          </ac:spMkLst>
        </pc:spChg>
        <pc:spChg chg="mod">
          <ac:chgData name="Dimitar Zahariev" userId="b84e4ebc77879e88" providerId="LiveId" clId="{81D68AD2-3FDE-4707-8A69-2C4885EB297D}" dt="2021-07-28T07:11:33.446" v="577" actId="20577"/>
          <ac:spMkLst>
            <pc:docMk/>
            <pc:sldMk cId="2370524129" sldId="291"/>
            <ac:spMk id="3" creationId="{00000000-0000-0000-0000-000000000000}"/>
          </ac:spMkLst>
        </pc:spChg>
      </pc:sldChg>
      <pc:sldChg chg="del">
        <pc:chgData name="Dimitar Zahariev" userId="b84e4ebc77879e88" providerId="LiveId" clId="{81D68AD2-3FDE-4707-8A69-2C4885EB297D}" dt="2021-07-27T12:10:29.337" v="137" actId="2696"/>
        <pc:sldMkLst>
          <pc:docMk/>
          <pc:sldMk cId="882194472" sldId="353"/>
        </pc:sldMkLst>
      </pc:sldChg>
      <pc:sldChg chg="add del">
        <pc:chgData name="Dimitar Zahariev" userId="b84e4ebc77879e88" providerId="LiveId" clId="{81D68AD2-3FDE-4707-8A69-2C4885EB297D}" dt="2021-07-27T12:10:51.387" v="139" actId="2696"/>
        <pc:sldMkLst>
          <pc:docMk/>
          <pc:sldMk cId="2270246405" sldId="353"/>
        </pc:sldMkLst>
      </pc:sldChg>
      <pc:sldChg chg="modSp add mod">
        <pc:chgData name="Dimitar Zahariev" userId="b84e4ebc77879e88" providerId="LiveId" clId="{81D68AD2-3FDE-4707-8A69-2C4885EB297D}" dt="2021-07-28T07:12:08.947" v="610" actId="20577"/>
        <pc:sldMkLst>
          <pc:docMk/>
          <pc:sldMk cId="3137760474" sldId="353"/>
        </pc:sldMkLst>
        <pc:spChg chg="mod">
          <ac:chgData name="Dimitar Zahariev" userId="b84e4ebc77879e88" providerId="LiveId" clId="{81D68AD2-3FDE-4707-8A69-2C4885EB297D}" dt="2021-07-28T07:11:49.063" v="578"/>
          <ac:spMkLst>
            <pc:docMk/>
            <pc:sldMk cId="3137760474" sldId="353"/>
            <ac:spMk id="4" creationId="{BEB5BB41-09D4-4E9F-8C80-EE8709171CB3}"/>
          </ac:spMkLst>
        </pc:spChg>
        <pc:spChg chg="mod">
          <ac:chgData name="Dimitar Zahariev" userId="b84e4ebc77879e88" providerId="LiveId" clId="{81D68AD2-3FDE-4707-8A69-2C4885EB297D}" dt="2021-07-28T07:12:08.947" v="610" actId="20577"/>
          <ac:spMkLst>
            <pc:docMk/>
            <pc:sldMk cId="3137760474" sldId="353"/>
            <ac:spMk id="5" creationId="{11A1BDA3-1568-4FA9-867E-D3CB207F2824}"/>
          </ac:spMkLst>
        </pc:spChg>
      </pc:sldChg>
      <pc:sldChg chg="modSp mod">
        <pc:chgData name="Dimitar Zahariev" userId="b84e4ebc77879e88" providerId="LiveId" clId="{81D68AD2-3FDE-4707-8A69-2C4885EB297D}" dt="2021-07-27T18:17:34.994" v="163" actId="20577"/>
        <pc:sldMkLst>
          <pc:docMk/>
          <pc:sldMk cId="3666405375" sldId="503"/>
        </pc:sldMkLst>
        <pc:spChg chg="mod">
          <ac:chgData name="Dimitar Zahariev" userId="b84e4ebc77879e88" providerId="LiveId" clId="{81D68AD2-3FDE-4707-8A69-2C4885EB297D}" dt="2021-07-27T12:06:49.346" v="25" actId="20577"/>
          <ac:spMkLst>
            <pc:docMk/>
            <pc:sldMk cId="3666405375" sldId="503"/>
            <ac:spMk id="2" creationId="{37F91798-9AD5-4209-8887-958029548481}"/>
          </ac:spMkLst>
        </pc:spChg>
        <pc:spChg chg="mod">
          <ac:chgData name="Dimitar Zahariev" userId="b84e4ebc77879e88" providerId="LiveId" clId="{81D68AD2-3FDE-4707-8A69-2C4885EB297D}" dt="2021-07-27T18:17:34.994" v="163" actId="20577"/>
          <ac:spMkLst>
            <pc:docMk/>
            <pc:sldMk cId="3666405375" sldId="503"/>
            <ac:spMk id="3" creationId="{A004DC04-DA2A-41C0-8578-4B8D2F08EA7D}"/>
          </ac:spMkLst>
        </pc:spChg>
      </pc:sldChg>
      <pc:sldChg chg="mod">
        <pc:chgData name="Dimitar Zahariev" userId="b84e4ebc77879e88" providerId="LiveId" clId="{81D68AD2-3FDE-4707-8A69-2C4885EB297D}" dt="2021-07-27T18:20:21" v="169" actId="27918"/>
        <pc:sldMkLst>
          <pc:docMk/>
          <pc:sldMk cId="2856544599" sldId="610"/>
        </pc:sldMkLst>
      </pc:sldChg>
      <pc:sldChg chg="del">
        <pc:chgData name="Dimitar Zahariev" userId="b84e4ebc77879e88" providerId="LiveId" clId="{81D68AD2-3FDE-4707-8A69-2C4885EB297D}" dt="2021-07-27T12:10:51.387" v="139" actId="2696"/>
        <pc:sldMkLst>
          <pc:docMk/>
          <pc:sldMk cId="3602216718" sldId="699"/>
        </pc:sldMkLst>
      </pc:sldChg>
      <pc:sldChg chg="add del">
        <pc:chgData name="Dimitar Zahariev" userId="b84e4ebc77879e88" providerId="LiveId" clId="{81D68AD2-3FDE-4707-8A69-2C4885EB297D}" dt="2021-07-28T07:08:51.155" v="408" actId="47"/>
        <pc:sldMkLst>
          <pc:docMk/>
          <pc:sldMk cId="4213687168" sldId="699"/>
        </pc:sldMkLst>
      </pc:sldChg>
      <pc:sldChg chg="add del">
        <pc:chgData name="Dimitar Zahariev" userId="b84e4ebc77879e88" providerId="LiveId" clId="{81D68AD2-3FDE-4707-8A69-2C4885EB297D}" dt="2021-07-27T12:09:53.066" v="130" actId="2696"/>
        <pc:sldMkLst>
          <pc:docMk/>
          <pc:sldMk cId="1048302522" sldId="701"/>
        </pc:sldMkLst>
      </pc:sldChg>
      <pc:sldChg chg="add del">
        <pc:chgData name="Dimitar Zahariev" userId="b84e4ebc77879e88" providerId="LiveId" clId="{81D68AD2-3FDE-4707-8A69-2C4885EB297D}" dt="2021-07-27T12:11:02.548" v="144" actId="2696"/>
        <pc:sldMkLst>
          <pc:docMk/>
          <pc:sldMk cId="1266740756" sldId="701"/>
        </pc:sldMkLst>
      </pc:sldChg>
      <pc:sldChg chg="del">
        <pc:chgData name="Dimitar Zahariev" userId="b84e4ebc77879e88" providerId="LiveId" clId="{81D68AD2-3FDE-4707-8A69-2C4885EB297D}" dt="2021-07-27T12:09:40.075" v="128" actId="2696"/>
        <pc:sldMkLst>
          <pc:docMk/>
          <pc:sldMk cId="3208377020" sldId="701"/>
        </pc:sldMkLst>
      </pc:sldChg>
      <pc:sldChg chg="modSp add mod">
        <pc:chgData name="Dimitar Zahariev" userId="b84e4ebc77879e88" providerId="LiveId" clId="{81D68AD2-3FDE-4707-8A69-2C4885EB297D}" dt="2021-07-28T07:05:52.544" v="344" actId="20577"/>
        <pc:sldMkLst>
          <pc:docMk/>
          <pc:sldMk cId="3777058347" sldId="701"/>
        </pc:sldMkLst>
        <pc:spChg chg="mod">
          <ac:chgData name="Dimitar Zahariev" userId="b84e4ebc77879e88" providerId="LiveId" clId="{81D68AD2-3FDE-4707-8A69-2C4885EB297D}" dt="2021-07-28T07:05:45.145" v="343" actId="20577"/>
          <ac:spMkLst>
            <pc:docMk/>
            <pc:sldMk cId="3777058347" sldId="701"/>
            <ac:spMk id="4" creationId="{BEB5BB41-09D4-4E9F-8C80-EE8709171CB3}"/>
          </ac:spMkLst>
        </pc:spChg>
        <pc:spChg chg="mod">
          <ac:chgData name="Dimitar Zahariev" userId="b84e4ebc77879e88" providerId="LiveId" clId="{81D68AD2-3FDE-4707-8A69-2C4885EB297D}" dt="2021-07-28T07:05:52.544" v="344" actId="20577"/>
          <ac:spMkLst>
            <pc:docMk/>
            <pc:sldMk cId="3777058347" sldId="701"/>
            <ac:spMk id="5" creationId="{11A1BDA3-1568-4FA9-867E-D3CB207F2824}"/>
          </ac:spMkLst>
        </pc:spChg>
      </pc:sldChg>
      <pc:sldChg chg="del">
        <pc:chgData name="Dimitar Zahariev" userId="b84e4ebc77879e88" providerId="LiveId" clId="{81D68AD2-3FDE-4707-8A69-2C4885EB297D}" dt="2021-07-28T07:22:12.965" v="618" actId="47"/>
        <pc:sldMkLst>
          <pc:docMk/>
          <pc:sldMk cId="209857233" sldId="705"/>
        </pc:sldMkLst>
      </pc:sldChg>
      <pc:sldChg chg="del">
        <pc:chgData name="Dimitar Zahariev" userId="b84e4ebc77879e88" providerId="LiveId" clId="{81D68AD2-3FDE-4707-8A69-2C4885EB297D}" dt="2021-07-27T12:09:53.066" v="130" actId="2696"/>
        <pc:sldMkLst>
          <pc:docMk/>
          <pc:sldMk cId="1792130294" sldId="707"/>
        </pc:sldMkLst>
      </pc:sldChg>
      <pc:sldChg chg="add del">
        <pc:chgData name="Dimitar Zahariev" userId="b84e4ebc77879e88" providerId="LiveId" clId="{81D68AD2-3FDE-4707-8A69-2C4885EB297D}" dt="2021-07-28T07:06:41.602" v="358" actId="47"/>
        <pc:sldMkLst>
          <pc:docMk/>
          <pc:sldMk cId="4233140753" sldId="707"/>
        </pc:sldMkLst>
      </pc:sldChg>
      <pc:sldChg chg="add del">
        <pc:chgData name="Dimitar Zahariev" userId="b84e4ebc77879e88" providerId="LiveId" clId="{81D68AD2-3FDE-4707-8A69-2C4885EB297D}" dt="2021-07-28T07:06:42.338" v="359" actId="47"/>
        <pc:sldMkLst>
          <pc:docMk/>
          <pc:sldMk cId="1571944046" sldId="708"/>
        </pc:sldMkLst>
      </pc:sldChg>
      <pc:sldChg chg="del">
        <pc:chgData name="Dimitar Zahariev" userId="b84e4ebc77879e88" providerId="LiveId" clId="{81D68AD2-3FDE-4707-8A69-2C4885EB297D}" dt="2021-07-27T12:09:59.578" v="132" actId="2696"/>
        <pc:sldMkLst>
          <pc:docMk/>
          <pc:sldMk cId="2914857172" sldId="708"/>
        </pc:sldMkLst>
      </pc:sldChg>
      <pc:sldChg chg="modSp del mod">
        <pc:chgData name="Dimitar Zahariev" userId="b84e4ebc77879e88" providerId="LiveId" clId="{81D68AD2-3FDE-4707-8A69-2C4885EB297D}" dt="2021-07-28T07:22:12.965" v="618" actId="47"/>
        <pc:sldMkLst>
          <pc:docMk/>
          <pc:sldMk cId="1004756778" sldId="709"/>
        </pc:sldMkLst>
        <pc:spChg chg="mod">
          <ac:chgData name="Dimitar Zahariev" userId="b84e4ebc77879e88" providerId="LiveId" clId="{81D68AD2-3FDE-4707-8A69-2C4885EB297D}" dt="2021-07-27T12:07:49.933" v="116" actId="27636"/>
          <ac:spMkLst>
            <pc:docMk/>
            <pc:sldMk cId="1004756778" sldId="709"/>
            <ac:spMk id="4" creationId="{00000000-0000-0000-0000-000000000000}"/>
          </ac:spMkLst>
        </pc:spChg>
      </pc:sldChg>
      <pc:sldChg chg="del">
        <pc:chgData name="Dimitar Zahariev" userId="b84e4ebc77879e88" providerId="LiveId" clId="{81D68AD2-3FDE-4707-8A69-2C4885EB297D}" dt="2021-07-27T12:07:33.864" v="114" actId="47"/>
        <pc:sldMkLst>
          <pc:docMk/>
          <pc:sldMk cId="197140790" sldId="779"/>
        </pc:sldMkLst>
      </pc:sldChg>
      <pc:sldChg chg="del">
        <pc:chgData name="Dimitar Zahariev" userId="b84e4ebc77879e88" providerId="LiveId" clId="{81D68AD2-3FDE-4707-8A69-2C4885EB297D}" dt="2021-07-28T07:22:12.965" v="618" actId="47"/>
        <pc:sldMkLst>
          <pc:docMk/>
          <pc:sldMk cId="2072082387" sldId="799"/>
        </pc:sldMkLst>
      </pc:sldChg>
      <pc:sldChg chg="add">
        <pc:chgData name="Dimitar Zahariev" userId="b84e4ebc77879e88" providerId="LiveId" clId="{81D68AD2-3FDE-4707-8A69-2C4885EB297D}" dt="2021-07-28T07:22:07.837" v="617"/>
        <pc:sldMkLst>
          <pc:docMk/>
          <pc:sldMk cId="3839367367" sldId="922"/>
        </pc:sldMkLst>
      </pc:sldChg>
      <pc:sldChg chg="modSp modAnim">
        <pc:chgData name="Dimitar Zahariev" userId="b84e4ebc77879e88" providerId="LiveId" clId="{81D68AD2-3FDE-4707-8A69-2C4885EB297D}" dt="2021-07-27T12:07:49.757" v="115"/>
        <pc:sldMkLst>
          <pc:docMk/>
          <pc:sldMk cId="4224565661" sldId="946"/>
        </pc:sldMkLst>
        <pc:spChg chg="mod">
          <ac:chgData name="Dimitar Zahariev" userId="b84e4ebc77879e88" providerId="LiveId" clId="{81D68AD2-3FDE-4707-8A69-2C4885EB297D}" dt="2021-07-27T12:07:49.757" v="115"/>
          <ac:spMkLst>
            <pc:docMk/>
            <pc:sldMk cId="4224565661" sldId="946"/>
            <ac:spMk id="3" creationId="{CCBBA88C-C72C-46FC-B1CD-F9B946D90BB3}"/>
          </ac:spMkLst>
        </pc:spChg>
      </pc:sldChg>
      <pc:sldChg chg="modSp modAnim">
        <pc:chgData name="Dimitar Zahariev" userId="b84e4ebc77879e88" providerId="LiveId" clId="{81D68AD2-3FDE-4707-8A69-2C4885EB297D}" dt="2021-07-27T12:08:14.712" v="121" actId="20577"/>
        <pc:sldMkLst>
          <pc:docMk/>
          <pc:sldMk cId="886958805" sldId="948"/>
        </pc:sldMkLst>
        <pc:spChg chg="mod">
          <ac:chgData name="Dimitar Zahariev" userId="b84e4ebc77879e88" providerId="LiveId" clId="{81D68AD2-3FDE-4707-8A69-2C4885EB297D}" dt="2021-07-27T12:08:14.712" v="121" actId="20577"/>
          <ac:spMkLst>
            <pc:docMk/>
            <pc:sldMk cId="886958805" sldId="948"/>
            <ac:spMk id="444419" creationId="{00000000-0000-0000-0000-000000000000}"/>
          </ac:spMkLst>
        </pc:spChg>
      </pc:sldChg>
      <pc:sldChg chg="modSp add mod modClrScheme chgLayout">
        <pc:chgData name="Dimitar Zahariev" userId="b84e4ebc77879e88" providerId="LiveId" clId="{81D68AD2-3FDE-4707-8A69-2C4885EB297D}" dt="2021-07-28T19:50:46.206" v="693" actId="700"/>
        <pc:sldMkLst>
          <pc:docMk/>
          <pc:sldMk cId="111947130" sldId="954"/>
        </pc:sldMkLst>
        <pc:spChg chg="mod ord">
          <ac:chgData name="Dimitar Zahariev" userId="b84e4ebc77879e88" providerId="LiveId" clId="{81D68AD2-3FDE-4707-8A69-2C4885EB297D}" dt="2021-07-28T19:50:46.206" v="693" actId="700"/>
          <ac:spMkLst>
            <pc:docMk/>
            <pc:sldMk cId="111947130" sldId="954"/>
            <ac:spMk id="4" creationId="{D7702113-46B5-44FF-AE34-AED42A801FFF}"/>
          </ac:spMkLst>
        </pc:spChg>
        <pc:spChg chg="mod ord">
          <ac:chgData name="Dimitar Zahariev" userId="b84e4ebc77879e88" providerId="LiveId" clId="{81D68AD2-3FDE-4707-8A69-2C4885EB297D}" dt="2021-07-28T19:50:46.206" v="693" actId="700"/>
          <ac:spMkLst>
            <pc:docMk/>
            <pc:sldMk cId="111947130" sldId="954"/>
            <ac:spMk id="5" creationId="{25D4DC16-7C8F-4647-B097-E39063E1F4FD}"/>
          </ac:spMkLst>
        </pc:spChg>
      </pc:sldChg>
      <pc:sldChg chg="del">
        <pc:chgData name="Dimitar Zahariev" userId="b84e4ebc77879e88" providerId="LiveId" clId="{81D68AD2-3FDE-4707-8A69-2C4885EB297D}" dt="2021-07-27T12:10:51.387" v="139" actId="2696"/>
        <pc:sldMkLst>
          <pc:docMk/>
          <pc:sldMk cId="3026177906" sldId="954"/>
        </pc:sldMkLst>
      </pc:sldChg>
      <pc:sldChg chg="add">
        <pc:chgData name="Dimitar Zahariev" userId="b84e4ebc77879e88" providerId="LiveId" clId="{81D68AD2-3FDE-4707-8A69-2C4885EB297D}" dt="2021-07-28T07:22:07.837" v="617"/>
        <pc:sldMkLst>
          <pc:docMk/>
          <pc:sldMk cId="531444762" sldId="1034"/>
        </pc:sldMkLst>
      </pc:sldChg>
      <pc:sldChg chg="add">
        <pc:chgData name="Dimitar Zahariev" userId="b84e4ebc77879e88" providerId="LiveId" clId="{81D68AD2-3FDE-4707-8A69-2C4885EB297D}" dt="2021-07-28T07:22:07.837" v="617"/>
        <pc:sldMkLst>
          <pc:docMk/>
          <pc:sldMk cId="4032250014" sldId="1035"/>
        </pc:sldMkLst>
      </pc:sldChg>
      <pc:sldChg chg="add">
        <pc:chgData name="Dimitar Zahariev" userId="b84e4ebc77879e88" providerId="LiveId" clId="{81D68AD2-3FDE-4707-8A69-2C4885EB297D}" dt="2021-07-28T07:22:07.837" v="617"/>
        <pc:sldMkLst>
          <pc:docMk/>
          <pc:sldMk cId="3036128693" sldId="1036"/>
        </pc:sldMkLst>
      </pc:sldChg>
      <pc:sldChg chg="add">
        <pc:chgData name="Dimitar Zahariev" userId="b84e4ebc77879e88" providerId="LiveId" clId="{81D68AD2-3FDE-4707-8A69-2C4885EB297D}" dt="2021-07-28T07:22:07.837" v="617"/>
        <pc:sldMkLst>
          <pc:docMk/>
          <pc:sldMk cId="1028908468" sldId="1037"/>
        </pc:sldMkLst>
      </pc:sldChg>
      <pc:sldChg chg="del">
        <pc:chgData name="Dimitar Zahariev" userId="b84e4ebc77879e88" providerId="LiveId" clId="{81D68AD2-3FDE-4707-8A69-2C4885EB297D}" dt="2021-07-27T12:09:53.066" v="130" actId="2696"/>
        <pc:sldMkLst>
          <pc:docMk/>
          <pc:sldMk cId="2841646583" sldId="1056"/>
        </pc:sldMkLst>
      </pc:sldChg>
      <pc:sldChg chg="modSp add mod modClrScheme chgLayout">
        <pc:chgData name="Dimitar Zahariev" userId="b84e4ebc77879e88" providerId="LiveId" clId="{81D68AD2-3FDE-4707-8A69-2C4885EB297D}" dt="2021-07-28T19:52:14.093" v="708" actId="700"/>
        <pc:sldMkLst>
          <pc:docMk/>
          <pc:sldMk cId="3265597033" sldId="1056"/>
        </pc:sldMkLst>
        <pc:spChg chg="mod ord">
          <ac:chgData name="Dimitar Zahariev" userId="b84e4ebc77879e88" providerId="LiveId" clId="{81D68AD2-3FDE-4707-8A69-2C4885EB297D}" dt="2021-07-28T19:52:14.093" v="708" actId="700"/>
          <ac:spMkLst>
            <pc:docMk/>
            <pc:sldMk cId="3265597033" sldId="1056"/>
            <ac:spMk id="4" creationId="{D7702113-46B5-44FF-AE34-AED42A801FFF}"/>
          </ac:spMkLst>
        </pc:spChg>
        <pc:spChg chg="mod ord">
          <ac:chgData name="Dimitar Zahariev" userId="b84e4ebc77879e88" providerId="LiveId" clId="{81D68AD2-3FDE-4707-8A69-2C4885EB297D}" dt="2021-07-28T19:52:14.093" v="708" actId="700"/>
          <ac:spMkLst>
            <pc:docMk/>
            <pc:sldMk cId="3265597033" sldId="1056"/>
            <ac:spMk id="5" creationId="{25D4DC16-7C8F-4647-B097-E39063E1F4FD}"/>
          </ac:spMkLst>
        </pc:spChg>
      </pc:sldChg>
      <pc:sldChg chg="add del">
        <pc:chgData name="Dimitar Zahariev" userId="b84e4ebc77879e88" providerId="LiveId" clId="{81D68AD2-3FDE-4707-8A69-2C4885EB297D}" dt="2021-07-28T07:06:21.366" v="345" actId="47"/>
        <pc:sldMkLst>
          <pc:docMk/>
          <pc:sldMk cId="301104650" sldId="1057"/>
        </pc:sldMkLst>
      </pc:sldChg>
      <pc:sldChg chg="del">
        <pc:chgData name="Dimitar Zahariev" userId="b84e4ebc77879e88" providerId="LiveId" clId="{81D68AD2-3FDE-4707-8A69-2C4885EB297D}" dt="2021-07-27T12:09:53.066" v="130" actId="2696"/>
        <pc:sldMkLst>
          <pc:docMk/>
          <pc:sldMk cId="3587453012" sldId="1057"/>
        </pc:sldMkLst>
      </pc:sldChg>
      <pc:sldChg chg="del">
        <pc:chgData name="Dimitar Zahariev" userId="b84e4ebc77879e88" providerId="LiveId" clId="{81D68AD2-3FDE-4707-8A69-2C4885EB297D}" dt="2021-07-27T12:09:53.066" v="130" actId="2696"/>
        <pc:sldMkLst>
          <pc:docMk/>
          <pc:sldMk cId="1819997435" sldId="1058"/>
        </pc:sldMkLst>
      </pc:sldChg>
      <pc:sldChg chg="modSp add mod ord modClrScheme chgLayout">
        <pc:chgData name="Dimitar Zahariev" userId="b84e4ebc77879e88" providerId="LiveId" clId="{81D68AD2-3FDE-4707-8A69-2C4885EB297D}" dt="2021-07-28T19:52:22.329" v="709" actId="700"/>
        <pc:sldMkLst>
          <pc:docMk/>
          <pc:sldMk cId="2913868033" sldId="1058"/>
        </pc:sldMkLst>
        <pc:spChg chg="mod ord">
          <ac:chgData name="Dimitar Zahariev" userId="b84e4ebc77879e88" providerId="LiveId" clId="{81D68AD2-3FDE-4707-8A69-2C4885EB297D}" dt="2021-07-28T19:52:22.329" v="709" actId="700"/>
          <ac:spMkLst>
            <pc:docMk/>
            <pc:sldMk cId="2913868033" sldId="1058"/>
            <ac:spMk id="4" creationId="{D7702113-46B5-44FF-AE34-AED42A801FFF}"/>
          </ac:spMkLst>
        </pc:spChg>
        <pc:spChg chg="mod ord">
          <ac:chgData name="Dimitar Zahariev" userId="b84e4ebc77879e88" providerId="LiveId" clId="{81D68AD2-3FDE-4707-8A69-2C4885EB297D}" dt="2021-07-28T19:52:22.329" v="709" actId="700"/>
          <ac:spMkLst>
            <pc:docMk/>
            <pc:sldMk cId="2913868033" sldId="1058"/>
            <ac:spMk id="5" creationId="{25D4DC16-7C8F-4647-B097-E39063E1F4FD}"/>
          </ac:spMkLst>
        </pc:spChg>
      </pc:sldChg>
      <pc:sldChg chg="modSp ord">
        <pc:chgData name="Dimitar Zahariev" userId="b84e4ebc77879e88" providerId="LiveId" clId="{81D68AD2-3FDE-4707-8A69-2C4885EB297D}" dt="2021-07-28T07:16:23.116" v="614" actId="113"/>
        <pc:sldMkLst>
          <pc:docMk/>
          <pc:sldMk cId="3961552937" sldId="1059"/>
        </pc:sldMkLst>
        <pc:spChg chg="mod">
          <ac:chgData name="Dimitar Zahariev" userId="b84e4ebc77879e88" providerId="LiveId" clId="{81D68AD2-3FDE-4707-8A69-2C4885EB297D}" dt="2021-07-28T07:16:23.116" v="614" actId="113"/>
          <ac:spMkLst>
            <pc:docMk/>
            <pc:sldMk cId="3961552937" sldId="1059"/>
            <ac:spMk id="5" creationId="{25D4DC16-7C8F-4647-B097-E39063E1F4FD}"/>
          </ac:spMkLst>
        </pc:spChg>
      </pc:sldChg>
      <pc:sldChg chg="modSp add mod modClrScheme chgLayout">
        <pc:chgData name="Dimitar Zahariev" userId="b84e4ebc77879e88" providerId="LiveId" clId="{81D68AD2-3FDE-4707-8A69-2C4885EB297D}" dt="2021-07-28T19:51:16.673" v="699" actId="700"/>
        <pc:sldMkLst>
          <pc:docMk/>
          <pc:sldMk cId="3924104158" sldId="1060"/>
        </pc:sldMkLst>
        <pc:spChg chg="mod ord">
          <ac:chgData name="Dimitar Zahariev" userId="b84e4ebc77879e88" providerId="LiveId" clId="{81D68AD2-3FDE-4707-8A69-2C4885EB297D}" dt="2021-07-28T19:51:16.673" v="699" actId="700"/>
          <ac:spMkLst>
            <pc:docMk/>
            <pc:sldMk cId="3924104158" sldId="1060"/>
            <ac:spMk id="4" creationId="{D7702113-46B5-44FF-AE34-AED42A801FFF}"/>
          </ac:spMkLst>
        </pc:spChg>
        <pc:spChg chg="mod ord">
          <ac:chgData name="Dimitar Zahariev" userId="b84e4ebc77879e88" providerId="LiveId" clId="{81D68AD2-3FDE-4707-8A69-2C4885EB297D}" dt="2021-07-28T19:51:16.673" v="699" actId="700"/>
          <ac:spMkLst>
            <pc:docMk/>
            <pc:sldMk cId="3924104158" sldId="1060"/>
            <ac:spMk id="5" creationId="{25D4DC16-7C8F-4647-B097-E39063E1F4FD}"/>
          </ac:spMkLst>
        </pc:spChg>
      </pc:sldChg>
      <pc:sldChg chg="del">
        <pc:chgData name="Dimitar Zahariev" userId="b84e4ebc77879e88" providerId="LiveId" clId="{81D68AD2-3FDE-4707-8A69-2C4885EB297D}" dt="2021-07-27T12:10:51.387" v="139" actId="2696"/>
        <pc:sldMkLst>
          <pc:docMk/>
          <pc:sldMk cId="3967858471" sldId="1060"/>
        </pc:sldMkLst>
      </pc:sldChg>
      <pc:sldChg chg="modSp add mod modClrScheme chgLayout">
        <pc:chgData name="Dimitar Zahariev" userId="b84e4ebc77879e88" providerId="LiveId" clId="{81D68AD2-3FDE-4707-8A69-2C4885EB297D}" dt="2021-07-28T19:51:09.369" v="698" actId="27636"/>
        <pc:sldMkLst>
          <pc:docMk/>
          <pc:sldMk cId="485269305" sldId="1061"/>
        </pc:sldMkLst>
        <pc:spChg chg="mod ord">
          <ac:chgData name="Dimitar Zahariev" userId="b84e4ebc77879e88" providerId="LiveId" clId="{81D68AD2-3FDE-4707-8A69-2C4885EB297D}" dt="2021-07-28T19:51:09.346" v="697" actId="700"/>
          <ac:spMkLst>
            <pc:docMk/>
            <pc:sldMk cId="485269305" sldId="1061"/>
            <ac:spMk id="4" creationId="{D7702113-46B5-44FF-AE34-AED42A801FFF}"/>
          </ac:spMkLst>
        </pc:spChg>
        <pc:spChg chg="mod ord">
          <ac:chgData name="Dimitar Zahariev" userId="b84e4ebc77879e88" providerId="LiveId" clId="{81D68AD2-3FDE-4707-8A69-2C4885EB297D}" dt="2021-07-28T19:51:09.369" v="698" actId="27636"/>
          <ac:spMkLst>
            <pc:docMk/>
            <pc:sldMk cId="485269305" sldId="1061"/>
            <ac:spMk id="5" creationId="{25D4DC16-7C8F-4647-B097-E39063E1F4FD}"/>
          </ac:spMkLst>
        </pc:spChg>
      </pc:sldChg>
      <pc:sldChg chg="del">
        <pc:chgData name="Dimitar Zahariev" userId="b84e4ebc77879e88" providerId="LiveId" clId="{81D68AD2-3FDE-4707-8A69-2C4885EB297D}" dt="2021-07-27T12:10:51.387" v="139" actId="2696"/>
        <pc:sldMkLst>
          <pc:docMk/>
          <pc:sldMk cId="3866852825" sldId="1061"/>
        </pc:sldMkLst>
      </pc:sldChg>
      <pc:sldChg chg="modSp add mod modClrScheme chgLayout">
        <pc:chgData name="Dimitar Zahariev" userId="b84e4ebc77879e88" providerId="LiveId" clId="{81D68AD2-3FDE-4707-8A69-2C4885EB297D}" dt="2021-07-28T19:51:04.404" v="696" actId="700"/>
        <pc:sldMkLst>
          <pc:docMk/>
          <pc:sldMk cId="2875117978" sldId="1062"/>
        </pc:sldMkLst>
        <pc:spChg chg="mod ord">
          <ac:chgData name="Dimitar Zahariev" userId="b84e4ebc77879e88" providerId="LiveId" clId="{81D68AD2-3FDE-4707-8A69-2C4885EB297D}" dt="2021-07-28T19:51:04.404" v="696" actId="700"/>
          <ac:spMkLst>
            <pc:docMk/>
            <pc:sldMk cId="2875117978" sldId="1062"/>
            <ac:spMk id="4" creationId="{D7702113-46B5-44FF-AE34-AED42A801FFF}"/>
          </ac:spMkLst>
        </pc:spChg>
        <pc:spChg chg="mod ord">
          <ac:chgData name="Dimitar Zahariev" userId="b84e4ebc77879e88" providerId="LiveId" clId="{81D68AD2-3FDE-4707-8A69-2C4885EB297D}" dt="2021-07-28T19:51:04.404" v="696" actId="700"/>
          <ac:spMkLst>
            <pc:docMk/>
            <pc:sldMk cId="2875117978" sldId="1062"/>
            <ac:spMk id="5" creationId="{25D4DC16-7C8F-4647-B097-E39063E1F4FD}"/>
          </ac:spMkLst>
        </pc:spChg>
      </pc:sldChg>
      <pc:sldChg chg="del">
        <pc:chgData name="Dimitar Zahariev" userId="b84e4ebc77879e88" providerId="LiveId" clId="{81D68AD2-3FDE-4707-8A69-2C4885EB297D}" dt="2021-07-27T12:10:51.387" v="139" actId="2696"/>
        <pc:sldMkLst>
          <pc:docMk/>
          <pc:sldMk cId="3519367160" sldId="1062"/>
        </pc:sldMkLst>
      </pc:sldChg>
      <pc:sldChg chg="del">
        <pc:chgData name="Dimitar Zahariev" userId="b84e4ebc77879e88" providerId="LiveId" clId="{81D68AD2-3FDE-4707-8A69-2C4885EB297D}" dt="2021-07-27T12:10:51.387" v="139" actId="2696"/>
        <pc:sldMkLst>
          <pc:docMk/>
          <pc:sldMk cId="1475506667" sldId="1063"/>
        </pc:sldMkLst>
      </pc:sldChg>
      <pc:sldChg chg="modSp add mod">
        <pc:chgData name="Dimitar Zahariev" userId="b84e4ebc77879e88" providerId="LiveId" clId="{81D68AD2-3FDE-4707-8A69-2C4885EB297D}" dt="2021-07-28T07:08:08.758" v="377" actId="20577"/>
        <pc:sldMkLst>
          <pc:docMk/>
          <pc:sldMk cId="2115122778" sldId="1063"/>
        </pc:sldMkLst>
        <pc:spChg chg="mod">
          <ac:chgData name="Dimitar Zahariev" userId="b84e4ebc77879e88" providerId="LiveId" clId="{81D68AD2-3FDE-4707-8A69-2C4885EB297D}" dt="2021-07-28T07:08:06.004" v="376" actId="20577"/>
          <ac:spMkLst>
            <pc:docMk/>
            <pc:sldMk cId="2115122778" sldId="1063"/>
            <ac:spMk id="4" creationId="{BEB5BB41-09D4-4E9F-8C80-EE8709171CB3}"/>
          </ac:spMkLst>
        </pc:spChg>
        <pc:spChg chg="mod">
          <ac:chgData name="Dimitar Zahariev" userId="b84e4ebc77879e88" providerId="LiveId" clId="{81D68AD2-3FDE-4707-8A69-2C4885EB297D}" dt="2021-07-28T07:08:08.758" v="377" actId="20577"/>
          <ac:spMkLst>
            <pc:docMk/>
            <pc:sldMk cId="2115122778" sldId="1063"/>
            <ac:spMk id="5" creationId="{11A1BDA3-1568-4FA9-867E-D3CB207F2824}"/>
          </ac:spMkLst>
        </pc:spChg>
      </pc:sldChg>
      <pc:sldChg chg="modSp add mod modClrScheme chgLayout">
        <pc:chgData name="Dimitar Zahariev" userId="b84e4ebc77879e88" providerId="LiveId" clId="{81D68AD2-3FDE-4707-8A69-2C4885EB297D}" dt="2021-07-28T19:51:22.099" v="700" actId="700"/>
        <pc:sldMkLst>
          <pc:docMk/>
          <pc:sldMk cId="2137560670" sldId="1064"/>
        </pc:sldMkLst>
        <pc:spChg chg="mod ord">
          <ac:chgData name="Dimitar Zahariev" userId="b84e4ebc77879e88" providerId="LiveId" clId="{81D68AD2-3FDE-4707-8A69-2C4885EB297D}" dt="2021-07-28T19:51:22.099" v="700" actId="700"/>
          <ac:spMkLst>
            <pc:docMk/>
            <pc:sldMk cId="2137560670" sldId="1064"/>
            <ac:spMk id="4" creationId="{D7702113-46B5-44FF-AE34-AED42A801FFF}"/>
          </ac:spMkLst>
        </pc:spChg>
        <pc:spChg chg="mod ord">
          <ac:chgData name="Dimitar Zahariev" userId="b84e4ebc77879e88" providerId="LiveId" clId="{81D68AD2-3FDE-4707-8A69-2C4885EB297D}" dt="2021-07-28T19:51:22.099" v="700" actId="700"/>
          <ac:spMkLst>
            <pc:docMk/>
            <pc:sldMk cId="2137560670" sldId="1064"/>
            <ac:spMk id="5" creationId="{25D4DC16-7C8F-4647-B097-E39063E1F4FD}"/>
          </ac:spMkLst>
        </pc:spChg>
      </pc:sldChg>
      <pc:sldChg chg="del">
        <pc:chgData name="Dimitar Zahariev" userId="b84e4ebc77879e88" providerId="LiveId" clId="{81D68AD2-3FDE-4707-8A69-2C4885EB297D}" dt="2021-07-27T12:10:51.387" v="139" actId="2696"/>
        <pc:sldMkLst>
          <pc:docMk/>
          <pc:sldMk cId="2916820872" sldId="1064"/>
        </pc:sldMkLst>
      </pc:sldChg>
      <pc:sldChg chg="del">
        <pc:chgData name="Dimitar Zahariev" userId="b84e4ebc77879e88" providerId="LiveId" clId="{81D68AD2-3FDE-4707-8A69-2C4885EB297D}" dt="2021-07-27T12:10:51.387" v="139" actId="2696"/>
        <pc:sldMkLst>
          <pc:docMk/>
          <pc:sldMk cId="2410507063" sldId="1065"/>
        </pc:sldMkLst>
      </pc:sldChg>
      <pc:sldChg chg="modSp add mod modClrScheme chgLayout">
        <pc:chgData name="Dimitar Zahariev" userId="b84e4ebc77879e88" providerId="LiveId" clId="{81D68AD2-3FDE-4707-8A69-2C4885EB297D}" dt="2021-07-28T19:51:26.049" v="701" actId="700"/>
        <pc:sldMkLst>
          <pc:docMk/>
          <pc:sldMk cId="3823931378" sldId="1065"/>
        </pc:sldMkLst>
        <pc:spChg chg="mod ord">
          <ac:chgData name="Dimitar Zahariev" userId="b84e4ebc77879e88" providerId="LiveId" clId="{81D68AD2-3FDE-4707-8A69-2C4885EB297D}" dt="2021-07-28T19:51:26.049" v="701" actId="700"/>
          <ac:spMkLst>
            <pc:docMk/>
            <pc:sldMk cId="3823931378" sldId="1065"/>
            <ac:spMk id="4" creationId="{D7702113-46B5-44FF-AE34-AED42A801FFF}"/>
          </ac:spMkLst>
        </pc:spChg>
        <pc:spChg chg="mod ord">
          <ac:chgData name="Dimitar Zahariev" userId="b84e4ebc77879e88" providerId="LiveId" clId="{81D68AD2-3FDE-4707-8A69-2C4885EB297D}" dt="2021-07-28T19:51:26.049" v="701" actId="700"/>
          <ac:spMkLst>
            <pc:docMk/>
            <pc:sldMk cId="3823931378" sldId="1065"/>
            <ac:spMk id="5" creationId="{25D4DC16-7C8F-4647-B097-E39063E1F4FD}"/>
          </ac:spMkLst>
        </pc:spChg>
      </pc:sldChg>
      <pc:sldChg chg="del">
        <pc:chgData name="Dimitar Zahariev" userId="b84e4ebc77879e88" providerId="LiveId" clId="{81D68AD2-3FDE-4707-8A69-2C4885EB297D}" dt="2021-07-27T12:10:51.387" v="139" actId="2696"/>
        <pc:sldMkLst>
          <pc:docMk/>
          <pc:sldMk cId="980383146" sldId="1066"/>
        </pc:sldMkLst>
      </pc:sldChg>
      <pc:sldChg chg="modSp add mod">
        <pc:chgData name="Dimitar Zahariev" userId="b84e4ebc77879e88" providerId="LiveId" clId="{81D68AD2-3FDE-4707-8A69-2C4885EB297D}" dt="2021-07-28T07:08:45.462" v="407" actId="20577"/>
        <pc:sldMkLst>
          <pc:docMk/>
          <pc:sldMk cId="3228167324" sldId="1066"/>
        </pc:sldMkLst>
        <pc:spChg chg="mod">
          <ac:chgData name="Dimitar Zahariev" userId="b84e4ebc77879e88" providerId="LiveId" clId="{81D68AD2-3FDE-4707-8A69-2C4885EB297D}" dt="2021-07-28T07:08:42.339" v="406" actId="20577"/>
          <ac:spMkLst>
            <pc:docMk/>
            <pc:sldMk cId="3228167324" sldId="1066"/>
            <ac:spMk id="4" creationId="{BEB5BB41-09D4-4E9F-8C80-EE8709171CB3}"/>
          </ac:spMkLst>
        </pc:spChg>
        <pc:spChg chg="mod">
          <ac:chgData name="Dimitar Zahariev" userId="b84e4ebc77879e88" providerId="LiveId" clId="{81D68AD2-3FDE-4707-8A69-2C4885EB297D}" dt="2021-07-28T07:08:45.462" v="407" actId="20577"/>
          <ac:spMkLst>
            <pc:docMk/>
            <pc:sldMk cId="3228167324" sldId="1066"/>
            <ac:spMk id="5" creationId="{11A1BDA3-1568-4FA9-867E-D3CB207F2824}"/>
          </ac:spMkLst>
        </pc:spChg>
      </pc:sldChg>
      <pc:sldChg chg="modSp add mod modClrScheme chgLayout">
        <pc:chgData name="Dimitar Zahariev" userId="b84e4ebc77879e88" providerId="LiveId" clId="{81D68AD2-3FDE-4707-8A69-2C4885EB297D}" dt="2021-07-28T19:51:59.704" v="706" actId="1076"/>
        <pc:sldMkLst>
          <pc:docMk/>
          <pc:sldMk cId="2113083528" sldId="1067"/>
        </pc:sldMkLst>
        <pc:spChg chg="mod">
          <ac:chgData name="Dimitar Zahariev" userId="b84e4ebc77879e88" providerId="LiveId" clId="{81D68AD2-3FDE-4707-8A69-2C4885EB297D}" dt="2021-07-28T19:51:59.704" v="706" actId="1076"/>
          <ac:spMkLst>
            <pc:docMk/>
            <pc:sldMk cId="2113083528" sldId="1067"/>
            <ac:spMk id="2" creationId="{8947911A-1D28-460A-9DC7-B5DBF93FD34B}"/>
          </ac:spMkLst>
        </pc:spChg>
        <pc:spChg chg="mod">
          <ac:chgData name="Dimitar Zahariev" userId="b84e4ebc77879e88" providerId="LiveId" clId="{81D68AD2-3FDE-4707-8A69-2C4885EB297D}" dt="2021-07-28T19:51:59.704" v="706" actId="1076"/>
          <ac:spMkLst>
            <pc:docMk/>
            <pc:sldMk cId="2113083528" sldId="1067"/>
            <ac:spMk id="3" creationId="{AE24E391-A433-4075-B253-563E983BD35D}"/>
          </ac:spMkLst>
        </pc:spChg>
        <pc:spChg chg="mod ord">
          <ac:chgData name="Dimitar Zahariev" userId="b84e4ebc77879e88" providerId="LiveId" clId="{81D68AD2-3FDE-4707-8A69-2C4885EB297D}" dt="2021-07-28T19:51:36.917" v="704" actId="700"/>
          <ac:spMkLst>
            <pc:docMk/>
            <pc:sldMk cId="2113083528" sldId="1067"/>
            <ac:spMk id="4" creationId="{D7702113-46B5-44FF-AE34-AED42A801FFF}"/>
          </ac:spMkLst>
        </pc:spChg>
        <pc:spChg chg="mod ord">
          <ac:chgData name="Dimitar Zahariev" userId="b84e4ebc77879e88" providerId="LiveId" clId="{81D68AD2-3FDE-4707-8A69-2C4885EB297D}" dt="2021-07-28T19:51:36.946" v="705" actId="27636"/>
          <ac:spMkLst>
            <pc:docMk/>
            <pc:sldMk cId="2113083528" sldId="1067"/>
            <ac:spMk id="5" creationId="{25D4DC16-7C8F-4647-B097-E39063E1F4FD}"/>
          </ac:spMkLst>
        </pc:spChg>
      </pc:sldChg>
      <pc:sldChg chg="del">
        <pc:chgData name="Dimitar Zahariev" userId="b84e4ebc77879e88" providerId="LiveId" clId="{81D68AD2-3FDE-4707-8A69-2C4885EB297D}" dt="2021-07-27T12:10:51.387" v="139" actId="2696"/>
        <pc:sldMkLst>
          <pc:docMk/>
          <pc:sldMk cId="3250254953" sldId="1067"/>
        </pc:sldMkLst>
      </pc:sldChg>
      <pc:sldChg chg="del">
        <pc:chgData name="Dimitar Zahariev" userId="b84e4ebc77879e88" providerId="LiveId" clId="{81D68AD2-3FDE-4707-8A69-2C4885EB297D}" dt="2021-07-27T12:10:51.387" v="139" actId="2696"/>
        <pc:sldMkLst>
          <pc:docMk/>
          <pc:sldMk cId="2790893967" sldId="1068"/>
        </pc:sldMkLst>
      </pc:sldChg>
      <pc:sldChg chg="modSp add mod modClrScheme chgLayout">
        <pc:chgData name="Dimitar Zahariev" userId="b84e4ebc77879e88" providerId="LiveId" clId="{81D68AD2-3FDE-4707-8A69-2C4885EB297D}" dt="2021-07-28T19:52:08.844" v="707" actId="700"/>
        <pc:sldMkLst>
          <pc:docMk/>
          <pc:sldMk cId="3731626092" sldId="1068"/>
        </pc:sldMkLst>
        <pc:spChg chg="mod ord">
          <ac:chgData name="Dimitar Zahariev" userId="b84e4ebc77879e88" providerId="LiveId" clId="{81D68AD2-3FDE-4707-8A69-2C4885EB297D}" dt="2021-07-28T19:52:08.844" v="707" actId="700"/>
          <ac:spMkLst>
            <pc:docMk/>
            <pc:sldMk cId="3731626092" sldId="1068"/>
            <ac:spMk id="4" creationId="{D7702113-46B5-44FF-AE34-AED42A801FFF}"/>
          </ac:spMkLst>
        </pc:spChg>
        <pc:spChg chg="mod ord">
          <ac:chgData name="Dimitar Zahariev" userId="b84e4ebc77879e88" providerId="LiveId" clId="{81D68AD2-3FDE-4707-8A69-2C4885EB297D}" dt="2021-07-28T19:52:08.844" v="707" actId="700"/>
          <ac:spMkLst>
            <pc:docMk/>
            <pc:sldMk cId="3731626092" sldId="1068"/>
            <ac:spMk id="5" creationId="{25D4DC16-7C8F-4647-B097-E39063E1F4FD}"/>
          </ac:spMkLst>
        </pc:spChg>
      </pc:sldChg>
      <pc:sldChg chg="modSp add mod modClrScheme chgLayout">
        <pc:chgData name="Dimitar Zahariev" userId="b84e4ebc77879e88" providerId="LiveId" clId="{81D68AD2-3FDE-4707-8A69-2C4885EB297D}" dt="2021-07-28T19:51:31.205" v="703" actId="27636"/>
        <pc:sldMkLst>
          <pc:docMk/>
          <pc:sldMk cId="2533750668" sldId="1071"/>
        </pc:sldMkLst>
        <pc:spChg chg="mod ord">
          <ac:chgData name="Dimitar Zahariev" userId="b84e4ebc77879e88" providerId="LiveId" clId="{81D68AD2-3FDE-4707-8A69-2C4885EB297D}" dt="2021-07-28T19:51:31.183" v="702" actId="700"/>
          <ac:spMkLst>
            <pc:docMk/>
            <pc:sldMk cId="2533750668" sldId="1071"/>
            <ac:spMk id="4" creationId="{D7702113-46B5-44FF-AE34-AED42A801FFF}"/>
          </ac:spMkLst>
        </pc:spChg>
        <pc:spChg chg="mod ord">
          <ac:chgData name="Dimitar Zahariev" userId="b84e4ebc77879e88" providerId="LiveId" clId="{81D68AD2-3FDE-4707-8A69-2C4885EB297D}" dt="2021-07-28T19:51:31.205" v="703" actId="27636"/>
          <ac:spMkLst>
            <pc:docMk/>
            <pc:sldMk cId="2533750668" sldId="1071"/>
            <ac:spMk id="5" creationId="{25D4DC16-7C8F-4647-B097-E39063E1F4FD}"/>
          </ac:spMkLst>
        </pc:spChg>
      </pc:sldChg>
      <pc:sldChg chg="del">
        <pc:chgData name="Dimitar Zahariev" userId="b84e4ebc77879e88" providerId="LiveId" clId="{81D68AD2-3FDE-4707-8A69-2C4885EB297D}" dt="2021-07-27T12:10:51.387" v="139" actId="2696"/>
        <pc:sldMkLst>
          <pc:docMk/>
          <pc:sldMk cId="2731298393" sldId="1071"/>
        </pc:sldMkLst>
      </pc:sldChg>
      <pc:sldChg chg="del">
        <pc:chgData name="Dimitar Zahariev" userId="b84e4ebc77879e88" providerId="LiveId" clId="{81D68AD2-3FDE-4707-8A69-2C4885EB297D}" dt="2021-07-27T12:10:51.387" v="139" actId="2696"/>
        <pc:sldMkLst>
          <pc:docMk/>
          <pc:sldMk cId="3727888507" sldId="1072"/>
        </pc:sldMkLst>
      </pc:sldChg>
      <pc:sldChg chg="modSp add mod modClrScheme chgLayout">
        <pc:chgData name="Dimitar Zahariev" userId="b84e4ebc77879e88" providerId="LiveId" clId="{81D68AD2-3FDE-4707-8A69-2C4885EB297D}" dt="2021-07-28T19:50:50.700" v="694" actId="700"/>
        <pc:sldMkLst>
          <pc:docMk/>
          <pc:sldMk cId="3914897692" sldId="1072"/>
        </pc:sldMkLst>
        <pc:spChg chg="mod ord">
          <ac:chgData name="Dimitar Zahariev" userId="b84e4ebc77879e88" providerId="LiveId" clId="{81D68AD2-3FDE-4707-8A69-2C4885EB297D}" dt="2021-07-28T19:50:50.700" v="694" actId="700"/>
          <ac:spMkLst>
            <pc:docMk/>
            <pc:sldMk cId="3914897692" sldId="1072"/>
            <ac:spMk id="4" creationId="{D7702113-46B5-44FF-AE34-AED42A801FFF}"/>
          </ac:spMkLst>
        </pc:spChg>
        <pc:spChg chg="mod ord">
          <ac:chgData name="Dimitar Zahariev" userId="b84e4ebc77879e88" providerId="LiveId" clId="{81D68AD2-3FDE-4707-8A69-2C4885EB297D}" dt="2021-07-28T19:50:50.700" v="694" actId="700"/>
          <ac:spMkLst>
            <pc:docMk/>
            <pc:sldMk cId="3914897692" sldId="1072"/>
            <ac:spMk id="5" creationId="{25D4DC16-7C8F-4647-B097-E39063E1F4FD}"/>
          </ac:spMkLst>
        </pc:spChg>
      </pc:sldChg>
      <pc:sldChg chg="modSp add mod modClrScheme chgLayout">
        <pc:chgData name="Dimitar Zahariev" userId="b84e4ebc77879e88" providerId="LiveId" clId="{81D68AD2-3FDE-4707-8A69-2C4885EB297D}" dt="2021-07-28T19:50:57.552" v="695" actId="700"/>
        <pc:sldMkLst>
          <pc:docMk/>
          <pc:sldMk cId="135154922" sldId="1073"/>
        </pc:sldMkLst>
        <pc:spChg chg="mod ord">
          <ac:chgData name="Dimitar Zahariev" userId="b84e4ebc77879e88" providerId="LiveId" clId="{81D68AD2-3FDE-4707-8A69-2C4885EB297D}" dt="2021-07-28T19:50:57.552" v="695" actId="700"/>
          <ac:spMkLst>
            <pc:docMk/>
            <pc:sldMk cId="135154922" sldId="1073"/>
            <ac:spMk id="4" creationId="{D7702113-46B5-44FF-AE34-AED42A801FFF}"/>
          </ac:spMkLst>
        </pc:spChg>
        <pc:spChg chg="mod ord">
          <ac:chgData name="Dimitar Zahariev" userId="b84e4ebc77879e88" providerId="LiveId" clId="{81D68AD2-3FDE-4707-8A69-2C4885EB297D}" dt="2021-07-28T19:50:57.552" v="695" actId="700"/>
          <ac:spMkLst>
            <pc:docMk/>
            <pc:sldMk cId="135154922" sldId="1073"/>
            <ac:spMk id="5" creationId="{25D4DC16-7C8F-4647-B097-E39063E1F4FD}"/>
          </ac:spMkLst>
        </pc:spChg>
      </pc:sldChg>
      <pc:sldChg chg="del">
        <pc:chgData name="Dimitar Zahariev" userId="b84e4ebc77879e88" providerId="LiveId" clId="{81D68AD2-3FDE-4707-8A69-2C4885EB297D}" dt="2021-07-27T12:10:51.387" v="139" actId="2696"/>
        <pc:sldMkLst>
          <pc:docMk/>
          <pc:sldMk cId="3908226939" sldId="1073"/>
        </pc:sldMkLst>
      </pc:sldChg>
      <pc:sldChg chg="add del">
        <pc:chgData name="Dimitar Zahariev" userId="b84e4ebc77879e88" providerId="LiveId" clId="{81D68AD2-3FDE-4707-8A69-2C4885EB297D}" dt="2021-07-28T07:14:53.857" v="611" actId="47"/>
        <pc:sldMkLst>
          <pc:docMk/>
          <pc:sldMk cId="437338394" sldId="1075"/>
        </pc:sldMkLst>
      </pc:sldChg>
      <pc:sldChg chg="del">
        <pc:chgData name="Dimitar Zahariev" userId="b84e4ebc77879e88" providerId="LiveId" clId="{81D68AD2-3FDE-4707-8A69-2C4885EB297D}" dt="2021-07-27T12:09:53.066" v="130" actId="2696"/>
        <pc:sldMkLst>
          <pc:docMk/>
          <pc:sldMk cId="1823418354" sldId="1075"/>
        </pc:sldMkLst>
      </pc:sldChg>
      <pc:sldChg chg="del">
        <pc:chgData name="Dimitar Zahariev" userId="b84e4ebc77879e88" providerId="LiveId" clId="{81D68AD2-3FDE-4707-8A69-2C4885EB297D}" dt="2021-07-27T12:09:53.066" v="130" actId="2696"/>
        <pc:sldMkLst>
          <pc:docMk/>
          <pc:sldMk cId="280687395" sldId="1076"/>
        </pc:sldMkLst>
      </pc:sldChg>
      <pc:sldChg chg="add del">
        <pc:chgData name="Dimitar Zahariev" userId="b84e4ebc77879e88" providerId="LiveId" clId="{81D68AD2-3FDE-4707-8A69-2C4885EB297D}" dt="2021-07-28T07:14:53.857" v="611" actId="47"/>
        <pc:sldMkLst>
          <pc:docMk/>
          <pc:sldMk cId="1888550701" sldId="1076"/>
        </pc:sldMkLst>
      </pc:sldChg>
      <pc:sldChg chg="add del">
        <pc:chgData name="Dimitar Zahariev" userId="b84e4ebc77879e88" providerId="LiveId" clId="{81D68AD2-3FDE-4707-8A69-2C4885EB297D}" dt="2021-07-28T07:16:09.970" v="612" actId="47"/>
        <pc:sldMkLst>
          <pc:docMk/>
          <pc:sldMk cId="1269439839" sldId="1077"/>
        </pc:sldMkLst>
      </pc:sldChg>
      <pc:sldChg chg="del">
        <pc:chgData name="Dimitar Zahariev" userId="b84e4ebc77879e88" providerId="LiveId" clId="{81D68AD2-3FDE-4707-8A69-2C4885EB297D}" dt="2021-07-27T12:09:53.066" v="130" actId="2696"/>
        <pc:sldMkLst>
          <pc:docMk/>
          <pc:sldMk cId="1492569158" sldId="1077"/>
        </pc:sldMkLst>
      </pc:sldChg>
      <pc:sldChg chg="del">
        <pc:chgData name="Dimitar Zahariev" userId="b84e4ebc77879e88" providerId="LiveId" clId="{81D68AD2-3FDE-4707-8A69-2C4885EB297D}" dt="2021-07-28T07:17:24.694" v="616" actId="47"/>
        <pc:sldMkLst>
          <pc:docMk/>
          <pc:sldMk cId="263900875" sldId="1078"/>
        </pc:sldMkLst>
      </pc:sldChg>
      <pc:sldChg chg="del">
        <pc:chgData name="Dimitar Zahariev" userId="b84e4ebc77879e88" providerId="LiveId" clId="{81D68AD2-3FDE-4707-8A69-2C4885EB297D}" dt="2021-07-28T07:17:24.694" v="616" actId="47"/>
        <pc:sldMkLst>
          <pc:docMk/>
          <pc:sldMk cId="3725222610" sldId="1079"/>
        </pc:sldMkLst>
      </pc:sldChg>
      <pc:sldChg chg="del">
        <pc:chgData name="Dimitar Zahariev" userId="b84e4ebc77879e88" providerId="LiveId" clId="{81D68AD2-3FDE-4707-8A69-2C4885EB297D}" dt="2021-07-28T07:17:24.694" v="616" actId="47"/>
        <pc:sldMkLst>
          <pc:docMk/>
          <pc:sldMk cId="1675886644" sldId="1080"/>
        </pc:sldMkLst>
      </pc:sldChg>
      <pc:sldChg chg="del">
        <pc:chgData name="Dimitar Zahariev" userId="b84e4ebc77879e88" providerId="LiveId" clId="{81D68AD2-3FDE-4707-8A69-2C4885EB297D}" dt="2021-07-28T07:17:24.694" v="616" actId="47"/>
        <pc:sldMkLst>
          <pc:docMk/>
          <pc:sldMk cId="1845402651" sldId="1081"/>
        </pc:sldMkLst>
      </pc:sldChg>
      <pc:sldChg chg="del">
        <pc:chgData name="Dimitar Zahariev" userId="b84e4ebc77879e88" providerId="LiveId" clId="{81D68AD2-3FDE-4707-8A69-2C4885EB297D}" dt="2021-07-28T07:17:12.848" v="615" actId="47"/>
        <pc:sldMkLst>
          <pc:docMk/>
          <pc:sldMk cId="3983266953" sldId="1082"/>
        </pc:sldMkLst>
      </pc:sldChg>
      <pc:sldChg chg="del">
        <pc:chgData name="Dimitar Zahariev" userId="b84e4ebc77879e88" providerId="LiveId" clId="{81D68AD2-3FDE-4707-8A69-2C4885EB297D}" dt="2021-07-28T07:17:12.848" v="615" actId="47"/>
        <pc:sldMkLst>
          <pc:docMk/>
          <pc:sldMk cId="1988055357" sldId="1083"/>
        </pc:sldMkLst>
      </pc:sldChg>
      <pc:sldChg chg="del">
        <pc:chgData name="Dimitar Zahariev" userId="b84e4ebc77879e88" providerId="LiveId" clId="{81D68AD2-3FDE-4707-8A69-2C4885EB297D}" dt="2021-07-28T07:17:12.848" v="615" actId="47"/>
        <pc:sldMkLst>
          <pc:docMk/>
          <pc:sldMk cId="1587835871" sldId="1084"/>
        </pc:sldMkLst>
      </pc:sldChg>
      <pc:sldChg chg="del">
        <pc:chgData name="Dimitar Zahariev" userId="b84e4ebc77879e88" providerId="LiveId" clId="{81D68AD2-3FDE-4707-8A69-2C4885EB297D}" dt="2021-07-28T07:17:12.848" v="615" actId="47"/>
        <pc:sldMkLst>
          <pc:docMk/>
          <pc:sldMk cId="1623109612" sldId="1085"/>
        </pc:sldMkLst>
      </pc:sldChg>
      <pc:sldChg chg="del">
        <pc:chgData name="Dimitar Zahariev" userId="b84e4ebc77879e88" providerId="LiveId" clId="{81D68AD2-3FDE-4707-8A69-2C4885EB297D}" dt="2021-07-28T07:22:48.948" v="627" actId="47"/>
        <pc:sldMkLst>
          <pc:docMk/>
          <pc:sldMk cId="627650096" sldId="1087"/>
        </pc:sldMkLst>
      </pc:sldChg>
      <pc:sldChg chg="add del">
        <pc:chgData name="Dimitar Zahariev" userId="b84e4ebc77879e88" providerId="LiveId" clId="{81D68AD2-3FDE-4707-8A69-2C4885EB297D}" dt="2021-07-28T07:30:05.396" v="635" actId="47"/>
        <pc:sldMkLst>
          <pc:docMk/>
          <pc:sldMk cId="13432466" sldId="1089"/>
        </pc:sldMkLst>
      </pc:sldChg>
      <pc:sldChg chg="modSp add del mod modClrScheme chgLayout">
        <pc:chgData name="Dimitar Zahariev" userId="b84e4ebc77879e88" providerId="LiveId" clId="{81D68AD2-3FDE-4707-8A69-2C4885EB297D}" dt="2021-07-28T14:23:40.683" v="662" actId="47"/>
        <pc:sldMkLst>
          <pc:docMk/>
          <pc:sldMk cId="854864078" sldId="1089"/>
        </pc:sldMkLst>
        <pc:spChg chg="mod ord">
          <ac:chgData name="Dimitar Zahariev" userId="b84e4ebc77879e88" providerId="LiveId" clId="{81D68AD2-3FDE-4707-8A69-2C4885EB297D}" dt="2021-07-28T07:32:52.185" v="661" actId="700"/>
          <ac:spMkLst>
            <pc:docMk/>
            <pc:sldMk cId="854864078" sldId="1089"/>
            <ac:spMk id="35" creationId="{C1780DB1-0AF0-4108-AFE1-9DA99F0DBCB8}"/>
          </ac:spMkLst>
        </pc:spChg>
        <pc:spChg chg="mod ord">
          <ac:chgData name="Dimitar Zahariev" userId="b84e4ebc77879e88" providerId="LiveId" clId="{81D68AD2-3FDE-4707-8A69-2C4885EB297D}" dt="2021-07-28T07:32:52.185" v="661" actId="700"/>
          <ac:spMkLst>
            <pc:docMk/>
            <pc:sldMk cId="854864078" sldId="1089"/>
            <ac:spMk id="148" creationId="{00000000-0000-0000-0000-000000000000}"/>
          </ac:spMkLst>
        </pc:spChg>
      </pc:sldChg>
      <pc:sldChg chg="del">
        <pc:chgData name="Dimitar Zahariev" userId="b84e4ebc77879e88" providerId="LiveId" clId="{81D68AD2-3FDE-4707-8A69-2C4885EB297D}" dt="2021-07-27T12:09:53.066" v="130" actId="2696"/>
        <pc:sldMkLst>
          <pc:docMk/>
          <pc:sldMk cId="1478734960" sldId="1089"/>
        </pc:sldMkLst>
      </pc:sldChg>
      <pc:sldChg chg="add del">
        <pc:chgData name="Dimitar Zahariev" userId="b84e4ebc77879e88" providerId="LiveId" clId="{81D68AD2-3FDE-4707-8A69-2C4885EB297D}" dt="2021-07-28T07:14:53.857" v="611" actId="47"/>
        <pc:sldMkLst>
          <pc:docMk/>
          <pc:sldMk cId="2976323392" sldId="1089"/>
        </pc:sldMkLst>
      </pc:sldChg>
      <pc:sldChg chg="del">
        <pc:chgData name="Dimitar Zahariev" userId="b84e4ebc77879e88" providerId="LiveId" clId="{81D68AD2-3FDE-4707-8A69-2C4885EB297D}" dt="2021-07-28T07:17:12.848" v="615" actId="47"/>
        <pc:sldMkLst>
          <pc:docMk/>
          <pc:sldMk cId="4129619429" sldId="1090"/>
        </pc:sldMkLst>
      </pc:sldChg>
    </pc:docChg>
  </pc:docChgLst>
  <pc:docChgLst>
    <pc:chgData name="Dimitar Zahariev" userId="b84e4ebc77879e88" providerId="LiveId" clId="{B64634A8-BBD7-4624-8218-0EC097D8DDA6}"/>
    <pc:docChg chg="undo custSel addSld delSld modSld sldOrd modSection">
      <pc:chgData name="Dimitar Zahariev" userId="b84e4ebc77879e88" providerId="LiveId" clId="{B64634A8-BBD7-4624-8218-0EC097D8DDA6}" dt="2020-02-13T14:14:37.221" v="9733" actId="20577"/>
      <pc:docMkLst>
        <pc:docMk/>
      </pc:docMkLst>
      <pc:sldChg chg="modSp">
        <pc:chgData name="Dimitar Zahariev" userId="b84e4ebc77879e88" providerId="LiveId" clId="{B64634A8-BBD7-4624-8218-0EC097D8DDA6}" dt="2020-02-11T22:10:35.430" v="362" actId="20577"/>
        <pc:sldMkLst>
          <pc:docMk/>
          <pc:sldMk cId="3215379390" sldId="274"/>
        </pc:sldMkLst>
        <pc:spChg chg="mod">
          <ac:chgData name="Dimitar Zahariev" userId="b84e4ebc77879e88" providerId="LiveId" clId="{B64634A8-BBD7-4624-8218-0EC097D8DDA6}" dt="2020-02-11T22:10:35.430" v="362" actId="20577"/>
          <ac:spMkLst>
            <pc:docMk/>
            <pc:sldMk cId="3215379390" sldId="274"/>
            <ac:spMk id="3" creationId="{A004DC04-DA2A-41C0-8578-4B8D2F08EA7D}"/>
          </ac:spMkLst>
        </pc:spChg>
      </pc:sldChg>
      <pc:sldChg chg="modSp">
        <pc:chgData name="Dimitar Zahariev" userId="b84e4ebc77879e88" providerId="LiveId" clId="{B64634A8-BBD7-4624-8218-0EC097D8DDA6}" dt="2020-02-11T22:07:00.227" v="145" actId="20577"/>
        <pc:sldMkLst>
          <pc:docMk/>
          <pc:sldMk cId="882194472" sldId="353"/>
        </pc:sldMkLst>
        <pc:spChg chg="mod">
          <ac:chgData name="Dimitar Zahariev" userId="b84e4ebc77879e88" providerId="LiveId" clId="{B64634A8-BBD7-4624-8218-0EC097D8DDA6}" dt="2020-02-11T22:05:58.147" v="56" actId="20577"/>
          <ac:spMkLst>
            <pc:docMk/>
            <pc:sldMk cId="882194472" sldId="353"/>
            <ac:spMk id="4" creationId="{BEB5BB41-09D4-4E9F-8C80-EE8709171CB3}"/>
          </ac:spMkLst>
        </pc:spChg>
        <pc:spChg chg="mod">
          <ac:chgData name="Dimitar Zahariev" userId="b84e4ebc77879e88" providerId="LiveId" clId="{B64634A8-BBD7-4624-8218-0EC097D8DDA6}" dt="2020-02-11T22:07:00.227" v="145" actId="20577"/>
          <ac:spMkLst>
            <pc:docMk/>
            <pc:sldMk cId="882194472" sldId="353"/>
            <ac:spMk id="5" creationId="{11A1BDA3-1568-4FA9-867E-D3CB207F2824}"/>
          </ac:spMkLst>
        </pc:spChg>
      </pc:sldChg>
      <pc:sldChg chg="modSp add">
        <pc:chgData name="Dimitar Zahariev" userId="b84e4ebc77879e88" providerId="LiveId" clId="{B64634A8-BBD7-4624-8218-0EC097D8DDA6}" dt="2020-02-13T14:14:37.221" v="9733" actId="20577"/>
        <pc:sldMkLst>
          <pc:docMk/>
          <pc:sldMk cId="1909796700" sldId="402"/>
        </pc:sldMkLst>
        <pc:spChg chg="mod">
          <ac:chgData name="Dimitar Zahariev" userId="b84e4ebc77879e88" providerId="LiveId" clId="{B64634A8-BBD7-4624-8218-0EC097D8DDA6}" dt="2020-02-13T14:14:37.221" v="9733" actId="20577"/>
          <ac:spMkLst>
            <pc:docMk/>
            <pc:sldMk cId="1909796700" sldId="402"/>
            <ac:spMk id="9" creationId="{00000000-0000-0000-0000-000000000000}"/>
          </ac:spMkLst>
        </pc:spChg>
      </pc:sldChg>
      <pc:sldChg chg="del">
        <pc:chgData name="Dimitar Zahariev" userId="b84e4ebc77879e88" providerId="LiveId" clId="{B64634A8-BBD7-4624-8218-0EC097D8DDA6}" dt="2020-02-11T22:08:03.244" v="167" actId="47"/>
        <pc:sldMkLst>
          <pc:docMk/>
          <pc:sldMk cId="351170972" sldId="566"/>
        </pc:sldMkLst>
      </pc:sldChg>
      <pc:sldChg chg="modSp">
        <pc:chgData name="Dimitar Zahariev" userId="b84e4ebc77879e88" providerId="LiveId" clId="{B64634A8-BBD7-4624-8218-0EC097D8DDA6}" dt="2020-02-11T22:09:26.918" v="266" actId="20577"/>
        <pc:sldMkLst>
          <pc:docMk/>
          <pc:sldMk cId="3602216718" sldId="699"/>
        </pc:sldMkLst>
        <pc:spChg chg="mod">
          <ac:chgData name="Dimitar Zahariev" userId="b84e4ebc77879e88" providerId="LiveId" clId="{B64634A8-BBD7-4624-8218-0EC097D8DDA6}" dt="2020-02-11T22:09:15.331" v="228" actId="20577"/>
          <ac:spMkLst>
            <pc:docMk/>
            <pc:sldMk cId="3602216718" sldId="699"/>
            <ac:spMk id="4" creationId="{BEB5BB41-09D4-4E9F-8C80-EE8709171CB3}"/>
          </ac:spMkLst>
        </pc:spChg>
        <pc:spChg chg="mod">
          <ac:chgData name="Dimitar Zahariev" userId="b84e4ebc77879e88" providerId="LiveId" clId="{B64634A8-BBD7-4624-8218-0EC097D8DDA6}" dt="2020-02-11T22:09:26.918" v="266" actId="20577"/>
          <ac:spMkLst>
            <pc:docMk/>
            <pc:sldMk cId="3602216718" sldId="699"/>
            <ac:spMk id="5" creationId="{11A1BDA3-1568-4FA9-867E-D3CB207F2824}"/>
          </ac:spMkLst>
        </pc:spChg>
      </pc:sldChg>
      <pc:sldChg chg="modSp">
        <pc:chgData name="Dimitar Zahariev" userId="b84e4ebc77879e88" providerId="LiveId" clId="{B64634A8-BBD7-4624-8218-0EC097D8DDA6}" dt="2020-02-11T22:08:40.071" v="197" actId="20577"/>
        <pc:sldMkLst>
          <pc:docMk/>
          <pc:sldMk cId="3208377020" sldId="701"/>
        </pc:sldMkLst>
        <pc:spChg chg="mod">
          <ac:chgData name="Dimitar Zahariev" userId="b84e4ebc77879e88" providerId="LiveId" clId="{B64634A8-BBD7-4624-8218-0EC097D8DDA6}" dt="2020-02-11T22:08:31.063" v="183" actId="20577"/>
          <ac:spMkLst>
            <pc:docMk/>
            <pc:sldMk cId="3208377020" sldId="701"/>
            <ac:spMk id="4" creationId="{BEB5BB41-09D4-4E9F-8C80-EE8709171CB3}"/>
          </ac:spMkLst>
        </pc:spChg>
        <pc:spChg chg="mod">
          <ac:chgData name="Dimitar Zahariev" userId="b84e4ebc77879e88" providerId="LiveId" clId="{B64634A8-BBD7-4624-8218-0EC097D8DDA6}" dt="2020-02-11T22:08:40.071" v="197" actId="20577"/>
          <ac:spMkLst>
            <pc:docMk/>
            <pc:sldMk cId="3208377020" sldId="701"/>
            <ac:spMk id="5" creationId="{11A1BDA3-1568-4FA9-867E-D3CB207F2824}"/>
          </ac:spMkLst>
        </pc:spChg>
      </pc:sldChg>
      <pc:sldChg chg="del">
        <pc:chgData name="Dimitar Zahariev" userId="b84e4ebc77879e88" providerId="LiveId" clId="{B64634A8-BBD7-4624-8218-0EC097D8DDA6}" dt="2020-02-11T22:08:12.850" v="168" actId="47"/>
        <pc:sldMkLst>
          <pc:docMk/>
          <pc:sldMk cId="3317344958" sldId="702"/>
        </pc:sldMkLst>
      </pc:sldChg>
      <pc:sldChg chg="modSp">
        <pc:chgData name="Dimitar Zahariev" userId="b84e4ebc77879e88" providerId="LiveId" clId="{B64634A8-BBD7-4624-8218-0EC097D8DDA6}" dt="2020-02-11T22:09:07.831" v="224" actId="20577"/>
        <pc:sldMkLst>
          <pc:docMk/>
          <pc:sldMk cId="1792130294" sldId="707"/>
        </pc:sldMkLst>
        <pc:spChg chg="mod">
          <ac:chgData name="Dimitar Zahariev" userId="b84e4ebc77879e88" providerId="LiveId" clId="{B64634A8-BBD7-4624-8218-0EC097D8DDA6}" dt="2020-02-11T22:09:02.936" v="210" actId="20577"/>
          <ac:spMkLst>
            <pc:docMk/>
            <pc:sldMk cId="1792130294" sldId="707"/>
            <ac:spMk id="4" creationId="{BEB5BB41-09D4-4E9F-8C80-EE8709171CB3}"/>
          </ac:spMkLst>
        </pc:spChg>
        <pc:spChg chg="mod">
          <ac:chgData name="Dimitar Zahariev" userId="b84e4ebc77879e88" providerId="LiveId" clId="{B64634A8-BBD7-4624-8218-0EC097D8DDA6}" dt="2020-02-11T22:09:07.831" v="224" actId="20577"/>
          <ac:spMkLst>
            <pc:docMk/>
            <pc:sldMk cId="1792130294" sldId="707"/>
            <ac:spMk id="5" creationId="{11A1BDA3-1568-4FA9-867E-D3CB207F2824}"/>
          </ac:spMkLst>
        </pc:spChg>
      </pc:sldChg>
      <pc:sldChg chg="modSp">
        <pc:chgData name="Dimitar Zahariev" userId="b84e4ebc77879e88" providerId="LiveId" clId="{B64634A8-BBD7-4624-8218-0EC097D8DDA6}" dt="2020-02-11T22:09:54.153" v="316" actId="20577"/>
        <pc:sldMkLst>
          <pc:docMk/>
          <pc:sldMk cId="2914857172" sldId="708"/>
        </pc:sldMkLst>
        <pc:spChg chg="mod">
          <ac:chgData name="Dimitar Zahariev" userId="b84e4ebc77879e88" providerId="LiveId" clId="{B64634A8-BBD7-4624-8218-0EC097D8DDA6}" dt="2020-02-11T22:09:36.868" v="279" actId="20577"/>
          <ac:spMkLst>
            <pc:docMk/>
            <pc:sldMk cId="2914857172" sldId="708"/>
            <ac:spMk id="4" creationId="{BEB5BB41-09D4-4E9F-8C80-EE8709171CB3}"/>
          </ac:spMkLst>
        </pc:spChg>
        <pc:spChg chg="mod">
          <ac:chgData name="Dimitar Zahariev" userId="b84e4ebc77879e88" providerId="LiveId" clId="{B64634A8-BBD7-4624-8218-0EC097D8DDA6}" dt="2020-02-11T22:09:54.153" v="316" actId="20577"/>
          <ac:spMkLst>
            <pc:docMk/>
            <pc:sldMk cId="2914857172" sldId="708"/>
            <ac:spMk id="5" creationId="{11A1BDA3-1568-4FA9-867E-D3CB207F2824}"/>
          </ac:spMkLst>
        </pc:spChg>
      </pc:sldChg>
      <pc:sldChg chg="modSp">
        <pc:chgData name="Dimitar Zahariev" userId="b84e4ebc77879e88" providerId="LiveId" clId="{B64634A8-BBD7-4624-8218-0EC097D8DDA6}" dt="2020-02-11T22:10:08.213" v="354" actId="20577"/>
        <pc:sldMkLst>
          <pc:docMk/>
          <pc:sldMk cId="1177571149" sldId="714"/>
        </pc:sldMkLst>
        <pc:spChg chg="mod">
          <ac:chgData name="Dimitar Zahariev" userId="b84e4ebc77879e88" providerId="LiveId" clId="{B64634A8-BBD7-4624-8218-0EC097D8DDA6}" dt="2020-02-11T22:10:00.298" v="327" actId="20577"/>
          <ac:spMkLst>
            <pc:docMk/>
            <pc:sldMk cId="1177571149" sldId="714"/>
            <ac:spMk id="4" creationId="{BEB5BB41-09D4-4E9F-8C80-EE8709171CB3}"/>
          </ac:spMkLst>
        </pc:spChg>
        <pc:spChg chg="mod">
          <ac:chgData name="Dimitar Zahariev" userId="b84e4ebc77879e88" providerId="LiveId" clId="{B64634A8-BBD7-4624-8218-0EC097D8DDA6}" dt="2020-02-11T22:10:08.213" v="354" actId="20577"/>
          <ac:spMkLst>
            <pc:docMk/>
            <pc:sldMk cId="1177571149" sldId="714"/>
            <ac:spMk id="5" creationId="{11A1BDA3-1568-4FA9-867E-D3CB207F2824}"/>
          </ac:spMkLst>
        </pc:spChg>
      </pc:sldChg>
      <pc:sldChg chg="addSp delSp modSp delAnim modAnim">
        <pc:chgData name="Dimitar Zahariev" userId="b84e4ebc77879e88" providerId="LiveId" clId="{B64634A8-BBD7-4624-8218-0EC097D8DDA6}" dt="2020-02-13T13:56:35.453" v="9529" actId="113"/>
        <pc:sldMkLst>
          <pc:docMk/>
          <pc:sldMk cId="3983174900" sldId="755"/>
        </pc:sldMkLst>
        <pc:spChg chg="add mod">
          <ac:chgData name="Dimitar Zahariev" userId="b84e4ebc77879e88" providerId="LiveId" clId="{B64634A8-BBD7-4624-8218-0EC097D8DDA6}" dt="2020-02-13T13:54:58.087" v="9490" actId="1076"/>
          <ac:spMkLst>
            <pc:docMk/>
            <pc:sldMk cId="3983174900" sldId="755"/>
            <ac:spMk id="2" creationId="{CDAEB37C-C4EF-4985-9BEC-290288ED855F}"/>
          </ac:spMkLst>
        </pc:spChg>
        <pc:spChg chg="add mod">
          <ac:chgData name="Dimitar Zahariev" userId="b84e4ebc77879e88" providerId="LiveId" clId="{B64634A8-BBD7-4624-8218-0EC097D8DDA6}" dt="2020-02-13T13:56:29.837" v="9525" actId="113"/>
          <ac:spMkLst>
            <pc:docMk/>
            <pc:sldMk cId="3983174900" sldId="755"/>
            <ac:spMk id="3" creationId="{2F4D1BB7-FD13-4C6B-B8E5-746B37792668}"/>
          </ac:spMkLst>
        </pc:spChg>
        <pc:spChg chg="mod">
          <ac:chgData name="Dimitar Zahariev" userId="b84e4ebc77879e88" providerId="LiveId" clId="{B64634A8-BBD7-4624-8218-0EC097D8DDA6}" dt="2020-02-12T06:08:12.442" v="406" actId="20577"/>
          <ac:spMkLst>
            <pc:docMk/>
            <pc:sldMk cId="3983174900" sldId="755"/>
            <ac:spMk id="4" creationId="{D7702113-46B5-44FF-AE34-AED42A801FFF}"/>
          </ac:spMkLst>
        </pc:spChg>
        <pc:spChg chg="mod">
          <ac:chgData name="Dimitar Zahariev" userId="b84e4ebc77879e88" providerId="LiveId" clId="{B64634A8-BBD7-4624-8218-0EC097D8DDA6}" dt="2020-02-13T13:56:35.453" v="9529" actId="113"/>
          <ac:spMkLst>
            <pc:docMk/>
            <pc:sldMk cId="3983174900" sldId="755"/>
            <ac:spMk id="5" creationId="{25D4DC16-7C8F-4647-B097-E39063E1F4FD}"/>
          </ac:spMkLst>
        </pc:spChg>
        <pc:spChg chg="del">
          <ac:chgData name="Dimitar Zahariev" userId="b84e4ebc77879e88" providerId="LiveId" clId="{B64634A8-BBD7-4624-8218-0EC097D8DDA6}" dt="2020-02-13T13:55:56.266" v="9507" actId="478"/>
          <ac:spMkLst>
            <pc:docMk/>
            <pc:sldMk cId="3983174900" sldId="755"/>
            <ac:spMk id="6" creationId="{391F2308-E957-40BB-A6ED-5D70B38DD10A}"/>
          </ac:spMkLst>
        </pc:spChg>
        <pc:spChg chg="add mod">
          <ac:chgData name="Dimitar Zahariev" userId="b84e4ebc77879e88" providerId="LiveId" clId="{B64634A8-BBD7-4624-8218-0EC097D8DDA6}" dt="2020-02-13T13:55:19.316" v="9502" actId="1076"/>
          <ac:spMkLst>
            <pc:docMk/>
            <pc:sldMk cId="3983174900" sldId="755"/>
            <ac:spMk id="7" creationId="{BEF5E644-07D3-40B3-A247-17458CBB7307}"/>
          </ac:spMkLst>
        </pc:spChg>
        <pc:spChg chg="add mod">
          <ac:chgData name="Dimitar Zahariev" userId="b84e4ebc77879e88" providerId="LiveId" clId="{B64634A8-BBD7-4624-8218-0EC097D8DDA6}" dt="2020-02-13T13:55:42.602" v="9505" actId="1076"/>
          <ac:spMkLst>
            <pc:docMk/>
            <pc:sldMk cId="3983174900" sldId="755"/>
            <ac:spMk id="8" creationId="{14B689F0-F875-4D75-B5BE-6057CAE2A371}"/>
          </ac:spMkLst>
        </pc:spChg>
      </pc:sldChg>
      <pc:sldChg chg="del">
        <pc:chgData name="Dimitar Zahariev" userId="b84e4ebc77879e88" providerId="LiveId" clId="{B64634A8-BBD7-4624-8218-0EC097D8DDA6}" dt="2020-02-11T22:08:12.850" v="168" actId="47"/>
        <pc:sldMkLst>
          <pc:docMk/>
          <pc:sldMk cId="352851639" sldId="760"/>
        </pc:sldMkLst>
      </pc:sldChg>
      <pc:sldChg chg="del">
        <pc:chgData name="Dimitar Zahariev" userId="b84e4ebc77879e88" providerId="LiveId" clId="{B64634A8-BBD7-4624-8218-0EC097D8DDA6}" dt="2020-02-11T22:08:12.850" v="168" actId="47"/>
        <pc:sldMkLst>
          <pc:docMk/>
          <pc:sldMk cId="2237726109" sldId="761"/>
        </pc:sldMkLst>
      </pc:sldChg>
      <pc:sldChg chg="del">
        <pc:chgData name="Dimitar Zahariev" userId="b84e4ebc77879e88" providerId="LiveId" clId="{B64634A8-BBD7-4624-8218-0EC097D8DDA6}" dt="2020-02-11T22:08:12.850" v="168" actId="47"/>
        <pc:sldMkLst>
          <pc:docMk/>
          <pc:sldMk cId="3243065401" sldId="763"/>
        </pc:sldMkLst>
      </pc:sldChg>
      <pc:sldChg chg="del">
        <pc:chgData name="Dimitar Zahariev" userId="b84e4ebc77879e88" providerId="LiveId" clId="{B64634A8-BBD7-4624-8218-0EC097D8DDA6}" dt="2020-02-11T22:08:12.850" v="168" actId="47"/>
        <pc:sldMkLst>
          <pc:docMk/>
          <pc:sldMk cId="2964688222" sldId="764"/>
        </pc:sldMkLst>
      </pc:sldChg>
      <pc:sldChg chg="del">
        <pc:chgData name="Dimitar Zahariev" userId="b84e4ebc77879e88" providerId="LiveId" clId="{B64634A8-BBD7-4624-8218-0EC097D8DDA6}" dt="2020-02-11T22:08:12.850" v="168" actId="47"/>
        <pc:sldMkLst>
          <pc:docMk/>
          <pc:sldMk cId="3006524077" sldId="766"/>
        </pc:sldMkLst>
      </pc:sldChg>
      <pc:sldChg chg="del">
        <pc:chgData name="Dimitar Zahariev" userId="b84e4ebc77879e88" providerId="LiveId" clId="{B64634A8-BBD7-4624-8218-0EC097D8DDA6}" dt="2020-02-11T22:08:12.850" v="168" actId="47"/>
        <pc:sldMkLst>
          <pc:docMk/>
          <pc:sldMk cId="236759615" sldId="768"/>
        </pc:sldMkLst>
      </pc:sldChg>
      <pc:sldChg chg="del">
        <pc:chgData name="Dimitar Zahariev" userId="b84e4ebc77879e88" providerId="LiveId" clId="{B64634A8-BBD7-4624-8218-0EC097D8DDA6}" dt="2020-02-11T22:08:12.850" v="168" actId="47"/>
        <pc:sldMkLst>
          <pc:docMk/>
          <pc:sldMk cId="4048332883" sldId="769"/>
        </pc:sldMkLst>
      </pc:sldChg>
      <pc:sldChg chg="del">
        <pc:chgData name="Dimitar Zahariev" userId="b84e4ebc77879e88" providerId="LiveId" clId="{B64634A8-BBD7-4624-8218-0EC097D8DDA6}" dt="2020-02-11T22:08:12.850" v="168" actId="47"/>
        <pc:sldMkLst>
          <pc:docMk/>
          <pc:sldMk cId="1174585664" sldId="770"/>
        </pc:sldMkLst>
      </pc:sldChg>
      <pc:sldChg chg="del">
        <pc:chgData name="Dimitar Zahariev" userId="b84e4ebc77879e88" providerId="LiveId" clId="{B64634A8-BBD7-4624-8218-0EC097D8DDA6}" dt="2020-02-11T22:08:03.244" v="167" actId="47"/>
        <pc:sldMkLst>
          <pc:docMk/>
          <pc:sldMk cId="2999030687" sldId="771"/>
        </pc:sldMkLst>
      </pc:sldChg>
      <pc:sldChg chg="del">
        <pc:chgData name="Dimitar Zahariev" userId="b84e4ebc77879e88" providerId="LiveId" clId="{B64634A8-BBD7-4624-8218-0EC097D8DDA6}" dt="2020-02-11T22:08:03.244" v="167" actId="47"/>
        <pc:sldMkLst>
          <pc:docMk/>
          <pc:sldMk cId="288568412" sldId="772"/>
        </pc:sldMkLst>
      </pc:sldChg>
      <pc:sldChg chg="del">
        <pc:chgData name="Dimitar Zahariev" userId="b84e4ebc77879e88" providerId="LiveId" clId="{B64634A8-BBD7-4624-8218-0EC097D8DDA6}" dt="2020-02-11T22:08:03.244" v="167" actId="47"/>
        <pc:sldMkLst>
          <pc:docMk/>
          <pc:sldMk cId="4269005249" sldId="773"/>
        </pc:sldMkLst>
      </pc:sldChg>
      <pc:sldChg chg="del">
        <pc:chgData name="Dimitar Zahariev" userId="b84e4ebc77879e88" providerId="LiveId" clId="{B64634A8-BBD7-4624-8218-0EC097D8DDA6}" dt="2020-02-11T22:08:03.244" v="167" actId="47"/>
        <pc:sldMkLst>
          <pc:docMk/>
          <pc:sldMk cId="2522984265" sldId="774"/>
        </pc:sldMkLst>
      </pc:sldChg>
      <pc:sldChg chg="del">
        <pc:chgData name="Dimitar Zahariev" userId="b84e4ebc77879e88" providerId="LiveId" clId="{B64634A8-BBD7-4624-8218-0EC097D8DDA6}" dt="2020-02-11T22:08:12.850" v="168" actId="47"/>
        <pc:sldMkLst>
          <pc:docMk/>
          <pc:sldMk cId="3358448763" sldId="775"/>
        </pc:sldMkLst>
      </pc:sldChg>
      <pc:sldChg chg="del">
        <pc:chgData name="Dimitar Zahariev" userId="b84e4ebc77879e88" providerId="LiveId" clId="{B64634A8-BBD7-4624-8218-0EC097D8DDA6}" dt="2020-02-11T22:08:03.244" v="167" actId="47"/>
        <pc:sldMkLst>
          <pc:docMk/>
          <pc:sldMk cId="739991955" sldId="776"/>
        </pc:sldMkLst>
      </pc:sldChg>
      <pc:sldChg chg="del">
        <pc:chgData name="Dimitar Zahariev" userId="b84e4ebc77879e88" providerId="LiveId" clId="{B64634A8-BBD7-4624-8218-0EC097D8DDA6}" dt="2020-02-11T22:08:03.244" v="167" actId="47"/>
        <pc:sldMkLst>
          <pc:docMk/>
          <pc:sldMk cId="3303753961" sldId="777"/>
        </pc:sldMkLst>
      </pc:sldChg>
      <pc:sldChg chg="del">
        <pc:chgData name="Dimitar Zahariev" userId="b84e4ebc77879e88" providerId="LiveId" clId="{B64634A8-BBD7-4624-8218-0EC097D8DDA6}" dt="2020-02-11T22:08:03.244" v="167" actId="47"/>
        <pc:sldMkLst>
          <pc:docMk/>
          <pc:sldMk cId="1201238121" sldId="778"/>
        </pc:sldMkLst>
      </pc:sldChg>
      <pc:sldChg chg="del">
        <pc:chgData name="Dimitar Zahariev" userId="b84e4ebc77879e88" providerId="LiveId" clId="{B64634A8-BBD7-4624-8218-0EC097D8DDA6}" dt="2020-02-11T22:08:03.244" v="167" actId="47"/>
        <pc:sldMkLst>
          <pc:docMk/>
          <pc:sldMk cId="796399548" sldId="779"/>
        </pc:sldMkLst>
      </pc:sldChg>
      <pc:sldChg chg="del">
        <pc:chgData name="Dimitar Zahariev" userId="b84e4ebc77879e88" providerId="LiveId" clId="{B64634A8-BBD7-4624-8218-0EC097D8DDA6}" dt="2020-02-11T22:08:03.244" v="167" actId="47"/>
        <pc:sldMkLst>
          <pc:docMk/>
          <pc:sldMk cId="1438852178" sldId="780"/>
        </pc:sldMkLst>
      </pc:sldChg>
      <pc:sldChg chg="del">
        <pc:chgData name="Dimitar Zahariev" userId="b84e4ebc77879e88" providerId="LiveId" clId="{B64634A8-BBD7-4624-8218-0EC097D8DDA6}" dt="2020-02-11T22:08:12.850" v="168" actId="47"/>
        <pc:sldMkLst>
          <pc:docMk/>
          <pc:sldMk cId="2692976803" sldId="790"/>
        </pc:sldMkLst>
      </pc:sldChg>
      <pc:sldChg chg="del">
        <pc:chgData name="Dimitar Zahariev" userId="b84e4ebc77879e88" providerId="LiveId" clId="{B64634A8-BBD7-4624-8218-0EC097D8DDA6}" dt="2020-02-11T22:08:12.850" v="168" actId="47"/>
        <pc:sldMkLst>
          <pc:docMk/>
          <pc:sldMk cId="430942288" sldId="792"/>
        </pc:sldMkLst>
      </pc:sldChg>
      <pc:sldChg chg="del">
        <pc:chgData name="Dimitar Zahariev" userId="b84e4ebc77879e88" providerId="LiveId" clId="{B64634A8-BBD7-4624-8218-0EC097D8DDA6}" dt="2020-02-11T22:08:12.850" v="168" actId="47"/>
        <pc:sldMkLst>
          <pc:docMk/>
          <pc:sldMk cId="266890923" sldId="793"/>
        </pc:sldMkLst>
      </pc:sldChg>
      <pc:sldChg chg="del">
        <pc:chgData name="Dimitar Zahariev" userId="b84e4ebc77879e88" providerId="LiveId" clId="{B64634A8-BBD7-4624-8218-0EC097D8DDA6}" dt="2020-02-11T22:08:03.244" v="167" actId="47"/>
        <pc:sldMkLst>
          <pc:docMk/>
          <pc:sldMk cId="1349719697" sldId="794"/>
        </pc:sldMkLst>
      </pc:sldChg>
      <pc:sldChg chg="del">
        <pc:chgData name="Dimitar Zahariev" userId="b84e4ebc77879e88" providerId="LiveId" clId="{B64634A8-BBD7-4624-8218-0EC097D8DDA6}" dt="2020-02-11T22:08:03.244" v="167" actId="47"/>
        <pc:sldMkLst>
          <pc:docMk/>
          <pc:sldMk cId="2250947689" sldId="795"/>
        </pc:sldMkLst>
      </pc:sldChg>
      <pc:sldChg chg="del">
        <pc:chgData name="Dimitar Zahariev" userId="b84e4ebc77879e88" providerId="LiveId" clId="{B64634A8-BBD7-4624-8218-0EC097D8DDA6}" dt="2020-02-11T22:08:03.244" v="167" actId="47"/>
        <pc:sldMkLst>
          <pc:docMk/>
          <pc:sldMk cId="697039922" sldId="796"/>
        </pc:sldMkLst>
      </pc:sldChg>
      <pc:sldChg chg="modSp modAnim">
        <pc:chgData name="Dimitar Zahariev" userId="b84e4ebc77879e88" providerId="LiveId" clId="{B64634A8-BBD7-4624-8218-0EC097D8DDA6}" dt="2020-02-12T06:07:49.482" v="390" actId="20577"/>
        <pc:sldMkLst>
          <pc:docMk/>
          <pc:sldMk cId="886958805" sldId="948"/>
        </pc:sldMkLst>
        <pc:spChg chg="mod">
          <ac:chgData name="Dimitar Zahariev" userId="b84e4ebc77879e88" providerId="LiveId" clId="{B64634A8-BBD7-4624-8218-0EC097D8DDA6}" dt="2020-02-12T06:07:49.482" v="390" actId="20577"/>
          <ac:spMkLst>
            <pc:docMk/>
            <pc:sldMk cId="886958805" sldId="948"/>
            <ac:spMk id="444419" creationId="{00000000-0000-0000-0000-000000000000}"/>
          </ac:spMkLst>
        </pc:spChg>
      </pc:sldChg>
      <pc:sldChg chg="modSp add">
        <pc:chgData name="Dimitar Zahariev" userId="b84e4ebc77879e88" providerId="LiveId" clId="{B64634A8-BBD7-4624-8218-0EC097D8DDA6}" dt="2020-02-11T22:07:13.323" v="159" actId="20577"/>
        <pc:sldMkLst>
          <pc:docMk/>
          <pc:sldMk cId="795649551" sldId="949"/>
        </pc:sldMkLst>
        <pc:spChg chg="mod">
          <ac:chgData name="Dimitar Zahariev" userId="b84e4ebc77879e88" providerId="LiveId" clId="{B64634A8-BBD7-4624-8218-0EC097D8DDA6}" dt="2020-02-11T22:06:35.061" v="106" actId="20577"/>
          <ac:spMkLst>
            <pc:docMk/>
            <pc:sldMk cId="795649551" sldId="949"/>
            <ac:spMk id="4" creationId="{BEB5BB41-09D4-4E9F-8C80-EE8709171CB3}"/>
          </ac:spMkLst>
        </pc:spChg>
        <pc:spChg chg="mod">
          <ac:chgData name="Dimitar Zahariev" userId="b84e4ebc77879e88" providerId="LiveId" clId="{B64634A8-BBD7-4624-8218-0EC097D8DDA6}" dt="2020-02-11T22:07:13.323" v="159" actId="20577"/>
          <ac:spMkLst>
            <pc:docMk/>
            <pc:sldMk cId="795649551" sldId="949"/>
            <ac:spMk id="5" creationId="{11A1BDA3-1568-4FA9-867E-D3CB207F2824}"/>
          </ac:spMkLst>
        </pc:spChg>
      </pc:sldChg>
      <pc:sldChg chg="modSp add modAnim">
        <pc:chgData name="Dimitar Zahariev" userId="b84e4ebc77879e88" providerId="LiveId" clId="{B64634A8-BBD7-4624-8218-0EC097D8DDA6}" dt="2020-02-12T12:30:29.535" v="2788" actId="20577"/>
        <pc:sldMkLst>
          <pc:docMk/>
          <pc:sldMk cId="1083749923" sldId="950"/>
        </pc:sldMkLst>
        <pc:spChg chg="mod">
          <ac:chgData name="Dimitar Zahariev" userId="b84e4ebc77879e88" providerId="LiveId" clId="{B64634A8-BBD7-4624-8218-0EC097D8DDA6}" dt="2020-02-12T06:08:57.408" v="464" actId="20577"/>
          <ac:spMkLst>
            <pc:docMk/>
            <pc:sldMk cId="1083749923" sldId="950"/>
            <ac:spMk id="4" creationId="{D7702113-46B5-44FF-AE34-AED42A801FFF}"/>
          </ac:spMkLst>
        </pc:spChg>
        <pc:spChg chg="mod">
          <ac:chgData name="Dimitar Zahariev" userId="b84e4ebc77879e88" providerId="LiveId" clId="{B64634A8-BBD7-4624-8218-0EC097D8DDA6}" dt="2020-02-12T12:30:29.535" v="2788" actId="20577"/>
          <ac:spMkLst>
            <pc:docMk/>
            <pc:sldMk cId="1083749923" sldId="950"/>
            <ac:spMk id="5" creationId="{25D4DC16-7C8F-4647-B097-E39063E1F4FD}"/>
          </ac:spMkLst>
        </pc:spChg>
      </pc:sldChg>
      <pc:sldChg chg="delSp modSp add delAnim modAnim">
        <pc:chgData name="Dimitar Zahariev" userId="b84e4ebc77879e88" providerId="LiveId" clId="{B64634A8-BBD7-4624-8218-0EC097D8DDA6}" dt="2020-02-13T14:01:57.941" v="9624" actId="478"/>
        <pc:sldMkLst>
          <pc:docMk/>
          <pc:sldMk cId="2826422501" sldId="951"/>
        </pc:sldMkLst>
        <pc:spChg chg="mod">
          <ac:chgData name="Dimitar Zahariev" userId="b84e4ebc77879e88" providerId="LiveId" clId="{B64634A8-BBD7-4624-8218-0EC097D8DDA6}" dt="2020-02-12T14:36:32.798" v="7969" actId="20577"/>
          <ac:spMkLst>
            <pc:docMk/>
            <pc:sldMk cId="2826422501" sldId="951"/>
            <ac:spMk id="4" creationId="{D7702113-46B5-44FF-AE34-AED42A801FFF}"/>
          </ac:spMkLst>
        </pc:spChg>
        <pc:spChg chg="mod">
          <ac:chgData name="Dimitar Zahariev" userId="b84e4ebc77879e88" providerId="LiveId" clId="{B64634A8-BBD7-4624-8218-0EC097D8DDA6}" dt="2020-02-12T14:58:47.005" v="8441" actId="20577"/>
          <ac:spMkLst>
            <pc:docMk/>
            <pc:sldMk cId="2826422501" sldId="951"/>
            <ac:spMk id="5" creationId="{25D4DC16-7C8F-4647-B097-E39063E1F4FD}"/>
          </ac:spMkLst>
        </pc:spChg>
        <pc:spChg chg="del">
          <ac:chgData name="Dimitar Zahariev" userId="b84e4ebc77879e88" providerId="LiveId" clId="{B64634A8-BBD7-4624-8218-0EC097D8DDA6}" dt="2020-02-13T14:01:57.941" v="9624" actId="478"/>
          <ac:spMkLst>
            <pc:docMk/>
            <pc:sldMk cId="2826422501" sldId="951"/>
            <ac:spMk id="6" creationId="{391F2308-E957-40BB-A6ED-5D70B38DD10A}"/>
          </ac:spMkLst>
        </pc:spChg>
      </pc:sldChg>
      <pc:sldChg chg="delSp add delAnim">
        <pc:chgData name="Dimitar Zahariev" userId="b84e4ebc77879e88" providerId="LiveId" clId="{B64634A8-BBD7-4624-8218-0EC097D8DDA6}" dt="2020-02-13T14:05:18.261" v="9703" actId="478"/>
        <pc:sldMkLst>
          <pc:docMk/>
          <pc:sldMk cId="3935165990" sldId="952"/>
        </pc:sldMkLst>
        <pc:spChg chg="del">
          <ac:chgData name="Dimitar Zahariev" userId="b84e4ebc77879e88" providerId="LiveId" clId="{B64634A8-BBD7-4624-8218-0EC097D8DDA6}" dt="2020-02-13T14:05:18.261" v="9703" actId="478"/>
          <ac:spMkLst>
            <pc:docMk/>
            <pc:sldMk cId="3935165990" sldId="952"/>
            <ac:spMk id="6" creationId="{391F2308-E957-40BB-A6ED-5D70B38DD10A}"/>
          </ac:spMkLst>
        </pc:spChg>
      </pc:sldChg>
      <pc:sldChg chg="delSp modSp add delAnim modAnim">
        <pc:chgData name="Dimitar Zahariev" userId="b84e4ebc77879e88" providerId="LiveId" clId="{B64634A8-BBD7-4624-8218-0EC097D8DDA6}" dt="2020-02-12T08:53:18.905" v="1365"/>
        <pc:sldMkLst>
          <pc:docMk/>
          <pc:sldMk cId="1563744364" sldId="953"/>
        </pc:sldMkLst>
        <pc:spChg chg="mod">
          <ac:chgData name="Dimitar Zahariev" userId="b84e4ebc77879e88" providerId="LiveId" clId="{B64634A8-BBD7-4624-8218-0EC097D8DDA6}" dt="2020-02-12T08:43:21.909" v="915" actId="20577"/>
          <ac:spMkLst>
            <pc:docMk/>
            <pc:sldMk cId="1563744364" sldId="953"/>
            <ac:spMk id="4" creationId="{D7702113-46B5-44FF-AE34-AED42A801FFF}"/>
          </ac:spMkLst>
        </pc:spChg>
        <pc:spChg chg="mod">
          <ac:chgData name="Dimitar Zahariev" userId="b84e4ebc77879e88" providerId="LiveId" clId="{B64634A8-BBD7-4624-8218-0EC097D8DDA6}" dt="2020-02-12T08:52:36.660" v="1348" actId="113"/>
          <ac:spMkLst>
            <pc:docMk/>
            <pc:sldMk cId="1563744364" sldId="953"/>
            <ac:spMk id="5" creationId="{25D4DC16-7C8F-4647-B097-E39063E1F4FD}"/>
          </ac:spMkLst>
        </pc:spChg>
        <pc:spChg chg="del">
          <ac:chgData name="Dimitar Zahariev" userId="b84e4ebc77879e88" providerId="LiveId" clId="{B64634A8-BBD7-4624-8218-0EC097D8DDA6}" dt="2020-02-12T08:53:13.659" v="1363" actId="478"/>
          <ac:spMkLst>
            <pc:docMk/>
            <pc:sldMk cId="1563744364" sldId="953"/>
            <ac:spMk id="6" creationId="{391F2308-E957-40BB-A6ED-5D70B38DD10A}"/>
          </ac:spMkLst>
        </pc:spChg>
      </pc:sldChg>
      <pc:sldChg chg="modSp add modAnim">
        <pc:chgData name="Dimitar Zahariev" userId="b84e4ebc77879e88" providerId="LiveId" clId="{B64634A8-BBD7-4624-8218-0EC097D8DDA6}" dt="2020-02-13T14:06:18.682" v="9725"/>
        <pc:sldMkLst>
          <pc:docMk/>
          <pc:sldMk cId="3026177906" sldId="954"/>
        </pc:sldMkLst>
        <pc:spChg chg="mod">
          <ac:chgData name="Dimitar Zahariev" userId="b84e4ebc77879e88" providerId="LiveId" clId="{B64634A8-BBD7-4624-8218-0EC097D8DDA6}" dt="2020-02-12T06:08:29.346" v="443" actId="20577"/>
          <ac:spMkLst>
            <pc:docMk/>
            <pc:sldMk cId="3026177906" sldId="954"/>
            <ac:spMk id="4" creationId="{D7702113-46B5-44FF-AE34-AED42A801FFF}"/>
          </ac:spMkLst>
        </pc:spChg>
        <pc:spChg chg="mod">
          <ac:chgData name="Dimitar Zahariev" userId="b84e4ebc77879e88" providerId="LiveId" clId="{B64634A8-BBD7-4624-8218-0EC097D8DDA6}" dt="2020-02-13T13:57:06.426" v="9532" actId="113"/>
          <ac:spMkLst>
            <pc:docMk/>
            <pc:sldMk cId="3026177906" sldId="954"/>
            <ac:spMk id="5" creationId="{25D4DC16-7C8F-4647-B097-E39063E1F4FD}"/>
          </ac:spMkLst>
        </pc:spChg>
        <pc:spChg chg="mod">
          <ac:chgData name="Dimitar Zahariev" userId="b84e4ebc77879e88" providerId="LiveId" clId="{B64634A8-BBD7-4624-8218-0EC097D8DDA6}" dt="2020-02-12T10:13:39.661" v="2335"/>
          <ac:spMkLst>
            <pc:docMk/>
            <pc:sldMk cId="3026177906" sldId="954"/>
            <ac:spMk id="6" creationId="{391F2308-E957-40BB-A6ED-5D70B38DD10A}"/>
          </ac:spMkLst>
        </pc:spChg>
      </pc:sldChg>
      <pc:sldChg chg="addSp delSp modSp add delAnim modAnim">
        <pc:chgData name="Dimitar Zahariev" userId="b84e4ebc77879e88" providerId="LiveId" clId="{B64634A8-BBD7-4624-8218-0EC097D8DDA6}" dt="2020-02-12T09:14:23.423" v="1755"/>
        <pc:sldMkLst>
          <pc:docMk/>
          <pc:sldMk cId="1950424710" sldId="955"/>
        </pc:sldMkLst>
        <pc:spChg chg="add mod">
          <ac:chgData name="Dimitar Zahariev" userId="b84e4ebc77879e88" providerId="LiveId" clId="{B64634A8-BBD7-4624-8218-0EC097D8DDA6}" dt="2020-02-12T09:14:10.941" v="1752" actId="1076"/>
          <ac:spMkLst>
            <pc:docMk/>
            <pc:sldMk cId="1950424710" sldId="955"/>
            <ac:spMk id="2" creationId="{A127BD93-70CF-4BDF-9D8D-D8540E5AEEF9}"/>
          </ac:spMkLst>
        </pc:spChg>
        <pc:spChg chg="add mod">
          <ac:chgData name="Dimitar Zahariev" userId="b84e4ebc77879e88" providerId="LiveId" clId="{B64634A8-BBD7-4624-8218-0EC097D8DDA6}" dt="2020-02-12T09:14:15.086" v="1753" actId="1076"/>
          <ac:spMkLst>
            <pc:docMk/>
            <pc:sldMk cId="1950424710" sldId="955"/>
            <ac:spMk id="3" creationId="{F4D335D4-433D-476A-8B84-708221267FC8}"/>
          </ac:spMkLst>
        </pc:spChg>
        <pc:spChg chg="mod">
          <ac:chgData name="Dimitar Zahariev" userId="b84e4ebc77879e88" providerId="LiveId" clId="{B64634A8-BBD7-4624-8218-0EC097D8DDA6}" dt="2020-02-12T06:08:36.063" v="450" actId="20577"/>
          <ac:spMkLst>
            <pc:docMk/>
            <pc:sldMk cId="1950424710" sldId="955"/>
            <ac:spMk id="4" creationId="{D7702113-46B5-44FF-AE34-AED42A801FFF}"/>
          </ac:spMkLst>
        </pc:spChg>
        <pc:spChg chg="mod">
          <ac:chgData name="Dimitar Zahariev" userId="b84e4ebc77879e88" providerId="LiveId" clId="{B64634A8-BBD7-4624-8218-0EC097D8DDA6}" dt="2020-02-12T09:12:27.773" v="1628" actId="20577"/>
          <ac:spMkLst>
            <pc:docMk/>
            <pc:sldMk cId="1950424710" sldId="955"/>
            <ac:spMk id="5" creationId="{25D4DC16-7C8F-4647-B097-E39063E1F4FD}"/>
          </ac:spMkLst>
        </pc:spChg>
        <pc:spChg chg="del">
          <ac:chgData name="Dimitar Zahariev" userId="b84e4ebc77879e88" providerId="LiveId" clId="{B64634A8-BBD7-4624-8218-0EC097D8DDA6}" dt="2020-02-12T09:11:52.875" v="1606" actId="478"/>
          <ac:spMkLst>
            <pc:docMk/>
            <pc:sldMk cId="1950424710" sldId="955"/>
            <ac:spMk id="6" creationId="{391F2308-E957-40BB-A6ED-5D70B38DD10A}"/>
          </ac:spMkLst>
        </pc:spChg>
      </pc:sldChg>
      <pc:sldChg chg="addSp delSp modSp add delAnim modAnim">
        <pc:chgData name="Dimitar Zahariev" userId="b84e4ebc77879e88" providerId="LiveId" clId="{B64634A8-BBD7-4624-8218-0EC097D8DDA6}" dt="2020-02-13T13:57:56.671" v="9553"/>
        <pc:sldMkLst>
          <pc:docMk/>
          <pc:sldMk cId="580695061" sldId="956"/>
        </pc:sldMkLst>
        <pc:spChg chg="mod">
          <ac:chgData name="Dimitar Zahariev" userId="b84e4ebc77879e88" providerId="LiveId" clId="{B64634A8-BBD7-4624-8218-0EC097D8DDA6}" dt="2020-02-12T12:31:07.239" v="2801" actId="20577"/>
          <ac:spMkLst>
            <pc:docMk/>
            <pc:sldMk cId="580695061" sldId="956"/>
            <ac:spMk id="4" creationId="{D7702113-46B5-44FF-AE34-AED42A801FFF}"/>
          </ac:spMkLst>
        </pc:spChg>
        <pc:spChg chg="mod">
          <ac:chgData name="Dimitar Zahariev" userId="b84e4ebc77879e88" providerId="LiveId" clId="{B64634A8-BBD7-4624-8218-0EC097D8DDA6}" dt="2020-02-12T12:37:05.823" v="3210"/>
          <ac:spMkLst>
            <pc:docMk/>
            <pc:sldMk cId="580695061" sldId="956"/>
            <ac:spMk id="5" creationId="{25D4DC16-7C8F-4647-B097-E39063E1F4FD}"/>
          </ac:spMkLst>
        </pc:spChg>
        <pc:spChg chg="del">
          <ac:chgData name="Dimitar Zahariev" userId="b84e4ebc77879e88" providerId="LiveId" clId="{B64634A8-BBD7-4624-8218-0EC097D8DDA6}" dt="2020-02-12T12:37:08.214" v="3211" actId="478"/>
          <ac:spMkLst>
            <pc:docMk/>
            <pc:sldMk cId="580695061" sldId="956"/>
            <ac:spMk id="6" creationId="{391F2308-E957-40BB-A6ED-5D70B38DD10A}"/>
          </ac:spMkLst>
        </pc:spChg>
        <pc:spChg chg="add mod">
          <ac:chgData name="Dimitar Zahariev" userId="b84e4ebc77879e88" providerId="LiveId" clId="{B64634A8-BBD7-4624-8218-0EC097D8DDA6}" dt="2020-02-12T12:37:56.555" v="3256" actId="20577"/>
          <ac:spMkLst>
            <pc:docMk/>
            <pc:sldMk cId="580695061" sldId="956"/>
            <ac:spMk id="7" creationId="{40572858-F519-49C7-B591-49C58A2BEE85}"/>
          </ac:spMkLst>
        </pc:spChg>
        <pc:spChg chg="add mod">
          <ac:chgData name="Dimitar Zahariev" userId="b84e4ebc77879e88" providerId="LiveId" clId="{B64634A8-BBD7-4624-8218-0EC097D8DDA6}" dt="2020-02-12T12:38:21.581" v="3279" actId="20577"/>
          <ac:spMkLst>
            <pc:docMk/>
            <pc:sldMk cId="580695061" sldId="956"/>
            <ac:spMk id="8" creationId="{6528D4F3-93A8-474D-AC1B-0531117D1761}"/>
          </ac:spMkLst>
        </pc:spChg>
      </pc:sldChg>
      <pc:sldChg chg="delSp modSp add delAnim modAnim">
        <pc:chgData name="Dimitar Zahariev" userId="b84e4ebc77879e88" providerId="LiveId" clId="{B64634A8-BBD7-4624-8218-0EC097D8DDA6}" dt="2020-02-12T13:09:19.893" v="4526" actId="478"/>
        <pc:sldMkLst>
          <pc:docMk/>
          <pc:sldMk cId="2373795926" sldId="957"/>
        </pc:sldMkLst>
        <pc:spChg chg="mod">
          <ac:chgData name="Dimitar Zahariev" userId="b84e4ebc77879e88" providerId="LiveId" clId="{B64634A8-BBD7-4624-8218-0EC097D8DDA6}" dt="2020-02-12T13:03:38.793" v="4328" actId="20577"/>
          <ac:spMkLst>
            <pc:docMk/>
            <pc:sldMk cId="2373795926" sldId="957"/>
            <ac:spMk id="4" creationId="{D7702113-46B5-44FF-AE34-AED42A801FFF}"/>
          </ac:spMkLst>
        </pc:spChg>
        <pc:spChg chg="mod">
          <ac:chgData name="Dimitar Zahariev" userId="b84e4ebc77879e88" providerId="LiveId" clId="{B64634A8-BBD7-4624-8218-0EC097D8DDA6}" dt="2020-02-12T13:08:41.950" v="4525" actId="113"/>
          <ac:spMkLst>
            <pc:docMk/>
            <pc:sldMk cId="2373795926" sldId="957"/>
            <ac:spMk id="5" creationId="{25D4DC16-7C8F-4647-B097-E39063E1F4FD}"/>
          </ac:spMkLst>
        </pc:spChg>
        <pc:spChg chg="del">
          <ac:chgData name="Dimitar Zahariev" userId="b84e4ebc77879e88" providerId="LiveId" clId="{B64634A8-BBD7-4624-8218-0EC097D8DDA6}" dt="2020-02-12T13:09:19.893" v="4526" actId="478"/>
          <ac:spMkLst>
            <pc:docMk/>
            <pc:sldMk cId="2373795926" sldId="957"/>
            <ac:spMk id="6" creationId="{391F2308-E957-40BB-A6ED-5D70B38DD10A}"/>
          </ac:spMkLst>
        </pc:spChg>
      </pc:sldChg>
      <pc:sldChg chg="delSp modSp add ord delAnim">
        <pc:chgData name="Dimitar Zahariev" userId="b84e4ebc77879e88" providerId="LiveId" clId="{B64634A8-BBD7-4624-8218-0EC097D8DDA6}" dt="2020-02-13T14:01:37.340" v="9620" actId="478"/>
        <pc:sldMkLst>
          <pc:docMk/>
          <pc:sldMk cId="1014444249" sldId="958"/>
        </pc:sldMkLst>
        <pc:spChg chg="mod">
          <ac:chgData name="Dimitar Zahariev" userId="b84e4ebc77879e88" providerId="LiveId" clId="{B64634A8-BBD7-4624-8218-0EC097D8DDA6}" dt="2020-02-12T06:09:19.655" v="476" actId="20577"/>
          <ac:spMkLst>
            <pc:docMk/>
            <pc:sldMk cId="1014444249" sldId="958"/>
            <ac:spMk id="4" creationId="{D7702113-46B5-44FF-AE34-AED42A801FFF}"/>
          </ac:spMkLst>
        </pc:spChg>
        <pc:spChg chg="del">
          <ac:chgData name="Dimitar Zahariev" userId="b84e4ebc77879e88" providerId="LiveId" clId="{B64634A8-BBD7-4624-8218-0EC097D8DDA6}" dt="2020-02-13T14:01:37.340" v="9620" actId="478"/>
          <ac:spMkLst>
            <pc:docMk/>
            <pc:sldMk cId="1014444249" sldId="958"/>
            <ac:spMk id="6" creationId="{391F2308-E957-40BB-A6ED-5D70B38DD10A}"/>
          </ac:spMkLst>
        </pc:spChg>
      </pc:sldChg>
      <pc:sldChg chg="delSp modSp add delAnim modAnim">
        <pc:chgData name="Dimitar Zahariev" userId="b84e4ebc77879e88" providerId="LiveId" clId="{B64634A8-BBD7-4624-8218-0EC097D8DDA6}" dt="2020-02-12T13:02:03.900" v="4317" actId="478"/>
        <pc:sldMkLst>
          <pc:docMk/>
          <pc:sldMk cId="1992174324" sldId="959"/>
        </pc:sldMkLst>
        <pc:spChg chg="mod">
          <ac:chgData name="Dimitar Zahariev" userId="b84e4ebc77879e88" providerId="LiveId" clId="{B64634A8-BBD7-4624-8218-0EC097D8DDA6}" dt="2020-02-12T12:55:54.356" v="3797" actId="20577"/>
          <ac:spMkLst>
            <pc:docMk/>
            <pc:sldMk cId="1992174324" sldId="959"/>
            <ac:spMk id="4" creationId="{D7702113-46B5-44FF-AE34-AED42A801FFF}"/>
          </ac:spMkLst>
        </pc:spChg>
        <pc:spChg chg="mod">
          <ac:chgData name="Dimitar Zahariev" userId="b84e4ebc77879e88" providerId="LiveId" clId="{B64634A8-BBD7-4624-8218-0EC097D8DDA6}" dt="2020-02-12T13:01:52.888" v="4316" actId="20577"/>
          <ac:spMkLst>
            <pc:docMk/>
            <pc:sldMk cId="1992174324" sldId="959"/>
            <ac:spMk id="5" creationId="{25D4DC16-7C8F-4647-B097-E39063E1F4FD}"/>
          </ac:spMkLst>
        </pc:spChg>
        <pc:spChg chg="del">
          <ac:chgData name="Dimitar Zahariev" userId="b84e4ebc77879e88" providerId="LiveId" clId="{B64634A8-BBD7-4624-8218-0EC097D8DDA6}" dt="2020-02-12T13:02:03.900" v="4317" actId="478"/>
          <ac:spMkLst>
            <pc:docMk/>
            <pc:sldMk cId="1992174324" sldId="959"/>
            <ac:spMk id="6" creationId="{391F2308-E957-40BB-A6ED-5D70B38DD10A}"/>
          </ac:spMkLst>
        </pc:spChg>
      </pc:sldChg>
      <pc:sldChg chg="delSp modSp add delAnim modAnim">
        <pc:chgData name="Dimitar Zahariev" userId="b84e4ebc77879e88" providerId="LiveId" clId="{B64634A8-BBD7-4624-8218-0EC097D8DDA6}" dt="2020-02-13T14:00:19.848" v="9602"/>
        <pc:sldMkLst>
          <pc:docMk/>
          <pc:sldMk cId="2479362243" sldId="960"/>
        </pc:sldMkLst>
        <pc:spChg chg="mod">
          <ac:chgData name="Dimitar Zahariev" userId="b84e4ebc77879e88" providerId="LiveId" clId="{B64634A8-BBD7-4624-8218-0EC097D8DDA6}" dt="2020-02-12T13:03:53.251" v="4343" actId="20577"/>
          <ac:spMkLst>
            <pc:docMk/>
            <pc:sldMk cId="2479362243" sldId="960"/>
            <ac:spMk id="4" creationId="{D7702113-46B5-44FF-AE34-AED42A801FFF}"/>
          </ac:spMkLst>
        </pc:spChg>
        <pc:spChg chg="mod">
          <ac:chgData name="Dimitar Zahariev" userId="b84e4ebc77879e88" providerId="LiveId" clId="{B64634A8-BBD7-4624-8218-0EC097D8DDA6}" dt="2020-02-12T13:14:34.001" v="5051" actId="20577"/>
          <ac:spMkLst>
            <pc:docMk/>
            <pc:sldMk cId="2479362243" sldId="960"/>
            <ac:spMk id="5" creationId="{25D4DC16-7C8F-4647-B097-E39063E1F4FD}"/>
          </ac:spMkLst>
        </pc:spChg>
        <pc:spChg chg="del">
          <ac:chgData name="Dimitar Zahariev" userId="b84e4ebc77879e88" providerId="LiveId" clId="{B64634A8-BBD7-4624-8218-0EC097D8DDA6}" dt="2020-02-12T13:14:37.708" v="5052" actId="478"/>
          <ac:spMkLst>
            <pc:docMk/>
            <pc:sldMk cId="2479362243" sldId="960"/>
            <ac:spMk id="6" creationId="{391F2308-E957-40BB-A6ED-5D70B38DD10A}"/>
          </ac:spMkLst>
        </pc:spChg>
      </pc:sldChg>
      <pc:sldChg chg="add ord">
        <pc:chgData name="Dimitar Zahariev" userId="b84e4ebc77879e88" providerId="LiveId" clId="{B64634A8-BBD7-4624-8218-0EC097D8DDA6}" dt="2020-02-12T13:39:05.168" v="6049"/>
        <pc:sldMkLst>
          <pc:docMk/>
          <pc:sldMk cId="1913016312" sldId="961"/>
        </pc:sldMkLst>
      </pc:sldChg>
      <pc:sldChg chg="delSp modSp add delAnim modAnim">
        <pc:chgData name="Dimitar Zahariev" userId="b84e4ebc77879e88" providerId="LiveId" clId="{B64634A8-BBD7-4624-8218-0EC097D8DDA6}" dt="2020-02-13T14:03:07.691" v="9680"/>
        <pc:sldMkLst>
          <pc:docMk/>
          <pc:sldMk cId="1097053249" sldId="962"/>
        </pc:sldMkLst>
        <pc:spChg chg="mod">
          <ac:chgData name="Dimitar Zahariev" userId="b84e4ebc77879e88" providerId="LiveId" clId="{B64634A8-BBD7-4624-8218-0EC097D8DDA6}" dt="2020-02-12T15:24:08.987" v="9114" actId="20577"/>
          <ac:spMkLst>
            <pc:docMk/>
            <pc:sldMk cId="1097053249" sldId="962"/>
            <ac:spMk id="4" creationId="{D7702113-46B5-44FF-AE34-AED42A801FFF}"/>
          </ac:spMkLst>
        </pc:spChg>
        <pc:spChg chg="mod">
          <ac:chgData name="Dimitar Zahariev" userId="b84e4ebc77879e88" providerId="LiveId" clId="{B64634A8-BBD7-4624-8218-0EC097D8DDA6}" dt="2020-02-13T14:02:47.653" v="9670" actId="20577"/>
          <ac:spMkLst>
            <pc:docMk/>
            <pc:sldMk cId="1097053249" sldId="962"/>
            <ac:spMk id="5" creationId="{25D4DC16-7C8F-4647-B097-E39063E1F4FD}"/>
          </ac:spMkLst>
        </pc:spChg>
        <pc:spChg chg="del">
          <ac:chgData name="Dimitar Zahariev" userId="b84e4ebc77879e88" providerId="LiveId" clId="{B64634A8-BBD7-4624-8218-0EC097D8DDA6}" dt="2020-02-13T14:02:13.936" v="9625" actId="478"/>
          <ac:spMkLst>
            <pc:docMk/>
            <pc:sldMk cId="1097053249" sldId="962"/>
            <ac:spMk id="6" creationId="{391F2308-E957-40BB-A6ED-5D70B38DD10A}"/>
          </ac:spMkLst>
        </pc:spChg>
      </pc:sldChg>
      <pc:sldChg chg="delSp modSp add delAnim modAnim">
        <pc:chgData name="Dimitar Zahariev" userId="b84e4ebc77879e88" providerId="LiveId" clId="{B64634A8-BBD7-4624-8218-0EC097D8DDA6}" dt="2020-02-13T14:03:13.015" v="9681" actId="478"/>
        <pc:sldMkLst>
          <pc:docMk/>
          <pc:sldMk cId="3817873110" sldId="963"/>
        </pc:sldMkLst>
        <pc:spChg chg="mod">
          <ac:chgData name="Dimitar Zahariev" userId="b84e4ebc77879e88" providerId="LiveId" clId="{B64634A8-BBD7-4624-8218-0EC097D8DDA6}" dt="2020-02-12T15:24:28.014" v="9146" actId="20577"/>
          <ac:spMkLst>
            <pc:docMk/>
            <pc:sldMk cId="3817873110" sldId="963"/>
            <ac:spMk id="4" creationId="{D7702113-46B5-44FF-AE34-AED42A801FFF}"/>
          </ac:spMkLst>
        </pc:spChg>
        <pc:spChg chg="mod">
          <ac:chgData name="Dimitar Zahariev" userId="b84e4ebc77879e88" providerId="LiveId" clId="{B64634A8-BBD7-4624-8218-0EC097D8DDA6}" dt="2020-02-12T15:26:32.220" v="9396" actId="313"/>
          <ac:spMkLst>
            <pc:docMk/>
            <pc:sldMk cId="3817873110" sldId="963"/>
            <ac:spMk id="5" creationId="{25D4DC16-7C8F-4647-B097-E39063E1F4FD}"/>
          </ac:spMkLst>
        </pc:spChg>
        <pc:spChg chg="del">
          <ac:chgData name="Dimitar Zahariev" userId="b84e4ebc77879e88" providerId="LiveId" clId="{B64634A8-BBD7-4624-8218-0EC097D8DDA6}" dt="2020-02-13T14:03:13.015" v="9681" actId="478"/>
          <ac:spMkLst>
            <pc:docMk/>
            <pc:sldMk cId="3817873110" sldId="963"/>
            <ac:spMk id="6" creationId="{391F2308-E957-40BB-A6ED-5D70B38DD10A}"/>
          </ac:spMkLst>
        </pc:spChg>
      </pc:sldChg>
      <pc:sldChg chg="delSp add delAnim modAnim">
        <pc:chgData name="Dimitar Zahariev" userId="b84e4ebc77879e88" providerId="LiveId" clId="{B64634A8-BBD7-4624-8218-0EC097D8DDA6}" dt="2020-02-13T14:04:08.257" v="9687"/>
        <pc:sldMkLst>
          <pc:docMk/>
          <pc:sldMk cId="353480462" sldId="964"/>
        </pc:sldMkLst>
        <pc:spChg chg="del">
          <ac:chgData name="Dimitar Zahariev" userId="b84e4ebc77879e88" providerId="LiveId" clId="{B64634A8-BBD7-4624-8218-0EC097D8DDA6}" dt="2020-02-13T14:03:22.167" v="9682" actId="478"/>
          <ac:spMkLst>
            <pc:docMk/>
            <pc:sldMk cId="353480462" sldId="964"/>
            <ac:spMk id="6" creationId="{391F2308-E957-40BB-A6ED-5D70B38DD10A}"/>
          </ac:spMkLst>
        </pc:spChg>
      </pc:sldChg>
      <pc:sldChg chg="delSp add delAnim modAnim">
        <pc:chgData name="Dimitar Zahariev" userId="b84e4ebc77879e88" providerId="LiveId" clId="{B64634A8-BBD7-4624-8218-0EC097D8DDA6}" dt="2020-02-13T14:04:22.921" v="9692" actId="478"/>
        <pc:sldMkLst>
          <pc:docMk/>
          <pc:sldMk cId="2747592252" sldId="965"/>
        </pc:sldMkLst>
        <pc:spChg chg="del">
          <ac:chgData name="Dimitar Zahariev" userId="b84e4ebc77879e88" providerId="LiveId" clId="{B64634A8-BBD7-4624-8218-0EC097D8DDA6}" dt="2020-02-13T14:04:22.921" v="9692" actId="478"/>
          <ac:spMkLst>
            <pc:docMk/>
            <pc:sldMk cId="2747592252" sldId="965"/>
            <ac:spMk id="6" creationId="{391F2308-E957-40BB-A6ED-5D70B38DD10A}"/>
          </ac:spMkLst>
        </pc:spChg>
      </pc:sldChg>
      <pc:sldChg chg="delSp add delAnim">
        <pc:chgData name="Dimitar Zahariev" userId="b84e4ebc77879e88" providerId="LiveId" clId="{B64634A8-BBD7-4624-8218-0EC097D8DDA6}" dt="2020-02-13T14:04:27.276" v="9693" actId="478"/>
        <pc:sldMkLst>
          <pc:docMk/>
          <pc:sldMk cId="1349647444" sldId="966"/>
        </pc:sldMkLst>
        <pc:spChg chg="del">
          <ac:chgData name="Dimitar Zahariev" userId="b84e4ebc77879e88" providerId="LiveId" clId="{B64634A8-BBD7-4624-8218-0EC097D8DDA6}" dt="2020-02-13T14:04:27.276" v="9693" actId="478"/>
          <ac:spMkLst>
            <pc:docMk/>
            <pc:sldMk cId="1349647444" sldId="966"/>
            <ac:spMk id="6" creationId="{391F2308-E957-40BB-A6ED-5D70B38DD10A}"/>
          </ac:spMkLst>
        </pc:spChg>
      </pc:sldChg>
      <pc:sldChg chg="delSp modSp add delAnim modAnim">
        <pc:chgData name="Dimitar Zahariev" userId="b84e4ebc77879e88" providerId="LiveId" clId="{B64634A8-BBD7-4624-8218-0EC097D8DDA6}" dt="2020-02-13T14:05:11.475" v="9702"/>
        <pc:sldMkLst>
          <pc:docMk/>
          <pc:sldMk cId="1532465181" sldId="967"/>
        </pc:sldMkLst>
        <pc:spChg chg="mod">
          <ac:chgData name="Dimitar Zahariev" userId="b84e4ebc77879e88" providerId="LiveId" clId="{B64634A8-BBD7-4624-8218-0EC097D8DDA6}" dt="2020-02-12T12:44:49.376" v="3292" actId="20577"/>
          <ac:spMkLst>
            <pc:docMk/>
            <pc:sldMk cId="1532465181" sldId="967"/>
            <ac:spMk id="4" creationId="{D7702113-46B5-44FF-AE34-AED42A801FFF}"/>
          </ac:spMkLst>
        </pc:spChg>
        <pc:spChg chg="del">
          <ac:chgData name="Dimitar Zahariev" userId="b84e4ebc77879e88" providerId="LiveId" clId="{B64634A8-BBD7-4624-8218-0EC097D8DDA6}" dt="2020-02-13T14:05:08.082" v="9701" actId="478"/>
          <ac:spMkLst>
            <pc:docMk/>
            <pc:sldMk cId="1532465181" sldId="967"/>
            <ac:spMk id="6" creationId="{391F2308-E957-40BB-A6ED-5D70B38DD10A}"/>
          </ac:spMkLst>
        </pc:spChg>
      </pc:sldChg>
      <pc:sldChg chg="delSp modSp add delAnim">
        <pc:chgData name="Dimitar Zahariev" userId="b84e4ebc77879e88" providerId="LiveId" clId="{B64634A8-BBD7-4624-8218-0EC097D8DDA6}" dt="2020-02-13T14:05:42.510" v="9707" actId="478"/>
        <pc:sldMkLst>
          <pc:docMk/>
          <pc:sldMk cId="3800313038" sldId="968"/>
        </pc:sldMkLst>
        <pc:spChg chg="mod">
          <ac:chgData name="Dimitar Zahariev" userId="b84e4ebc77879e88" providerId="LiveId" clId="{B64634A8-BBD7-4624-8218-0EC097D8DDA6}" dt="2020-02-12T12:44:58.569" v="3307" actId="20577"/>
          <ac:spMkLst>
            <pc:docMk/>
            <pc:sldMk cId="3800313038" sldId="968"/>
            <ac:spMk id="4" creationId="{D7702113-46B5-44FF-AE34-AED42A801FFF}"/>
          </ac:spMkLst>
        </pc:spChg>
        <pc:spChg chg="del">
          <ac:chgData name="Dimitar Zahariev" userId="b84e4ebc77879e88" providerId="LiveId" clId="{B64634A8-BBD7-4624-8218-0EC097D8DDA6}" dt="2020-02-13T14:05:42.510" v="9707" actId="478"/>
          <ac:spMkLst>
            <pc:docMk/>
            <pc:sldMk cId="3800313038" sldId="968"/>
            <ac:spMk id="6" creationId="{391F2308-E957-40BB-A6ED-5D70B38DD10A}"/>
          </ac:spMkLst>
        </pc:spChg>
      </pc:sldChg>
      <pc:sldChg chg="delSp modSp add delAnim">
        <pc:chgData name="Dimitar Zahariev" userId="b84e4ebc77879e88" providerId="LiveId" clId="{B64634A8-BBD7-4624-8218-0EC097D8DDA6}" dt="2020-02-13T14:05:46.767" v="9708" actId="478"/>
        <pc:sldMkLst>
          <pc:docMk/>
          <pc:sldMk cId="1354354301" sldId="969"/>
        </pc:sldMkLst>
        <pc:spChg chg="mod">
          <ac:chgData name="Dimitar Zahariev" userId="b84e4ebc77879e88" providerId="LiveId" clId="{B64634A8-BBD7-4624-8218-0EC097D8DDA6}" dt="2020-02-12T12:45:07.473" v="3323" actId="20577"/>
          <ac:spMkLst>
            <pc:docMk/>
            <pc:sldMk cId="1354354301" sldId="969"/>
            <ac:spMk id="4" creationId="{D7702113-46B5-44FF-AE34-AED42A801FFF}"/>
          </ac:spMkLst>
        </pc:spChg>
        <pc:spChg chg="del">
          <ac:chgData name="Dimitar Zahariev" userId="b84e4ebc77879e88" providerId="LiveId" clId="{B64634A8-BBD7-4624-8218-0EC097D8DDA6}" dt="2020-02-13T14:05:46.767" v="9708" actId="478"/>
          <ac:spMkLst>
            <pc:docMk/>
            <pc:sldMk cId="1354354301" sldId="969"/>
            <ac:spMk id="6" creationId="{391F2308-E957-40BB-A6ED-5D70B38DD10A}"/>
          </ac:spMkLst>
        </pc:spChg>
      </pc:sldChg>
      <pc:sldChg chg="add">
        <pc:chgData name="Dimitar Zahariev" userId="b84e4ebc77879e88" providerId="LiveId" clId="{B64634A8-BBD7-4624-8218-0EC097D8DDA6}" dt="2020-02-12T06:16:06.952" v="488"/>
        <pc:sldMkLst>
          <pc:docMk/>
          <pc:sldMk cId="1641653386" sldId="970"/>
        </pc:sldMkLst>
      </pc:sldChg>
      <pc:sldChg chg="addSp delSp modSp add ord modAnim">
        <pc:chgData name="Dimitar Zahariev" userId="b84e4ebc77879e88" providerId="LiveId" clId="{B64634A8-BBD7-4624-8218-0EC097D8DDA6}" dt="2020-02-12T08:54:00.218" v="1383" actId="113"/>
        <pc:sldMkLst>
          <pc:docMk/>
          <pc:sldMk cId="223108281" sldId="971"/>
        </pc:sldMkLst>
        <pc:spChg chg="add del mod">
          <ac:chgData name="Dimitar Zahariev" userId="b84e4ebc77879e88" providerId="LiveId" clId="{B64634A8-BBD7-4624-8218-0EC097D8DDA6}" dt="2020-02-12T08:23:35.757" v="605" actId="478"/>
          <ac:spMkLst>
            <pc:docMk/>
            <pc:sldMk cId="223108281" sldId="971"/>
            <ac:spMk id="2" creationId="{D4E00B5A-DE21-4934-8ADE-DE8D8D602CD7}"/>
          </ac:spMkLst>
        </pc:spChg>
        <pc:spChg chg="mod">
          <ac:chgData name="Dimitar Zahariev" userId="b84e4ebc77879e88" providerId="LiveId" clId="{B64634A8-BBD7-4624-8218-0EC097D8DDA6}" dt="2020-02-12T08:12:36.225" v="513" actId="20577"/>
          <ac:spMkLst>
            <pc:docMk/>
            <pc:sldMk cId="223108281" sldId="971"/>
            <ac:spMk id="4" creationId="{D7702113-46B5-44FF-AE34-AED42A801FFF}"/>
          </ac:spMkLst>
        </pc:spChg>
        <pc:spChg chg="mod">
          <ac:chgData name="Dimitar Zahariev" userId="b84e4ebc77879e88" providerId="LiveId" clId="{B64634A8-BBD7-4624-8218-0EC097D8DDA6}" dt="2020-02-12T08:54:00.218" v="1383" actId="113"/>
          <ac:spMkLst>
            <pc:docMk/>
            <pc:sldMk cId="223108281" sldId="971"/>
            <ac:spMk id="5" creationId="{25D4DC16-7C8F-4647-B097-E39063E1F4FD}"/>
          </ac:spMkLst>
        </pc:spChg>
        <pc:spChg chg="mod">
          <ac:chgData name="Dimitar Zahariev" userId="b84e4ebc77879e88" providerId="LiveId" clId="{B64634A8-BBD7-4624-8218-0EC097D8DDA6}" dt="2020-02-12T08:23:38.500" v="606"/>
          <ac:spMkLst>
            <pc:docMk/>
            <pc:sldMk cId="223108281" sldId="971"/>
            <ac:spMk id="6" creationId="{391F2308-E957-40BB-A6ED-5D70B38DD10A}"/>
          </ac:spMkLst>
        </pc:spChg>
        <pc:picChg chg="add mod modCrop">
          <ac:chgData name="Dimitar Zahariev" userId="b84e4ebc77879e88" providerId="LiveId" clId="{B64634A8-BBD7-4624-8218-0EC097D8DDA6}" dt="2020-02-12T08:34:02.583" v="836" actId="1076"/>
          <ac:picMkLst>
            <pc:docMk/>
            <pc:sldMk cId="223108281" sldId="971"/>
            <ac:picMk id="7" creationId="{AA084606-5E32-4605-8422-869472DBF179}"/>
          </ac:picMkLst>
        </pc:picChg>
      </pc:sldChg>
      <pc:sldChg chg="delSp modSp add delAnim modAnim">
        <pc:chgData name="Dimitar Zahariev" userId="b84e4ebc77879e88" providerId="LiveId" clId="{B64634A8-BBD7-4624-8218-0EC097D8DDA6}" dt="2020-02-13T13:58:37.737" v="9577" actId="27636"/>
        <pc:sldMkLst>
          <pc:docMk/>
          <pc:sldMk cId="3319605434" sldId="972"/>
        </pc:sldMkLst>
        <pc:spChg chg="mod">
          <ac:chgData name="Dimitar Zahariev" userId="b84e4ebc77879e88" providerId="LiveId" clId="{B64634A8-BBD7-4624-8218-0EC097D8DDA6}" dt="2020-02-12T12:55:34.252" v="3778" actId="20577"/>
          <ac:spMkLst>
            <pc:docMk/>
            <pc:sldMk cId="3319605434" sldId="972"/>
            <ac:spMk id="4" creationId="{D7702113-46B5-44FF-AE34-AED42A801FFF}"/>
          </ac:spMkLst>
        </pc:spChg>
        <pc:spChg chg="mod">
          <ac:chgData name="Dimitar Zahariev" userId="b84e4ebc77879e88" providerId="LiveId" clId="{B64634A8-BBD7-4624-8218-0EC097D8DDA6}" dt="2020-02-13T13:58:37.737" v="9577" actId="27636"/>
          <ac:spMkLst>
            <pc:docMk/>
            <pc:sldMk cId="3319605434" sldId="972"/>
            <ac:spMk id="5" creationId="{25D4DC16-7C8F-4647-B097-E39063E1F4FD}"/>
          </ac:spMkLst>
        </pc:spChg>
        <pc:spChg chg="del mod">
          <ac:chgData name="Dimitar Zahariev" userId="b84e4ebc77879e88" providerId="LiveId" clId="{B64634A8-BBD7-4624-8218-0EC097D8DDA6}" dt="2020-02-12T13:02:10.899" v="4319" actId="478"/>
          <ac:spMkLst>
            <pc:docMk/>
            <pc:sldMk cId="3319605434" sldId="972"/>
            <ac:spMk id="6" creationId="{391F2308-E957-40BB-A6ED-5D70B38DD10A}"/>
          </ac:spMkLst>
        </pc:spChg>
      </pc:sldChg>
      <pc:sldChg chg="delSp modSp add delAnim modAnim">
        <pc:chgData name="Dimitar Zahariev" userId="b84e4ebc77879e88" providerId="LiveId" clId="{B64634A8-BBD7-4624-8218-0EC097D8DDA6}" dt="2020-02-12T13:31:10.186" v="6047" actId="478"/>
        <pc:sldMkLst>
          <pc:docMk/>
          <pc:sldMk cId="2095690529" sldId="973"/>
        </pc:sldMkLst>
        <pc:spChg chg="mod">
          <ac:chgData name="Dimitar Zahariev" userId="b84e4ebc77879e88" providerId="LiveId" clId="{B64634A8-BBD7-4624-8218-0EC097D8DDA6}" dt="2020-02-12T13:05:10.113" v="4363" actId="20577"/>
          <ac:spMkLst>
            <pc:docMk/>
            <pc:sldMk cId="2095690529" sldId="973"/>
            <ac:spMk id="4" creationId="{D7702113-46B5-44FF-AE34-AED42A801FFF}"/>
          </ac:spMkLst>
        </pc:spChg>
        <pc:spChg chg="mod">
          <ac:chgData name="Dimitar Zahariev" userId="b84e4ebc77879e88" providerId="LiveId" clId="{B64634A8-BBD7-4624-8218-0EC097D8DDA6}" dt="2020-02-12T13:31:04.919" v="6046" actId="27636"/>
          <ac:spMkLst>
            <pc:docMk/>
            <pc:sldMk cId="2095690529" sldId="973"/>
            <ac:spMk id="5" creationId="{25D4DC16-7C8F-4647-B097-E39063E1F4FD}"/>
          </ac:spMkLst>
        </pc:spChg>
        <pc:spChg chg="del">
          <ac:chgData name="Dimitar Zahariev" userId="b84e4ebc77879e88" providerId="LiveId" clId="{B64634A8-BBD7-4624-8218-0EC097D8DDA6}" dt="2020-02-12T13:31:10.186" v="6047" actId="478"/>
          <ac:spMkLst>
            <pc:docMk/>
            <pc:sldMk cId="2095690529" sldId="973"/>
            <ac:spMk id="6" creationId="{391F2308-E957-40BB-A6ED-5D70B38DD10A}"/>
          </ac:spMkLst>
        </pc:spChg>
      </pc:sldChg>
      <pc:sldChg chg="delSp modSp add ord delAnim modAnim">
        <pc:chgData name="Dimitar Zahariev" userId="b84e4ebc77879e88" providerId="LiveId" clId="{B64634A8-BBD7-4624-8218-0EC097D8DDA6}" dt="2020-02-13T14:00:57.608" v="9619"/>
        <pc:sldMkLst>
          <pc:docMk/>
          <pc:sldMk cId="2289039297" sldId="974"/>
        </pc:sldMkLst>
        <pc:spChg chg="mod">
          <ac:chgData name="Dimitar Zahariev" userId="b84e4ebc77879e88" providerId="LiveId" clId="{B64634A8-BBD7-4624-8218-0EC097D8DDA6}" dt="2020-02-12T13:05:37.294" v="4393" actId="20577"/>
          <ac:spMkLst>
            <pc:docMk/>
            <pc:sldMk cId="2289039297" sldId="974"/>
            <ac:spMk id="4" creationId="{D7702113-46B5-44FF-AE34-AED42A801FFF}"/>
          </ac:spMkLst>
        </pc:spChg>
        <pc:spChg chg="mod">
          <ac:chgData name="Dimitar Zahariev" userId="b84e4ebc77879e88" providerId="LiveId" clId="{B64634A8-BBD7-4624-8218-0EC097D8DDA6}" dt="2020-02-12T13:22:42.290" v="5666" actId="20577"/>
          <ac:spMkLst>
            <pc:docMk/>
            <pc:sldMk cId="2289039297" sldId="974"/>
            <ac:spMk id="5" creationId="{25D4DC16-7C8F-4647-B097-E39063E1F4FD}"/>
          </ac:spMkLst>
        </pc:spChg>
        <pc:spChg chg="del">
          <ac:chgData name="Dimitar Zahariev" userId="b84e4ebc77879e88" providerId="LiveId" clId="{B64634A8-BBD7-4624-8218-0EC097D8DDA6}" dt="2020-02-12T13:22:44.540" v="5667" actId="478"/>
          <ac:spMkLst>
            <pc:docMk/>
            <pc:sldMk cId="2289039297" sldId="974"/>
            <ac:spMk id="6" creationId="{391F2308-E957-40BB-A6ED-5D70B38DD10A}"/>
          </ac:spMkLst>
        </pc:spChg>
      </pc:sldChg>
      <pc:sldChg chg="delSp modSp add delAnim modAnim">
        <pc:chgData name="Dimitar Zahariev" userId="b84e4ebc77879e88" providerId="LiveId" clId="{B64634A8-BBD7-4624-8218-0EC097D8DDA6}" dt="2020-02-12T13:56:38.374" v="7138" actId="113"/>
        <pc:sldMkLst>
          <pc:docMk/>
          <pc:sldMk cId="4156010904" sldId="975"/>
        </pc:sldMkLst>
        <pc:spChg chg="mod">
          <ac:chgData name="Dimitar Zahariev" userId="b84e4ebc77879e88" providerId="LiveId" clId="{B64634A8-BBD7-4624-8218-0EC097D8DDA6}" dt="2020-02-12T13:05:47.809" v="4409" actId="20577"/>
          <ac:spMkLst>
            <pc:docMk/>
            <pc:sldMk cId="4156010904" sldId="975"/>
            <ac:spMk id="4" creationId="{D7702113-46B5-44FF-AE34-AED42A801FFF}"/>
          </ac:spMkLst>
        </pc:spChg>
        <pc:spChg chg="mod">
          <ac:chgData name="Dimitar Zahariev" userId="b84e4ebc77879e88" providerId="LiveId" clId="{B64634A8-BBD7-4624-8218-0EC097D8DDA6}" dt="2020-02-12T13:56:38.374" v="7138" actId="113"/>
          <ac:spMkLst>
            <pc:docMk/>
            <pc:sldMk cId="4156010904" sldId="975"/>
            <ac:spMk id="5" creationId="{25D4DC16-7C8F-4647-B097-E39063E1F4FD}"/>
          </ac:spMkLst>
        </pc:spChg>
        <pc:spChg chg="del">
          <ac:chgData name="Dimitar Zahariev" userId="b84e4ebc77879e88" providerId="LiveId" clId="{B64634A8-BBD7-4624-8218-0EC097D8DDA6}" dt="2020-02-12T13:51:36.315" v="6842" actId="478"/>
          <ac:spMkLst>
            <pc:docMk/>
            <pc:sldMk cId="4156010904" sldId="975"/>
            <ac:spMk id="6" creationId="{391F2308-E957-40BB-A6ED-5D70B38DD10A}"/>
          </ac:spMkLst>
        </pc:spChg>
      </pc:sldChg>
      <pc:sldChg chg="delSp modSp add delAnim modAnim">
        <pc:chgData name="Dimitar Zahariev" userId="b84e4ebc77879e88" providerId="LiveId" clId="{B64634A8-BBD7-4624-8218-0EC097D8DDA6}" dt="2020-02-12T14:04:03.124" v="7657" actId="113"/>
        <pc:sldMkLst>
          <pc:docMk/>
          <pc:sldMk cId="3618148539" sldId="976"/>
        </pc:sldMkLst>
        <pc:spChg chg="mod">
          <ac:chgData name="Dimitar Zahariev" userId="b84e4ebc77879e88" providerId="LiveId" clId="{B64634A8-BBD7-4624-8218-0EC097D8DDA6}" dt="2020-02-12T13:55:16.119" v="7092" actId="20577"/>
          <ac:spMkLst>
            <pc:docMk/>
            <pc:sldMk cId="3618148539" sldId="976"/>
            <ac:spMk id="4" creationId="{D7702113-46B5-44FF-AE34-AED42A801FFF}"/>
          </ac:spMkLst>
        </pc:spChg>
        <pc:spChg chg="mod">
          <ac:chgData name="Dimitar Zahariev" userId="b84e4ebc77879e88" providerId="LiveId" clId="{B64634A8-BBD7-4624-8218-0EC097D8DDA6}" dt="2020-02-12T14:04:03.124" v="7657" actId="113"/>
          <ac:spMkLst>
            <pc:docMk/>
            <pc:sldMk cId="3618148539" sldId="976"/>
            <ac:spMk id="5" creationId="{25D4DC16-7C8F-4647-B097-E39063E1F4FD}"/>
          </ac:spMkLst>
        </pc:spChg>
        <pc:spChg chg="del">
          <ac:chgData name="Dimitar Zahariev" userId="b84e4ebc77879e88" providerId="LiveId" clId="{B64634A8-BBD7-4624-8218-0EC097D8DDA6}" dt="2020-02-12T14:03:09.034" v="7614" actId="478"/>
          <ac:spMkLst>
            <pc:docMk/>
            <pc:sldMk cId="3618148539" sldId="976"/>
            <ac:spMk id="6" creationId="{391F2308-E957-40BB-A6ED-5D70B38DD10A}"/>
          </ac:spMkLst>
        </pc:spChg>
      </pc:sldChg>
      <pc:sldChg chg="delSp add delAnim">
        <pc:chgData name="Dimitar Zahariev" userId="b84e4ebc77879e88" providerId="LiveId" clId="{B64634A8-BBD7-4624-8218-0EC097D8DDA6}" dt="2020-02-13T14:01:43.678" v="9621" actId="478"/>
        <pc:sldMkLst>
          <pc:docMk/>
          <pc:sldMk cId="999858161" sldId="977"/>
        </pc:sldMkLst>
        <pc:spChg chg="del">
          <ac:chgData name="Dimitar Zahariev" userId="b84e4ebc77879e88" providerId="LiveId" clId="{B64634A8-BBD7-4624-8218-0EC097D8DDA6}" dt="2020-02-13T14:01:43.678" v="9621" actId="478"/>
          <ac:spMkLst>
            <pc:docMk/>
            <pc:sldMk cId="999858161" sldId="977"/>
            <ac:spMk id="6" creationId="{391F2308-E957-40BB-A6ED-5D70B38DD10A}"/>
          </ac:spMkLst>
        </pc:spChg>
      </pc:sldChg>
      <pc:sldChg chg="delSp modSp add delAnim">
        <pc:chgData name="Dimitar Zahariev" userId="b84e4ebc77879e88" providerId="LiveId" clId="{B64634A8-BBD7-4624-8218-0EC097D8DDA6}" dt="2020-02-13T14:04:44.402" v="9700" actId="478"/>
        <pc:sldMkLst>
          <pc:docMk/>
          <pc:sldMk cId="306885999" sldId="978"/>
        </pc:sldMkLst>
        <pc:spChg chg="mod">
          <ac:chgData name="Dimitar Zahariev" userId="b84e4ebc77879e88" providerId="LiveId" clId="{B64634A8-BBD7-4624-8218-0EC097D8DDA6}" dt="2020-02-12T15:30:58.190" v="9418" actId="20577"/>
          <ac:spMkLst>
            <pc:docMk/>
            <pc:sldMk cId="306885999" sldId="978"/>
            <ac:spMk id="4" creationId="{D7702113-46B5-44FF-AE34-AED42A801FFF}"/>
          </ac:spMkLst>
        </pc:spChg>
        <pc:spChg chg="del">
          <ac:chgData name="Dimitar Zahariev" userId="b84e4ebc77879e88" providerId="LiveId" clId="{B64634A8-BBD7-4624-8218-0EC097D8DDA6}" dt="2020-02-13T14:04:44.402" v="9700" actId="478"/>
          <ac:spMkLst>
            <pc:docMk/>
            <pc:sldMk cId="306885999" sldId="978"/>
            <ac:spMk id="6" creationId="{391F2308-E957-40BB-A6ED-5D70B38DD10A}"/>
          </ac:spMkLst>
        </pc:spChg>
      </pc:sldChg>
      <pc:sldChg chg="delSp delAnim modAnim">
        <pc:chgData name="Dimitar Zahariev" userId="b84e4ebc77879e88" providerId="LiveId" clId="{B64634A8-BBD7-4624-8218-0EC097D8DDA6}" dt="2020-02-13T14:04:35.594" v="9699" actId="478"/>
        <pc:sldMkLst>
          <pc:docMk/>
          <pc:sldMk cId="3723349276" sldId="979"/>
        </pc:sldMkLst>
        <pc:spChg chg="del">
          <ac:chgData name="Dimitar Zahariev" userId="b84e4ebc77879e88" providerId="LiveId" clId="{B64634A8-BBD7-4624-8218-0EC097D8DDA6}" dt="2020-02-13T14:04:35.594" v="9699" actId="478"/>
          <ac:spMkLst>
            <pc:docMk/>
            <pc:sldMk cId="3723349276" sldId="979"/>
            <ac:spMk id="6" creationId="{391F2308-E957-40BB-A6ED-5D70B38DD10A}"/>
          </ac:spMkLst>
        </pc:spChg>
      </pc:sldChg>
      <pc:sldChg chg="delSp delAnim">
        <pc:chgData name="Dimitar Zahariev" userId="b84e4ebc77879e88" providerId="LiveId" clId="{B64634A8-BBD7-4624-8218-0EC097D8DDA6}" dt="2020-02-13T14:05:34.886" v="9706" actId="478"/>
        <pc:sldMkLst>
          <pc:docMk/>
          <pc:sldMk cId="2657569441" sldId="980"/>
        </pc:sldMkLst>
        <pc:spChg chg="del">
          <ac:chgData name="Dimitar Zahariev" userId="b84e4ebc77879e88" providerId="LiveId" clId="{B64634A8-BBD7-4624-8218-0EC097D8DDA6}" dt="2020-02-13T14:05:34.886" v="9706" actId="478"/>
          <ac:spMkLst>
            <pc:docMk/>
            <pc:sldMk cId="2657569441" sldId="980"/>
            <ac:spMk id="6" creationId="{391F2308-E957-40BB-A6ED-5D70B38DD10A}"/>
          </ac:spMkLst>
        </pc:spChg>
      </pc:sldChg>
      <pc:sldChg chg="delSp delAnim">
        <pc:chgData name="Dimitar Zahariev" userId="b84e4ebc77879e88" providerId="LiveId" clId="{B64634A8-BBD7-4624-8218-0EC097D8DDA6}" dt="2020-02-13T14:05:25.611" v="9704" actId="478"/>
        <pc:sldMkLst>
          <pc:docMk/>
          <pc:sldMk cId="2726569161" sldId="981"/>
        </pc:sldMkLst>
        <pc:spChg chg="del">
          <ac:chgData name="Dimitar Zahariev" userId="b84e4ebc77879e88" providerId="LiveId" clId="{B64634A8-BBD7-4624-8218-0EC097D8DDA6}" dt="2020-02-13T14:05:25.611" v="9704" actId="478"/>
          <ac:spMkLst>
            <pc:docMk/>
            <pc:sldMk cId="2726569161" sldId="981"/>
            <ac:spMk id="6" creationId="{391F2308-E957-40BB-A6ED-5D70B38DD10A}"/>
          </ac:spMkLst>
        </pc:spChg>
      </pc:sldChg>
      <pc:sldChg chg="delSp delAnim">
        <pc:chgData name="Dimitar Zahariev" userId="b84e4ebc77879e88" providerId="LiveId" clId="{B64634A8-BBD7-4624-8218-0EC097D8DDA6}" dt="2020-02-13T14:05:30.127" v="9705" actId="478"/>
        <pc:sldMkLst>
          <pc:docMk/>
          <pc:sldMk cId="2990751030" sldId="982"/>
        </pc:sldMkLst>
        <pc:spChg chg="del">
          <ac:chgData name="Dimitar Zahariev" userId="b84e4ebc77879e88" providerId="LiveId" clId="{B64634A8-BBD7-4624-8218-0EC097D8DDA6}" dt="2020-02-13T14:05:30.127" v="9705" actId="478"/>
          <ac:spMkLst>
            <pc:docMk/>
            <pc:sldMk cId="2990751030" sldId="982"/>
            <ac:spMk id="6" creationId="{391F2308-E957-40BB-A6ED-5D70B38DD10A}"/>
          </ac:spMkLst>
        </pc:spChg>
      </pc:sldChg>
      <pc:sldChg chg="delSp delAnim">
        <pc:chgData name="Dimitar Zahariev" userId="b84e4ebc77879e88" providerId="LiveId" clId="{B64634A8-BBD7-4624-8218-0EC097D8DDA6}" dt="2020-02-13T14:01:51.328" v="9622" actId="478"/>
        <pc:sldMkLst>
          <pc:docMk/>
          <pc:sldMk cId="1523970667" sldId="983"/>
        </pc:sldMkLst>
        <pc:spChg chg="del">
          <ac:chgData name="Dimitar Zahariev" userId="b84e4ebc77879e88" providerId="LiveId" clId="{B64634A8-BBD7-4624-8218-0EC097D8DDA6}" dt="2020-02-13T14:01:51.328" v="9622" actId="478"/>
          <ac:spMkLst>
            <pc:docMk/>
            <pc:sldMk cId="1523970667" sldId="983"/>
            <ac:spMk id="6" creationId="{391F2308-E957-40BB-A6ED-5D70B38DD10A}"/>
          </ac:spMkLst>
        </pc:spChg>
      </pc:sldChg>
      <pc:sldChg chg="delSp delAnim">
        <pc:chgData name="Dimitar Zahariev" userId="b84e4ebc77879e88" providerId="LiveId" clId="{B64634A8-BBD7-4624-8218-0EC097D8DDA6}" dt="2020-02-13T14:01:54.162" v="9623" actId="478"/>
        <pc:sldMkLst>
          <pc:docMk/>
          <pc:sldMk cId="4218383465" sldId="984"/>
        </pc:sldMkLst>
        <pc:spChg chg="del">
          <ac:chgData name="Dimitar Zahariev" userId="b84e4ebc77879e88" providerId="LiveId" clId="{B64634A8-BBD7-4624-8218-0EC097D8DDA6}" dt="2020-02-13T14:01:54.162" v="9623" actId="478"/>
          <ac:spMkLst>
            <pc:docMk/>
            <pc:sldMk cId="4218383465" sldId="984"/>
            <ac:spMk id="6" creationId="{391F2308-E957-40BB-A6ED-5D70B38DD10A}"/>
          </ac:spMkLst>
        </pc:spChg>
      </pc:sldChg>
    </pc:docChg>
  </pc:docChgLst>
  <pc:docChgLst>
    <pc:chgData name="Dimitar Zahariev" userId="b84e4ebc77879e88" providerId="LiveId" clId="{3700EFBF-A6B9-418E-AEF0-C811B61A28C1}"/>
    <pc:docChg chg="undo redo custSel addSld delSld modSld sldOrd modMainMaster modSection">
      <pc:chgData name="Dimitar Zahariev" userId="b84e4ebc77879e88" providerId="LiveId" clId="{3700EFBF-A6B9-418E-AEF0-C811B61A28C1}" dt="2019-12-03T08:55:15.360" v="14869" actId="20577"/>
      <pc:docMkLst>
        <pc:docMk/>
      </pc:docMkLst>
      <pc:sldChg chg="modSp">
        <pc:chgData name="Dimitar Zahariev" userId="b84e4ebc77879e88" providerId="LiveId" clId="{3700EFBF-A6B9-418E-AEF0-C811B61A28C1}" dt="2019-12-01T18:10:10.526" v="4732" actId="20577"/>
        <pc:sldMkLst>
          <pc:docMk/>
          <pc:sldMk cId="3215379390" sldId="274"/>
        </pc:sldMkLst>
        <pc:spChg chg="mod">
          <ac:chgData name="Dimitar Zahariev" userId="b84e4ebc77879e88" providerId="LiveId" clId="{3700EFBF-A6B9-418E-AEF0-C811B61A28C1}" dt="2019-12-01T14:59:13.709" v="668" actId="20577"/>
          <ac:spMkLst>
            <pc:docMk/>
            <pc:sldMk cId="3215379390" sldId="274"/>
            <ac:spMk id="2" creationId="{37F91798-9AD5-4209-8887-958029548481}"/>
          </ac:spMkLst>
        </pc:spChg>
        <pc:spChg chg="mod">
          <ac:chgData name="Dimitar Zahariev" userId="b84e4ebc77879e88" providerId="LiveId" clId="{3700EFBF-A6B9-418E-AEF0-C811B61A28C1}" dt="2019-12-01T18:10:10.526" v="4732" actId="20577"/>
          <ac:spMkLst>
            <pc:docMk/>
            <pc:sldMk cId="3215379390" sldId="274"/>
            <ac:spMk id="3" creationId="{A004DC04-DA2A-41C0-8578-4B8D2F08EA7D}"/>
          </ac:spMkLst>
        </pc:spChg>
      </pc:sldChg>
      <pc:sldChg chg="modSp modAnim">
        <pc:chgData name="Dimitar Zahariev" userId="b84e4ebc77879e88" providerId="LiveId" clId="{3700EFBF-A6B9-418E-AEF0-C811B61A28C1}" dt="2019-12-02T14:31:14.423" v="13607"/>
        <pc:sldMkLst>
          <pc:docMk/>
          <pc:sldMk cId="1646986932" sldId="276"/>
        </pc:sldMkLst>
        <pc:spChg chg="mod">
          <ac:chgData name="Dimitar Zahariev" userId="b84e4ebc77879e88" providerId="LiveId" clId="{3700EFBF-A6B9-418E-AEF0-C811B61A28C1}" dt="2019-12-01T17:41:03.438" v="4424" actId="20577"/>
          <ac:spMkLst>
            <pc:docMk/>
            <pc:sldMk cId="1646986932" sldId="276"/>
            <ac:spMk id="444419" creationId="{00000000-0000-0000-0000-000000000000}"/>
          </ac:spMkLst>
        </pc:spChg>
      </pc:sldChg>
      <pc:sldChg chg="delSp modSp delAnim modAnim">
        <pc:chgData name="Dimitar Zahariev" userId="b84e4ebc77879e88" providerId="LiveId" clId="{3700EFBF-A6B9-418E-AEF0-C811B61A28C1}" dt="2019-12-03T08:55:15.360" v="14869" actId="20577"/>
        <pc:sldMkLst>
          <pc:docMk/>
          <pc:sldMk cId="2087190546" sldId="349"/>
        </pc:sldMkLst>
        <pc:spChg chg="mod">
          <ac:chgData name="Dimitar Zahariev" userId="b84e4ebc77879e88" providerId="LiveId" clId="{3700EFBF-A6B9-418E-AEF0-C811B61A28C1}" dt="2019-12-03T08:49:18.713" v="14663" actId="20577"/>
          <ac:spMkLst>
            <pc:docMk/>
            <pc:sldMk cId="2087190546" sldId="349"/>
            <ac:spMk id="4" creationId="{00000000-0000-0000-0000-000000000000}"/>
          </ac:spMkLst>
        </pc:spChg>
        <pc:spChg chg="mod">
          <ac:chgData name="Dimitar Zahariev" userId="b84e4ebc77879e88" providerId="LiveId" clId="{3700EFBF-A6B9-418E-AEF0-C811B61A28C1}" dt="2019-12-03T08:55:15.360" v="14869" actId="20577"/>
          <ac:spMkLst>
            <pc:docMk/>
            <pc:sldMk cId="2087190546" sldId="349"/>
            <ac:spMk id="14" creationId="{0E49D336-45B6-44D3-97C4-E28F8DEA2022}"/>
          </ac:spMkLst>
        </pc:spChg>
        <pc:spChg chg="del mod">
          <ac:chgData name="Dimitar Zahariev" userId="b84e4ebc77879e88" providerId="LiveId" clId="{3700EFBF-A6B9-418E-AEF0-C811B61A28C1}" dt="2019-12-01T15:04:18.663" v="912" actId="478"/>
          <ac:spMkLst>
            <pc:docMk/>
            <pc:sldMk cId="2087190546" sldId="349"/>
            <ac:spMk id="15" creationId="{589431F5-332F-456F-AE1F-E00605CB02EF}"/>
          </ac:spMkLst>
        </pc:spChg>
        <pc:spChg chg="del">
          <ac:chgData name="Dimitar Zahariev" userId="b84e4ebc77879e88" providerId="LiveId" clId="{3700EFBF-A6B9-418E-AEF0-C811B61A28C1}" dt="2019-12-01T15:04:13.483" v="910" actId="478"/>
          <ac:spMkLst>
            <pc:docMk/>
            <pc:sldMk cId="2087190546" sldId="349"/>
            <ac:spMk id="16" creationId="{B4487FE9-72AA-4089-9DD7-E1ED64273A95}"/>
          </ac:spMkLst>
        </pc:spChg>
        <pc:grpChg chg="mod">
          <ac:chgData name="Dimitar Zahariev" userId="b84e4ebc77879e88" providerId="LiveId" clId="{3700EFBF-A6B9-418E-AEF0-C811B61A28C1}" dt="2019-12-03T08:54:43.492" v="14866" actId="14100"/>
          <ac:grpSpMkLst>
            <pc:docMk/>
            <pc:sldMk cId="2087190546" sldId="349"/>
            <ac:grpSpMk id="9" creationId="{EBAFE522-EB7D-4931-A015-9A7E8A98517D}"/>
          </ac:grpSpMkLst>
        </pc:grpChg>
        <pc:picChg chg="mod">
          <ac:chgData name="Dimitar Zahariev" userId="b84e4ebc77879e88" providerId="LiveId" clId="{3700EFBF-A6B9-418E-AEF0-C811B61A28C1}" dt="2019-12-03T08:54:50.045" v="14867" actId="1076"/>
          <ac:picMkLst>
            <pc:docMk/>
            <pc:sldMk cId="2087190546" sldId="349"/>
            <ac:picMk id="13" creationId="{CCC3A316-993C-4741-8826-E104F27650A3}"/>
          </ac:picMkLst>
        </pc:picChg>
      </pc:sldChg>
      <pc:sldChg chg="delSp modSp">
        <pc:chgData name="Dimitar Zahariev" userId="b84e4ebc77879e88" providerId="LiveId" clId="{3700EFBF-A6B9-418E-AEF0-C811B61A28C1}" dt="2019-12-01T20:48:55.627" v="4849" actId="20577"/>
        <pc:sldMkLst>
          <pc:docMk/>
          <pc:sldMk cId="882194472" sldId="353"/>
        </pc:sldMkLst>
        <pc:spChg chg="mod">
          <ac:chgData name="Dimitar Zahariev" userId="b84e4ebc77879e88" providerId="LiveId" clId="{3700EFBF-A6B9-418E-AEF0-C811B61A28C1}" dt="2019-12-01T15:16:54.788" v="1037" actId="20577"/>
          <ac:spMkLst>
            <pc:docMk/>
            <pc:sldMk cId="882194472" sldId="353"/>
            <ac:spMk id="4" creationId="{BEB5BB41-09D4-4E9F-8C80-EE8709171CB3}"/>
          </ac:spMkLst>
        </pc:spChg>
        <pc:spChg chg="mod">
          <ac:chgData name="Dimitar Zahariev" userId="b84e4ebc77879e88" providerId="LiveId" clId="{3700EFBF-A6B9-418E-AEF0-C811B61A28C1}" dt="2019-12-01T20:48:55.627" v="4849" actId="20577"/>
          <ac:spMkLst>
            <pc:docMk/>
            <pc:sldMk cId="882194472" sldId="353"/>
            <ac:spMk id="5" creationId="{11A1BDA3-1568-4FA9-867E-D3CB207F2824}"/>
          </ac:spMkLst>
        </pc:spChg>
        <pc:picChg chg="del">
          <ac:chgData name="Dimitar Zahariev" userId="b84e4ebc77879e88" providerId="LiveId" clId="{3700EFBF-A6B9-418E-AEF0-C811B61A28C1}" dt="2019-12-01T15:14:17.859" v="927" actId="478"/>
          <ac:picMkLst>
            <pc:docMk/>
            <pc:sldMk cId="882194472" sldId="353"/>
            <ac:picMk id="8" creationId="{2270ACC5-8169-478D-B459-9B0DCDB597D0}"/>
          </ac:picMkLst>
        </pc:picChg>
      </pc:sldChg>
      <pc:sldChg chg="del">
        <pc:chgData name="Dimitar Zahariev" userId="b84e4ebc77879e88" providerId="LiveId" clId="{3700EFBF-A6B9-418E-AEF0-C811B61A28C1}" dt="2019-12-01T15:16:16.052" v="1010" actId="2696"/>
        <pc:sldMkLst>
          <pc:docMk/>
          <pc:sldMk cId="3038124296" sldId="388"/>
        </pc:sldMkLst>
      </pc:sldChg>
      <pc:sldChg chg="del">
        <pc:chgData name="Dimitar Zahariev" userId="b84e4ebc77879e88" providerId="LiveId" clId="{3700EFBF-A6B9-418E-AEF0-C811B61A28C1}" dt="2019-12-01T15:16:18.277" v="1012" actId="2696"/>
        <pc:sldMkLst>
          <pc:docMk/>
          <pc:sldMk cId="3577361470" sldId="391"/>
        </pc:sldMkLst>
      </pc:sldChg>
      <pc:sldChg chg="del">
        <pc:chgData name="Dimitar Zahariev" userId="b84e4ebc77879e88" providerId="LiveId" clId="{3700EFBF-A6B9-418E-AEF0-C811B61A28C1}" dt="2019-12-01T15:16:16.043" v="1008" actId="2696"/>
        <pc:sldMkLst>
          <pc:docMk/>
          <pc:sldMk cId="4133683101" sldId="394"/>
        </pc:sldMkLst>
      </pc:sldChg>
      <pc:sldChg chg="del">
        <pc:chgData name="Dimitar Zahariev" userId="b84e4ebc77879e88" providerId="LiveId" clId="{3700EFBF-A6B9-418E-AEF0-C811B61A28C1}" dt="2019-12-01T15:16:16.052" v="1009" actId="2696"/>
        <pc:sldMkLst>
          <pc:docMk/>
          <pc:sldMk cId="90662675" sldId="395"/>
        </pc:sldMkLst>
      </pc:sldChg>
      <pc:sldChg chg="del">
        <pc:chgData name="Dimitar Zahariev" userId="b84e4ebc77879e88" providerId="LiveId" clId="{3700EFBF-A6B9-418E-AEF0-C811B61A28C1}" dt="2019-12-01T15:16:20.421" v="1013" actId="2696"/>
        <pc:sldMkLst>
          <pc:docMk/>
          <pc:sldMk cId="2820825661" sldId="397"/>
        </pc:sldMkLst>
      </pc:sldChg>
      <pc:sldChg chg="del">
        <pc:chgData name="Dimitar Zahariev" userId="b84e4ebc77879e88" providerId="LiveId" clId="{3700EFBF-A6B9-418E-AEF0-C811B61A28C1}" dt="2019-12-01T15:14:25.922" v="928" actId="2696"/>
        <pc:sldMkLst>
          <pc:docMk/>
          <pc:sldMk cId="1909796700" sldId="402"/>
        </pc:sldMkLst>
      </pc:sldChg>
      <pc:sldChg chg="del">
        <pc:chgData name="Dimitar Zahariev" userId="b84e4ebc77879e88" providerId="LiveId" clId="{3700EFBF-A6B9-418E-AEF0-C811B61A28C1}" dt="2019-12-01T15:16:16.012" v="1001" actId="2696"/>
        <pc:sldMkLst>
          <pc:docMk/>
          <pc:sldMk cId="1083497418" sldId="407"/>
        </pc:sldMkLst>
      </pc:sldChg>
      <pc:sldChg chg="del">
        <pc:chgData name="Dimitar Zahariev" userId="b84e4ebc77879e88" providerId="LiveId" clId="{3700EFBF-A6B9-418E-AEF0-C811B61A28C1}" dt="2019-12-01T15:16:16.022" v="1003" actId="2696"/>
        <pc:sldMkLst>
          <pc:docMk/>
          <pc:sldMk cId="2385577251" sldId="409"/>
        </pc:sldMkLst>
      </pc:sldChg>
      <pc:sldChg chg="del">
        <pc:chgData name="Dimitar Zahariev" userId="b84e4ebc77879e88" providerId="LiveId" clId="{3700EFBF-A6B9-418E-AEF0-C811B61A28C1}" dt="2019-12-01T15:16:16.032" v="1005" actId="2696"/>
        <pc:sldMkLst>
          <pc:docMk/>
          <pc:sldMk cId="3943276581" sldId="410"/>
        </pc:sldMkLst>
      </pc:sldChg>
      <pc:sldChg chg="del">
        <pc:chgData name="Dimitar Zahariev" userId="b84e4ebc77879e88" providerId="LiveId" clId="{3700EFBF-A6B9-418E-AEF0-C811B61A28C1}" dt="2019-12-01T15:16:16.032" v="1006" actId="2696"/>
        <pc:sldMkLst>
          <pc:docMk/>
          <pc:sldMk cId="3521445500" sldId="411"/>
        </pc:sldMkLst>
      </pc:sldChg>
      <pc:sldChg chg="del">
        <pc:chgData name="Dimitar Zahariev" userId="b84e4ebc77879e88" providerId="LiveId" clId="{3700EFBF-A6B9-418E-AEF0-C811B61A28C1}" dt="2019-12-01T14:57:35.276" v="623" actId="2696"/>
        <pc:sldMkLst>
          <pc:docMk/>
          <pc:sldMk cId="3366093874" sldId="492"/>
        </pc:sldMkLst>
      </pc:sldChg>
      <pc:sldChg chg="del">
        <pc:chgData name="Dimitar Zahariev" userId="b84e4ebc77879e88" providerId="LiveId" clId="{3700EFBF-A6B9-418E-AEF0-C811B61A28C1}" dt="2019-12-01T15:16:16.043" v="1007" actId="2696"/>
        <pc:sldMkLst>
          <pc:docMk/>
          <pc:sldMk cId="2927863715" sldId="494"/>
        </pc:sldMkLst>
      </pc:sldChg>
      <pc:sldChg chg="del">
        <pc:chgData name="Dimitar Zahariev" userId="b84e4ebc77879e88" providerId="LiveId" clId="{3700EFBF-A6B9-418E-AEF0-C811B61A28C1}" dt="2019-12-01T15:16:16.052" v="1011" actId="2696"/>
        <pc:sldMkLst>
          <pc:docMk/>
          <pc:sldMk cId="2461307865" sldId="495"/>
        </pc:sldMkLst>
      </pc:sldChg>
      <pc:sldChg chg="del">
        <pc:chgData name="Dimitar Zahariev" userId="b84e4ebc77879e88" providerId="LiveId" clId="{3700EFBF-A6B9-418E-AEF0-C811B61A28C1}" dt="2019-12-01T15:16:15.971" v="997" actId="2696"/>
        <pc:sldMkLst>
          <pc:docMk/>
          <pc:sldMk cId="1536342511" sldId="496"/>
        </pc:sldMkLst>
      </pc:sldChg>
      <pc:sldChg chg="del">
        <pc:chgData name="Dimitar Zahariev" userId="b84e4ebc77879e88" providerId="LiveId" clId="{3700EFBF-A6B9-418E-AEF0-C811B61A28C1}" dt="2019-12-01T15:16:15.992" v="998" actId="2696"/>
        <pc:sldMkLst>
          <pc:docMk/>
          <pc:sldMk cId="4006955103" sldId="497"/>
        </pc:sldMkLst>
      </pc:sldChg>
      <pc:sldChg chg="del">
        <pc:chgData name="Dimitar Zahariev" userId="b84e4ebc77879e88" providerId="LiveId" clId="{3700EFBF-A6B9-418E-AEF0-C811B61A28C1}" dt="2019-12-01T15:16:16.022" v="1002" actId="2696"/>
        <pc:sldMkLst>
          <pc:docMk/>
          <pc:sldMk cId="3901867048" sldId="499"/>
        </pc:sldMkLst>
      </pc:sldChg>
      <pc:sldChg chg="del">
        <pc:chgData name="Dimitar Zahariev" userId="b84e4ebc77879e88" providerId="LiveId" clId="{3700EFBF-A6B9-418E-AEF0-C811B61A28C1}" dt="2019-12-01T15:16:15.992" v="999" actId="2696"/>
        <pc:sldMkLst>
          <pc:docMk/>
          <pc:sldMk cId="2364615923" sldId="501"/>
        </pc:sldMkLst>
      </pc:sldChg>
      <pc:sldChg chg="del">
        <pc:chgData name="Dimitar Zahariev" userId="b84e4ebc77879e88" providerId="LiveId" clId="{3700EFBF-A6B9-418E-AEF0-C811B61A28C1}" dt="2019-12-01T15:16:16.007" v="1000" actId="2696"/>
        <pc:sldMkLst>
          <pc:docMk/>
          <pc:sldMk cId="2070847450" sldId="502"/>
        </pc:sldMkLst>
      </pc:sldChg>
      <pc:sldChg chg="addSp delSp modSp add del">
        <pc:chgData name="Dimitar Zahariev" userId="b84e4ebc77879e88" providerId="LiveId" clId="{3700EFBF-A6B9-418E-AEF0-C811B61A28C1}" dt="2019-12-01T15:16:16.032" v="1004" actId="2696"/>
        <pc:sldMkLst>
          <pc:docMk/>
          <pc:sldMk cId="848125996" sldId="503"/>
        </pc:sldMkLst>
        <pc:spChg chg="add del">
          <ac:chgData name="Dimitar Zahariev" userId="b84e4ebc77879e88" providerId="LiveId" clId="{3700EFBF-A6B9-418E-AEF0-C811B61A28C1}" dt="2019-11-24T17:46:49.362" v="24" actId="478"/>
          <ac:spMkLst>
            <pc:docMk/>
            <pc:sldMk cId="848125996" sldId="503"/>
            <ac:spMk id="2" creationId="{BABDDE62-ACE6-46B1-A995-43ED09C21348}"/>
          </ac:spMkLst>
        </pc:spChg>
        <pc:spChg chg="mod">
          <ac:chgData name="Dimitar Zahariev" userId="b84e4ebc77879e88" providerId="LiveId" clId="{3700EFBF-A6B9-418E-AEF0-C811B61A28C1}" dt="2019-11-24T18:31:12.834" v="212" actId="20577"/>
          <ac:spMkLst>
            <pc:docMk/>
            <pc:sldMk cId="848125996" sldId="503"/>
            <ac:spMk id="3" creationId="{03C508C8-5E64-4DEB-BD23-B6068DB2966A}"/>
          </ac:spMkLst>
        </pc:spChg>
        <pc:spChg chg="add del mod">
          <ac:chgData name="Dimitar Zahariev" userId="b84e4ebc77879e88" providerId="LiveId" clId="{3700EFBF-A6B9-418E-AEF0-C811B61A28C1}" dt="2019-11-24T17:45:34.722" v="2" actId="478"/>
          <ac:spMkLst>
            <pc:docMk/>
            <pc:sldMk cId="848125996" sldId="503"/>
            <ac:spMk id="5" creationId="{4BCDEB82-0A4B-402A-BE07-C2F82FB3FFA6}"/>
          </ac:spMkLst>
        </pc:spChg>
        <pc:spChg chg="mod">
          <ac:chgData name="Dimitar Zahariev" userId="b84e4ebc77879e88" providerId="LiveId" clId="{3700EFBF-A6B9-418E-AEF0-C811B61A28C1}" dt="2019-11-24T17:47:27.202" v="32" actId="113"/>
          <ac:spMkLst>
            <pc:docMk/>
            <pc:sldMk cId="848125996" sldId="503"/>
            <ac:spMk id="8" creationId="{AA3A9AE2-37C9-4AA4-AB5A-BCF85232FB58}"/>
          </ac:spMkLst>
        </pc:spChg>
        <pc:spChg chg="add del mod">
          <ac:chgData name="Dimitar Zahariev" userId="b84e4ebc77879e88" providerId="LiveId" clId="{3700EFBF-A6B9-418E-AEF0-C811B61A28C1}" dt="2019-11-24T17:46:08.913" v="12"/>
          <ac:spMkLst>
            <pc:docMk/>
            <pc:sldMk cId="848125996" sldId="503"/>
            <ac:spMk id="9" creationId="{C2339024-FF6B-412D-A0CD-9635F2E40816}"/>
          </ac:spMkLst>
        </pc:spChg>
        <pc:spChg chg="add del mod">
          <ac:chgData name="Dimitar Zahariev" userId="b84e4ebc77879e88" providerId="LiveId" clId="{3700EFBF-A6B9-418E-AEF0-C811B61A28C1}" dt="2019-11-24T17:46:30.803" v="15" actId="478"/>
          <ac:spMkLst>
            <pc:docMk/>
            <pc:sldMk cId="848125996" sldId="503"/>
            <ac:spMk id="10" creationId="{4823579D-1CF0-4D6D-92AF-004007814289}"/>
          </ac:spMkLst>
        </pc:spChg>
        <pc:spChg chg="mod">
          <ac:chgData name="Dimitar Zahariev" userId="b84e4ebc77879e88" providerId="LiveId" clId="{3700EFBF-A6B9-418E-AEF0-C811B61A28C1}" dt="2019-11-24T17:47:32.662" v="33" actId="113"/>
          <ac:spMkLst>
            <pc:docMk/>
            <pc:sldMk cId="848125996" sldId="503"/>
            <ac:spMk id="13" creationId="{1C1601B3-5FD9-4ABC-AD2D-B2E379510165}"/>
          </ac:spMkLst>
        </pc:spChg>
        <pc:spChg chg="mod">
          <ac:chgData name="Dimitar Zahariev" userId="b84e4ebc77879e88" providerId="LiveId" clId="{3700EFBF-A6B9-418E-AEF0-C811B61A28C1}" dt="2019-11-24T18:01:37.563" v="38" actId="20577"/>
          <ac:spMkLst>
            <pc:docMk/>
            <pc:sldMk cId="848125996" sldId="503"/>
            <ac:spMk id="16" creationId="{5A2E0BCB-7978-4233-B5AE-B2CE89FF5BEC}"/>
          </ac:spMkLst>
        </pc:spChg>
        <pc:spChg chg="mod">
          <ac:chgData name="Dimitar Zahariev" userId="b84e4ebc77879e88" providerId="LiveId" clId="{3700EFBF-A6B9-418E-AEF0-C811B61A28C1}" dt="2019-11-24T18:01:53.493" v="46" actId="20577"/>
          <ac:spMkLst>
            <pc:docMk/>
            <pc:sldMk cId="848125996" sldId="503"/>
            <ac:spMk id="19" creationId="{E71FDD11-B0F7-474B-9EFE-2AD15F7EDB98}"/>
          </ac:spMkLst>
        </pc:spChg>
        <pc:spChg chg="mod">
          <ac:chgData name="Dimitar Zahariev" userId="b84e4ebc77879e88" providerId="LiveId" clId="{3700EFBF-A6B9-418E-AEF0-C811B61A28C1}" dt="2019-11-24T18:03:41.413" v="62" actId="20577"/>
          <ac:spMkLst>
            <pc:docMk/>
            <pc:sldMk cId="848125996" sldId="503"/>
            <ac:spMk id="22" creationId="{B4EBE116-52DE-4887-89AC-7E4A8866461B}"/>
          </ac:spMkLst>
        </pc:spChg>
        <pc:spChg chg="mod">
          <ac:chgData name="Dimitar Zahariev" userId="b84e4ebc77879e88" providerId="LiveId" clId="{3700EFBF-A6B9-418E-AEF0-C811B61A28C1}" dt="2019-11-24T18:04:14.163" v="66" actId="20577"/>
          <ac:spMkLst>
            <pc:docMk/>
            <pc:sldMk cId="848125996" sldId="503"/>
            <ac:spMk id="25" creationId="{FD057E20-BAEE-4F43-AA72-E443E8BA7C28}"/>
          </ac:spMkLst>
        </pc:spChg>
        <pc:spChg chg="mod">
          <ac:chgData name="Dimitar Zahariev" userId="b84e4ebc77879e88" providerId="LiveId" clId="{3700EFBF-A6B9-418E-AEF0-C811B61A28C1}" dt="2019-11-24T18:04:38.434" v="72" actId="20577"/>
          <ac:spMkLst>
            <pc:docMk/>
            <pc:sldMk cId="848125996" sldId="503"/>
            <ac:spMk id="28" creationId="{CF81944C-9EF7-4804-B282-7D5E3C87A550}"/>
          </ac:spMkLst>
        </pc:spChg>
        <pc:spChg chg="add mod">
          <ac:chgData name="Dimitar Zahariev" userId="b84e4ebc77879e88" providerId="LiveId" clId="{3700EFBF-A6B9-418E-AEF0-C811B61A28C1}" dt="2019-11-24T18:56:50.903" v="588" actId="1076"/>
          <ac:spMkLst>
            <pc:docMk/>
            <pc:sldMk cId="848125996" sldId="503"/>
            <ac:spMk id="29" creationId="{30A1627C-5D28-4BC1-92C2-C4B24D73D913}"/>
          </ac:spMkLst>
        </pc:spChg>
        <pc:spChg chg="add mod">
          <ac:chgData name="Dimitar Zahariev" userId="b84e4ebc77879e88" providerId="LiveId" clId="{3700EFBF-A6B9-418E-AEF0-C811B61A28C1}" dt="2019-11-24T18:24:14.913" v="115" actId="164"/>
          <ac:spMkLst>
            <pc:docMk/>
            <pc:sldMk cId="848125996" sldId="503"/>
            <ac:spMk id="30" creationId="{07944B52-EC21-4F7F-BA03-83BC8AA1F802}"/>
          </ac:spMkLst>
        </pc:spChg>
        <pc:spChg chg="add del mod">
          <ac:chgData name="Dimitar Zahariev" userId="b84e4ebc77879e88" providerId="LiveId" clId="{3700EFBF-A6B9-418E-AEF0-C811B61A28C1}" dt="2019-11-24T18:24:06.372" v="114"/>
          <ac:spMkLst>
            <pc:docMk/>
            <pc:sldMk cId="848125996" sldId="503"/>
            <ac:spMk id="31" creationId="{781808E7-D69A-4FE0-8544-2A3F3926CCE2}"/>
          </ac:spMkLst>
        </pc:spChg>
        <pc:spChg chg="mod">
          <ac:chgData name="Dimitar Zahariev" userId="b84e4ebc77879e88" providerId="LiveId" clId="{3700EFBF-A6B9-418E-AEF0-C811B61A28C1}" dt="2019-11-24T18:24:36.242" v="125" actId="20577"/>
          <ac:spMkLst>
            <pc:docMk/>
            <pc:sldMk cId="848125996" sldId="503"/>
            <ac:spMk id="35" creationId="{B29E3DE4-8B1B-4630-A062-6F216F231DBA}"/>
          </ac:spMkLst>
        </pc:spChg>
        <pc:spChg chg="mod">
          <ac:chgData name="Dimitar Zahariev" userId="b84e4ebc77879e88" providerId="LiveId" clId="{3700EFBF-A6B9-418E-AEF0-C811B61A28C1}" dt="2019-11-24T18:53:18.483" v="561" actId="1076"/>
          <ac:spMkLst>
            <pc:docMk/>
            <pc:sldMk cId="848125996" sldId="503"/>
            <ac:spMk id="37" creationId="{FF01CCA1-3DB7-4359-A23D-F662BE0351B8}"/>
          </ac:spMkLst>
        </pc:spChg>
        <pc:spChg chg="mod">
          <ac:chgData name="Dimitar Zahariev" userId="b84e4ebc77879e88" providerId="LiveId" clId="{3700EFBF-A6B9-418E-AEF0-C811B61A28C1}" dt="2019-11-24T18:24:44.603" v="129" actId="20577"/>
          <ac:spMkLst>
            <pc:docMk/>
            <pc:sldMk cId="848125996" sldId="503"/>
            <ac:spMk id="38" creationId="{4DEF32BB-5B53-457F-9C8D-8682F2FB5AEF}"/>
          </ac:spMkLst>
        </pc:spChg>
        <pc:spChg chg="mod">
          <ac:chgData name="Dimitar Zahariev" userId="b84e4ebc77879e88" providerId="LiveId" clId="{3700EFBF-A6B9-418E-AEF0-C811B61A28C1}" dt="2019-11-24T18:25:02.391" v="135" actId="20577"/>
          <ac:spMkLst>
            <pc:docMk/>
            <pc:sldMk cId="848125996" sldId="503"/>
            <ac:spMk id="41" creationId="{C9939B9A-0DA4-4092-B6DD-7973B4562AD0}"/>
          </ac:spMkLst>
        </pc:spChg>
        <pc:spChg chg="mod">
          <ac:chgData name="Dimitar Zahariev" userId="b84e4ebc77879e88" providerId="LiveId" clId="{3700EFBF-A6B9-418E-AEF0-C811B61A28C1}" dt="2019-11-24T18:25:12.142" v="141" actId="20577"/>
          <ac:spMkLst>
            <pc:docMk/>
            <pc:sldMk cId="848125996" sldId="503"/>
            <ac:spMk id="44" creationId="{89372946-E8B0-4C36-BA0C-E6A5303BED26}"/>
          </ac:spMkLst>
        </pc:spChg>
        <pc:spChg chg="mod">
          <ac:chgData name="Dimitar Zahariev" userId="b84e4ebc77879e88" providerId="LiveId" clId="{3700EFBF-A6B9-418E-AEF0-C811B61A28C1}" dt="2019-11-24T18:25:26.812" v="149" actId="20577"/>
          <ac:spMkLst>
            <pc:docMk/>
            <pc:sldMk cId="848125996" sldId="503"/>
            <ac:spMk id="47" creationId="{1632A9EE-2687-4E80-BF4A-5194FB2D8CA0}"/>
          </ac:spMkLst>
        </pc:spChg>
        <pc:spChg chg="mod">
          <ac:chgData name="Dimitar Zahariev" userId="b84e4ebc77879e88" providerId="LiveId" clId="{3700EFBF-A6B9-418E-AEF0-C811B61A28C1}" dt="2019-11-24T18:25:41.272" v="157" actId="20577"/>
          <ac:spMkLst>
            <pc:docMk/>
            <pc:sldMk cId="848125996" sldId="503"/>
            <ac:spMk id="50" creationId="{5C9648BE-B3BF-45DD-AA16-A33CEC37470D}"/>
          </ac:spMkLst>
        </pc:spChg>
        <pc:spChg chg="add mod">
          <ac:chgData name="Dimitar Zahariev" userId="b84e4ebc77879e88" providerId="LiveId" clId="{3700EFBF-A6B9-418E-AEF0-C811B61A28C1}" dt="2019-11-24T18:50:26.987" v="545" actId="164"/>
          <ac:spMkLst>
            <pc:docMk/>
            <pc:sldMk cId="848125996" sldId="503"/>
            <ac:spMk id="60" creationId="{B574D42E-5667-47DC-A7D0-EBFFFC3BCEC6}"/>
          </ac:spMkLst>
        </pc:spChg>
        <pc:spChg chg="add mod">
          <ac:chgData name="Dimitar Zahariev" userId="b84e4ebc77879e88" providerId="LiveId" clId="{3700EFBF-A6B9-418E-AEF0-C811B61A28C1}" dt="2019-11-24T18:56:34.322" v="584" actId="164"/>
          <ac:spMkLst>
            <pc:docMk/>
            <pc:sldMk cId="848125996" sldId="503"/>
            <ac:spMk id="61" creationId="{DE93FAA8-3FAE-4247-8E26-8904BE447779}"/>
          </ac:spMkLst>
        </pc:spChg>
        <pc:spChg chg="add mod">
          <ac:chgData name="Dimitar Zahariev" userId="b84e4ebc77879e88" providerId="LiveId" clId="{3700EFBF-A6B9-418E-AEF0-C811B61A28C1}" dt="2019-11-24T18:55:42.382" v="577" actId="164"/>
          <ac:spMkLst>
            <pc:docMk/>
            <pc:sldMk cId="848125996" sldId="503"/>
            <ac:spMk id="62" creationId="{35FA1F95-0C77-4EE3-A425-162C0086E57C}"/>
          </ac:spMkLst>
        </pc:spChg>
        <pc:spChg chg="add mod">
          <ac:chgData name="Dimitar Zahariev" userId="b84e4ebc77879e88" providerId="LiveId" clId="{3700EFBF-A6B9-418E-AEF0-C811B61A28C1}" dt="2019-11-24T18:56:25.183" v="582" actId="164"/>
          <ac:spMkLst>
            <pc:docMk/>
            <pc:sldMk cId="848125996" sldId="503"/>
            <ac:spMk id="63" creationId="{836E29FF-81BE-473D-9B83-01635778F196}"/>
          </ac:spMkLst>
        </pc:spChg>
        <pc:spChg chg="add mod">
          <ac:chgData name="Dimitar Zahariev" userId="b84e4ebc77879e88" providerId="LiveId" clId="{3700EFBF-A6B9-418E-AEF0-C811B61A28C1}" dt="2019-11-24T18:54:14.383" v="566" actId="164"/>
          <ac:spMkLst>
            <pc:docMk/>
            <pc:sldMk cId="848125996" sldId="503"/>
            <ac:spMk id="64" creationId="{E4453365-0A58-47DD-B73F-A82CF307192F}"/>
          </ac:spMkLst>
        </pc:spChg>
        <pc:spChg chg="add mod">
          <ac:chgData name="Dimitar Zahariev" userId="b84e4ebc77879e88" providerId="LiveId" clId="{3700EFBF-A6B9-418E-AEF0-C811B61A28C1}" dt="2019-11-24T18:54:55.113" v="571" actId="164"/>
          <ac:spMkLst>
            <pc:docMk/>
            <pc:sldMk cId="848125996" sldId="503"/>
            <ac:spMk id="65" creationId="{FFED5D0A-5D77-458A-88E3-3163684C903F}"/>
          </ac:spMkLst>
        </pc:spChg>
        <pc:grpChg chg="add del mod">
          <ac:chgData name="Dimitar Zahariev" userId="b84e4ebc77879e88" providerId="LiveId" clId="{3700EFBF-A6B9-418E-AEF0-C811B61A28C1}" dt="2019-11-24T18:05:24.104" v="74" actId="478"/>
          <ac:grpSpMkLst>
            <pc:docMk/>
            <pc:sldMk cId="848125996" sldId="503"/>
            <ac:grpSpMk id="6" creationId="{1261FD4F-FE01-4D7C-BBB3-ECE00B7CF86D}"/>
          </ac:grpSpMkLst>
        </pc:grpChg>
        <pc:grpChg chg="add del mod">
          <ac:chgData name="Dimitar Zahariev" userId="b84e4ebc77879e88" providerId="LiveId" clId="{3700EFBF-A6B9-418E-AEF0-C811B61A28C1}" dt="2019-11-24T18:05:25.963" v="75" actId="478"/>
          <ac:grpSpMkLst>
            <pc:docMk/>
            <pc:sldMk cId="848125996" sldId="503"/>
            <ac:grpSpMk id="11" creationId="{B2399806-C13E-4252-94E3-C5E77911AA5E}"/>
          </ac:grpSpMkLst>
        </pc:grpChg>
        <pc:grpChg chg="add del mod">
          <ac:chgData name="Dimitar Zahariev" userId="b84e4ebc77879e88" providerId="LiveId" clId="{3700EFBF-A6B9-418E-AEF0-C811B61A28C1}" dt="2019-11-24T18:05:24.104" v="74" actId="478"/>
          <ac:grpSpMkLst>
            <pc:docMk/>
            <pc:sldMk cId="848125996" sldId="503"/>
            <ac:grpSpMk id="14" creationId="{02DCE55B-762B-4AA7-A550-7129142BD9FB}"/>
          </ac:grpSpMkLst>
        </pc:grpChg>
        <pc:grpChg chg="add del mod">
          <ac:chgData name="Dimitar Zahariev" userId="b84e4ebc77879e88" providerId="LiveId" clId="{3700EFBF-A6B9-418E-AEF0-C811B61A28C1}" dt="2019-11-24T18:05:24.104" v="74" actId="478"/>
          <ac:grpSpMkLst>
            <pc:docMk/>
            <pc:sldMk cId="848125996" sldId="503"/>
            <ac:grpSpMk id="17" creationId="{B9647E45-3C8C-4D7F-B839-8A021A526777}"/>
          </ac:grpSpMkLst>
        </pc:grpChg>
        <pc:grpChg chg="add del mod">
          <ac:chgData name="Dimitar Zahariev" userId="b84e4ebc77879e88" providerId="LiveId" clId="{3700EFBF-A6B9-418E-AEF0-C811B61A28C1}" dt="2019-11-24T18:05:24.104" v="74" actId="478"/>
          <ac:grpSpMkLst>
            <pc:docMk/>
            <pc:sldMk cId="848125996" sldId="503"/>
            <ac:grpSpMk id="20" creationId="{7FD5C1A5-92B6-48E4-9F6A-8345EAD88C17}"/>
          </ac:grpSpMkLst>
        </pc:grpChg>
        <pc:grpChg chg="add del mod">
          <ac:chgData name="Dimitar Zahariev" userId="b84e4ebc77879e88" providerId="LiveId" clId="{3700EFBF-A6B9-418E-AEF0-C811B61A28C1}" dt="2019-11-24T18:05:24.104" v="74" actId="478"/>
          <ac:grpSpMkLst>
            <pc:docMk/>
            <pc:sldMk cId="848125996" sldId="503"/>
            <ac:grpSpMk id="23" creationId="{2DF251D8-DD8A-415C-B31E-C180FDE3CCF0}"/>
          </ac:grpSpMkLst>
        </pc:grpChg>
        <pc:grpChg chg="add del mod">
          <ac:chgData name="Dimitar Zahariev" userId="b84e4ebc77879e88" providerId="LiveId" clId="{3700EFBF-A6B9-418E-AEF0-C811B61A28C1}" dt="2019-11-24T18:05:24.104" v="74" actId="478"/>
          <ac:grpSpMkLst>
            <pc:docMk/>
            <pc:sldMk cId="848125996" sldId="503"/>
            <ac:grpSpMk id="26" creationId="{A9BBD7D9-8C5F-444D-89D0-9C6785532D64}"/>
          </ac:grpSpMkLst>
        </pc:grpChg>
        <pc:grpChg chg="add mod">
          <ac:chgData name="Dimitar Zahariev" userId="b84e4ebc77879e88" providerId="LiveId" clId="{3700EFBF-A6B9-418E-AEF0-C811B61A28C1}" dt="2019-11-24T18:58:27.552" v="598" actId="1076"/>
          <ac:grpSpMkLst>
            <pc:docMk/>
            <pc:sldMk cId="848125996" sldId="503"/>
            <ac:grpSpMk id="32" creationId="{2545C5E9-A395-4A87-99D8-EFC0D709CB92}"/>
          </ac:grpSpMkLst>
        </pc:grpChg>
        <pc:grpChg chg="add mod">
          <ac:chgData name="Dimitar Zahariev" userId="b84e4ebc77879e88" providerId="LiveId" clId="{3700EFBF-A6B9-418E-AEF0-C811B61A28C1}" dt="2019-11-24T18:58:37.073" v="599" actId="1076"/>
          <ac:grpSpMkLst>
            <pc:docMk/>
            <pc:sldMk cId="848125996" sldId="503"/>
            <ac:grpSpMk id="33" creationId="{C9974AE0-4887-4773-AF64-DD2B347CE2BA}"/>
          </ac:grpSpMkLst>
        </pc:grpChg>
        <pc:grpChg chg="add mod">
          <ac:chgData name="Dimitar Zahariev" userId="b84e4ebc77879e88" providerId="LiveId" clId="{3700EFBF-A6B9-418E-AEF0-C811B61A28C1}" dt="2019-11-24T18:58:57.144" v="602" actId="1076"/>
          <ac:grpSpMkLst>
            <pc:docMk/>
            <pc:sldMk cId="848125996" sldId="503"/>
            <ac:grpSpMk id="36" creationId="{2A965A70-70B1-46E8-9338-0300286AEA2E}"/>
          </ac:grpSpMkLst>
        </pc:grpChg>
        <pc:grpChg chg="add mod">
          <ac:chgData name="Dimitar Zahariev" userId="b84e4ebc77879e88" providerId="LiveId" clId="{3700EFBF-A6B9-418E-AEF0-C811B61A28C1}" dt="2019-11-24T18:59:35.681" v="613" actId="1076"/>
          <ac:grpSpMkLst>
            <pc:docMk/>
            <pc:sldMk cId="848125996" sldId="503"/>
            <ac:grpSpMk id="39" creationId="{133D0D03-FBDB-4324-B662-9D88F5AED980}"/>
          </ac:grpSpMkLst>
        </pc:grpChg>
        <pc:grpChg chg="add mod">
          <ac:chgData name="Dimitar Zahariev" userId="b84e4ebc77879e88" providerId="LiveId" clId="{3700EFBF-A6B9-418E-AEF0-C811B61A28C1}" dt="2019-11-24T18:59:37.788" v="614" actId="1076"/>
          <ac:grpSpMkLst>
            <pc:docMk/>
            <pc:sldMk cId="848125996" sldId="503"/>
            <ac:grpSpMk id="42" creationId="{0075B9F7-E01A-4C72-A8A5-29823029D99A}"/>
          </ac:grpSpMkLst>
        </pc:grpChg>
        <pc:grpChg chg="add mod">
          <ac:chgData name="Dimitar Zahariev" userId="b84e4ebc77879e88" providerId="LiveId" clId="{3700EFBF-A6B9-418E-AEF0-C811B61A28C1}" dt="2019-11-24T18:59:23.422" v="609" actId="1076"/>
          <ac:grpSpMkLst>
            <pc:docMk/>
            <pc:sldMk cId="848125996" sldId="503"/>
            <ac:grpSpMk id="45" creationId="{CC15AD84-E6CD-4F8B-8410-EFEB33BE00BA}"/>
          </ac:grpSpMkLst>
        </pc:grpChg>
        <pc:grpChg chg="add mod">
          <ac:chgData name="Dimitar Zahariev" userId="b84e4ebc77879e88" providerId="LiveId" clId="{3700EFBF-A6B9-418E-AEF0-C811B61A28C1}" dt="2019-11-24T18:59:41.052" v="615" actId="1076"/>
          <ac:grpSpMkLst>
            <pc:docMk/>
            <pc:sldMk cId="848125996" sldId="503"/>
            <ac:grpSpMk id="48" creationId="{84EB1E37-5153-4667-8880-F5C3F7EC5A20}"/>
          </ac:grpSpMkLst>
        </pc:grpChg>
        <pc:grpChg chg="add mod">
          <ac:chgData name="Dimitar Zahariev" userId="b84e4ebc77879e88" providerId="LiveId" clId="{3700EFBF-A6B9-418E-AEF0-C811B61A28C1}" dt="2019-11-24T18:58:27.552" v="598" actId="1076"/>
          <ac:grpSpMkLst>
            <pc:docMk/>
            <pc:sldMk cId="848125996" sldId="503"/>
            <ac:grpSpMk id="66" creationId="{C628A2F7-DBA6-4A2D-A79D-6C96333F20CC}"/>
          </ac:grpSpMkLst>
        </pc:grpChg>
        <pc:grpChg chg="add mod">
          <ac:chgData name="Dimitar Zahariev" userId="b84e4ebc77879e88" providerId="LiveId" clId="{3700EFBF-A6B9-418E-AEF0-C811B61A28C1}" dt="2019-11-24T18:59:25.713" v="610" actId="1076"/>
          <ac:grpSpMkLst>
            <pc:docMk/>
            <pc:sldMk cId="848125996" sldId="503"/>
            <ac:grpSpMk id="68" creationId="{5310718D-5590-47C4-A6F8-C543DBCC3BF7}"/>
          </ac:grpSpMkLst>
        </pc:grpChg>
        <pc:grpChg chg="add mod">
          <ac:chgData name="Dimitar Zahariev" userId="b84e4ebc77879e88" providerId="LiveId" clId="{3700EFBF-A6B9-418E-AEF0-C811B61A28C1}" dt="2019-11-24T18:59:31.094" v="612" actId="1076"/>
          <ac:grpSpMkLst>
            <pc:docMk/>
            <pc:sldMk cId="848125996" sldId="503"/>
            <ac:grpSpMk id="69" creationId="{D3CC7AB4-44BE-41C6-9529-A994A8B2F1AD}"/>
          </ac:grpSpMkLst>
        </pc:grpChg>
        <pc:grpChg chg="add mod">
          <ac:chgData name="Dimitar Zahariev" userId="b84e4ebc77879e88" providerId="LiveId" clId="{3700EFBF-A6B9-418E-AEF0-C811B61A28C1}" dt="2019-11-24T18:59:16.312" v="607" actId="1076"/>
          <ac:grpSpMkLst>
            <pc:docMk/>
            <pc:sldMk cId="848125996" sldId="503"/>
            <ac:grpSpMk id="71" creationId="{9452C97A-EF2F-4177-9C6E-D8A5093F0ABC}"/>
          </ac:grpSpMkLst>
        </pc:grpChg>
        <pc:grpChg chg="add mod">
          <ac:chgData name="Dimitar Zahariev" userId="b84e4ebc77879e88" providerId="LiveId" clId="{3700EFBF-A6B9-418E-AEF0-C811B61A28C1}" dt="2019-11-24T18:59:43.444" v="616" actId="1076"/>
          <ac:grpSpMkLst>
            <pc:docMk/>
            <pc:sldMk cId="848125996" sldId="503"/>
            <ac:grpSpMk id="73" creationId="{05EF7775-5139-4A38-8B65-CC5651CE79FA}"/>
          </ac:grpSpMkLst>
        </pc:grpChg>
        <pc:grpChg chg="add mod">
          <ac:chgData name="Dimitar Zahariev" userId="b84e4ebc77879e88" providerId="LiveId" clId="{3700EFBF-A6B9-418E-AEF0-C811B61A28C1}" dt="2019-11-24T18:59:09.423" v="605" actId="1076"/>
          <ac:grpSpMkLst>
            <pc:docMk/>
            <pc:sldMk cId="848125996" sldId="503"/>
            <ac:grpSpMk id="74" creationId="{4FCE365C-9B82-48C0-867D-473AC3C9623E}"/>
          </ac:grpSpMkLst>
        </pc:grpChg>
        <pc:picChg chg="add mod">
          <ac:chgData name="Dimitar Zahariev" userId="b84e4ebc77879e88" providerId="LiveId" clId="{3700EFBF-A6B9-418E-AEF0-C811B61A28C1}" dt="2019-11-24T18:50:26.987" v="545" actId="164"/>
          <ac:picMkLst>
            <pc:docMk/>
            <pc:sldMk cId="848125996" sldId="503"/>
            <ac:picMk id="52" creationId="{EADCCCC3-98DD-4D02-9F9E-439559FD6F95}"/>
          </ac:picMkLst>
        </pc:picChg>
        <pc:picChg chg="add mod">
          <ac:chgData name="Dimitar Zahariev" userId="b84e4ebc77879e88" providerId="LiveId" clId="{3700EFBF-A6B9-418E-AEF0-C811B61A28C1}" dt="2019-11-24T18:56:34.322" v="584" actId="164"/>
          <ac:picMkLst>
            <pc:docMk/>
            <pc:sldMk cId="848125996" sldId="503"/>
            <ac:picMk id="54" creationId="{6D0384AE-EB35-4B54-8742-82101FC6A7EF}"/>
          </ac:picMkLst>
        </pc:picChg>
        <pc:picChg chg="add mod">
          <ac:chgData name="Dimitar Zahariev" userId="b84e4ebc77879e88" providerId="LiveId" clId="{3700EFBF-A6B9-418E-AEF0-C811B61A28C1}" dt="2019-11-24T18:54:14.383" v="566" actId="164"/>
          <ac:picMkLst>
            <pc:docMk/>
            <pc:sldMk cId="848125996" sldId="503"/>
            <ac:picMk id="56" creationId="{FC5CF960-0BE1-4601-B086-83CEC52A7D35}"/>
          </ac:picMkLst>
        </pc:picChg>
        <pc:picChg chg="add del mod">
          <ac:chgData name="Dimitar Zahariev" userId="b84e4ebc77879e88" providerId="LiveId" clId="{3700EFBF-A6B9-418E-AEF0-C811B61A28C1}" dt="2019-11-24T18:40:41.622" v="412" actId="478"/>
          <ac:picMkLst>
            <pc:docMk/>
            <pc:sldMk cId="848125996" sldId="503"/>
            <ac:picMk id="57" creationId="{4B866724-18D9-4E31-A6C1-C5BC18007CD2}"/>
          </ac:picMkLst>
        </pc:picChg>
        <pc:picChg chg="add del mod">
          <ac:chgData name="Dimitar Zahariev" userId="b84e4ebc77879e88" providerId="LiveId" clId="{3700EFBF-A6B9-418E-AEF0-C811B61A28C1}" dt="2019-11-24T18:40:45.352" v="414" actId="478"/>
          <ac:picMkLst>
            <pc:docMk/>
            <pc:sldMk cId="848125996" sldId="503"/>
            <ac:picMk id="58" creationId="{0DEFCFDD-F75E-4D10-BF6A-E712B4F1A801}"/>
          </ac:picMkLst>
        </pc:picChg>
        <pc:picChg chg="add del mod">
          <ac:chgData name="Dimitar Zahariev" userId="b84e4ebc77879e88" providerId="LiveId" clId="{3700EFBF-A6B9-418E-AEF0-C811B61A28C1}" dt="2019-11-24T18:40:43.343" v="413" actId="478"/>
          <ac:picMkLst>
            <pc:docMk/>
            <pc:sldMk cId="848125996" sldId="503"/>
            <ac:picMk id="59" creationId="{131D6073-61E1-4E2D-8F76-7B65FCD01507}"/>
          </ac:picMkLst>
        </pc:picChg>
        <pc:picChg chg="add mod">
          <ac:chgData name="Dimitar Zahariev" userId="b84e4ebc77879e88" providerId="LiveId" clId="{3700EFBF-A6B9-418E-AEF0-C811B61A28C1}" dt="2019-11-24T18:54:55.113" v="571" actId="164"/>
          <ac:picMkLst>
            <pc:docMk/>
            <pc:sldMk cId="848125996" sldId="503"/>
            <ac:picMk id="67" creationId="{62EF331D-3970-4065-8ACA-202343FA0683}"/>
          </ac:picMkLst>
        </pc:picChg>
        <pc:picChg chg="add mod">
          <ac:chgData name="Dimitar Zahariev" userId="b84e4ebc77879e88" providerId="LiveId" clId="{3700EFBF-A6B9-418E-AEF0-C811B61A28C1}" dt="2019-11-24T18:55:42.382" v="577" actId="164"/>
          <ac:picMkLst>
            <pc:docMk/>
            <pc:sldMk cId="848125996" sldId="503"/>
            <ac:picMk id="70" creationId="{168703BA-11C3-41CE-9040-9BB5AD2C2CDF}"/>
          </ac:picMkLst>
        </pc:picChg>
        <pc:picChg chg="add mod">
          <ac:chgData name="Dimitar Zahariev" userId="b84e4ebc77879e88" providerId="LiveId" clId="{3700EFBF-A6B9-418E-AEF0-C811B61A28C1}" dt="2019-11-24T18:56:25.183" v="582" actId="164"/>
          <ac:picMkLst>
            <pc:docMk/>
            <pc:sldMk cId="848125996" sldId="503"/>
            <ac:picMk id="72" creationId="{B84403C5-45F7-4DF8-9976-BA1B1D8667D2}"/>
          </ac:picMkLst>
        </pc:picChg>
      </pc:sldChg>
      <pc:sldChg chg="modSp add ord">
        <pc:chgData name="Dimitar Zahariev" userId="b84e4ebc77879e88" providerId="LiveId" clId="{3700EFBF-A6B9-418E-AEF0-C811B61A28C1}" dt="2019-12-02T11:02:24.327" v="13093" actId="20577"/>
        <pc:sldMkLst>
          <pc:docMk/>
          <pc:sldMk cId="1022073263" sldId="698"/>
        </pc:sldMkLst>
        <pc:spChg chg="mod">
          <ac:chgData name="Dimitar Zahariev" userId="b84e4ebc77879e88" providerId="LiveId" clId="{3700EFBF-A6B9-418E-AEF0-C811B61A28C1}" dt="2019-12-01T14:57:57.488" v="630" actId="20577"/>
          <ac:spMkLst>
            <pc:docMk/>
            <pc:sldMk cId="1022073263" sldId="698"/>
            <ac:spMk id="4" creationId="{0141AF62-65D2-47C8-ACCC-4D20F874D323}"/>
          </ac:spMkLst>
        </pc:spChg>
        <pc:spChg chg="mod">
          <ac:chgData name="Dimitar Zahariev" userId="b84e4ebc77879e88" providerId="LiveId" clId="{3700EFBF-A6B9-418E-AEF0-C811B61A28C1}" dt="2019-12-02T11:02:15.514" v="13080" actId="20577"/>
          <ac:spMkLst>
            <pc:docMk/>
            <pc:sldMk cId="1022073263" sldId="698"/>
            <ac:spMk id="7" creationId="{F6F1EF36-6894-4DF5-88AE-7CAB1EB19FFC}"/>
          </ac:spMkLst>
        </pc:spChg>
        <pc:spChg chg="mod">
          <ac:chgData name="Dimitar Zahariev" userId="b84e4ebc77879e88" providerId="LiveId" clId="{3700EFBF-A6B9-418E-AEF0-C811B61A28C1}" dt="2019-12-02T11:02:24.327" v="13093" actId="20577"/>
          <ac:spMkLst>
            <pc:docMk/>
            <pc:sldMk cId="1022073263" sldId="698"/>
            <ac:spMk id="10" creationId="{00000000-0000-0000-0000-000000000000}"/>
          </ac:spMkLst>
        </pc:spChg>
      </pc:sldChg>
      <pc:sldChg chg="modSp add">
        <pc:chgData name="Dimitar Zahariev" userId="b84e4ebc77879e88" providerId="LiveId" clId="{3700EFBF-A6B9-418E-AEF0-C811B61A28C1}" dt="2019-12-01T22:35:56.073" v="8147" actId="20577"/>
        <pc:sldMkLst>
          <pc:docMk/>
          <pc:sldMk cId="3602216718" sldId="699"/>
        </pc:sldMkLst>
        <pc:spChg chg="mod">
          <ac:chgData name="Dimitar Zahariev" userId="b84e4ebc77879e88" providerId="LiveId" clId="{3700EFBF-A6B9-418E-AEF0-C811B61A28C1}" dt="2019-12-01T15:15:07.105" v="959" actId="20577"/>
          <ac:spMkLst>
            <pc:docMk/>
            <pc:sldMk cId="3602216718" sldId="699"/>
            <ac:spMk id="4" creationId="{BEB5BB41-09D4-4E9F-8C80-EE8709171CB3}"/>
          </ac:spMkLst>
        </pc:spChg>
        <pc:spChg chg="mod">
          <ac:chgData name="Dimitar Zahariev" userId="b84e4ebc77879e88" providerId="LiveId" clId="{3700EFBF-A6B9-418E-AEF0-C811B61A28C1}" dt="2019-12-01T22:35:56.073" v="8147" actId="20577"/>
          <ac:spMkLst>
            <pc:docMk/>
            <pc:sldMk cId="3602216718" sldId="699"/>
            <ac:spMk id="5" creationId="{11A1BDA3-1568-4FA9-867E-D3CB207F2824}"/>
          </ac:spMkLst>
        </pc:spChg>
      </pc:sldChg>
      <pc:sldChg chg="addSp delSp modSp add modAnim">
        <pc:chgData name="Dimitar Zahariev" userId="b84e4ebc77879e88" providerId="LiveId" clId="{3700EFBF-A6B9-418E-AEF0-C811B61A28C1}" dt="2019-12-02T14:33:51.203" v="13678"/>
        <pc:sldMkLst>
          <pc:docMk/>
          <pc:sldMk cId="82294416" sldId="700"/>
        </pc:sldMkLst>
        <pc:spChg chg="del">
          <ac:chgData name="Dimitar Zahariev" userId="b84e4ebc77879e88" providerId="LiveId" clId="{3700EFBF-A6B9-418E-AEF0-C811B61A28C1}" dt="2019-12-01T15:16:32.221" v="1015"/>
          <ac:spMkLst>
            <pc:docMk/>
            <pc:sldMk cId="82294416" sldId="700"/>
            <ac:spMk id="2" creationId="{12452599-F1BC-4724-B4C2-9A00CC3286AB}"/>
          </ac:spMkLst>
        </pc:spChg>
        <pc:spChg chg="del">
          <ac:chgData name="Dimitar Zahariev" userId="b84e4ebc77879e88" providerId="LiveId" clId="{3700EFBF-A6B9-418E-AEF0-C811B61A28C1}" dt="2019-12-01T15:16:32.221" v="1015"/>
          <ac:spMkLst>
            <pc:docMk/>
            <pc:sldMk cId="82294416" sldId="700"/>
            <ac:spMk id="3" creationId="{8C08928C-E2D9-499D-90A1-950DCDF77794}"/>
          </ac:spMkLst>
        </pc:spChg>
        <pc:spChg chg="add mod">
          <ac:chgData name="Dimitar Zahariev" userId="b84e4ebc77879e88" providerId="LiveId" clId="{3700EFBF-A6B9-418E-AEF0-C811B61A28C1}" dt="2019-12-01T20:48:39.292" v="4820" actId="20577"/>
          <ac:spMkLst>
            <pc:docMk/>
            <pc:sldMk cId="82294416" sldId="700"/>
            <ac:spMk id="4" creationId="{D7702113-46B5-44FF-AE34-AED42A801FFF}"/>
          </ac:spMkLst>
        </pc:spChg>
        <pc:spChg chg="add mod">
          <ac:chgData name="Dimitar Zahariev" userId="b84e4ebc77879e88" providerId="LiveId" clId="{3700EFBF-A6B9-418E-AEF0-C811B61A28C1}" dt="2019-12-01T21:37:04.088" v="6805" actId="20577"/>
          <ac:spMkLst>
            <pc:docMk/>
            <pc:sldMk cId="82294416" sldId="700"/>
            <ac:spMk id="5" creationId="{25D4DC16-7C8F-4647-B097-E39063E1F4FD}"/>
          </ac:spMkLst>
        </pc:spChg>
      </pc:sldChg>
      <pc:sldChg chg="modSp add ord">
        <pc:chgData name="Dimitar Zahariev" userId="b84e4ebc77879e88" providerId="LiveId" clId="{3700EFBF-A6B9-418E-AEF0-C811B61A28C1}" dt="2019-12-02T02:10:36.839" v="12786" actId="20577"/>
        <pc:sldMkLst>
          <pc:docMk/>
          <pc:sldMk cId="3208377020" sldId="701"/>
        </pc:sldMkLst>
        <pc:spChg chg="mod">
          <ac:chgData name="Dimitar Zahariev" userId="b84e4ebc77879e88" providerId="LiveId" clId="{3700EFBF-A6B9-418E-AEF0-C811B61A28C1}" dt="2019-12-01T17:41:20.739" v="4437" actId="20577"/>
          <ac:spMkLst>
            <pc:docMk/>
            <pc:sldMk cId="3208377020" sldId="701"/>
            <ac:spMk id="4" creationId="{BEB5BB41-09D4-4E9F-8C80-EE8709171CB3}"/>
          </ac:spMkLst>
        </pc:spChg>
        <pc:spChg chg="mod">
          <ac:chgData name="Dimitar Zahariev" userId="b84e4ebc77879e88" providerId="LiveId" clId="{3700EFBF-A6B9-418E-AEF0-C811B61A28C1}" dt="2019-12-02T02:10:36.839" v="12786" actId="20577"/>
          <ac:spMkLst>
            <pc:docMk/>
            <pc:sldMk cId="3208377020" sldId="701"/>
            <ac:spMk id="5" creationId="{11A1BDA3-1568-4FA9-867E-D3CB207F2824}"/>
          </ac:spMkLst>
        </pc:spChg>
      </pc:sldChg>
      <pc:sldChg chg="addSp modSp add ord modAnim">
        <pc:chgData name="Dimitar Zahariev" userId="b84e4ebc77879e88" providerId="LiveId" clId="{3700EFBF-A6B9-418E-AEF0-C811B61A28C1}" dt="2019-12-02T14:47:58.728" v="13875"/>
        <pc:sldMkLst>
          <pc:docMk/>
          <pc:sldMk cId="3317344958" sldId="702"/>
        </pc:sldMkLst>
        <pc:spChg chg="mod">
          <ac:chgData name="Dimitar Zahariev" userId="b84e4ebc77879e88" providerId="LiveId" clId="{3700EFBF-A6B9-418E-AEF0-C811B61A28C1}" dt="2019-12-02T00:56:20.998" v="11060" actId="20577"/>
          <ac:spMkLst>
            <pc:docMk/>
            <pc:sldMk cId="3317344958" sldId="702"/>
            <ac:spMk id="4" creationId="{D7702113-46B5-44FF-AE34-AED42A801FFF}"/>
          </ac:spMkLst>
        </pc:spChg>
        <pc:spChg chg="mod">
          <ac:chgData name="Dimitar Zahariev" userId="b84e4ebc77879e88" providerId="LiveId" clId="{3700EFBF-A6B9-418E-AEF0-C811B61A28C1}" dt="2019-12-02T06:30:43.513" v="12990" actId="20577"/>
          <ac:spMkLst>
            <pc:docMk/>
            <pc:sldMk cId="3317344958" sldId="702"/>
            <ac:spMk id="5" creationId="{25D4DC16-7C8F-4647-B097-E39063E1F4FD}"/>
          </ac:spMkLst>
        </pc:spChg>
        <pc:spChg chg="add mod">
          <ac:chgData name="Dimitar Zahariev" userId="b84e4ebc77879e88" providerId="LiveId" clId="{3700EFBF-A6B9-418E-AEF0-C811B61A28C1}" dt="2019-12-02T02:10:18.959" v="12770"/>
          <ac:spMkLst>
            <pc:docMk/>
            <pc:sldMk cId="3317344958" sldId="702"/>
            <ac:spMk id="6" creationId="{D4096F37-F8A8-4BDF-B72C-7D68CB815E26}"/>
          </ac:spMkLst>
        </pc:spChg>
      </pc:sldChg>
      <pc:sldChg chg="modSp add modAnim">
        <pc:chgData name="Dimitar Zahariev" userId="b84e4ebc77879e88" providerId="LiveId" clId="{3700EFBF-A6B9-418E-AEF0-C811B61A28C1}" dt="2019-12-02T14:48:23.881" v="13877"/>
        <pc:sldMkLst>
          <pc:docMk/>
          <pc:sldMk cId="3373911128" sldId="703"/>
        </pc:sldMkLst>
        <pc:spChg chg="mod">
          <ac:chgData name="Dimitar Zahariev" userId="b84e4ebc77879e88" providerId="LiveId" clId="{3700EFBF-A6B9-418E-AEF0-C811B61A28C1}" dt="2019-12-02T06:31:50.825" v="13030" actId="20577"/>
          <ac:spMkLst>
            <pc:docMk/>
            <pc:sldMk cId="3373911128" sldId="703"/>
            <ac:spMk id="4" creationId="{D7702113-46B5-44FF-AE34-AED42A801FFF}"/>
          </ac:spMkLst>
        </pc:spChg>
        <pc:spChg chg="mod">
          <ac:chgData name="Dimitar Zahariev" userId="b84e4ebc77879e88" providerId="LiveId" clId="{3700EFBF-A6B9-418E-AEF0-C811B61A28C1}" dt="2019-12-02T01:04:21.922" v="11380" actId="20577"/>
          <ac:spMkLst>
            <pc:docMk/>
            <pc:sldMk cId="3373911128" sldId="703"/>
            <ac:spMk id="5" creationId="{25D4DC16-7C8F-4647-B097-E39063E1F4FD}"/>
          </ac:spMkLst>
        </pc:spChg>
      </pc:sldChg>
      <pc:sldChg chg="addSp modSp add ord modAnim">
        <pc:chgData name="Dimitar Zahariev" userId="b84e4ebc77879e88" providerId="LiveId" clId="{3700EFBF-A6B9-418E-AEF0-C811B61A28C1}" dt="2019-12-02T14:48:36.417" v="13881"/>
        <pc:sldMkLst>
          <pc:docMk/>
          <pc:sldMk cId="1474218019" sldId="704"/>
        </pc:sldMkLst>
        <pc:spChg chg="mod">
          <ac:chgData name="Dimitar Zahariev" userId="b84e4ebc77879e88" providerId="LiveId" clId="{3700EFBF-A6B9-418E-AEF0-C811B61A28C1}" dt="2019-12-02T00:45:32.557" v="10988" actId="20577"/>
          <ac:spMkLst>
            <pc:docMk/>
            <pc:sldMk cId="1474218019" sldId="704"/>
            <ac:spMk id="4" creationId="{D7702113-46B5-44FF-AE34-AED42A801FFF}"/>
          </ac:spMkLst>
        </pc:spChg>
        <pc:spChg chg="mod">
          <ac:chgData name="Dimitar Zahariev" userId="b84e4ebc77879e88" providerId="LiveId" clId="{3700EFBF-A6B9-418E-AEF0-C811B61A28C1}" dt="2019-12-02T06:31:04.003" v="12999" actId="27636"/>
          <ac:spMkLst>
            <pc:docMk/>
            <pc:sldMk cId="1474218019" sldId="704"/>
            <ac:spMk id="5" creationId="{25D4DC16-7C8F-4647-B097-E39063E1F4FD}"/>
          </ac:spMkLst>
        </pc:spChg>
        <pc:spChg chg="add mod">
          <ac:chgData name="Dimitar Zahariev" userId="b84e4ebc77879e88" providerId="LiveId" clId="{3700EFBF-A6B9-418E-AEF0-C811B61A28C1}" dt="2019-12-02T00:46:00.219" v="10990"/>
          <ac:spMkLst>
            <pc:docMk/>
            <pc:sldMk cId="1474218019" sldId="704"/>
            <ac:spMk id="6" creationId="{E61A9E43-9BE4-401E-99CD-FD193B79DCE8}"/>
          </ac:spMkLst>
        </pc:spChg>
      </pc:sldChg>
      <pc:sldChg chg="addSp modSp add modAnim">
        <pc:chgData name="Dimitar Zahariev" userId="b84e4ebc77879e88" providerId="LiveId" clId="{3700EFBF-A6B9-418E-AEF0-C811B61A28C1}" dt="2019-12-02T14:48:48.130" v="13885"/>
        <pc:sldMkLst>
          <pc:docMk/>
          <pc:sldMk cId="3168640342" sldId="705"/>
        </pc:sldMkLst>
        <pc:spChg chg="mod">
          <ac:chgData name="Dimitar Zahariev" userId="b84e4ebc77879e88" providerId="LiveId" clId="{3700EFBF-A6B9-418E-AEF0-C811B61A28C1}" dt="2019-12-02T01:05:48.261" v="11396" actId="5793"/>
          <ac:spMkLst>
            <pc:docMk/>
            <pc:sldMk cId="3168640342" sldId="705"/>
            <ac:spMk id="4" creationId="{D7702113-46B5-44FF-AE34-AED42A801FFF}"/>
          </ac:spMkLst>
        </pc:spChg>
        <pc:spChg chg="mod">
          <ac:chgData name="Dimitar Zahariev" userId="b84e4ebc77879e88" providerId="LiveId" clId="{3700EFBF-A6B9-418E-AEF0-C811B61A28C1}" dt="2019-12-02T01:17:31.388" v="11690" actId="27636"/>
          <ac:spMkLst>
            <pc:docMk/>
            <pc:sldMk cId="3168640342" sldId="705"/>
            <ac:spMk id="5" creationId="{25D4DC16-7C8F-4647-B097-E39063E1F4FD}"/>
          </ac:spMkLst>
        </pc:spChg>
        <pc:spChg chg="add mod">
          <ac:chgData name="Dimitar Zahariev" userId="b84e4ebc77879e88" providerId="LiveId" clId="{3700EFBF-A6B9-418E-AEF0-C811B61A28C1}" dt="2019-12-02T02:07:38.990" v="12643"/>
          <ac:spMkLst>
            <pc:docMk/>
            <pc:sldMk cId="3168640342" sldId="705"/>
            <ac:spMk id="6" creationId="{8AD4159B-1221-44E3-A89A-1793539FFFFC}"/>
          </ac:spMkLst>
        </pc:spChg>
      </pc:sldChg>
      <pc:sldChg chg="addSp modSp add modAnim">
        <pc:chgData name="Dimitar Zahariev" userId="b84e4ebc77879e88" providerId="LiveId" clId="{3700EFBF-A6B9-418E-AEF0-C811B61A28C1}" dt="2019-12-02T14:50:17.262" v="13905"/>
        <pc:sldMkLst>
          <pc:docMk/>
          <pc:sldMk cId="2942871613" sldId="706"/>
        </pc:sldMkLst>
        <pc:spChg chg="mod">
          <ac:chgData name="Dimitar Zahariev" userId="b84e4ebc77879e88" providerId="LiveId" clId="{3700EFBF-A6B9-418E-AEF0-C811B61A28C1}" dt="2019-12-02T01:49:11.069" v="12095" actId="20577"/>
          <ac:spMkLst>
            <pc:docMk/>
            <pc:sldMk cId="2942871613" sldId="706"/>
            <ac:spMk id="4" creationId="{D7702113-46B5-44FF-AE34-AED42A801FFF}"/>
          </ac:spMkLst>
        </pc:spChg>
        <pc:spChg chg="mod">
          <ac:chgData name="Dimitar Zahariev" userId="b84e4ebc77879e88" providerId="LiveId" clId="{3700EFBF-A6B9-418E-AEF0-C811B61A28C1}" dt="2019-12-02T01:43:55.255" v="12061" actId="113"/>
          <ac:spMkLst>
            <pc:docMk/>
            <pc:sldMk cId="2942871613" sldId="706"/>
            <ac:spMk id="5" creationId="{25D4DC16-7C8F-4647-B097-E39063E1F4FD}"/>
          </ac:spMkLst>
        </pc:spChg>
        <pc:spChg chg="add mod">
          <ac:chgData name="Dimitar Zahariev" userId="b84e4ebc77879e88" providerId="LiveId" clId="{3700EFBF-A6B9-418E-AEF0-C811B61A28C1}" dt="2019-12-02T02:06:22.225" v="12636"/>
          <ac:spMkLst>
            <pc:docMk/>
            <pc:sldMk cId="2942871613" sldId="706"/>
            <ac:spMk id="6" creationId="{33EECAF7-616D-4720-890D-3D11EDA54AF4}"/>
          </ac:spMkLst>
        </pc:spChg>
      </pc:sldChg>
      <pc:sldChg chg="modSp add">
        <pc:chgData name="Dimitar Zahariev" userId="b84e4ebc77879e88" providerId="LiveId" clId="{3700EFBF-A6B9-418E-AEF0-C811B61A28C1}" dt="2019-12-02T06:33:52.638" v="13072" actId="20577"/>
        <pc:sldMkLst>
          <pc:docMk/>
          <pc:sldMk cId="1792130294" sldId="707"/>
        </pc:sldMkLst>
        <pc:spChg chg="mod">
          <ac:chgData name="Dimitar Zahariev" userId="b84e4ebc77879e88" providerId="LiveId" clId="{3700EFBF-A6B9-418E-AEF0-C811B61A28C1}" dt="2019-12-01T17:41:34.667" v="4454" actId="20577"/>
          <ac:spMkLst>
            <pc:docMk/>
            <pc:sldMk cId="1792130294" sldId="707"/>
            <ac:spMk id="4" creationId="{BEB5BB41-09D4-4E9F-8C80-EE8709171CB3}"/>
          </ac:spMkLst>
        </pc:spChg>
        <pc:spChg chg="mod">
          <ac:chgData name="Dimitar Zahariev" userId="b84e4ebc77879e88" providerId="LiveId" clId="{3700EFBF-A6B9-418E-AEF0-C811B61A28C1}" dt="2019-12-02T06:33:52.638" v="13072" actId="20577"/>
          <ac:spMkLst>
            <pc:docMk/>
            <pc:sldMk cId="1792130294" sldId="707"/>
            <ac:spMk id="5" creationId="{11A1BDA3-1568-4FA9-867E-D3CB207F2824}"/>
          </ac:spMkLst>
        </pc:spChg>
      </pc:sldChg>
      <pc:sldChg chg="add">
        <pc:chgData name="Dimitar Zahariev" userId="b84e4ebc77879e88" providerId="LiveId" clId="{3700EFBF-A6B9-418E-AEF0-C811B61A28C1}" dt="2019-12-01T15:39:48.644" v="1261"/>
        <pc:sldMkLst>
          <pc:docMk/>
          <pc:sldMk cId="2914857172" sldId="708"/>
        </pc:sldMkLst>
      </pc:sldChg>
      <pc:sldChg chg="addSp modSp add modAnim">
        <pc:chgData name="Dimitar Zahariev" userId="b84e4ebc77879e88" providerId="LiveId" clId="{3700EFBF-A6B9-418E-AEF0-C811B61A28C1}" dt="2019-12-03T08:46:57.458" v="14652" actId="20577"/>
        <pc:sldMkLst>
          <pc:docMk/>
          <pc:sldMk cId="124392679" sldId="709"/>
        </pc:sldMkLst>
        <pc:spChg chg="add mod">
          <ac:chgData name="Dimitar Zahariev" userId="b84e4ebc77879e88" providerId="LiveId" clId="{3700EFBF-A6B9-418E-AEF0-C811B61A28C1}" dt="2019-12-02T14:51:30.477" v="13932" actId="1582"/>
          <ac:spMkLst>
            <pc:docMk/>
            <pc:sldMk cId="124392679" sldId="709"/>
            <ac:spMk id="2" creationId="{C20DE9EC-AE77-4EE8-80CF-C2BFC2ACF666}"/>
          </ac:spMkLst>
        </pc:spChg>
        <pc:spChg chg="add mod">
          <ac:chgData name="Dimitar Zahariev" userId="b84e4ebc77879e88" providerId="LiveId" clId="{3700EFBF-A6B9-418E-AEF0-C811B61A28C1}" dt="2019-12-03T08:46:57.458" v="14652" actId="20577"/>
          <ac:spMkLst>
            <pc:docMk/>
            <pc:sldMk cId="124392679" sldId="709"/>
            <ac:spMk id="3" creationId="{2FE8FD69-A27D-4608-A2D9-9A8CC43E76CA}"/>
          </ac:spMkLst>
        </pc:spChg>
        <pc:spChg chg="mod">
          <ac:chgData name="Dimitar Zahariev" userId="b84e4ebc77879e88" providerId="LiveId" clId="{3700EFBF-A6B9-418E-AEF0-C811B61A28C1}" dt="2019-12-03T08:46:54.979" v="14651" actId="20577"/>
          <ac:spMkLst>
            <pc:docMk/>
            <pc:sldMk cId="124392679" sldId="709"/>
            <ac:spMk id="5" creationId="{25D4DC16-7C8F-4647-B097-E39063E1F4FD}"/>
          </ac:spMkLst>
        </pc:spChg>
      </pc:sldChg>
      <pc:sldChg chg="addSp modSp add modAnim">
        <pc:chgData name="Dimitar Zahariev" userId="b84e4ebc77879e88" providerId="LiveId" clId="{3700EFBF-A6B9-418E-AEF0-C811B61A28C1}" dt="2019-12-02T14:51:50.722" v="13938"/>
        <pc:sldMkLst>
          <pc:docMk/>
          <pc:sldMk cId="2881568439" sldId="710"/>
        </pc:sldMkLst>
        <pc:spChg chg="mod">
          <ac:chgData name="Dimitar Zahariev" userId="b84e4ebc77879e88" providerId="LiveId" clId="{3700EFBF-A6B9-418E-AEF0-C811B61A28C1}" dt="2019-12-01T17:50:38.444" v="4606" actId="20577"/>
          <ac:spMkLst>
            <pc:docMk/>
            <pc:sldMk cId="2881568439" sldId="710"/>
            <ac:spMk id="5" creationId="{25D4DC16-7C8F-4647-B097-E39063E1F4FD}"/>
          </ac:spMkLst>
        </pc:spChg>
        <pc:spChg chg="add mod">
          <ac:chgData name="Dimitar Zahariev" userId="b84e4ebc77879e88" providerId="LiveId" clId="{3700EFBF-A6B9-418E-AEF0-C811B61A28C1}" dt="2019-12-01T17:48:42.288" v="4460"/>
          <ac:spMkLst>
            <pc:docMk/>
            <pc:sldMk cId="2881568439" sldId="710"/>
            <ac:spMk id="6" creationId="{BA4A7289-76C1-442E-ADC1-6856D9F4C3F2}"/>
          </ac:spMkLst>
        </pc:spChg>
      </pc:sldChg>
      <pc:sldChg chg="addSp modSp add modAnim">
        <pc:chgData name="Dimitar Zahariev" userId="b84e4ebc77879e88" providerId="LiveId" clId="{3700EFBF-A6B9-418E-AEF0-C811B61A28C1}" dt="2019-12-02T14:52:51.410" v="13961"/>
        <pc:sldMkLst>
          <pc:docMk/>
          <pc:sldMk cId="119216020" sldId="711"/>
        </pc:sldMkLst>
        <pc:spChg chg="mod">
          <ac:chgData name="Dimitar Zahariev" userId="b84e4ebc77879e88" providerId="LiveId" clId="{3700EFBF-A6B9-418E-AEF0-C811B61A28C1}" dt="2019-12-01T16:56:06.104" v="3709" actId="113"/>
          <ac:spMkLst>
            <pc:docMk/>
            <pc:sldMk cId="119216020" sldId="711"/>
            <ac:spMk id="5" creationId="{25D4DC16-7C8F-4647-B097-E39063E1F4FD}"/>
          </ac:spMkLst>
        </pc:spChg>
        <pc:spChg chg="add mod">
          <ac:chgData name="Dimitar Zahariev" userId="b84e4ebc77879e88" providerId="LiveId" clId="{3700EFBF-A6B9-418E-AEF0-C811B61A28C1}" dt="2019-12-01T17:21:00.046" v="4009"/>
          <ac:spMkLst>
            <pc:docMk/>
            <pc:sldMk cId="119216020" sldId="711"/>
            <ac:spMk id="6" creationId="{26684FC6-A629-494D-AC02-C8D0A1BD3129}"/>
          </ac:spMkLst>
        </pc:spChg>
        <pc:spChg chg="add mod">
          <ac:chgData name="Dimitar Zahariev" userId="b84e4ebc77879e88" providerId="LiveId" clId="{3700EFBF-A6B9-418E-AEF0-C811B61A28C1}" dt="2019-12-01T16:51:31.798" v="3589" actId="1036"/>
          <ac:spMkLst>
            <pc:docMk/>
            <pc:sldMk cId="119216020" sldId="711"/>
            <ac:spMk id="7" creationId="{7A3B5F7A-8042-4BE7-84FF-F53309B76C19}"/>
          </ac:spMkLst>
        </pc:spChg>
        <pc:spChg chg="add mod">
          <ac:chgData name="Dimitar Zahariev" userId="b84e4ebc77879e88" providerId="LiveId" clId="{3700EFBF-A6B9-418E-AEF0-C811B61A28C1}" dt="2019-12-01T16:51:37.639" v="3601" actId="1036"/>
          <ac:spMkLst>
            <pc:docMk/>
            <pc:sldMk cId="119216020" sldId="711"/>
            <ac:spMk id="8" creationId="{E2E68AA6-65B9-437A-B0BF-7BCC6A34D067}"/>
          </ac:spMkLst>
        </pc:spChg>
      </pc:sldChg>
      <pc:sldChg chg="addSp delSp modSp add modAnim">
        <pc:chgData name="Dimitar Zahariev" userId="b84e4ebc77879e88" providerId="LiveId" clId="{3700EFBF-A6B9-418E-AEF0-C811B61A28C1}" dt="2019-12-02T14:53:26.676" v="13974"/>
        <pc:sldMkLst>
          <pc:docMk/>
          <pc:sldMk cId="1793222823" sldId="712"/>
        </pc:sldMkLst>
        <pc:spChg chg="add del mod">
          <ac:chgData name="Dimitar Zahariev" userId="b84e4ebc77879e88" providerId="LiveId" clId="{3700EFBF-A6B9-418E-AEF0-C811B61A28C1}" dt="2019-12-01T16:22:40.274" v="2730" actId="478"/>
          <ac:spMkLst>
            <pc:docMk/>
            <pc:sldMk cId="1793222823" sldId="712"/>
            <ac:spMk id="2" creationId="{65323DBB-A9A3-4A03-B052-8122380F0CD4}"/>
          </ac:spMkLst>
        </pc:spChg>
        <pc:spChg chg="mod">
          <ac:chgData name="Dimitar Zahariev" userId="b84e4ebc77879e88" providerId="LiveId" clId="{3700EFBF-A6B9-418E-AEF0-C811B61A28C1}" dt="2019-12-01T16:56:25.355" v="3724" actId="20577"/>
          <ac:spMkLst>
            <pc:docMk/>
            <pc:sldMk cId="1793222823" sldId="712"/>
            <ac:spMk id="5" creationId="{25D4DC16-7C8F-4647-B097-E39063E1F4FD}"/>
          </ac:spMkLst>
        </pc:spChg>
        <pc:spChg chg="add mod">
          <ac:chgData name="Dimitar Zahariev" userId="b84e4ebc77879e88" providerId="LiveId" clId="{3700EFBF-A6B9-418E-AEF0-C811B61A28C1}" dt="2019-12-01T17:19:54.431" v="4008"/>
          <ac:spMkLst>
            <pc:docMk/>
            <pc:sldMk cId="1793222823" sldId="712"/>
            <ac:spMk id="6" creationId="{9332AA6B-00B2-45D0-9AC3-0DD8E4D178D4}"/>
          </ac:spMkLst>
        </pc:spChg>
        <pc:spChg chg="add mod">
          <ac:chgData name="Dimitar Zahariev" userId="b84e4ebc77879e88" providerId="LiveId" clId="{3700EFBF-A6B9-418E-AEF0-C811B61A28C1}" dt="2019-12-01T16:53:57.586" v="3704" actId="1036"/>
          <ac:spMkLst>
            <pc:docMk/>
            <pc:sldMk cId="1793222823" sldId="712"/>
            <ac:spMk id="7" creationId="{963D127E-D21F-40DE-B200-1E6255CBC0E7}"/>
          </ac:spMkLst>
        </pc:spChg>
        <pc:spChg chg="add mod">
          <ac:chgData name="Dimitar Zahariev" userId="b84e4ebc77879e88" providerId="LiveId" clId="{3700EFBF-A6B9-418E-AEF0-C811B61A28C1}" dt="2019-12-01T16:58:02.137" v="3729" actId="20577"/>
          <ac:spMkLst>
            <pc:docMk/>
            <pc:sldMk cId="1793222823" sldId="712"/>
            <ac:spMk id="8" creationId="{EE9EEC41-73F4-4D80-8015-8A2D98D01980}"/>
          </ac:spMkLst>
        </pc:spChg>
      </pc:sldChg>
      <pc:sldChg chg="addSp modSp add modAnim">
        <pc:chgData name="Dimitar Zahariev" userId="b84e4ebc77879e88" providerId="LiveId" clId="{3700EFBF-A6B9-418E-AEF0-C811B61A28C1}" dt="2019-12-02T14:55:57.762" v="13978"/>
        <pc:sldMkLst>
          <pc:docMk/>
          <pc:sldMk cId="1900185108" sldId="713"/>
        </pc:sldMkLst>
        <pc:spChg chg="mod">
          <ac:chgData name="Dimitar Zahariev" userId="b84e4ebc77879e88" providerId="LiveId" clId="{3700EFBF-A6B9-418E-AEF0-C811B61A28C1}" dt="2019-12-01T17:11:00.280" v="3831" actId="20577"/>
          <ac:spMkLst>
            <pc:docMk/>
            <pc:sldMk cId="1900185108" sldId="713"/>
            <ac:spMk id="4" creationId="{D7702113-46B5-44FF-AE34-AED42A801FFF}"/>
          </ac:spMkLst>
        </pc:spChg>
        <pc:spChg chg="mod">
          <ac:chgData name="Dimitar Zahariev" userId="b84e4ebc77879e88" providerId="LiveId" clId="{3700EFBF-A6B9-418E-AEF0-C811B61A28C1}" dt="2019-12-01T17:17:34.133" v="3984" actId="20577"/>
          <ac:spMkLst>
            <pc:docMk/>
            <pc:sldMk cId="1900185108" sldId="713"/>
            <ac:spMk id="5" creationId="{25D4DC16-7C8F-4647-B097-E39063E1F4FD}"/>
          </ac:spMkLst>
        </pc:spChg>
        <pc:spChg chg="add mod">
          <ac:chgData name="Dimitar Zahariev" userId="b84e4ebc77879e88" providerId="LiveId" clId="{3700EFBF-A6B9-418E-AEF0-C811B61A28C1}" dt="2019-12-01T17:18:08.679" v="4007" actId="20577"/>
          <ac:spMkLst>
            <pc:docMk/>
            <pc:sldMk cId="1900185108" sldId="713"/>
            <ac:spMk id="6" creationId="{21585817-825A-4F06-B061-BA6832855950}"/>
          </ac:spMkLst>
        </pc:spChg>
      </pc:sldChg>
      <pc:sldChg chg="modSp add">
        <pc:chgData name="Dimitar Zahariev" userId="b84e4ebc77879e88" providerId="LiveId" clId="{3700EFBF-A6B9-418E-AEF0-C811B61A28C1}" dt="2019-12-01T15:43:20.717" v="1480" actId="20577"/>
        <pc:sldMkLst>
          <pc:docMk/>
          <pc:sldMk cId="1177571149" sldId="714"/>
        </pc:sldMkLst>
        <pc:spChg chg="mod">
          <ac:chgData name="Dimitar Zahariev" userId="b84e4ebc77879e88" providerId="LiveId" clId="{3700EFBF-A6B9-418E-AEF0-C811B61A28C1}" dt="2019-12-01T15:42:47.208" v="1418" actId="20577"/>
          <ac:spMkLst>
            <pc:docMk/>
            <pc:sldMk cId="1177571149" sldId="714"/>
            <ac:spMk id="4" creationId="{BEB5BB41-09D4-4E9F-8C80-EE8709171CB3}"/>
          </ac:spMkLst>
        </pc:spChg>
        <pc:spChg chg="mod">
          <ac:chgData name="Dimitar Zahariev" userId="b84e4ebc77879e88" providerId="LiveId" clId="{3700EFBF-A6B9-418E-AEF0-C811B61A28C1}" dt="2019-12-01T15:43:20.717" v="1480" actId="20577"/>
          <ac:spMkLst>
            <pc:docMk/>
            <pc:sldMk cId="1177571149" sldId="714"/>
            <ac:spMk id="5" creationId="{11A1BDA3-1568-4FA9-867E-D3CB207F2824}"/>
          </ac:spMkLst>
        </pc:spChg>
      </pc:sldChg>
      <pc:sldChg chg="modSp add">
        <pc:chgData name="Dimitar Zahariev" userId="b84e4ebc77879e88" providerId="LiveId" clId="{3700EFBF-A6B9-418E-AEF0-C811B61A28C1}" dt="2019-12-01T17:26:26.440" v="4191" actId="313"/>
        <pc:sldMkLst>
          <pc:docMk/>
          <pc:sldMk cId="2311176215" sldId="715"/>
        </pc:sldMkLst>
        <pc:spChg chg="mod">
          <ac:chgData name="Dimitar Zahariev" userId="b84e4ebc77879e88" providerId="LiveId" clId="{3700EFBF-A6B9-418E-AEF0-C811B61A28C1}" dt="2019-12-01T17:26:26.440" v="4191" actId="313"/>
          <ac:spMkLst>
            <pc:docMk/>
            <pc:sldMk cId="2311176215" sldId="715"/>
            <ac:spMk id="4" creationId="{BEB5BB41-09D4-4E9F-8C80-EE8709171CB3}"/>
          </ac:spMkLst>
        </pc:spChg>
        <pc:spChg chg="mod">
          <ac:chgData name="Dimitar Zahariev" userId="b84e4ebc77879e88" providerId="LiveId" clId="{3700EFBF-A6B9-418E-AEF0-C811B61A28C1}" dt="2019-12-01T17:26:21.041" v="4190" actId="20577"/>
          <ac:spMkLst>
            <pc:docMk/>
            <pc:sldMk cId="2311176215" sldId="715"/>
            <ac:spMk id="5" creationId="{11A1BDA3-1568-4FA9-867E-D3CB207F2824}"/>
          </ac:spMkLst>
        </pc:spChg>
      </pc:sldChg>
      <pc:sldChg chg="addSp modSp add modAnim">
        <pc:chgData name="Dimitar Zahariev" userId="b84e4ebc77879e88" providerId="LiveId" clId="{3700EFBF-A6B9-418E-AEF0-C811B61A28C1}" dt="2019-12-02T14:56:38.903" v="13993"/>
        <pc:sldMkLst>
          <pc:docMk/>
          <pc:sldMk cId="252777691" sldId="716"/>
        </pc:sldMkLst>
        <pc:spChg chg="mod">
          <ac:chgData name="Dimitar Zahariev" userId="b84e4ebc77879e88" providerId="LiveId" clId="{3700EFBF-A6B9-418E-AEF0-C811B61A28C1}" dt="2019-12-01T15:42:27.841" v="1394" actId="20577"/>
          <ac:spMkLst>
            <pc:docMk/>
            <pc:sldMk cId="252777691" sldId="716"/>
            <ac:spMk id="4" creationId="{D7702113-46B5-44FF-AE34-AED42A801FFF}"/>
          </ac:spMkLst>
        </pc:spChg>
        <pc:spChg chg="mod">
          <ac:chgData name="Dimitar Zahariev" userId="b84e4ebc77879e88" providerId="LiveId" clId="{3700EFBF-A6B9-418E-AEF0-C811B61A28C1}" dt="2019-12-01T16:02:05.745" v="1756" actId="20577"/>
          <ac:spMkLst>
            <pc:docMk/>
            <pc:sldMk cId="252777691" sldId="716"/>
            <ac:spMk id="5" creationId="{25D4DC16-7C8F-4647-B097-E39063E1F4FD}"/>
          </ac:spMkLst>
        </pc:spChg>
        <pc:spChg chg="add mod">
          <ac:chgData name="Dimitar Zahariev" userId="b84e4ebc77879e88" providerId="LiveId" clId="{3700EFBF-A6B9-418E-AEF0-C811B61A28C1}" dt="2019-12-01T17:39:12.104" v="4402"/>
          <ac:spMkLst>
            <pc:docMk/>
            <pc:sldMk cId="252777691" sldId="716"/>
            <ac:spMk id="6" creationId="{C0E5A3D3-2069-48A4-BBDA-F665E4ABC03A}"/>
          </ac:spMkLst>
        </pc:spChg>
        <pc:spChg chg="add mod">
          <ac:chgData name="Dimitar Zahariev" userId="b84e4ebc77879e88" providerId="LiveId" clId="{3700EFBF-A6B9-418E-AEF0-C811B61A28C1}" dt="2019-12-01T17:39:44.424" v="4410" actId="20577"/>
          <ac:spMkLst>
            <pc:docMk/>
            <pc:sldMk cId="252777691" sldId="716"/>
            <ac:spMk id="7" creationId="{AC2955D2-6137-401C-B46B-7938D233B5EC}"/>
          </ac:spMkLst>
        </pc:spChg>
      </pc:sldChg>
      <pc:sldChg chg="addSp modSp add modAnim">
        <pc:chgData name="Dimitar Zahariev" userId="b84e4ebc77879e88" providerId="LiveId" clId="{3700EFBF-A6B9-418E-AEF0-C811B61A28C1}" dt="2019-12-02T14:56:57.519" v="14002"/>
        <pc:sldMkLst>
          <pc:docMk/>
          <pc:sldMk cId="3930653115" sldId="717"/>
        </pc:sldMkLst>
        <pc:spChg chg="mod">
          <ac:chgData name="Dimitar Zahariev" userId="b84e4ebc77879e88" providerId="LiveId" clId="{3700EFBF-A6B9-418E-AEF0-C811B61A28C1}" dt="2019-12-01T17:26:16.764" v="4188" actId="20577"/>
          <ac:spMkLst>
            <pc:docMk/>
            <pc:sldMk cId="3930653115" sldId="717"/>
            <ac:spMk id="4" creationId="{D7702113-46B5-44FF-AE34-AED42A801FFF}"/>
          </ac:spMkLst>
        </pc:spChg>
        <pc:spChg chg="mod">
          <ac:chgData name="Dimitar Zahariev" userId="b84e4ebc77879e88" providerId="LiveId" clId="{3700EFBF-A6B9-418E-AEF0-C811B61A28C1}" dt="2019-12-01T17:27:58.403" v="4198" actId="20577"/>
          <ac:spMkLst>
            <pc:docMk/>
            <pc:sldMk cId="3930653115" sldId="717"/>
            <ac:spMk id="5" creationId="{25D4DC16-7C8F-4647-B097-E39063E1F4FD}"/>
          </ac:spMkLst>
        </pc:spChg>
        <pc:spChg chg="add mod">
          <ac:chgData name="Dimitar Zahariev" userId="b84e4ebc77879e88" providerId="LiveId" clId="{3700EFBF-A6B9-418E-AEF0-C811B61A28C1}" dt="2019-12-01T17:38:59.903" v="4399"/>
          <ac:spMkLst>
            <pc:docMk/>
            <pc:sldMk cId="3930653115" sldId="717"/>
            <ac:spMk id="6" creationId="{A8E7E5E1-19E6-4F29-B580-2A46E704293D}"/>
          </ac:spMkLst>
        </pc:spChg>
        <pc:spChg chg="add mod">
          <ac:chgData name="Dimitar Zahariev" userId="b84e4ebc77879e88" providerId="LiveId" clId="{3700EFBF-A6B9-418E-AEF0-C811B61A28C1}" dt="2019-12-01T17:40:03.634" v="4418" actId="20577"/>
          <ac:spMkLst>
            <pc:docMk/>
            <pc:sldMk cId="3930653115" sldId="717"/>
            <ac:spMk id="7" creationId="{756FA07D-9F78-4188-AA81-A1B87097A951}"/>
          </ac:spMkLst>
        </pc:spChg>
      </pc:sldChg>
      <pc:sldChg chg="modSp add del">
        <pc:chgData name="Dimitar Zahariev" userId="b84e4ebc77879e88" providerId="LiveId" clId="{3700EFBF-A6B9-418E-AEF0-C811B61A28C1}" dt="2019-12-01T17:30:52.919" v="4232" actId="2696"/>
        <pc:sldMkLst>
          <pc:docMk/>
          <pc:sldMk cId="1816291914" sldId="718"/>
        </pc:sldMkLst>
        <pc:spChg chg="mod">
          <ac:chgData name="Dimitar Zahariev" userId="b84e4ebc77879e88" providerId="LiveId" clId="{3700EFBF-A6B9-418E-AEF0-C811B61A28C1}" dt="2019-12-01T15:42:34.352" v="1405" actId="20577"/>
          <ac:spMkLst>
            <pc:docMk/>
            <pc:sldMk cId="1816291914" sldId="718"/>
            <ac:spMk id="4" creationId="{D7702113-46B5-44FF-AE34-AED42A801FFF}"/>
          </ac:spMkLst>
        </pc:spChg>
      </pc:sldChg>
      <pc:sldChg chg="addSp modSp add modAnim">
        <pc:chgData name="Dimitar Zahariev" userId="b84e4ebc77879e88" providerId="LiveId" clId="{3700EFBF-A6B9-418E-AEF0-C811B61A28C1}" dt="2019-12-03T08:47:03.584" v="14653" actId="20577"/>
        <pc:sldMkLst>
          <pc:docMk/>
          <pc:sldMk cId="4241398349" sldId="719"/>
        </pc:sldMkLst>
        <pc:spChg chg="mod">
          <ac:chgData name="Dimitar Zahariev" userId="b84e4ebc77879e88" providerId="LiveId" clId="{3700EFBF-A6B9-418E-AEF0-C811B61A28C1}" dt="2019-12-03T08:47:03.584" v="14653" actId="20577"/>
          <ac:spMkLst>
            <pc:docMk/>
            <pc:sldMk cId="4241398349" sldId="719"/>
            <ac:spMk id="4" creationId="{D7702113-46B5-44FF-AE34-AED42A801FFF}"/>
          </ac:spMkLst>
        </pc:spChg>
        <pc:spChg chg="mod">
          <ac:chgData name="Dimitar Zahariev" userId="b84e4ebc77879e88" providerId="LiveId" clId="{3700EFBF-A6B9-418E-AEF0-C811B61A28C1}" dt="2019-12-01T16:41:23.209" v="3182" actId="20577"/>
          <ac:spMkLst>
            <pc:docMk/>
            <pc:sldMk cId="4241398349" sldId="719"/>
            <ac:spMk id="5" creationId="{25D4DC16-7C8F-4647-B097-E39063E1F4FD}"/>
          </ac:spMkLst>
        </pc:spChg>
        <pc:spChg chg="add mod">
          <ac:chgData name="Dimitar Zahariev" userId="b84e4ebc77879e88" providerId="LiveId" clId="{3700EFBF-A6B9-418E-AEF0-C811B61A28C1}" dt="2019-12-01T16:31:52.243" v="2958"/>
          <ac:spMkLst>
            <pc:docMk/>
            <pc:sldMk cId="4241398349" sldId="719"/>
            <ac:spMk id="6" creationId="{006AA2BA-FCBC-4803-A0F8-0F48213EF763}"/>
          </ac:spMkLst>
        </pc:spChg>
        <pc:spChg chg="add mod">
          <ac:chgData name="Dimitar Zahariev" userId="b84e4ebc77879e88" providerId="LiveId" clId="{3700EFBF-A6B9-418E-AEF0-C811B61A28C1}" dt="2019-12-01T16:42:08.740" v="3210" actId="1076"/>
          <ac:spMkLst>
            <pc:docMk/>
            <pc:sldMk cId="4241398349" sldId="719"/>
            <ac:spMk id="7" creationId="{CD005495-9170-4805-A109-34699B0D1CA2}"/>
          </ac:spMkLst>
        </pc:spChg>
      </pc:sldChg>
      <pc:sldChg chg="add modAnim">
        <pc:chgData name="Dimitar Zahariev" userId="b84e4ebc77879e88" providerId="LiveId" clId="{3700EFBF-A6B9-418E-AEF0-C811B61A28C1}" dt="2019-12-02T14:56:07.513" v="13982"/>
        <pc:sldMkLst>
          <pc:docMk/>
          <pc:sldMk cId="714116626" sldId="720"/>
        </pc:sldMkLst>
      </pc:sldChg>
      <pc:sldChg chg="modSp add modAnim">
        <pc:chgData name="Dimitar Zahariev" userId="b84e4ebc77879e88" providerId="LiveId" clId="{3700EFBF-A6B9-418E-AEF0-C811B61A28C1}" dt="2019-12-02T14:57:12.606" v="14009"/>
        <pc:sldMkLst>
          <pc:docMk/>
          <pc:sldMk cId="2476974398" sldId="721"/>
        </pc:sldMkLst>
        <pc:spChg chg="mod">
          <ac:chgData name="Dimitar Zahariev" userId="b84e4ebc77879e88" providerId="LiveId" clId="{3700EFBF-A6B9-418E-AEF0-C811B61A28C1}" dt="2019-12-01T17:30:59.319" v="4249" actId="20577"/>
          <ac:spMkLst>
            <pc:docMk/>
            <pc:sldMk cId="2476974398" sldId="721"/>
            <ac:spMk id="4" creationId="{D7702113-46B5-44FF-AE34-AED42A801FFF}"/>
          </ac:spMkLst>
        </pc:spChg>
        <pc:spChg chg="mod">
          <ac:chgData name="Dimitar Zahariev" userId="b84e4ebc77879e88" providerId="LiveId" clId="{3700EFBF-A6B9-418E-AEF0-C811B61A28C1}" dt="2019-12-01T17:38:19.223" v="4391" actId="20577"/>
          <ac:spMkLst>
            <pc:docMk/>
            <pc:sldMk cId="2476974398" sldId="721"/>
            <ac:spMk id="5" creationId="{25D4DC16-7C8F-4647-B097-E39063E1F4FD}"/>
          </ac:spMkLst>
        </pc:spChg>
        <pc:spChg chg="mod">
          <ac:chgData name="Dimitar Zahariev" userId="b84e4ebc77879e88" providerId="LiveId" clId="{3700EFBF-A6B9-418E-AEF0-C811B61A28C1}" dt="2019-12-01T17:35:22.024" v="4361" actId="20577"/>
          <ac:spMkLst>
            <pc:docMk/>
            <pc:sldMk cId="2476974398" sldId="721"/>
            <ac:spMk id="6" creationId="{A8E7E5E1-19E6-4F29-B580-2A46E704293D}"/>
          </ac:spMkLst>
        </pc:spChg>
        <pc:spChg chg="mod">
          <ac:chgData name="Dimitar Zahariev" userId="b84e4ebc77879e88" providerId="LiveId" clId="{3700EFBF-A6B9-418E-AEF0-C811B61A28C1}" dt="2019-12-01T17:38:37.925" v="4396" actId="113"/>
          <ac:spMkLst>
            <pc:docMk/>
            <pc:sldMk cId="2476974398" sldId="721"/>
            <ac:spMk id="7" creationId="{756FA07D-9F78-4188-AA81-A1B87097A951}"/>
          </ac:spMkLst>
        </pc:spChg>
      </pc:sldChg>
      <pc:sldChg chg="addSp modSp add modAnim">
        <pc:chgData name="Dimitar Zahariev" userId="b84e4ebc77879e88" providerId="LiveId" clId="{3700EFBF-A6B9-418E-AEF0-C811B61A28C1}" dt="2019-12-02T14:50:30.580" v="13909"/>
        <pc:sldMkLst>
          <pc:docMk/>
          <pc:sldMk cId="3867363491" sldId="722"/>
        </pc:sldMkLst>
        <pc:spChg chg="mod">
          <ac:chgData name="Dimitar Zahariev" userId="b84e4ebc77879e88" providerId="LiveId" clId="{3700EFBF-A6B9-418E-AEF0-C811B61A28C1}" dt="2019-12-02T01:49:06.112" v="12091" actId="20577"/>
          <ac:spMkLst>
            <pc:docMk/>
            <pc:sldMk cId="3867363491" sldId="722"/>
            <ac:spMk id="4" creationId="{D7702113-46B5-44FF-AE34-AED42A801FFF}"/>
          </ac:spMkLst>
        </pc:spChg>
        <pc:spChg chg="mod">
          <ac:chgData name="Dimitar Zahariev" userId="b84e4ebc77879e88" providerId="LiveId" clId="{3700EFBF-A6B9-418E-AEF0-C811B61A28C1}" dt="2019-12-02T02:02:32.725" v="12580" actId="20577"/>
          <ac:spMkLst>
            <pc:docMk/>
            <pc:sldMk cId="3867363491" sldId="722"/>
            <ac:spMk id="5" creationId="{25D4DC16-7C8F-4647-B097-E39063E1F4FD}"/>
          </ac:spMkLst>
        </pc:spChg>
        <pc:spChg chg="add mod">
          <ac:chgData name="Dimitar Zahariev" userId="b84e4ebc77879e88" providerId="LiveId" clId="{3700EFBF-A6B9-418E-AEF0-C811B61A28C1}" dt="2019-12-02T01:53:37.248" v="12157" actId="14100"/>
          <ac:spMkLst>
            <pc:docMk/>
            <pc:sldMk cId="3867363491" sldId="722"/>
            <ac:spMk id="6" creationId="{931D8B6F-B85F-45EC-8E94-546DBD19E39D}"/>
          </ac:spMkLst>
        </pc:spChg>
      </pc:sldChg>
      <pc:sldChg chg="modSp add">
        <pc:chgData name="Dimitar Zahariev" userId="b84e4ebc77879e88" providerId="LiveId" clId="{3700EFBF-A6B9-418E-AEF0-C811B61A28C1}" dt="2019-12-01T22:56:03.946" v="8666" actId="20577"/>
        <pc:sldMkLst>
          <pc:docMk/>
          <pc:sldMk cId="1517662865" sldId="723"/>
        </pc:sldMkLst>
        <pc:spChg chg="mod">
          <ac:chgData name="Dimitar Zahariev" userId="b84e4ebc77879e88" providerId="LiveId" clId="{3700EFBF-A6B9-418E-AEF0-C811B61A28C1}" dt="2019-12-01T18:10:38.035" v="4751" actId="20577"/>
          <ac:spMkLst>
            <pc:docMk/>
            <pc:sldMk cId="1517662865" sldId="723"/>
            <ac:spMk id="4" creationId="{BEB5BB41-09D4-4E9F-8C80-EE8709171CB3}"/>
          </ac:spMkLst>
        </pc:spChg>
        <pc:spChg chg="mod">
          <ac:chgData name="Dimitar Zahariev" userId="b84e4ebc77879e88" providerId="LiveId" clId="{3700EFBF-A6B9-418E-AEF0-C811B61A28C1}" dt="2019-12-01T22:56:03.946" v="8666" actId="20577"/>
          <ac:spMkLst>
            <pc:docMk/>
            <pc:sldMk cId="1517662865" sldId="723"/>
            <ac:spMk id="5" creationId="{11A1BDA3-1568-4FA9-867E-D3CB207F2824}"/>
          </ac:spMkLst>
        </pc:spChg>
      </pc:sldChg>
      <pc:sldChg chg="addSp delSp modSp add modAnim">
        <pc:chgData name="Dimitar Zahariev" userId="b84e4ebc77879e88" providerId="LiveId" clId="{3700EFBF-A6B9-418E-AEF0-C811B61A28C1}" dt="2019-12-02T19:19:49.861" v="14650"/>
        <pc:sldMkLst>
          <pc:docMk/>
          <pc:sldMk cId="500513785" sldId="724"/>
        </pc:sldMkLst>
        <pc:spChg chg="mod">
          <ac:chgData name="Dimitar Zahariev" userId="b84e4ebc77879e88" providerId="LiveId" clId="{3700EFBF-A6B9-418E-AEF0-C811B61A28C1}" dt="2019-12-01T22:23:27.670" v="7818" actId="20577"/>
          <ac:spMkLst>
            <pc:docMk/>
            <pc:sldMk cId="500513785" sldId="724"/>
            <ac:spMk id="4" creationId="{D7702113-46B5-44FF-AE34-AED42A801FFF}"/>
          </ac:spMkLst>
        </pc:spChg>
        <pc:spChg chg="del mod">
          <ac:chgData name="Dimitar Zahariev" userId="b84e4ebc77879e88" providerId="LiveId" clId="{3700EFBF-A6B9-418E-AEF0-C811B61A28C1}" dt="2019-12-01T22:25:23.398" v="7857" actId="478"/>
          <ac:spMkLst>
            <pc:docMk/>
            <pc:sldMk cId="500513785" sldId="724"/>
            <ac:spMk id="5" creationId="{25D4DC16-7C8F-4647-B097-E39063E1F4FD}"/>
          </ac:spMkLst>
        </pc:spChg>
        <pc:spChg chg="add del">
          <ac:chgData name="Dimitar Zahariev" userId="b84e4ebc77879e88" providerId="LiveId" clId="{3700EFBF-A6B9-418E-AEF0-C811B61A28C1}" dt="2019-12-01T22:23:32.546" v="7820"/>
          <ac:spMkLst>
            <pc:docMk/>
            <pc:sldMk cId="500513785" sldId="724"/>
            <ac:spMk id="6" creationId="{A241320C-5A00-42B8-8B2F-8CFD0A9F7EFF}"/>
          </ac:spMkLst>
        </pc:spChg>
        <pc:spChg chg="add del">
          <ac:chgData name="Dimitar Zahariev" userId="b84e4ebc77879e88" providerId="LiveId" clId="{3700EFBF-A6B9-418E-AEF0-C811B61A28C1}" dt="2019-12-01T22:23:32.546" v="7820"/>
          <ac:spMkLst>
            <pc:docMk/>
            <pc:sldMk cId="500513785" sldId="724"/>
            <ac:spMk id="7" creationId="{6B8F7E1C-EC68-4F61-97F7-E07139936099}"/>
          </ac:spMkLst>
        </pc:spChg>
        <pc:spChg chg="add del">
          <ac:chgData name="Dimitar Zahariev" userId="b84e4ebc77879e88" providerId="LiveId" clId="{3700EFBF-A6B9-418E-AEF0-C811B61A28C1}" dt="2019-12-01T22:23:32.546" v="7820"/>
          <ac:spMkLst>
            <pc:docMk/>
            <pc:sldMk cId="500513785" sldId="724"/>
            <ac:spMk id="8" creationId="{251F96ED-22AF-460C-A13E-45702680E101}"/>
          </ac:spMkLst>
        </pc:spChg>
        <pc:spChg chg="add del">
          <ac:chgData name="Dimitar Zahariev" userId="b84e4ebc77879e88" providerId="LiveId" clId="{3700EFBF-A6B9-418E-AEF0-C811B61A28C1}" dt="2019-12-01T22:23:32.546" v="7820"/>
          <ac:spMkLst>
            <pc:docMk/>
            <pc:sldMk cId="500513785" sldId="724"/>
            <ac:spMk id="9" creationId="{168ECBDC-D079-4511-B29E-AB07848E8115}"/>
          </ac:spMkLst>
        </pc:spChg>
        <pc:spChg chg="add del">
          <ac:chgData name="Dimitar Zahariev" userId="b84e4ebc77879e88" providerId="LiveId" clId="{3700EFBF-A6B9-418E-AEF0-C811B61A28C1}" dt="2019-12-01T22:23:32.546" v="7820"/>
          <ac:spMkLst>
            <pc:docMk/>
            <pc:sldMk cId="500513785" sldId="724"/>
            <ac:spMk id="10" creationId="{BA146B31-777B-4C78-ADFD-750AB7432F23}"/>
          </ac:spMkLst>
        </pc:spChg>
        <pc:spChg chg="add del">
          <ac:chgData name="Dimitar Zahariev" userId="b84e4ebc77879e88" providerId="LiveId" clId="{3700EFBF-A6B9-418E-AEF0-C811B61A28C1}" dt="2019-12-01T22:23:32.546" v="7820"/>
          <ac:spMkLst>
            <pc:docMk/>
            <pc:sldMk cId="500513785" sldId="724"/>
            <ac:spMk id="11" creationId="{4ABA5065-0259-46AF-97FE-4D5E363F45D8}"/>
          </ac:spMkLst>
        </pc:spChg>
        <pc:spChg chg="add del">
          <ac:chgData name="Dimitar Zahariev" userId="b84e4ebc77879e88" providerId="LiveId" clId="{3700EFBF-A6B9-418E-AEF0-C811B61A28C1}" dt="2019-12-01T22:23:32.546" v="7820"/>
          <ac:spMkLst>
            <pc:docMk/>
            <pc:sldMk cId="500513785" sldId="724"/>
            <ac:spMk id="12" creationId="{BB1F53C3-CE00-4FD7-8FA7-3F30D47FFD2A}"/>
          </ac:spMkLst>
        </pc:spChg>
        <pc:spChg chg="add del">
          <ac:chgData name="Dimitar Zahariev" userId="b84e4ebc77879e88" providerId="LiveId" clId="{3700EFBF-A6B9-418E-AEF0-C811B61A28C1}" dt="2019-12-01T22:23:32.546" v="7820"/>
          <ac:spMkLst>
            <pc:docMk/>
            <pc:sldMk cId="500513785" sldId="724"/>
            <ac:spMk id="13" creationId="{0B87AEA5-E336-443F-A12A-E70D6DF4F13E}"/>
          </ac:spMkLst>
        </pc:spChg>
        <pc:spChg chg="add del">
          <ac:chgData name="Dimitar Zahariev" userId="b84e4ebc77879e88" providerId="LiveId" clId="{3700EFBF-A6B9-418E-AEF0-C811B61A28C1}" dt="2019-12-01T22:23:32.546" v="7820"/>
          <ac:spMkLst>
            <pc:docMk/>
            <pc:sldMk cId="500513785" sldId="724"/>
            <ac:spMk id="14" creationId="{5710A916-DDA4-4D2F-8D80-D016AFD4CBD3}"/>
          </ac:spMkLst>
        </pc:spChg>
        <pc:spChg chg="add del mod">
          <ac:chgData name="Dimitar Zahariev" userId="b84e4ebc77879e88" providerId="LiveId" clId="{3700EFBF-A6B9-418E-AEF0-C811B61A28C1}" dt="2019-12-01T22:25:24.526" v="7858" actId="478"/>
          <ac:spMkLst>
            <pc:docMk/>
            <pc:sldMk cId="500513785" sldId="724"/>
            <ac:spMk id="16" creationId="{A617FCBB-DB9D-4A09-9963-2F04F20C59A1}"/>
          </ac:spMkLst>
        </pc:spChg>
        <pc:spChg chg="add mod">
          <ac:chgData name="Dimitar Zahariev" userId="b84e4ebc77879e88" providerId="LiveId" clId="{3700EFBF-A6B9-418E-AEF0-C811B61A28C1}" dt="2019-12-01T22:29:36.665" v="7996" actId="1076"/>
          <ac:spMkLst>
            <pc:docMk/>
            <pc:sldMk cId="500513785" sldId="724"/>
            <ac:spMk id="17" creationId="{72965BB6-ECD2-4FCD-B584-E8E1C81BE391}"/>
          </ac:spMkLst>
        </pc:spChg>
        <pc:spChg chg="add mod">
          <ac:chgData name="Dimitar Zahariev" userId="b84e4ebc77879e88" providerId="LiveId" clId="{3700EFBF-A6B9-418E-AEF0-C811B61A28C1}" dt="2019-12-01T22:29:36.665" v="7996" actId="1076"/>
          <ac:spMkLst>
            <pc:docMk/>
            <pc:sldMk cId="500513785" sldId="724"/>
            <ac:spMk id="18" creationId="{A0AFCBB4-DD1B-45B5-B340-2EF4677D8AD8}"/>
          </ac:spMkLst>
        </pc:spChg>
        <pc:spChg chg="add mod">
          <ac:chgData name="Dimitar Zahariev" userId="b84e4ebc77879e88" providerId="LiveId" clId="{3700EFBF-A6B9-418E-AEF0-C811B61A28C1}" dt="2019-12-01T22:29:36.665" v="7996" actId="1076"/>
          <ac:spMkLst>
            <pc:docMk/>
            <pc:sldMk cId="500513785" sldId="724"/>
            <ac:spMk id="19" creationId="{7C1C68D3-AD5A-4922-8A31-FE8086CE66DB}"/>
          </ac:spMkLst>
        </pc:spChg>
        <pc:spChg chg="add mod">
          <ac:chgData name="Dimitar Zahariev" userId="b84e4ebc77879e88" providerId="LiveId" clId="{3700EFBF-A6B9-418E-AEF0-C811B61A28C1}" dt="2019-12-01T22:29:36.665" v="7996" actId="1076"/>
          <ac:spMkLst>
            <pc:docMk/>
            <pc:sldMk cId="500513785" sldId="724"/>
            <ac:spMk id="20" creationId="{9BC3C960-F7AF-429C-9D43-38D8B7063FF5}"/>
          </ac:spMkLst>
        </pc:spChg>
        <pc:spChg chg="add mod">
          <ac:chgData name="Dimitar Zahariev" userId="b84e4ebc77879e88" providerId="LiveId" clId="{3700EFBF-A6B9-418E-AEF0-C811B61A28C1}" dt="2019-12-01T22:29:36.665" v="7996" actId="1076"/>
          <ac:spMkLst>
            <pc:docMk/>
            <pc:sldMk cId="500513785" sldId="724"/>
            <ac:spMk id="21" creationId="{D9D6F801-9EB2-4FD6-8129-C7865BEC17EB}"/>
          </ac:spMkLst>
        </pc:spChg>
        <pc:picChg chg="add mod">
          <ac:chgData name="Dimitar Zahariev" userId="b84e4ebc77879e88" providerId="LiveId" clId="{3700EFBF-A6B9-418E-AEF0-C811B61A28C1}" dt="2019-12-01T22:25:03.832" v="7847" actId="1076"/>
          <ac:picMkLst>
            <pc:docMk/>
            <pc:sldMk cId="500513785" sldId="724"/>
            <ac:picMk id="3" creationId="{FC63E575-7296-4288-BC76-EB1CB8D6DBAA}"/>
          </ac:picMkLst>
        </pc:picChg>
      </pc:sldChg>
      <pc:sldChg chg="modSp add modAnim">
        <pc:chgData name="Dimitar Zahariev" userId="b84e4ebc77879e88" providerId="LiveId" clId="{3700EFBF-A6B9-418E-AEF0-C811B61A28C1}" dt="2019-12-02T14:39:11.572" v="13760"/>
        <pc:sldMkLst>
          <pc:docMk/>
          <pc:sldMk cId="2877116737" sldId="725"/>
        </pc:sldMkLst>
        <pc:spChg chg="mod">
          <ac:chgData name="Dimitar Zahariev" userId="b84e4ebc77879e88" providerId="LiveId" clId="{3700EFBF-A6B9-418E-AEF0-C811B61A28C1}" dt="2019-12-01T22:30:36.815" v="8066" actId="20577"/>
          <ac:spMkLst>
            <pc:docMk/>
            <pc:sldMk cId="2877116737" sldId="725"/>
            <ac:spMk id="4" creationId="{D7702113-46B5-44FF-AE34-AED42A801FFF}"/>
          </ac:spMkLst>
        </pc:spChg>
        <pc:spChg chg="mod">
          <ac:chgData name="Dimitar Zahariev" userId="b84e4ebc77879e88" providerId="LiveId" clId="{3700EFBF-A6B9-418E-AEF0-C811B61A28C1}" dt="2019-12-02T02:14:25.168" v="12807" actId="113"/>
          <ac:spMkLst>
            <pc:docMk/>
            <pc:sldMk cId="2877116737" sldId="725"/>
            <ac:spMk id="5" creationId="{25D4DC16-7C8F-4647-B097-E39063E1F4FD}"/>
          </ac:spMkLst>
        </pc:spChg>
      </pc:sldChg>
      <pc:sldChg chg="modSp add ord modAnim">
        <pc:chgData name="Dimitar Zahariev" userId="b84e4ebc77879e88" providerId="LiveId" clId="{3700EFBF-A6B9-418E-AEF0-C811B61A28C1}" dt="2019-12-02T14:42:59.336" v="13814"/>
        <pc:sldMkLst>
          <pc:docMk/>
          <pc:sldMk cId="1690613444" sldId="726"/>
        </pc:sldMkLst>
        <pc:spChg chg="mod">
          <ac:chgData name="Dimitar Zahariev" userId="b84e4ebc77879e88" providerId="LiveId" clId="{3700EFBF-A6B9-418E-AEF0-C811B61A28C1}" dt="2019-12-01T23:06:38.653" v="8876" actId="20577"/>
          <ac:spMkLst>
            <pc:docMk/>
            <pc:sldMk cId="1690613444" sldId="726"/>
            <ac:spMk id="4" creationId="{D7702113-46B5-44FF-AE34-AED42A801FFF}"/>
          </ac:spMkLst>
        </pc:spChg>
        <pc:spChg chg="mod">
          <ac:chgData name="Dimitar Zahariev" userId="b84e4ebc77879e88" providerId="LiveId" clId="{3700EFBF-A6B9-418E-AEF0-C811B61A28C1}" dt="2019-12-02T14:42:01.167" v="13798" actId="20577"/>
          <ac:spMkLst>
            <pc:docMk/>
            <pc:sldMk cId="1690613444" sldId="726"/>
            <ac:spMk id="5" creationId="{25D4DC16-7C8F-4647-B097-E39063E1F4FD}"/>
          </ac:spMkLst>
        </pc:spChg>
      </pc:sldChg>
      <pc:sldChg chg="modSp add modAnim">
        <pc:chgData name="Dimitar Zahariev" userId="b84e4ebc77879e88" providerId="LiveId" clId="{3700EFBF-A6B9-418E-AEF0-C811B61A28C1}" dt="2019-12-02T14:36:31.624" v="13716"/>
        <pc:sldMkLst>
          <pc:docMk/>
          <pc:sldMk cId="786897904" sldId="727"/>
        </pc:sldMkLst>
        <pc:spChg chg="mod">
          <ac:chgData name="Dimitar Zahariev" userId="b84e4ebc77879e88" providerId="LiveId" clId="{3700EFBF-A6B9-418E-AEF0-C811B61A28C1}" dt="2019-12-01T20:39:28.796" v="4760" actId="20577"/>
          <ac:spMkLst>
            <pc:docMk/>
            <pc:sldMk cId="786897904" sldId="727"/>
            <ac:spMk id="4" creationId="{D7702113-46B5-44FF-AE34-AED42A801FFF}"/>
          </ac:spMkLst>
        </pc:spChg>
        <pc:spChg chg="mod">
          <ac:chgData name="Dimitar Zahariev" userId="b84e4ebc77879e88" providerId="LiveId" clId="{3700EFBF-A6B9-418E-AEF0-C811B61A28C1}" dt="2019-12-01T21:56:44.542" v="7534" actId="20577"/>
          <ac:spMkLst>
            <pc:docMk/>
            <pc:sldMk cId="786897904" sldId="727"/>
            <ac:spMk id="5" creationId="{25D4DC16-7C8F-4647-B097-E39063E1F4FD}"/>
          </ac:spMkLst>
        </pc:spChg>
      </pc:sldChg>
      <pc:sldChg chg="modSp add modAnim">
        <pc:chgData name="Dimitar Zahariev" userId="b84e4ebc77879e88" providerId="LiveId" clId="{3700EFBF-A6B9-418E-AEF0-C811B61A28C1}" dt="2019-12-02T14:36:38.227" v="13718"/>
        <pc:sldMkLst>
          <pc:docMk/>
          <pc:sldMk cId="965342604" sldId="728"/>
        </pc:sldMkLst>
        <pc:spChg chg="mod">
          <ac:chgData name="Dimitar Zahariev" userId="b84e4ebc77879e88" providerId="LiveId" clId="{3700EFBF-A6B9-418E-AEF0-C811B61A28C1}" dt="2019-12-01T20:39:35.674" v="4768" actId="20577"/>
          <ac:spMkLst>
            <pc:docMk/>
            <pc:sldMk cId="965342604" sldId="728"/>
            <ac:spMk id="4" creationId="{D7702113-46B5-44FF-AE34-AED42A801FFF}"/>
          </ac:spMkLst>
        </pc:spChg>
        <pc:spChg chg="mod">
          <ac:chgData name="Dimitar Zahariev" userId="b84e4ebc77879e88" providerId="LiveId" clId="{3700EFBF-A6B9-418E-AEF0-C811B61A28C1}" dt="2019-12-01T21:49:11.742" v="7249" actId="20577"/>
          <ac:spMkLst>
            <pc:docMk/>
            <pc:sldMk cId="965342604" sldId="728"/>
            <ac:spMk id="5" creationId="{25D4DC16-7C8F-4647-B097-E39063E1F4FD}"/>
          </ac:spMkLst>
        </pc:spChg>
      </pc:sldChg>
      <pc:sldChg chg="modSp add modAnim">
        <pc:chgData name="Dimitar Zahariev" userId="b84e4ebc77879e88" providerId="LiveId" clId="{3700EFBF-A6B9-418E-AEF0-C811B61A28C1}" dt="2019-12-02T14:36:43.652" v="13720"/>
        <pc:sldMkLst>
          <pc:docMk/>
          <pc:sldMk cId="897861" sldId="729"/>
        </pc:sldMkLst>
        <pc:spChg chg="mod">
          <ac:chgData name="Dimitar Zahariev" userId="b84e4ebc77879e88" providerId="LiveId" clId="{3700EFBF-A6B9-418E-AEF0-C811B61A28C1}" dt="2019-12-01T20:39:42.095" v="4775" actId="20577"/>
          <ac:spMkLst>
            <pc:docMk/>
            <pc:sldMk cId="897861" sldId="729"/>
            <ac:spMk id="4" creationId="{D7702113-46B5-44FF-AE34-AED42A801FFF}"/>
          </ac:spMkLst>
        </pc:spChg>
        <pc:spChg chg="mod">
          <ac:chgData name="Dimitar Zahariev" userId="b84e4ebc77879e88" providerId="LiveId" clId="{3700EFBF-A6B9-418E-AEF0-C811B61A28C1}" dt="2019-12-01T21:55:16.075" v="7494" actId="5793"/>
          <ac:spMkLst>
            <pc:docMk/>
            <pc:sldMk cId="897861" sldId="729"/>
            <ac:spMk id="5" creationId="{25D4DC16-7C8F-4647-B097-E39063E1F4FD}"/>
          </ac:spMkLst>
        </pc:spChg>
      </pc:sldChg>
      <pc:sldChg chg="modSp add ord modAnim">
        <pc:chgData name="Dimitar Zahariev" userId="b84e4ebc77879e88" providerId="LiveId" clId="{3700EFBF-A6B9-418E-AEF0-C811B61A28C1}" dt="2019-12-02T14:33:22.687" v="13672"/>
        <pc:sldMkLst>
          <pc:docMk/>
          <pc:sldMk cId="1571730899" sldId="730"/>
        </pc:sldMkLst>
        <pc:spChg chg="mod">
          <ac:chgData name="Dimitar Zahariev" userId="b84e4ebc77879e88" providerId="LiveId" clId="{3700EFBF-A6B9-418E-AEF0-C811B61A28C1}" dt="2019-12-02T14:32:46.695" v="13656" actId="113"/>
          <ac:spMkLst>
            <pc:docMk/>
            <pc:sldMk cId="1571730899" sldId="730"/>
            <ac:spMk id="5" creationId="{25D4DC16-7C8F-4647-B097-E39063E1F4FD}"/>
          </ac:spMkLst>
        </pc:spChg>
      </pc:sldChg>
      <pc:sldChg chg="addSp modSp add modAnim">
        <pc:chgData name="Dimitar Zahariev" userId="b84e4ebc77879e88" providerId="LiveId" clId="{3700EFBF-A6B9-418E-AEF0-C811B61A28C1}" dt="2019-12-02T14:35:21.860" v="13705" actId="20577"/>
        <pc:sldMkLst>
          <pc:docMk/>
          <pc:sldMk cId="1484844565" sldId="731"/>
        </pc:sldMkLst>
        <pc:spChg chg="add mod">
          <ac:chgData name="Dimitar Zahariev" userId="b84e4ebc77879e88" providerId="LiveId" clId="{3700EFBF-A6B9-418E-AEF0-C811B61A28C1}" dt="2019-12-01T21:04:48.321" v="5550" actId="20577"/>
          <ac:spMkLst>
            <pc:docMk/>
            <pc:sldMk cId="1484844565" sldId="731"/>
            <ac:spMk id="2" creationId="{104C2380-05AD-4463-BAEE-C7A2B48B2F73}"/>
          </ac:spMkLst>
        </pc:spChg>
        <pc:spChg chg="mod">
          <ac:chgData name="Dimitar Zahariev" userId="b84e4ebc77879e88" providerId="LiveId" clId="{3700EFBF-A6B9-418E-AEF0-C811B61A28C1}" dt="2019-12-01T21:04:08.683" v="5533" actId="20577"/>
          <ac:spMkLst>
            <pc:docMk/>
            <pc:sldMk cId="1484844565" sldId="731"/>
            <ac:spMk id="4" creationId="{D7702113-46B5-44FF-AE34-AED42A801FFF}"/>
          </ac:spMkLst>
        </pc:spChg>
        <pc:spChg chg="mod">
          <ac:chgData name="Dimitar Zahariev" userId="b84e4ebc77879e88" providerId="LiveId" clId="{3700EFBF-A6B9-418E-AEF0-C811B61A28C1}" dt="2019-12-02T14:35:21.860" v="13705" actId="20577"/>
          <ac:spMkLst>
            <pc:docMk/>
            <pc:sldMk cId="1484844565" sldId="731"/>
            <ac:spMk id="5" creationId="{25D4DC16-7C8F-4647-B097-E39063E1F4FD}"/>
          </ac:spMkLst>
        </pc:spChg>
        <pc:spChg chg="add mod">
          <ac:chgData name="Dimitar Zahariev" userId="b84e4ebc77879e88" providerId="LiveId" clId="{3700EFBF-A6B9-418E-AEF0-C811B61A28C1}" dt="2019-12-01T21:04:58.857" v="5568" actId="20577"/>
          <ac:spMkLst>
            <pc:docMk/>
            <pc:sldMk cId="1484844565" sldId="731"/>
            <ac:spMk id="6" creationId="{01951085-3A42-40D7-AB51-56556428A34D}"/>
          </ac:spMkLst>
        </pc:spChg>
        <pc:spChg chg="add mod">
          <ac:chgData name="Dimitar Zahariev" userId="b84e4ebc77879e88" providerId="LiveId" clId="{3700EFBF-A6B9-418E-AEF0-C811B61A28C1}" dt="2019-12-01T21:05:18.606" v="5591" actId="20577"/>
          <ac:spMkLst>
            <pc:docMk/>
            <pc:sldMk cId="1484844565" sldId="731"/>
            <ac:spMk id="7" creationId="{C90B24F0-1D2D-4AEA-9C59-CE9DF8097D8A}"/>
          </ac:spMkLst>
        </pc:spChg>
        <pc:spChg chg="add mod">
          <ac:chgData name="Dimitar Zahariev" userId="b84e4ebc77879e88" providerId="LiveId" clId="{3700EFBF-A6B9-418E-AEF0-C811B61A28C1}" dt="2019-12-01T21:05:39.009" v="5617" actId="20577"/>
          <ac:spMkLst>
            <pc:docMk/>
            <pc:sldMk cId="1484844565" sldId="731"/>
            <ac:spMk id="8" creationId="{AE6B4E3D-D17E-40D2-AF6F-08659338F9EE}"/>
          </ac:spMkLst>
        </pc:spChg>
      </pc:sldChg>
      <pc:sldChg chg="addSp delSp modSp add modAnim">
        <pc:chgData name="Dimitar Zahariev" userId="b84e4ebc77879e88" providerId="LiveId" clId="{3700EFBF-A6B9-418E-AEF0-C811B61A28C1}" dt="2019-12-02T14:37:30.118" v="13730"/>
        <pc:sldMkLst>
          <pc:docMk/>
          <pc:sldMk cId="2380381746" sldId="732"/>
        </pc:sldMkLst>
        <pc:spChg chg="add mod">
          <ac:chgData name="Dimitar Zahariev" userId="b84e4ebc77879e88" providerId="LiveId" clId="{3700EFBF-A6B9-418E-AEF0-C811B61A28C1}" dt="2019-12-01T21:25:30.308" v="6547" actId="1076"/>
          <ac:spMkLst>
            <pc:docMk/>
            <pc:sldMk cId="2380381746" sldId="732"/>
            <ac:spMk id="2" creationId="{70DB7692-EFB7-446D-A045-780A95FFDAB2}"/>
          </ac:spMkLst>
        </pc:spChg>
        <pc:spChg chg="mod">
          <ac:chgData name="Dimitar Zahariev" userId="b84e4ebc77879e88" providerId="LiveId" clId="{3700EFBF-A6B9-418E-AEF0-C811B61A28C1}" dt="2019-12-01T20:57:36.851" v="5315" actId="20577"/>
          <ac:spMkLst>
            <pc:docMk/>
            <pc:sldMk cId="2380381746" sldId="732"/>
            <ac:spMk id="4" creationId="{D7702113-46B5-44FF-AE34-AED42A801FFF}"/>
          </ac:spMkLst>
        </pc:spChg>
        <pc:spChg chg="del mod">
          <ac:chgData name="Dimitar Zahariev" userId="b84e4ebc77879e88" providerId="LiveId" clId="{3700EFBF-A6B9-418E-AEF0-C811B61A28C1}" dt="2019-12-01T21:20:00.570" v="6421" actId="478"/>
          <ac:spMkLst>
            <pc:docMk/>
            <pc:sldMk cId="2380381746" sldId="732"/>
            <ac:spMk id="5" creationId="{25D4DC16-7C8F-4647-B097-E39063E1F4FD}"/>
          </ac:spMkLst>
        </pc:spChg>
        <pc:spChg chg="add mod">
          <ac:chgData name="Dimitar Zahariev" userId="b84e4ebc77879e88" providerId="LiveId" clId="{3700EFBF-A6B9-418E-AEF0-C811B61A28C1}" dt="2019-12-01T21:25:30.308" v="6547" actId="1076"/>
          <ac:spMkLst>
            <pc:docMk/>
            <pc:sldMk cId="2380381746" sldId="732"/>
            <ac:spMk id="6" creationId="{1C855396-80B4-4C0C-BA59-818A1F203BF1}"/>
          </ac:spMkLst>
        </pc:spChg>
        <pc:spChg chg="add mod">
          <ac:chgData name="Dimitar Zahariev" userId="b84e4ebc77879e88" providerId="LiveId" clId="{3700EFBF-A6B9-418E-AEF0-C811B61A28C1}" dt="2019-12-01T21:25:30.308" v="6547" actId="1076"/>
          <ac:spMkLst>
            <pc:docMk/>
            <pc:sldMk cId="2380381746" sldId="732"/>
            <ac:spMk id="7" creationId="{AF7D2542-A11F-42B2-BFEB-081C2A8FE957}"/>
          </ac:spMkLst>
        </pc:spChg>
        <pc:spChg chg="add mod">
          <ac:chgData name="Dimitar Zahariev" userId="b84e4ebc77879e88" providerId="LiveId" clId="{3700EFBF-A6B9-418E-AEF0-C811B61A28C1}" dt="2019-12-01T21:25:30.308" v="6547" actId="1076"/>
          <ac:spMkLst>
            <pc:docMk/>
            <pc:sldMk cId="2380381746" sldId="732"/>
            <ac:spMk id="8" creationId="{1C4561E5-11E4-4040-B433-7C19B2AFB5D2}"/>
          </ac:spMkLst>
        </pc:spChg>
        <pc:spChg chg="add mod">
          <ac:chgData name="Dimitar Zahariev" userId="b84e4ebc77879e88" providerId="LiveId" clId="{3700EFBF-A6B9-418E-AEF0-C811B61A28C1}" dt="2019-12-01T21:25:30.308" v="6547" actId="1076"/>
          <ac:spMkLst>
            <pc:docMk/>
            <pc:sldMk cId="2380381746" sldId="732"/>
            <ac:spMk id="9" creationId="{D9AE19CB-7620-46B8-96D2-2C0AD4D59ABE}"/>
          </ac:spMkLst>
        </pc:spChg>
        <pc:spChg chg="add mod">
          <ac:chgData name="Dimitar Zahariev" userId="b84e4ebc77879e88" providerId="LiveId" clId="{3700EFBF-A6B9-418E-AEF0-C811B61A28C1}" dt="2019-12-01T21:25:30.308" v="6547" actId="1076"/>
          <ac:spMkLst>
            <pc:docMk/>
            <pc:sldMk cId="2380381746" sldId="732"/>
            <ac:spMk id="10" creationId="{8AA7A766-B1D3-49F7-B639-7425EDFB067A}"/>
          </ac:spMkLst>
        </pc:spChg>
        <pc:spChg chg="add mod">
          <ac:chgData name="Dimitar Zahariev" userId="b84e4ebc77879e88" providerId="LiveId" clId="{3700EFBF-A6B9-418E-AEF0-C811B61A28C1}" dt="2019-12-01T21:25:30.308" v="6547" actId="1076"/>
          <ac:spMkLst>
            <pc:docMk/>
            <pc:sldMk cId="2380381746" sldId="732"/>
            <ac:spMk id="11" creationId="{2CE67D12-B4EC-43B0-9A43-178A5648B1F5}"/>
          </ac:spMkLst>
        </pc:spChg>
        <pc:spChg chg="add mod">
          <ac:chgData name="Dimitar Zahariev" userId="b84e4ebc77879e88" providerId="LiveId" clId="{3700EFBF-A6B9-418E-AEF0-C811B61A28C1}" dt="2019-12-01T21:25:30.308" v="6547" actId="1076"/>
          <ac:spMkLst>
            <pc:docMk/>
            <pc:sldMk cId="2380381746" sldId="732"/>
            <ac:spMk id="12" creationId="{570CB52B-2FD9-43A7-81C3-E837532DB372}"/>
          </ac:spMkLst>
        </pc:spChg>
        <pc:spChg chg="add mod">
          <ac:chgData name="Dimitar Zahariev" userId="b84e4ebc77879e88" providerId="LiveId" clId="{3700EFBF-A6B9-418E-AEF0-C811B61A28C1}" dt="2019-12-01T21:25:30.308" v="6547" actId="1076"/>
          <ac:spMkLst>
            <pc:docMk/>
            <pc:sldMk cId="2380381746" sldId="732"/>
            <ac:spMk id="13" creationId="{94B7A78E-92E9-43EB-9369-C590DECCB247}"/>
          </ac:spMkLst>
        </pc:spChg>
        <pc:spChg chg="add del mod">
          <ac:chgData name="Dimitar Zahariev" userId="b84e4ebc77879e88" providerId="LiveId" clId="{3700EFBF-A6B9-418E-AEF0-C811B61A28C1}" dt="2019-12-01T21:20:02.455" v="6422" actId="478"/>
          <ac:spMkLst>
            <pc:docMk/>
            <pc:sldMk cId="2380381746" sldId="732"/>
            <ac:spMk id="14" creationId="{E729C04F-672E-4322-A31C-DC7B5E74D31C}"/>
          </ac:spMkLst>
        </pc:spChg>
        <pc:spChg chg="add mod">
          <ac:chgData name="Dimitar Zahariev" userId="b84e4ebc77879e88" providerId="LiveId" clId="{3700EFBF-A6B9-418E-AEF0-C811B61A28C1}" dt="2019-12-01T21:25:30.308" v="6547" actId="1076"/>
          <ac:spMkLst>
            <pc:docMk/>
            <pc:sldMk cId="2380381746" sldId="732"/>
            <ac:spMk id="15" creationId="{46F5BD77-6B11-45D4-9605-7EFAC8E08FA4}"/>
          </ac:spMkLst>
        </pc:spChg>
        <pc:spChg chg="add mod">
          <ac:chgData name="Dimitar Zahariev" userId="b84e4ebc77879e88" providerId="LiveId" clId="{3700EFBF-A6B9-418E-AEF0-C811B61A28C1}" dt="2019-12-01T21:25:30.308" v="6547" actId="1076"/>
          <ac:spMkLst>
            <pc:docMk/>
            <pc:sldMk cId="2380381746" sldId="732"/>
            <ac:spMk id="16" creationId="{5F0A6031-8E43-4124-BB79-F059986E9DC5}"/>
          </ac:spMkLst>
        </pc:spChg>
        <pc:spChg chg="add mod">
          <ac:chgData name="Dimitar Zahariev" userId="b84e4ebc77879e88" providerId="LiveId" clId="{3700EFBF-A6B9-418E-AEF0-C811B61A28C1}" dt="2019-12-01T21:25:30.308" v="6547" actId="1076"/>
          <ac:spMkLst>
            <pc:docMk/>
            <pc:sldMk cId="2380381746" sldId="732"/>
            <ac:spMk id="17" creationId="{9DDB2EDA-8618-4197-AF7C-79C42251C9D8}"/>
          </ac:spMkLst>
        </pc:spChg>
        <pc:spChg chg="add mod">
          <ac:chgData name="Dimitar Zahariev" userId="b84e4ebc77879e88" providerId="LiveId" clId="{3700EFBF-A6B9-418E-AEF0-C811B61A28C1}" dt="2019-12-01T21:25:30.308" v="6547" actId="1076"/>
          <ac:spMkLst>
            <pc:docMk/>
            <pc:sldMk cId="2380381746" sldId="732"/>
            <ac:spMk id="18" creationId="{FA9A4106-2B45-4003-A92D-B952C02E42D8}"/>
          </ac:spMkLst>
        </pc:spChg>
        <pc:spChg chg="add mod">
          <ac:chgData name="Dimitar Zahariev" userId="b84e4ebc77879e88" providerId="LiveId" clId="{3700EFBF-A6B9-418E-AEF0-C811B61A28C1}" dt="2019-12-01T21:25:30.308" v="6547" actId="1076"/>
          <ac:spMkLst>
            <pc:docMk/>
            <pc:sldMk cId="2380381746" sldId="732"/>
            <ac:spMk id="19" creationId="{4DB9C279-EBD6-49EF-8C63-EA3D202DFBB4}"/>
          </ac:spMkLst>
        </pc:spChg>
        <pc:spChg chg="add mod">
          <ac:chgData name="Dimitar Zahariev" userId="b84e4ebc77879e88" providerId="LiveId" clId="{3700EFBF-A6B9-418E-AEF0-C811B61A28C1}" dt="2019-12-01T21:25:30.308" v="6547" actId="1076"/>
          <ac:spMkLst>
            <pc:docMk/>
            <pc:sldMk cId="2380381746" sldId="732"/>
            <ac:spMk id="20" creationId="{149FD4B8-92D8-4DC3-815C-20AB2F5208F8}"/>
          </ac:spMkLst>
        </pc:spChg>
        <pc:spChg chg="add mod">
          <ac:chgData name="Dimitar Zahariev" userId="b84e4ebc77879e88" providerId="LiveId" clId="{3700EFBF-A6B9-418E-AEF0-C811B61A28C1}" dt="2019-12-01T21:25:30.308" v="6547" actId="1076"/>
          <ac:spMkLst>
            <pc:docMk/>
            <pc:sldMk cId="2380381746" sldId="732"/>
            <ac:spMk id="21" creationId="{81310003-E812-4A60-AEED-52D8EADDC154}"/>
          </ac:spMkLst>
        </pc:spChg>
        <pc:spChg chg="add mod">
          <ac:chgData name="Dimitar Zahariev" userId="b84e4ebc77879e88" providerId="LiveId" clId="{3700EFBF-A6B9-418E-AEF0-C811B61A28C1}" dt="2019-12-01T21:25:30.308" v="6547" actId="1076"/>
          <ac:spMkLst>
            <pc:docMk/>
            <pc:sldMk cId="2380381746" sldId="732"/>
            <ac:spMk id="22" creationId="{CC328391-197A-4B07-9F7F-D7D2E01ABA65}"/>
          </ac:spMkLst>
        </pc:spChg>
        <pc:spChg chg="add mod">
          <ac:chgData name="Dimitar Zahariev" userId="b84e4ebc77879e88" providerId="LiveId" clId="{3700EFBF-A6B9-418E-AEF0-C811B61A28C1}" dt="2019-12-01T21:25:30.308" v="6547" actId="1076"/>
          <ac:spMkLst>
            <pc:docMk/>
            <pc:sldMk cId="2380381746" sldId="732"/>
            <ac:spMk id="23" creationId="{B8E6AD85-712C-4AA1-B187-D8FE3C6056D8}"/>
          </ac:spMkLst>
        </pc:spChg>
        <pc:spChg chg="add del">
          <ac:chgData name="Dimitar Zahariev" userId="b84e4ebc77879e88" providerId="LiveId" clId="{3700EFBF-A6B9-418E-AEF0-C811B61A28C1}" dt="2019-12-01T21:20:24.327" v="6427"/>
          <ac:spMkLst>
            <pc:docMk/>
            <pc:sldMk cId="2380381746" sldId="732"/>
            <ac:spMk id="24" creationId="{543A377C-B362-481E-A234-A07DEE0ED50F}"/>
          </ac:spMkLst>
        </pc:spChg>
        <pc:spChg chg="add del">
          <ac:chgData name="Dimitar Zahariev" userId="b84e4ebc77879e88" providerId="LiveId" clId="{3700EFBF-A6B9-418E-AEF0-C811B61A28C1}" dt="2019-12-01T21:20:24.327" v="6427"/>
          <ac:spMkLst>
            <pc:docMk/>
            <pc:sldMk cId="2380381746" sldId="732"/>
            <ac:spMk id="25" creationId="{0F279F5C-8753-4ECC-B33C-3E19859599D5}"/>
          </ac:spMkLst>
        </pc:spChg>
        <pc:spChg chg="add del">
          <ac:chgData name="Dimitar Zahariev" userId="b84e4ebc77879e88" providerId="LiveId" clId="{3700EFBF-A6B9-418E-AEF0-C811B61A28C1}" dt="2019-12-01T21:20:24.327" v="6427"/>
          <ac:spMkLst>
            <pc:docMk/>
            <pc:sldMk cId="2380381746" sldId="732"/>
            <ac:spMk id="26" creationId="{6A99179C-AD7A-4469-BFB3-914FB430E4D9}"/>
          </ac:spMkLst>
        </pc:spChg>
        <pc:spChg chg="add del">
          <ac:chgData name="Dimitar Zahariev" userId="b84e4ebc77879e88" providerId="LiveId" clId="{3700EFBF-A6B9-418E-AEF0-C811B61A28C1}" dt="2019-12-01T21:20:24.327" v="6427"/>
          <ac:spMkLst>
            <pc:docMk/>
            <pc:sldMk cId="2380381746" sldId="732"/>
            <ac:spMk id="27" creationId="{9B136FF7-5BC7-484B-AD7E-1B6A1B53834D}"/>
          </ac:spMkLst>
        </pc:spChg>
        <pc:spChg chg="add del">
          <ac:chgData name="Dimitar Zahariev" userId="b84e4ebc77879e88" providerId="LiveId" clId="{3700EFBF-A6B9-418E-AEF0-C811B61A28C1}" dt="2019-12-01T21:20:24.327" v="6427"/>
          <ac:spMkLst>
            <pc:docMk/>
            <pc:sldMk cId="2380381746" sldId="732"/>
            <ac:spMk id="28" creationId="{2ECBEA65-F467-4151-A368-817B9222DBEF}"/>
          </ac:spMkLst>
        </pc:spChg>
        <pc:spChg chg="add del">
          <ac:chgData name="Dimitar Zahariev" userId="b84e4ebc77879e88" providerId="LiveId" clId="{3700EFBF-A6B9-418E-AEF0-C811B61A28C1}" dt="2019-12-01T21:20:24.327" v="6427"/>
          <ac:spMkLst>
            <pc:docMk/>
            <pc:sldMk cId="2380381746" sldId="732"/>
            <ac:spMk id="29" creationId="{4064D706-696C-4575-9314-63964EB7B3F0}"/>
          </ac:spMkLst>
        </pc:spChg>
        <pc:spChg chg="add del">
          <ac:chgData name="Dimitar Zahariev" userId="b84e4ebc77879e88" providerId="LiveId" clId="{3700EFBF-A6B9-418E-AEF0-C811B61A28C1}" dt="2019-12-01T21:20:24.327" v="6427"/>
          <ac:spMkLst>
            <pc:docMk/>
            <pc:sldMk cId="2380381746" sldId="732"/>
            <ac:spMk id="30" creationId="{3CCAC2D8-3E95-4D00-8E83-6FCA20CF5A2C}"/>
          </ac:spMkLst>
        </pc:spChg>
        <pc:spChg chg="add del">
          <ac:chgData name="Dimitar Zahariev" userId="b84e4ebc77879e88" providerId="LiveId" clId="{3700EFBF-A6B9-418E-AEF0-C811B61A28C1}" dt="2019-12-01T21:20:24.327" v="6427"/>
          <ac:spMkLst>
            <pc:docMk/>
            <pc:sldMk cId="2380381746" sldId="732"/>
            <ac:spMk id="31" creationId="{A799E8AC-08C6-4DA5-8F48-6CBB499CCBD1}"/>
          </ac:spMkLst>
        </pc:spChg>
        <pc:spChg chg="add del">
          <ac:chgData name="Dimitar Zahariev" userId="b84e4ebc77879e88" providerId="LiveId" clId="{3700EFBF-A6B9-418E-AEF0-C811B61A28C1}" dt="2019-12-01T21:20:24.327" v="6427"/>
          <ac:spMkLst>
            <pc:docMk/>
            <pc:sldMk cId="2380381746" sldId="732"/>
            <ac:spMk id="32" creationId="{EA9B9A37-159B-4E9F-8862-1FCF68EB31AF}"/>
          </ac:spMkLst>
        </pc:spChg>
        <pc:spChg chg="add mod">
          <ac:chgData name="Dimitar Zahariev" userId="b84e4ebc77879e88" providerId="LiveId" clId="{3700EFBF-A6B9-418E-AEF0-C811B61A28C1}" dt="2019-12-01T21:25:30.308" v="6547" actId="1076"/>
          <ac:spMkLst>
            <pc:docMk/>
            <pc:sldMk cId="2380381746" sldId="732"/>
            <ac:spMk id="33" creationId="{44817778-1FC7-472C-B4C0-6399799EF2C3}"/>
          </ac:spMkLst>
        </pc:spChg>
        <pc:spChg chg="add mod">
          <ac:chgData name="Dimitar Zahariev" userId="b84e4ebc77879e88" providerId="LiveId" clId="{3700EFBF-A6B9-418E-AEF0-C811B61A28C1}" dt="2019-12-01T21:25:30.308" v="6547" actId="1076"/>
          <ac:spMkLst>
            <pc:docMk/>
            <pc:sldMk cId="2380381746" sldId="732"/>
            <ac:spMk id="34" creationId="{CBD07020-5D4E-4141-AC98-EAE291F2BEFC}"/>
          </ac:spMkLst>
        </pc:spChg>
        <pc:spChg chg="add mod">
          <ac:chgData name="Dimitar Zahariev" userId="b84e4ebc77879e88" providerId="LiveId" clId="{3700EFBF-A6B9-418E-AEF0-C811B61A28C1}" dt="2019-12-01T21:25:30.308" v="6547" actId="1076"/>
          <ac:spMkLst>
            <pc:docMk/>
            <pc:sldMk cId="2380381746" sldId="732"/>
            <ac:spMk id="35" creationId="{5961166A-A4E4-4FAC-8254-526CC4288CED}"/>
          </ac:spMkLst>
        </pc:spChg>
        <pc:spChg chg="add mod">
          <ac:chgData name="Dimitar Zahariev" userId="b84e4ebc77879e88" providerId="LiveId" clId="{3700EFBF-A6B9-418E-AEF0-C811B61A28C1}" dt="2019-12-01T21:25:30.308" v="6547" actId="1076"/>
          <ac:spMkLst>
            <pc:docMk/>
            <pc:sldMk cId="2380381746" sldId="732"/>
            <ac:spMk id="36" creationId="{C82622EB-67BD-4DEE-BB4E-4E7D5598949E}"/>
          </ac:spMkLst>
        </pc:spChg>
        <pc:spChg chg="add mod">
          <ac:chgData name="Dimitar Zahariev" userId="b84e4ebc77879e88" providerId="LiveId" clId="{3700EFBF-A6B9-418E-AEF0-C811B61A28C1}" dt="2019-12-01T21:25:30.308" v="6547" actId="1076"/>
          <ac:spMkLst>
            <pc:docMk/>
            <pc:sldMk cId="2380381746" sldId="732"/>
            <ac:spMk id="37" creationId="{672CDF80-B5A0-4E64-9E07-7479311103FC}"/>
          </ac:spMkLst>
        </pc:spChg>
        <pc:spChg chg="add mod">
          <ac:chgData name="Dimitar Zahariev" userId="b84e4ebc77879e88" providerId="LiveId" clId="{3700EFBF-A6B9-418E-AEF0-C811B61A28C1}" dt="2019-12-01T21:25:30.308" v="6547" actId="1076"/>
          <ac:spMkLst>
            <pc:docMk/>
            <pc:sldMk cId="2380381746" sldId="732"/>
            <ac:spMk id="38" creationId="{46FDADB2-9C23-4DC3-9478-2753642D9FE2}"/>
          </ac:spMkLst>
        </pc:spChg>
        <pc:spChg chg="add mod">
          <ac:chgData name="Dimitar Zahariev" userId="b84e4ebc77879e88" providerId="LiveId" clId="{3700EFBF-A6B9-418E-AEF0-C811B61A28C1}" dt="2019-12-01T21:25:30.308" v="6547" actId="1076"/>
          <ac:spMkLst>
            <pc:docMk/>
            <pc:sldMk cId="2380381746" sldId="732"/>
            <ac:spMk id="39" creationId="{32E1E70A-77F7-48BB-9EFB-63C49764E361}"/>
          </ac:spMkLst>
        </pc:spChg>
        <pc:spChg chg="add mod">
          <ac:chgData name="Dimitar Zahariev" userId="b84e4ebc77879e88" providerId="LiveId" clId="{3700EFBF-A6B9-418E-AEF0-C811B61A28C1}" dt="2019-12-01T21:25:30.308" v="6547" actId="1076"/>
          <ac:spMkLst>
            <pc:docMk/>
            <pc:sldMk cId="2380381746" sldId="732"/>
            <ac:spMk id="40" creationId="{62300B30-AF63-4F54-A5DE-B2B31516AFA7}"/>
          </ac:spMkLst>
        </pc:spChg>
        <pc:spChg chg="add mod">
          <ac:chgData name="Dimitar Zahariev" userId="b84e4ebc77879e88" providerId="LiveId" clId="{3700EFBF-A6B9-418E-AEF0-C811B61A28C1}" dt="2019-12-01T21:25:30.308" v="6547" actId="1076"/>
          <ac:spMkLst>
            <pc:docMk/>
            <pc:sldMk cId="2380381746" sldId="732"/>
            <ac:spMk id="41" creationId="{F835025F-1EEA-4AFE-9C33-3AEBF4985752}"/>
          </ac:spMkLst>
        </pc:spChg>
        <pc:spChg chg="add mod">
          <ac:chgData name="Dimitar Zahariev" userId="b84e4ebc77879e88" providerId="LiveId" clId="{3700EFBF-A6B9-418E-AEF0-C811B61A28C1}" dt="2019-12-01T21:25:30.308" v="6547" actId="1076"/>
          <ac:spMkLst>
            <pc:docMk/>
            <pc:sldMk cId="2380381746" sldId="732"/>
            <ac:spMk id="42" creationId="{BD3AC49E-3A5D-4418-A59A-83374B0CD044}"/>
          </ac:spMkLst>
        </pc:spChg>
        <pc:spChg chg="add mod">
          <ac:chgData name="Dimitar Zahariev" userId="b84e4ebc77879e88" providerId="LiveId" clId="{3700EFBF-A6B9-418E-AEF0-C811B61A28C1}" dt="2019-12-01T21:25:30.308" v="6547" actId="1076"/>
          <ac:spMkLst>
            <pc:docMk/>
            <pc:sldMk cId="2380381746" sldId="732"/>
            <ac:spMk id="43" creationId="{66725E43-2B4B-4CE3-97AD-95870F00D756}"/>
          </ac:spMkLst>
        </pc:spChg>
        <pc:spChg chg="add mod">
          <ac:chgData name="Dimitar Zahariev" userId="b84e4ebc77879e88" providerId="LiveId" clId="{3700EFBF-A6B9-418E-AEF0-C811B61A28C1}" dt="2019-12-01T21:25:30.308" v="6547" actId="1076"/>
          <ac:spMkLst>
            <pc:docMk/>
            <pc:sldMk cId="2380381746" sldId="732"/>
            <ac:spMk id="44" creationId="{7CF7C24D-A210-447A-8877-B4E6AFBC713B}"/>
          </ac:spMkLst>
        </pc:spChg>
        <pc:spChg chg="add mod">
          <ac:chgData name="Dimitar Zahariev" userId="b84e4ebc77879e88" providerId="LiveId" clId="{3700EFBF-A6B9-418E-AEF0-C811B61A28C1}" dt="2019-12-01T21:25:30.308" v="6547" actId="1076"/>
          <ac:spMkLst>
            <pc:docMk/>
            <pc:sldMk cId="2380381746" sldId="732"/>
            <ac:spMk id="45" creationId="{81BA4B01-1087-4FC1-B90F-77213B586778}"/>
          </ac:spMkLst>
        </pc:spChg>
        <pc:spChg chg="add mod">
          <ac:chgData name="Dimitar Zahariev" userId="b84e4ebc77879e88" providerId="LiveId" clId="{3700EFBF-A6B9-418E-AEF0-C811B61A28C1}" dt="2019-12-01T21:25:30.308" v="6547" actId="1076"/>
          <ac:spMkLst>
            <pc:docMk/>
            <pc:sldMk cId="2380381746" sldId="732"/>
            <ac:spMk id="46" creationId="{6229AF25-827C-4FA2-9551-E6472D9C12BA}"/>
          </ac:spMkLst>
        </pc:spChg>
        <pc:spChg chg="add mod">
          <ac:chgData name="Dimitar Zahariev" userId="b84e4ebc77879e88" providerId="LiveId" clId="{3700EFBF-A6B9-418E-AEF0-C811B61A28C1}" dt="2019-12-01T21:25:30.308" v="6547" actId="1076"/>
          <ac:spMkLst>
            <pc:docMk/>
            <pc:sldMk cId="2380381746" sldId="732"/>
            <ac:spMk id="47" creationId="{FFCA0E78-AA10-45DD-8BC2-206C831C3B57}"/>
          </ac:spMkLst>
        </pc:spChg>
        <pc:spChg chg="add mod">
          <ac:chgData name="Dimitar Zahariev" userId="b84e4ebc77879e88" providerId="LiveId" clId="{3700EFBF-A6B9-418E-AEF0-C811B61A28C1}" dt="2019-12-01T21:25:30.308" v="6547" actId="1076"/>
          <ac:spMkLst>
            <pc:docMk/>
            <pc:sldMk cId="2380381746" sldId="732"/>
            <ac:spMk id="48" creationId="{3C1C7765-9881-4988-8E80-1ED3FC8B372C}"/>
          </ac:spMkLst>
        </pc:spChg>
        <pc:spChg chg="add mod">
          <ac:chgData name="Dimitar Zahariev" userId="b84e4ebc77879e88" providerId="LiveId" clId="{3700EFBF-A6B9-418E-AEF0-C811B61A28C1}" dt="2019-12-01T21:25:30.308" v="6547" actId="1076"/>
          <ac:spMkLst>
            <pc:docMk/>
            <pc:sldMk cId="2380381746" sldId="732"/>
            <ac:spMk id="49" creationId="{89CC2DC7-1A63-4FAA-994A-7FC191A0D506}"/>
          </ac:spMkLst>
        </pc:spChg>
        <pc:spChg chg="add mod">
          <ac:chgData name="Dimitar Zahariev" userId="b84e4ebc77879e88" providerId="LiveId" clId="{3700EFBF-A6B9-418E-AEF0-C811B61A28C1}" dt="2019-12-01T21:25:30.308" v="6547" actId="1076"/>
          <ac:spMkLst>
            <pc:docMk/>
            <pc:sldMk cId="2380381746" sldId="732"/>
            <ac:spMk id="50" creationId="{5F243B50-3272-43AE-88D3-08007351F08F}"/>
          </ac:spMkLst>
        </pc:spChg>
        <pc:spChg chg="add mod">
          <ac:chgData name="Dimitar Zahariev" userId="b84e4ebc77879e88" providerId="LiveId" clId="{3700EFBF-A6B9-418E-AEF0-C811B61A28C1}" dt="2019-12-01T21:26:02.633" v="6549" actId="113"/>
          <ac:spMkLst>
            <pc:docMk/>
            <pc:sldMk cId="2380381746" sldId="732"/>
            <ac:spMk id="51" creationId="{BB2BB4A3-95EA-4E0F-A190-48A27CB46AB0}"/>
          </ac:spMkLst>
        </pc:spChg>
        <pc:spChg chg="add mod">
          <ac:chgData name="Dimitar Zahariev" userId="b84e4ebc77879e88" providerId="LiveId" clId="{3700EFBF-A6B9-418E-AEF0-C811B61A28C1}" dt="2019-12-01T21:26:06.879" v="6550" actId="113"/>
          <ac:spMkLst>
            <pc:docMk/>
            <pc:sldMk cId="2380381746" sldId="732"/>
            <ac:spMk id="52" creationId="{970690E0-EAA8-4694-B707-23E9F6E27C1C}"/>
          </ac:spMkLst>
        </pc:spChg>
        <pc:spChg chg="add mod">
          <ac:chgData name="Dimitar Zahariev" userId="b84e4ebc77879e88" providerId="LiveId" clId="{3700EFBF-A6B9-418E-AEF0-C811B61A28C1}" dt="2019-12-01T21:26:11.938" v="6553" actId="113"/>
          <ac:spMkLst>
            <pc:docMk/>
            <pc:sldMk cId="2380381746" sldId="732"/>
            <ac:spMk id="53" creationId="{85D0477F-4C68-4B41-A075-6DE6C5EB1D21}"/>
          </ac:spMkLst>
        </pc:spChg>
        <pc:spChg chg="add mod">
          <ac:chgData name="Dimitar Zahariev" userId="b84e4ebc77879e88" providerId="LiveId" clId="{3700EFBF-A6B9-418E-AEF0-C811B61A28C1}" dt="2019-12-01T21:26:17.043" v="6554" actId="113"/>
          <ac:spMkLst>
            <pc:docMk/>
            <pc:sldMk cId="2380381746" sldId="732"/>
            <ac:spMk id="54" creationId="{C7EA98AD-3A75-4697-BBE7-2D0C0096D8D3}"/>
          </ac:spMkLst>
        </pc:spChg>
        <pc:spChg chg="add mod">
          <ac:chgData name="Dimitar Zahariev" userId="b84e4ebc77879e88" providerId="LiveId" clId="{3700EFBF-A6B9-418E-AEF0-C811B61A28C1}" dt="2019-12-01T21:26:33.343" v="6558" actId="14100"/>
          <ac:spMkLst>
            <pc:docMk/>
            <pc:sldMk cId="2380381746" sldId="732"/>
            <ac:spMk id="55" creationId="{8E391C12-7C30-4224-9D95-ECB801167014}"/>
          </ac:spMkLst>
        </pc:spChg>
        <pc:spChg chg="add mod">
          <ac:chgData name="Dimitar Zahariev" userId="b84e4ebc77879e88" providerId="LiveId" clId="{3700EFBF-A6B9-418E-AEF0-C811B61A28C1}" dt="2019-12-01T21:27:01.401" v="6576" actId="1076"/>
          <ac:spMkLst>
            <pc:docMk/>
            <pc:sldMk cId="2380381746" sldId="732"/>
            <ac:spMk id="56" creationId="{D97B3FC8-96EF-4084-AFCD-662CF0AD446A}"/>
          </ac:spMkLst>
        </pc:spChg>
        <pc:spChg chg="add mod">
          <ac:chgData name="Dimitar Zahariev" userId="b84e4ebc77879e88" providerId="LiveId" clId="{3700EFBF-A6B9-418E-AEF0-C811B61A28C1}" dt="2019-12-01T21:27:37.149" v="6579" actId="207"/>
          <ac:spMkLst>
            <pc:docMk/>
            <pc:sldMk cId="2380381746" sldId="732"/>
            <ac:spMk id="57" creationId="{89A057CE-890B-426D-83FD-C636E0338998}"/>
          </ac:spMkLst>
        </pc:spChg>
        <pc:spChg chg="add mod">
          <ac:chgData name="Dimitar Zahariev" userId="b84e4ebc77879e88" providerId="LiveId" clId="{3700EFBF-A6B9-418E-AEF0-C811B61A28C1}" dt="2019-12-01T21:28:00.098" v="6607" actId="20577"/>
          <ac:spMkLst>
            <pc:docMk/>
            <pc:sldMk cId="2380381746" sldId="732"/>
            <ac:spMk id="58" creationId="{A672246D-2E81-4D86-91DC-402D127AE005}"/>
          </ac:spMkLst>
        </pc:spChg>
      </pc:sldChg>
      <pc:sldChg chg="addSp delSp modSp add modAnim">
        <pc:chgData name="Dimitar Zahariev" userId="b84e4ebc77879e88" providerId="LiveId" clId="{3700EFBF-A6B9-418E-AEF0-C811B61A28C1}" dt="2019-12-02T14:37:45.945" v="13734"/>
        <pc:sldMkLst>
          <pc:docMk/>
          <pc:sldMk cId="2454956375" sldId="733"/>
        </pc:sldMkLst>
        <pc:spChg chg="add del">
          <ac:chgData name="Dimitar Zahariev" userId="b84e4ebc77879e88" providerId="LiveId" clId="{3700EFBF-A6B9-418E-AEF0-C811B61A28C1}" dt="2019-12-01T22:01:16.633" v="7539"/>
          <ac:spMkLst>
            <pc:docMk/>
            <pc:sldMk cId="2454956375" sldId="733"/>
            <ac:spMk id="2" creationId="{F5B38109-E6F1-4C7D-9432-42A400B85022}"/>
          </ac:spMkLst>
        </pc:spChg>
        <pc:spChg chg="add del">
          <ac:chgData name="Dimitar Zahariev" userId="b84e4ebc77879e88" providerId="LiveId" clId="{3700EFBF-A6B9-418E-AEF0-C811B61A28C1}" dt="2019-12-01T22:01:20.138" v="7541"/>
          <ac:spMkLst>
            <pc:docMk/>
            <pc:sldMk cId="2454956375" sldId="733"/>
            <ac:spMk id="3" creationId="{6F7A752B-E189-4A8C-B3AE-89E3950F527D}"/>
          </ac:spMkLst>
        </pc:spChg>
        <pc:spChg chg="mod">
          <ac:chgData name="Dimitar Zahariev" userId="b84e4ebc77879e88" providerId="LiveId" clId="{3700EFBF-A6B9-418E-AEF0-C811B61A28C1}" dt="2019-12-01T20:57:59.738" v="5352" actId="20577"/>
          <ac:spMkLst>
            <pc:docMk/>
            <pc:sldMk cId="2454956375" sldId="733"/>
            <ac:spMk id="4" creationId="{D7702113-46B5-44FF-AE34-AED42A801FFF}"/>
          </ac:spMkLst>
        </pc:spChg>
        <pc:spChg chg="mod">
          <ac:chgData name="Dimitar Zahariev" userId="b84e4ebc77879e88" providerId="LiveId" clId="{3700EFBF-A6B9-418E-AEF0-C811B61A28C1}" dt="2019-12-01T22:17:04.635" v="7782" actId="14100"/>
          <ac:spMkLst>
            <pc:docMk/>
            <pc:sldMk cId="2454956375" sldId="733"/>
            <ac:spMk id="5" creationId="{25D4DC16-7C8F-4647-B097-E39063E1F4FD}"/>
          </ac:spMkLst>
        </pc:spChg>
        <pc:spChg chg="add del">
          <ac:chgData name="Dimitar Zahariev" userId="b84e4ebc77879e88" providerId="LiveId" clId="{3700EFBF-A6B9-418E-AEF0-C811B61A28C1}" dt="2019-12-01T22:01:42.598" v="7546"/>
          <ac:spMkLst>
            <pc:docMk/>
            <pc:sldMk cId="2454956375" sldId="733"/>
            <ac:spMk id="6" creationId="{820C310B-C22E-4757-AC79-019A9CB4A8B1}"/>
          </ac:spMkLst>
        </pc:spChg>
        <pc:spChg chg="add mod">
          <ac:chgData name="Dimitar Zahariev" userId="b84e4ebc77879e88" providerId="LiveId" clId="{3700EFBF-A6B9-418E-AEF0-C811B61A28C1}" dt="2019-12-01T22:16:41.473" v="7778" actId="1076"/>
          <ac:spMkLst>
            <pc:docMk/>
            <pc:sldMk cId="2454956375" sldId="733"/>
            <ac:spMk id="7" creationId="{EB2A6EF9-41A8-4B07-83C4-4C9CFBE5D48E}"/>
          </ac:spMkLst>
        </pc:spChg>
        <pc:spChg chg="add mod">
          <ac:chgData name="Dimitar Zahariev" userId="b84e4ebc77879e88" providerId="LiveId" clId="{3700EFBF-A6B9-418E-AEF0-C811B61A28C1}" dt="2019-12-01T22:16:41.473" v="7778" actId="1076"/>
          <ac:spMkLst>
            <pc:docMk/>
            <pc:sldMk cId="2454956375" sldId="733"/>
            <ac:spMk id="8" creationId="{B6C8D935-9BF4-4A1C-9DAE-DB51F0ADCE7F}"/>
          </ac:spMkLst>
        </pc:spChg>
        <pc:spChg chg="add mod">
          <ac:chgData name="Dimitar Zahariev" userId="b84e4ebc77879e88" providerId="LiveId" clId="{3700EFBF-A6B9-418E-AEF0-C811B61A28C1}" dt="2019-12-01T22:16:41.473" v="7778" actId="1076"/>
          <ac:spMkLst>
            <pc:docMk/>
            <pc:sldMk cId="2454956375" sldId="733"/>
            <ac:spMk id="9" creationId="{169CB3CD-48B3-4454-94DD-89FA99244238}"/>
          </ac:spMkLst>
        </pc:spChg>
        <pc:spChg chg="add mod">
          <ac:chgData name="Dimitar Zahariev" userId="b84e4ebc77879e88" providerId="LiveId" clId="{3700EFBF-A6B9-418E-AEF0-C811B61A28C1}" dt="2019-12-01T22:16:41.473" v="7778" actId="1076"/>
          <ac:spMkLst>
            <pc:docMk/>
            <pc:sldMk cId="2454956375" sldId="733"/>
            <ac:spMk id="10" creationId="{EF620F9C-1783-4C2F-81DF-51CE59E7B6F4}"/>
          </ac:spMkLst>
        </pc:spChg>
        <pc:spChg chg="add mod">
          <ac:chgData name="Dimitar Zahariev" userId="b84e4ebc77879e88" providerId="LiveId" clId="{3700EFBF-A6B9-418E-AEF0-C811B61A28C1}" dt="2019-12-01T22:16:41.473" v="7778" actId="1076"/>
          <ac:spMkLst>
            <pc:docMk/>
            <pc:sldMk cId="2454956375" sldId="733"/>
            <ac:spMk id="11" creationId="{7F252928-52FC-4985-A9C5-623543EA0C15}"/>
          </ac:spMkLst>
        </pc:spChg>
        <pc:spChg chg="add mod">
          <ac:chgData name="Dimitar Zahariev" userId="b84e4ebc77879e88" providerId="LiveId" clId="{3700EFBF-A6B9-418E-AEF0-C811B61A28C1}" dt="2019-12-01T22:16:41.473" v="7778" actId="1076"/>
          <ac:spMkLst>
            <pc:docMk/>
            <pc:sldMk cId="2454956375" sldId="733"/>
            <ac:spMk id="12" creationId="{E851C4B8-E44B-42FF-AC58-C7502974593B}"/>
          </ac:spMkLst>
        </pc:spChg>
        <pc:spChg chg="add mod">
          <ac:chgData name="Dimitar Zahariev" userId="b84e4ebc77879e88" providerId="LiveId" clId="{3700EFBF-A6B9-418E-AEF0-C811B61A28C1}" dt="2019-12-01T22:16:41.473" v="7778" actId="1076"/>
          <ac:spMkLst>
            <pc:docMk/>
            <pc:sldMk cId="2454956375" sldId="733"/>
            <ac:spMk id="13" creationId="{8BEFC4DA-E76E-4369-9705-38B54F2E6DA5}"/>
          </ac:spMkLst>
        </pc:spChg>
        <pc:spChg chg="add mod">
          <ac:chgData name="Dimitar Zahariev" userId="b84e4ebc77879e88" providerId="LiveId" clId="{3700EFBF-A6B9-418E-AEF0-C811B61A28C1}" dt="2019-12-01T22:16:41.473" v="7778" actId="1076"/>
          <ac:spMkLst>
            <pc:docMk/>
            <pc:sldMk cId="2454956375" sldId="733"/>
            <ac:spMk id="14" creationId="{6E00E9DB-DBA3-490C-9D38-A8C8AFEE1B14}"/>
          </ac:spMkLst>
        </pc:spChg>
        <pc:spChg chg="add mod">
          <ac:chgData name="Dimitar Zahariev" userId="b84e4ebc77879e88" providerId="LiveId" clId="{3700EFBF-A6B9-418E-AEF0-C811B61A28C1}" dt="2019-12-01T22:16:41.473" v="7778" actId="1076"/>
          <ac:spMkLst>
            <pc:docMk/>
            <pc:sldMk cId="2454956375" sldId="733"/>
            <ac:spMk id="15" creationId="{7FE1C3DD-2192-4C26-AD3F-2E6266DCF91E}"/>
          </ac:spMkLst>
        </pc:spChg>
        <pc:spChg chg="add del mod">
          <ac:chgData name="Dimitar Zahariev" userId="b84e4ebc77879e88" providerId="LiveId" clId="{3700EFBF-A6B9-418E-AEF0-C811B61A28C1}" dt="2019-12-01T22:16:33.417" v="7777" actId="478"/>
          <ac:spMkLst>
            <pc:docMk/>
            <pc:sldMk cId="2454956375" sldId="733"/>
            <ac:spMk id="16" creationId="{946D007C-7779-4EC6-AD12-C41B611B340B}"/>
          </ac:spMkLst>
        </pc:spChg>
        <pc:spChg chg="add del mod">
          <ac:chgData name="Dimitar Zahariev" userId="b84e4ebc77879e88" providerId="LiveId" clId="{3700EFBF-A6B9-418E-AEF0-C811B61A28C1}" dt="2019-12-01T22:16:30.380" v="7776" actId="478"/>
          <ac:spMkLst>
            <pc:docMk/>
            <pc:sldMk cId="2454956375" sldId="733"/>
            <ac:spMk id="17" creationId="{ED7C9D73-794B-4DFC-9AF7-A5308E98D1A4}"/>
          </ac:spMkLst>
        </pc:spChg>
      </pc:sldChg>
      <pc:sldChg chg="addSp modSp add modAnim">
        <pc:chgData name="Dimitar Zahariev" userId="b84e4ebc77879e88" providerId="LiveId" clId="{3700EFBF-A6B9-418E-AEF0-C811B61A28C1}" dt="2019-12-02T14:37:56.398" v="13738"/>
        <pc:sldMkLst>
          <pc:docMk/>
          <pc:sldMk cId="1974465492" sldId="734"/>
        </pc:sldMkLst>
        <pc:spChg chg="mod">
          <ac:chgData name="Dimitar Zahariev" userId="b84e4ebc77879e88" providerId="LiveId" clId="{3700EFBF-A6B9-418E-AEF0-C811B61A28C1}" dt="2019-12-01T20:58:10.832" v="5382" actId="20577"/>
          <ac:spMkLst>
            <pc:docMk/>
            <pc:sldMk cId="1974465492" sldId="734"/>
            <ac:spMk id="4" creationId="{D7702113-46B5-44FF-AE34-AED42A801FFF}"/>
          </ac:spMkLst>
        </pc:spChg>
        <pc:spChg chg="mod">
          <ac:chgData name="Dimitar Zahariev" userId="b84e4ebc77879e88" providerId="LiveId" clId="{3700EFBF-A6B9-418E-AEF0-C811B61A28C1}" dt="2019-12-01T22:17:39.601" v="7788" actId="27636"/>
          <ac:spMkLst>
            <pc:docMk/>
            <pc:sldMk cId="1974465492" sldId="734"/>
            <ac:spMk id="5" creationId="{25D4DC16-7C8F-4647-B097-E39063E1F4FD}"/>
          </ac:spMkLst>
        </pc:spChg>
        <pc:spChg chg="add mod">
          <ac:chgData name="Dimitar Zahariev" userId="b84e4ebc77879e88" providerId="LiveId" clId="{3700EFBF-A6B9-418E-AEF0-C811B61A28C1}" dt="2019-12-01T22:18:34.926" v="7794" actId="1035"/>
          <ac:spMkLst>
            <pc:docMk/>
            <pc:sldMk cId="1974465492" sldId="734"/>
            <ac:spMk id="6" creationId="{EE81DC97-1074-49F7-9D8E-075606FB37D8}"/>
          </ac:spMkLst>
        </pc:spChg>
        <pc:spChg chg="add mod">
          <ac:chgData name="Dimitar Zahariev" userId="b84e4ebc77879e88" providerId="LiveId" clId="{3700EFBF-A6B9-418E-AEF0-C811B61A28C1}" dt="2019-12-01T22:18:34.926" v="7794" actId="1035"/>
          <ac:spMkLst>
            <pc:docMk/>
            <pc:sldMk cId="1974465492" sldId="734"/>
            <ac:spMk id="7" creationId="{5F36FF85-84A9-49BF-9DBF-A6B18344F668}"/>
          </ac:spMkLst>
        </pc:spChg>
        <pc:spChg chg="add mod">
          <ac:chgData name="Dimitar Zahariev" userId="b84e4ebc77879e88" providerId="LiveId" clId="{3700EFBF-A6B9-418E-AEF0-C811B61A28C1}" dt="2019-12-01T22:18:34.926" v="7794" actId="1035"/>
          <ac:spMkLst>
            <pc:docMk/>
            <pc:sldMk cId="1974465492" sldId="734"/>
            <ac:spMk id="8" creationId="{E58DFC97-42BB-4F12-8541-CCD98FE0E44D}"/>
          </ac:spMkLst>
        </pc:spChg>
        <pc:spChg chg="add mod">
          <ac:chgData name="Dimitar Zahariev" userId="b84e4ebc77879e88" providerId="LiveId" clId="{3700EFBF-A6B9-418E-AEF0-C811B61A28C1}" dt="2019-12-01T22:18:34.926" v="7794" actId="1035"/>
          <ac:spMkLst>
            <pc:docMk/>
            <pc:sldMk cId="1974465492" sldId="734"/>
            <ac:spMk id="9" creationId="{5F2FF917-7179-4BBC-99C2-20D461CF8931}"/>
          </ac:spMkLst>
        </pc:spChg>
        <pc:spChg chg="add mod">
          <ac:chgData name="Dimitar Zahariev" userId="b84e4ebc77879e88" providerId="LiveId" clId="{3700EFBF-A6B9-418E-AEF0-C811B61A28C1}" dt="2019-12-01T22:18:34.926" v="7794" actId="1035"/>
          <ac:spMkLst>
            <pc:docMk/>
            <pc:sldMk cId="1974465492" sldId="734"/>
            <ac:spMk id="10" creationId="{F0FB8D74-E2C2-442B-882D-F84B45F00771}"/>
          </ac:spMkLst>
        </pc:spChg>
        <pc:spChg chg="add mod">
          <ac:chgData name="Dimitar Zahariev" userId="b84e4ebc77879e88" providerId="LiveId" clId="{3700EFBF-A6B9-418E-AEF0-C811B61A28C1}" dt="2019-12-01T22:18:34.926" v="7794" actId="1035"/>
          <ac:spMkLst>
            <pc:docMk/>
            <pc:sldMk cId="1974465492" sldId="734"/>
            <ac:spMk id="11" creationId="{9C13E3F7-8E40-485D-BB1C-7F643EA18981}"/>
          </ac:spMkLst>
        </pc:spChg>
        <pc:spChg chg="add mod">
          <ac:chgData name="Dimitar Zahariev" userId="b84e4ebc77879e88" providerId="LiveId" clId="{3700EFBF-A6B9-418E-AEF0-C811B61A28C1}" dt="2019-12-01T22:18:34.926" v="7794" actId="1035"/>
          <ac:spMkLst>
            <pc:docMk/>
            <pc:sldMk cId="1974465492" sldId="734"/>
            <ac:spMk id="12" creationId="{0DDD42F7-3AB4-48B7-B016-E2FE0691A3B7}"/>
          </ac:spMkLst>
        </pc:spChg>
        <pc:spChg chg="add mod">
          <ac:chgData name="Dimitar Zahariev" userId="b84e4ebc77879e88" providerId="LiveId" clId="{3700EFBF-A6B9-418E-AEF0-C811B61A28C1}" dt="2019-12-01T22:18:34.926" v="7794" actId="1035"/>
          <ac:spMkLst>
            <pc:docMk/>
            <pc:sldMk cId="1974465492" sldId="734"/>
            <ac:spMk id="13" creationId="{77951A6A-9149-4C47-9574-E67E4A822842}"/>
          </ac:spMkLst>
        </pc:spChg>
        <pc:spChg chg="add mod">
          <ac:chgData name="Dimitar Zahariev" userId="b84e4ebc77879e88" providerId="LiveId" clId="{3700EFBF-A6B9-418E-AEF0-C811B61A28C1}" dt="2019-12-01T22:18:34.926" v="7794" actId="1035"/>
          <ac:spMkLst>
            <pc:docMk/>
            <pc:sldMk cId="1974465492" sldId="734"/>
            <ac:spMk id="14" creationId="{51D502FD-1E03-4C27-B278-A85F119BD483}"/>
          </ac:spMkLst>
        </pc:spChg>
      </pc:sldChg>
      <pc:sldChg chg="addSp modSp add modAnim">
        <pc:chgData name="Dimitar Zahariev" userId="b84e4ebc77879e88" providerId="LiveId" clId="{3700EFBF-A6B9-418E-AEF0-C811B61A28C1}" dt="2019-12-02T14:38:30.075" v="13742"/>
        <pc:sldMkLst>
          <pc:docMk/>
          <pc:sldMk cId="301414503" sldId="735"/>
        </pc:sldMkLst>
        <pc:spChg chg="mod">
          <ac:chgData name="Dimitar Zahariev" userId="b84e4ebc77879e88" providerId="LiveId" clId="{3700EFBF-A6B9-418E-AEF0-C811B61A28C1}" dt="2019-12-01T20:58:20.940" v="5410" actId="20577"/>
          <ac:spMkLst>
            <pc:docMk/>
            <pc:sldMk cId="301414503" sldId="735"/>
            <ac:spMk id="4" creationId="{D7702113-46B5-44FF-AE34-AED42A801FFF}"/>
          </ac:spMkLst>
        </pc:spChg>
        <pc:spChg chg="mod">
          <ac:chgData name="Dimitar Zahariev" userId="b84e4ebc77879e88" providerId="LiveId" clId="{3700EFBF-A6B9-418E-AEF0-C811B61A28C1}" dt="2019-12-01T22:18:52.053" v="7799" actId="404"/>
          <ac:spMkLst>
            <pc:docMk/>
            <pc:sldMk cId="301414503" sldId="735"/>
            <ac:spMk id="5" creationId="{25D4DC16-7C8F-4647-B097-E39063E1F4FD}"/>
          </ac:spMkLst>
        </pc:spChg>
        <pc:spChg chg="add mod">
          <ac:chgData name="Dimitar Zahariev" userId="b84e4ebc77879e88" providerId="LiveId" clId="{3700EFBF-A6B9-418E-AEF0-C811B61A28C1}" dt="2019-12-01T22:19:41.110" v="7810" actId="1038"/>
          <ac:spMkLst>
            <pc:docMk/>
            <pc:sldMk cId="301414503" sldId="735"/>
            <ac:spMk id="6" creationId="{B81D49F6-A25F-4E89-A04B-CB7A3FA7E120}"/>
          </ac:spMkLst>
        </pc:spChg>
        <pc:spChg chg="add mod">
          <ac:chgData name="Dimitar Zahariev" userId="b84e4ebc77879e88" providerId="LiveId" clId="{3700EFBF-A6B9-418E-AEF0-C811B61A28C1}" dt="2019-12-01T22:19:41.110" v="7810" actId="1038"/>
          <ac:spMkLst>
            <pc:docMk/>
            <pc:sldMk cId="301414503" sldId="735"/>
            <ac:spMk id="7" creationId="{1967248E-17E2-48C2-A02F-AFCCE183FAF5}"/>
          </ac:spMkLst>
        </pc:spChg>
        <pc:spChg chg="add mod">
          <ac:chgData name="Dimitar Zahariev" userId="b84e4ebc77879e88" providerId="LiveId" clId="{3700EFBF-A6B9-418E-AEF0-C811B61A28C1}" dt="2019-12-01T22:19:41.110" v="7810" actId="1038"/>
          <ac:spMkLst>
            <pc:docMk/>
            <pc:sldMk cId="301414503" sldId="735"/>
            <ac:spMk id="8" creationId="{22EAF70C-B38A-4E85-BBD5-FB6D167F6F9C}"/>
          </ac:spMkLst>
        </pc:spChg>
        <pc:spChg chg="add mod">
          <ac:chgData name="Dimitar Zahariev" userId="b84e4ebc77879e88" providerId="LiveId" clId="{3700EFBF-A6B9-418E-AEF0-C811B61A28C1}" dt="2019-12-01T22:19:41.110" v="7810" actId="1038"/>
          <ac:spMkLst>
            <pc:docMk/>
            <pc:sldMk cId="301414503" sldId="735"/>
            <ac:spMk id="9" creationId="{3CDB21FA-93B9-4BD1-9B97-F0A1043D8E75}"/>
          </ac:spMkLst>
        </pc:spChg>
        <pc:spChg chg="add mod">
          <ac:chgData name="Dimitar Zahariev" userId="b84e4ebc77879e88" providerId="LiveId" clId="{3700EFBF-A6B9-418E-AEF0-C811B61A28C1}" dt="2019-12-01T22:19:41.110" v="7810" actId="1038"/>
          <ac:spMkLst>
            <pc:docMk/>
            <pc:sldMk cId="301414503" sldId="735"/>
            <ac:spMk id="10" creationId="{059666B3-86DF-45E4-821D-A3A2D359779D}"/>
          </ac:spMkLst>
        </pc:spChg>
        <pc:spChg chg="add mod">
          <ac:chgData name="Dimitar Zahariev" userId="b84e4ebc77879e88" providerId="LiveId" clId="{3700EFBF-A6B9-418E-AEF0-C811B61A28C1}" dt="2019-12-01T22:19:41.110" v="7810" actId="1038"/>
          <ac:spMkLst>
            <pc:docMk/>
            <pc:sldMk cId="301414503" sldId="735"/>
            <ac:spMk id="11" creationId="{7327452B-523E-48CE-957B-4F710D6D7928}"/>
          </ac:spMkLst>
        </pc:spChg>
        <pc:spChg chg="add mod">
          <ac:chgData name="Dimitar Zahariev" userId="b84e4ebc77879e88" providerId="LiveId" clId="{3700EFBF-A6B9-418E-AEF0-C811B61A28C1}" dt="2019-12-01T22:19:41.110" v="7810" actId="1038"/>
          <ac:spMkLst>
            <pc:docMk/>
            <pc:sldMk cId="301414503" sldId="735"/>
            <ac:spMk id="12" creationId="{949F1AE0-E093-4293-B78E-1A017E8EE77D}"/>
          </ac:spMkLst>
        </pc:spChg>
        <pc:spChg chg="add mod">
          <ac:chgData name="Dimitar Zahariev" userId="b84e4ebc77879e88" providerId="LiveId" clId="{3700EFBF-A6B9-418E-AEF0-C811B61A28C1}" dt="2019-12-01T22:19:41.110" v="7810" actId="1038"/>
          <ac:spMkLst>
            <pc:docMk/>
            <pc:sldMk cId="301414503" sldId="735"/>
            <ac:spMk id="13" creationId="{F57622B0-0D4E-4E2F-BD89-EF74705C6E56}"/>
          </ac:spMkLst>
        </pc:spChg>
        <pc:spChg chg="add mod">
          <ac:chgData name="Dimitar Zahariev" userId="b84e4ebc77879e88" providerId="LiveId" clId="{3700EFBF-A6B9-418E-AEF0-C811B61A28C1}" dt="2019-12-01T22:19:41.110" v="7810" actId="1038"/>
          <ac:spMkLst>
            <pc:docMk/>
            <pc:sldMk cId="301414503" sldId="735"/>
            <ac:spMk id="14" creationId="{20A16927-92C9-47BA-AB99-607AF24DBBCA}"/>
          </ac:spMkLst>
        </pc:spChg>
      </pc:sldChg>
      <pc:sldChg chg="addSp delSp modSp add modAnim">
        <pc:chgData name="Dimitar Zahariev" userId="b84e4ebc77879e88" providerId="LiveId" clId="{3700EFBF-A6B9-418E-AEF0-C811B61A28C1}" dt="2019-12-02T14:36:23.730" v="13714"/>
        <pc:sldMkLst>
          <pc:docMk/>
          <pc:sldMk cId="3323397672" sldId="736"/>
        </pc:sldMkLst>
        <pc:spChg chg="add mod">
          <ac:chgData name="Dimitar Zahariev" userId="b84e4ebc77879e88" providerId="LiveId" clId="{3700EFBF-A6B9-418E-AEF0-C811B61A28C1}" dt="2019-12-01T21:44:13.822" v="7115" actId="1035"/>
          <ac:spMkLst>
            <pc:docMk/>
            <pc:sldMk cId="3323397672" sldId="736"/>
            <ac:spMk id="2" creationId="{30BF615E-3439-4088-894B-6BD65B1C34C0}"/>
          </ac:spMkLst>
        </pc:spChg>
        <pc:spChg chg="mod">
          <ac:chgData name="Dimitar Zahariev" userId="b84e4ebc77879e88" providerId="LiveId" clId="{3700EFBF-A6B9-418E-AEF0-C811B61A28C1}" dt="2019-12-01T21:44:01.073" v="7080" actId="20577"/>
          <ac:spMkLst>
            <pc:docMk/>
            <pc:sldMk cId="3323397672" sldId="736"/>
            <ac:spMk id="5" creationId="{25D4DC16-7C8F-4647-B097-E39063E1F4FD}"/>
          </ac:spMkLst>
        </pc:spChg>
        <pc:spChg chg="add del mod">
          <ac:chgData name="Dimitar Zahariev" userId="b84e4ebc77879e88" providerId="LiveId" clId="{3700EFBF-A6B9-418E-AEF0-C811B61A28C1}" dt="2019-12-01T21:33:41.238" v="6728" actId="478"/>
          <ac:spMkLst>
            <pc:docMk/>
            <pc:sldMk cId="3323397672" sldId="736"/>
            <ac:spMk id="6" creationId="{72821985-D94E-4A87-BB4B-42D0E0DC7B17}"/>
          </ac:spMkLst>
        </pc:spChg>
        <pc:spChg chg="add mod">
          <ac:chgData name="Dimitar Zahariev" userId="b84e4ebc77879e88" providerId="LiveId" clId="{3700EFBF-A6B9-418E-AEF0-C811B61A28C1}" dt="2019-12-02T14:36:02.423" v="13706" actId="207"/>
          <ac:spMkLst>
            <pc:docMk/>
            <pc:sldMk cId="3323397672" sldId="736"/>
            <ac:spMk id="7" creationId="{CD5759EB-EBB6-449F-B974-72883FFB1B08}"/>
          </ac:spMkLst>
        </pc:spChg>
        <pc:spChg chg="add mod">
          <ac:chgData name="Dimitar Zahariev" userId="b84e4ebc77879e88" providerId="LiveId" clId="{3700EFBF-A6B9-418E-AEF0-C811B61A28C1}" dt="2019-12-01T21:44:13.822" v="7115" actId="1035"/>
          <ac:spMkLst>
            <pc:docMk/>
            <pc:sldMk cId="3323397672" sldId="736"/>
            <ac:spMk id="8" creationId="{9C4A6FFF-C934-4325-B6F5-1B52D7D73625}"/>
          </ac:spMkLst>
        </pc:spChg>
      </pc:sldChg>
      <pc:sldChg chg="modSp add ord modAnim">
        <pc:chgData name="Dimitar Zahariev" userId="b84e4ebc77879e88" providerId="LiveId" clId="{3700EFBF-A6B9-418E-AEF0-C811B61A28C1}" dt="2019-12-02T14:47:45.892" v="13871"/>
        <pc:sldMkLst>
          <pc:docMk/>
          <pc:sldMk cId="1596737647" sldId="737"/>
        </pc:sldMkLst>
        <pc:spChg chg="mod">
          <ac:chgData name="Dimitar Zahariev" userId="b84e4ebc77879e88" providerId="LiveId" clId="{3700EFBF-A6B9-418E-AEF0-C811B61A28C1}" dt="2019-12-01T22:50:42.351" v="8478" actId="20577"/>
          <ac:spMkLst>
            <pc:docMk/>
            <pc:sldMk cId="1596737647" sldId="737"/>
            <ac:spMk id="4" creationId="{D7702113-46B5-44FF-AE34-AED42A801FFF}"/>
          </ac:spMkLst>
        </pc:spChg>
        <pc:spChg chg="mod">
          <ac:chgData name="Dimitar Zahariev" userId="b84e4ebc77879e88" providerId="LiveId" clId="{3700EFBF-A6B9-418E-AEF0-C811B61A28C1}" dt="2019-12-01T22:51:49.206" v="8639" actId="20577"/>
          <ac:spMkLst>
            <pc:docMk/>
            <pc:sldMk cId="1596737647" sldId="737"/>
            <ac:spMk id="5" creationId="{25D4DC16-7C8F-4647-B097-E39063E1F4FD}"/>
          </ac:spMkLst>
        </pc:spChg>
      </pc:sldChg>
      <pc:sldChg chg="add del">
        <pc:chgData name="Dimitar Zahariev" userId="b84e4ebc77879e88" providerId="LiveId" clId="{3700EFBF-A6B9-418E-AEF0-C811B61A28C1}" dt="2019-12-01T21:25:47.664" v="6548" actId="2696"/>
        <pc:sldMkLst>
          <pc:docMk/>
          <pc:sldMk cId="3035557985" sldId="737"/>
        </pc:sldMkLst>
      </pc:sldChg>
      <pc:sldChg chg="modSp add ord modAnim">
        <pc:chgData name="Dimitar Zahariev" userId="b84e4ebc77879e88" providerId="LiveId" clId="{3700EFBF-A6B9-418E-AEF0-C811B61A28C1}" dt="2019-12-02T14:32:35.698" v="13654"/>
        <pc:sldMkLst>
          <pc:docMk/>
          <pc:sldMk cId="3811251410" sldId="738"/>
        </pc:sldMkLst>
        <pc:spChg chg="mod">
          <ac:chgData name="Dimitar Zahariev" userId="b84e4ebc77879e88" providerId="LiveId" clId="{3700EFBF-A6B9-418E-AEF0-C811B61A28C1}" dt="2019-12-02T05:33:30.788" v="12923" actId="20577"/>
          <ac:spMkLst>
            <pc:docMk/>
            <pc:sldMk cId="3811251410" sldId="738"/>
            <ac:spMk id="4" creationId="{D7702113-46B5-44FF-AE34-AED42A801FFF}"/>
          </ac:spMkLst>
        </pc:spChg>
        <pc:spChg chg="mod">
          <ac:chgData name="Dimitar Zahariev" userId="b84e4ebc77879e88" providerId="LiveId" clId="{3700EFBF-A6B9-418E-AEF0-C811B61A28C1}" dt="2019-12-02T14:32:10.459" v="13643" actId="113"/>
          <ac:spMkLst>
            <pc:docMk/>
            <pc:sldMk cId="3811251410" sldId="738"/>
            <ac:spMk id="5" creationId="{25D4DC16-7C8F-4647-B097-E39063E1F4FD}"/>
          </ac:spMkLst>
        </pc:spChg>
      </pc:sldChg>
      <pc:sldChg chg="add del">
        <pc:chgData name="Dimitar Zahariev" userId="b84e4ebc77879e88" providerId="LiveId" clId="{3700EFBF-A6B9-418E-AEF0-C811B61A28C1}" dt="2019-12-01T23:34:31.673" v="9705" actId="2696"/>
        <pc:sldMkLst>
          <pc:docMk/>
          <pc:sldMk cId="3804963840" sldId="739"/>
        </pc:sldMkLst>
      </pc:sldChg>
      <pc:sldChg chg="modSp add ord modAnim">
        <pc:chgData name="Dimitar Zahariev" userId="b84e4ebc77879e88" providerId="LiveId" clId="{3700EFBF-A6B9-418E-AEF0-C811B61A28C1}" dt="2019-12-02T14:44:03.122" v="13830"/>
        <pc:sldMkLst>
          <pc:docMk/>
          <pc:sldMk cId="244435920" sldId="740"/>
        </pc:sldMkLst>
        <pc:spChg chg="mod">
          <ac:chgData name="Dimitar Zahariev" userId="b84e4ebc77879e88" providerId="LiveId" clId="{3700EFBF-A6B9-418E-AEF0-C811B61A28C1}" dt="2019-12-02T14:44:00.288" v="13828" actId="20577"/>
          <ac:spMkLst>
            <pc:docMk/>
            <pc:sldMk cId="244435920" sldId="740"/>
            <ac:spMk id="4" creationId="{D7702113-46B5-44FF-AE34-AED42A801FFF}"/>
          </ac:spMkLst>
        </pc:spChg>
        <pc:spChg chg="mod">
          <ac:chgData name="Dimitar Zahariev" userId="b84e4ebc77879e88" providerId="LiveId" clId="{3700EFBF-A6B9-418E-AEF0-C811B61A28C1}" dt="2019-12-02T02:16:20.132" v="12855" actId="20577"/>
          <ac:spMkLst>
            <pc:docMk/>
            <pc:sldMk cId="244435920" sldId="740"/>
            <ac:spMk id="5" creationId="{25D4DC16-7C8F-4647-B097-E39063E1F4FD}"/>
          </ac:spMkLst>
        </pc:spChg>
      </pc:sldChg>
      <pc:sldChg chg="modSp add">
        <pc:chgData name="Dimitar Zahariev" userId="b84e4ebc77879e88" providerId="LiveId" clId="{3700EFBF-A6B9-418E-AEF0-C811B61A28C1}" dt="2019-12-02T02:10:51.305" v="12802" actId="20577"/>
        <pc:sldMkLst>
          <pc:docMk/>
          <pc:sldMk cId="1281249806" sldId="741"/>
        </pc:sldMkLst>
        <pc:spChg chg="mod">
          <ac:chgData name="Dimitar Zahariev" userId="b84e4ebc77879e88" providerId="LiveId" clId="{3700EFBF-A6B9-418E-AEF0-C811B61A28C1}" dt="2019-12-01T22:56:45.474" v="8694" actId="20577"/>
          <ac:spMkLst>
            <pc:docMk/>
            <pc:sldMk cId="1281249806" sldId="741"/>
            <ac:spMk id="4" creationId="{BEB5BB41-09D4-4E9F-8C80-EE8709171CB3}"/>
          </ac:spMkLst>
        </pc:spChg>
        <pc:spChg chg="mod">
          <ac:chgData name="Dimitar Zahariev" userId="b84e4ebc77879e88" providerId="LiveId" clId="{3700EFBF-A6B9-418E-AEF0-C811B61A28C1}" dt="2019-12-02T02:10:51.305" v="12802" actId="20577"/>
          <ac:spMkLst>
            <pc:docMk/>
            <pc:sldMk cId="1281249806" sldId="741"/>
            <ac:spMk id="5" creationId="{11A1BDA3-1568-4FA9-867E-D3CB207F2824}"/>
          </ac:spMkLst>
        </pc:spChg>
      </pc:sldChg>
      <pc:sldChg chg="modSp add modAnim">
        <pc:chgData name="Dimitar Zahariev" userId="b84e4ebc77879e88" providerId="LiveId" clId="{3700EFBF-A6B9-418E-AEF0-C811B61A28C1}" dt="2019-12-02T14:46:07.181" v="13862" actId="20577"/>
        <pc:sldMkLst>
          <pc:docMk/>
          <pc:sldMk cId="177129517" sldId="742"/>
        </pc:sldMkLst>
        <pc:spChg chg="mod">
          <ac:chgData name="Dimitar Zahariev" userId="b84e4ebc77879e88" providerId="LiveId" clId="{3700EFBF-A6B9-418E-AEF0-C811B61A28C1}" dt="2019-12-02T14:46:07.181" v="13862" actId="20577"/>
          <ac:spMkLst>
            <pc:docMk/>
            <pc:sldMk cId="177129517" sldId="742"/>
            <ac:spMk id="4" creationId="{D7702113-46B5-44FF-AE34-AED42A801FFF}"/>
          </ac:spMkLst>
        </pc:spChg>
        <pc:spChg chg="mod">
          <ac:chgData name="Dimitar Zahariev" userId="b84e4ebc77879e88" providerId="LiveId" clId="{3700EFBF-A6B9-418E-AEF0-C811B61A28C1}" dt="2019-12-02T00:05:43.712" v="10193" actId="113"/>
          <ac:spMkLst>
            <pc:docMk/>
            <pc:sldMk cId="177129517" sldId="742"/>
            <ac:spMk id="5" creationId="{25D4DC16-7C8F-4647-B097-E39063E1F4FD}"/>
          </ac:spMkLst>
        </pc:spChg>
      </pc:sldChg>
      <pc:sldChg chg="addSp modSp add ord modAnim">
        <pc:chgData name="Dimitar Zahariev" userId="b84e4ebc77879e88" providerId="LiveId" clId="{3700EFBF-A6B9-418E-AEF0-C811B61A28C1}" dt="2019-12-02T14:41:03.537" v="13772"/>
        <pc:sldMkLst>
          <pc:docMk/>
          <pc:sldMk cId="2418328832" sldId="743"/>
        </pc:sldMkLst>
        <pc:spChg chg="add mod">
          <ac:chgData name="Dimitar Zahariev" userId="b84e4ebc77879e88" providerId="LiveId" clId="{3700EFBF-A6B9-418E-AEF0-C811B61A28C1}" dt="2019-12-01T23:20:27.960" v="9020" actId="1076"/>
          <ac:spMkLst>
            <pc:docMk/>
            <pc:sldMk cId="2418328832" sldId="743"/>
            <ac:spMk id="2" creationId="{4C5DE3AB-9637-45D6-97CE-59124DADB456}"/>
          </ac:spMkLst>
        </pc:spChg>
        <pc:spChg chg="mod">
          <ac:chgData name="Dimitar Zahariev" userId="b84e4ebc77879e88" providerId="LiveId" clId="{3700EFBF-A6B9-418E-AEF0-C811B61A28C1}" dt="2019-12-01T23:11:08.895" v="8926" actId="20577"/>
          <ac:spMkLst>
            <pc:docMk/>
            <pc:sldMk cId="2418328832" sldId="743"/>
            <ac:spMk id="4" creationId="{D7702113-46B5-44FF-AE34-AED42A801FFF}"/>
          </ac:spMkLst>
        </pc:spChg>
        <pc:spChg chg="mod">
          <ac:chgData name="Dimitar Zahariev" userId="b84e4ebc77879e88" providerId="LiveId" clId="{3700EFBF-A6B9-418E-AEF0-C811B61A28C1}" dt="2019-12-01T23:42:22.956" v="9834" actId="27636"/>
          <ac:spMkLst>
            <pc:docMk/>
            <pc:sldMk cId="2418328832" sldId="743"/>
            <ac:spMk id="5" creationId="{25D4DC16-7C8F-4647-B097-E39063E1F4FD}"/>
          </ac:spMkLst>
        </pc:spChg>
        <pc:spChg chg="add mod">
          <ac:chgData name="Dimitar Zahariev" userId="b84e4ebc77879e88" providerId="LiveId" clId="{3700EFBF-A6B9-418E-AEF0-C811B61A28C1}" dt="2019-12-01T23:20:27.960" v="9020" actId="1076"/>
          <ac:spMkLst>
            <pc:docMk/>
            <pc:sldMk cId="2418328832" sldId="743"/>
            <ac:spMk id="6" creationId="{BA753CA3-BCC1-411F-B023-7EFF91FB1F5C}"/>
          </ac:spMkLst>
        </pc:spChg>
        <pc:spChg chg="add mod">
          <ac:chgData name="Dimitar Zahariev" userId="b84e4ebc77879e88" providerId="LiveId" clId="{3700EFBF-A6B9-418E-AEF0-C811B61A28C1}" dt="2019-12-01T23:20:27.960" v="9020" actId="1076"/>
          <ac:spMkLst>
            <pc:docMk/>
            <pc:sldMk cId="2418328832" sldId="743"/>
            <ac:spMk id="7" creationId="{E8FB7023-D32B-4260-8BBA-3D1DF66BB12F}"/>
          </ac:spMkLst>
        </pc:spChg>
        <pc:spChg chg="add mod">
          <ac:chgData name="Dimitar Zahariev" userId="b84e4ebc77879e88" providerId="LiveId" clId="{3700EFBF-A6B9-418E-AEF0-C811B61A28C1}" dt="2019-12-01T23:20:27.960" v="9020" actId="1076"/>
          <ac:spMkLst>
            <pc:docMk/>
            <pc:sldMk cId="2418328832" sldId="743"/>
            <ac:spMk id="8" creationId="{5ED6F922-57CD-4355-8E9E-7F8BFECF3BDF}"/>
          </ac:spMkLst>
        </pc:spChg>
        <pc:spChg chg="add mod">
          <ac:chgData name="Dimitar Zahariev" userId="b84e4ebc77879e88" providerId="LiveId" clId="{3700EFBF-A6B9-418E-AEF0-C811B61A28C1}" dt="2019-12-01T23:20:27.960" v="9020" actId="1076"/>
          <ac:spMkLst>
            <pc:docMk/>
            <pc:sldMk cId="2418328832" sldId="743"/>
            <ac:spMk id="9" creationId="{B4E7B485-4FB4-4B32-81A0-AB6403421AC5}"/>
          </ac:spMkLst>
        </pc:spChg>
      </pc:sldChg>
      <pc:sldChg chg="modSp add modAnim">
        <pc:chgData name="Dimitar Zahariev" userId="b84e4ebc77879e88" providerId="LiveId" clId="{3700EFBF-A6B9-418E-AEF0-C811B61A28C1}" dt="2019-12-02T14:47:40.727" v="13869"/>
        <pc:sldMkLst>
          <pc:docMk/>
          <pc:sldMk cId="3843151059" sldId="744"/>
        </pc:sldMkLst>
        <pc:spChg chg="mod">
          <ac:chgData name="Dimitar Zahariev" userId="b84e4ebc77879e88" providerId="LiveId" clId="{3700EFBF-A6B9-418E-AEF0-C811B61A28C1}" dt="2019-12-01T23:07:57.352" v="8903" actId="20577"/>
          <ac:spMkLst>
            <pc:docMk/>
            <pc:sldMk cId="3843151059" sldId="744"/>
            <ac:spMk id="4" creationId="{D7702113-46B5-44FF-AE34-AED42A801FFF}"/>
          </ac:spMkLst>
        </pc:spChg>
        <pc:spChg chg="mod">
          <ac:chgData name="Dimitar Zahariev" userId="b84e4ebc77879e88" providerId="LiveId" clId="{3700EFBF-A6B9-418E-AEF0-C811B61A28C1}" dt="2019-12-02T14:11:06.016" v="13094"/>
          <ac:spMkLst>
            <pc:docMk/>
            <pc:sldMk cId="3843151059" sldId="744"/>
            <ac:spMk id="5" creationId="{25D4DC16-7C8F-4647-B097-E39063E1F4FD}"/>
          </ac:spMkLst>
        </pc:spChg>
      </pc:sldChg>
      <pc:sldChg chg="modSp add modAnim">
        <pc:chgData name="Dimitar Zahariev" userId="b84e4ebc77879e88" providerId="LiveId" clId="{3700EFBF-A6B9-418E-AEF0-C811B61A28C1}" dt="2019-12-02T14:41:41.728" v="13786"/>
        <pc:sldMkLst>
          <pc:docMk/>
          <pc:sldMk cId="2138456623" sldId="745"/>
        </pc:sldMkLst>
        <pc:spChg chg="mod">
          <ac:chgData name="Dimitar Zahariev" userId="b84e4ebc77879e88" providerId="LiveId" clId="{3700EFBF-A6B9-418E-AEF0-C811B61A28C1}" dt="2019-12-01T23:16:44.864" v="8990" actId="20577"/>
          <ac:spMkLst>
            <pc:docMk/>
            <pc:sldMk cId="2138456623" sldId="745"/>
            <ac:spMk id="4" creationId="{D7702113-46B5-44FF-AE34-AED42A801FFF}"/>
          </ac:spMkLst>
        </pc:spChg>
        <pc:spChg chg="mod">
          <ac:chgData name="Dimitar Zahariev" userId="b84e4ebc77879e88" providerId="LiveId" clId="{3700EFBF-A6B9-418E-AEF0-C811B61A28C1}" dt="2019-12-01T23:28:49.293" v="9434" actId="20577"/>
          <ac:spMkLst>
            <pc:docMk/>
            <pc:sldMk cId="2138456623" sldId="745"/>
            <ac:spMk id="5" creationId="{25D4DC16-7C8F-4647-B097-E39063E1F4FD}"/>
          </ac:spMkLst>
        </pc:spChg>
      </pc:sldChg>
      <pc:sldChg chg="addSp modSp add modAnim">
        <pc:chgData name="Dimitar Zahariev" userId="b84e4ebc77879e88" providerId="LiveId" clId="{3700EFBF-A6B9-418E-AEF0-C811B61A28C1}" dt="2019-12-02T14:46:48.171" v="13867"/>
        <pc:sldMkLst>
          <pc:docMk/>
          <pc:sldMk cId="2235007403" sldId="746"/>
        </pc:sldMkLst>
        <pc:spChg chg="mod">
          <ac:chgData name="Dimitar Zahariev" userId="b84e4ebc77879e88" providerId="LiveId" clId="{3700EFBF-A6B9-418E-AEF0-C811B61A28C1}" dt="2019-12-02T14:45:54.218" v="13857" actId="20577"/>
          <ac:spMkLst>
            <pc:docMk/>
            <pc:sldMk cId="2235007403" sldId="746"/>
            <ac:spMk id="4" creationId="{D7702113-46B5-44FF-AE34-AED42A801FFF}"/>
          </ac:spMkLst>
        </pc:spChg>
        <pc:spChg chg="mod">
          <ac:chgData name="Dimitar Zahariev" userId="b84e4ebc77879e88" providerId="LiveId" clId="{3700EFBF-A6B9-418E-AEF0-C811B61A28C1}" dt="2019-12-02T00:30:02.444" v="10474" actId="5793"/>
          <ac:spMkLst>
            <pc:docMk/>
            <pc:sldMk cId="2235007403" sldId="746"/>
            <ac:spMk id="5" creationId="{25D4DC16-7C8F-4647-B097-E39063E1F4FD}"/>
          </ac:spMkLst>
        </pc:spChg>
        <pc:spChg chg="add mod">
          <ac:chgData name="Dimitar Zahariev" userId="b84e4ebc77879e88" providerId="LiveId" clId="{3700EFBF-A6B9-418E-AEF0-C811B61A28C1}" dt="2019-12-02T14:46:41.101" v="13865"/>
          <ac:spMkLst>
            <pc:docMk/>
            <pc:sldMk cId="2235007403" sldId="746"/>
            <ac:spMk id="6" creationId="{97815E8B-BB3F-4AC9-9AD8-805EBAE13D46}"/>
          </ac:spMkLst>
        </pc:spChg>
      </pc:sldChg>
      <pc:sldChg chg="addSp delSp modSp add modAnim">
        <pc:chgData name="Dimitar Zahariev" userId="b84e4ebc77879e88" providerId="LiveId" clId="{3700EFBF-A6B9-418E-AEF0-C811B61A28C1}" dt="2019-12-02T14:50:38.169" v="13913"/>
        <pc:sldMkLst>
          <pc:docMk/>
          <pc:sldMk cId="3071864637" sldId="747"/>
        </pc:sldMkLst>
        <pc:spChg chg="mod">
          <ac:chgData name="Dimitar Zahariev" userId="b84e4ebc77879e88" providerId="LiveId" clId="{3700EFBF-A6B9-418E-AEF0-C811B61A28C1}" dt="2019-12-02T01:29:58.170" v="11787" actId="6549"/>
          <ac:spMkLst>
            <pc:docMk/>
            <pc:sldMk cId="3071864637" sldId="747"/>
            <ac:spMk id="4" creationId="{D7702113-46B5-44FF-AE34-AED42A801FFF}"/>
          </ac:spMkLst>
        </pc:spChg>
        <pc:spChg chg="mod">
          <ac:chgData name="Dimitar Zahariev" userId="b84e4ebc77879e88" providerId="LiveId" clId="{3700EFBF-A6B9-418E-AEF0-C811B61A28C1}" dt="2019-12-02T14:19:39.871" v="13321" actId="20577"/>
          <ac:spMkLst>
            <pc:docMk/>
            <pc:sldMk cId="3071864637" sldId="747"/>
            <ac:spMk id="5" creationId="{25D4DC16-7C8F-4647-B097-E39063E1F4FD}"/>
          </ac:spMkLst>
        </pc:spChg>
        <pc:spChg chg="add del">
          <ac:chgData name="Dimitar Zahariev" userId="b84e4ebc77879e88" providerId="LiveId" clId="{3700EFBF-A6B9-418E-AEF0-C811B61A28C1}" dt="2019-12-02T01:53:20.273" v="12153"/>
          <ac:spMkLst>
            <pc:docMk/>
            <pc:sldMk cId="3071864637" sldId="747"/>
            <ac:spMk id="6" creationId="{BB150DEE-2014-465C-8739-45CDC22CD741}"/>
          </ac:spMkLst>
        </pc:spChg>
        <pc:spChg chg="add mod">
          <ac:chgData name="Dimitar Zahariev" userId="b84e4ebc77879e88" providerId="LiveId" clId="{3700EFBF-A6B9-418E-AEF0-C811B61A28C1}" dt="2019-12-02T02:06:59.787" v="12641" actId="14100"/>
          <ac:spMkLst>
            <pc:docMk/>
            <pc:sldMk cId="3071864637" sldId="747"/>
            <ac:spMk id="7" creationId="{F9DE451F-C90D-4800-A154-5811E0748EC1}"/>
          </ac:spMkLst>
        </pc:spChg>
      </pc:sldChg>
      <pc:sldChg chg="modSp add modAnim">
        <pc:chgData name="Dimitar Zahariev" userId="b84e4ebc77879e88" providerId="LiveId" clId="{3700EFBF-A6B9-418E-AEF0-C811B61A28C1}" dt="2019-12-02T14:50:41.532" v="13915"/>
        <pc:sldMkLst>
          <pc:docMk/>
          <pc:sldMk cId="633730192" sldId="748"/>
        </pc:sldMkLst>
        <pc:spChg chg="mod">
          <ac:chgData name="Dimitar Zahariev" userId="b84e4ebc77879e88" providerId="LiveId" clId="{3700EFBF-A6B9-418E-AEF0-C811B61A28C1}" dt="2019-12-02T01:33:13.894" v="11872" actId="20577"/>
          <ac:spMkLst>
            <pc:docMk/>
            <pc:sldMk cId="633730192" sldId="748"/>
            <ac:spMk id="4" creationId="{D7702113-46B5-44FF-AE34-AED42A801FFF}"/>
          </ac:spMkLst>
        </pc:spChg>
        <pc:spChg chg="mod">
          <ac:chgData name="Dimitar Zahariev" userId="b84e4ebc77879e88" providerId="LiveId" clId="{3700EFBF-A6B9-418E-AEF0-C811B61A28C1}" dt="2019-12-02T02:05:34.301" v="12634" actId="255"/>
          <ac:spMkLst>
            <pc:docMk/>
            <pc:sldMk cId="633730192" sldId="748"/>
            <ac:spMk id="5" creationId="{25D4DC16-7C8F-4647-B097-E39063E1F4FD}"/>
          </ac:spMkLst>
        </pc:spChg>
      </pc:sldChg>
      <pc:sldChg chg="modSp add modAnim">
        <pc:chgData name="Dimitar Zahariev" userId="b84e4ebc77879e88" providerId="LiveId" clId="{3700EFBF-A6B9-418E-AEF0-C811B61A28C1}" dt="2019-12-02T14:50:45.529" v="13917"/>
        <pc:sldMkLst>
          <pc:docMk/>
          <pc:sldMk cId="2762354524" sldId="749"/>
        </pc:sldMkLst>
        <pc:spChg chg="mod">
          <ac:chgData name="Dimitar Zahariev" userId="b84e4ebc77879e88" providerId="LiveId" clId="{3700EFBF-A6B9-418E-AEF0-C811B61A28C1}" dt="2019-12-02T01:34:01.549" v="11895" actId="20577"/>
          <ac:spMkLst>
            <pc:docMk/>
            <pc:sldMk cId="2762354524" sldId="749"/>
            <ac:spMk id="4" creationId="{D7702113-46B5-44FF-AE34-AED42A801FFF}"/>
          </ac:spMkLst>
        </pc:spChg>
        <pc:spChg chg="mod">
          <ac:chgData name="Dimitar Zahariev" userId="b84e4ebc77879e88" providerId="LiveId" clId="{3700EFBF-A6B9-418E-AEF0-C811B61A28C1}" dt="2019-12-02T02:03:26.576" v="12587" actId="255"/>
          <ac:spMkLst>
            <pc:docMk/>
            <pc:sldMk cId="2762354524" sldId="749"/>
            <ac:spMk id="5" creationId="{25D4DC16-7C8F-4647-B097-E39063E1F4FD}"/>
          </ac:spMkLst>
        </pc:spChg>
      </pc:sldChg>
      <pc:sldChg chg="modSp add modAnim">
        <pc:chgData name="Dimitar Zahariev" userId="b84e4ebc77879e88" providerId="LiveId" clId="{3700EFBF-A6B9-418E-AEF0-C811B61A28C1}" dt="2019-12-02T14:51:13.420" v="13929"/>
        <pc:sldMkLst>
          <pc:docMk/>
          <pc:sldMk cId="4271314413" sldId="750"/>
        </pc:sldMkLst>
        <pc:spChg chg="mod">
          <ac:chgData name="Dimitar Zahariev" userId="b84e4ebc77879e88" providerId="LiveId" clId="{3700EFBF-A6B9-418E-AEF0-C811B61A28C1}" dt="2019-12-02T01:36:20.957" v="11950" actId="20577"/>
          <ac:spMkLst>
            <pc:docMk/>
            <pc:sldMk cId="4271314413" sldId="750"/>
            <ac:spMk id="4" creationId="{D7702113-46B5-44FF-AE34-AED42A801FFF}"/>
          </ac:spMkLst>
        </pc:spChg>
        <pc:spChg chg="mod">
          <ac:chgData name="Dimitar Zahariev" userId="b84e4ebc77879e88" providerId="LiveId" clId="{3700EFBF-A6B9-418E-AEF0-C811B61A28C1}" dt="2019-12-02T02:05:20.090" v="12633" actId="6549"/>
          <ac:spMkLst>
            <pc:docMk/>
            <pc:sldMk cId="4271314413" sldId="750"/>
            <ac:spMk id="5" creationId="{25D4DC16-7C8F-4647-B097-E39063E1F4FD}"/>
          </ac:spMkLst>
        </pc:spChg>
      </pc:sldChg>
      <pc:sldChg chg="add">
        <pc:chgData name="Dimitar Zahariev" userId="b84e4ebc77879e88" providerId="LiveId" clId="{3700EFBF-A6B9-418E-AEF0-C811B61A28C1}" dt="2019-12-03T08:49:15.101" v="14654"/>
        <pc:sldMkLst>
          <pc:docMk/>
          <pc:sldMk cId="2373257029" sldId="751"/>
        </pc:sldMkLst>
      </pc:sldChg>
      <pc:sldMasterChg chg="modSldLayout">
        <pc:chgData name="Dimitar Zahariev" userId="b84e4ebc77879e88" providerId="LiveId" clId="{3700EFBF-A6B9-418E-AEF0-C811B61A28C1}" dt="2019-12-01T15:14:10.592" v="926" actId="1076"/>
        <pc:sldMasterMkLst>
          <pc:docMk/>
          <pc:sldMasterMk cId="156789181" sldId="2147483675"/>
        </pc:sldMasterMkLst>
        <pc:sldLayoutChg chg="addSp">
          <pc:chgData name="Dimitar Zahariev" userId="b84e4ebc77879e88" providerId="LiveId" clId="{3700EFBF-A6B9-418E-AEF0-C811B61A28C1}" dt="2019-12-01T14:56:58.908" v="617"/>
          <pc:sldLayoutMkLst>
            <pc:docMk/>
            <pc:sldMasterMk cId="156789181" sldId="2147483675"/>
            <pc:sldLayoutMk cId="970179299" sldId="2147483676"/>
          </pc:sldLayoutMkLst>
          <pc:picChg chg="add">
            <ac:chgData name="Dimitar Zahariev" userId="b84e4ebc77879e88" providerId="LiveId" clId="{3700EFBF-A6B9-418E-AEF0-C811B61A28C1}" dt="2019-12-01T14:56:58.908" v="617"/>
            <ac:picMkLst>
              <pc:docMk/>
              <pc:sldMasterMk cId="156789181" sldId="2147483675"/>
              <pc:sldLayoutMk cId="970179299" sldId="2147483676"/>
              <ac:picMk id="20" creationId="{4E66E049-81E2-4AE4-8AEE-89A5335A5848}"/>
            </ac:picMkLst>
          </pc:picChg>
        </pc:sldLayoutChg>
        <pc:sldLayoutChg chg="addSp delSp modSp">
          <pc:chgData name="Dimitar Zahariev" userId="b84e4ebc77879e88" providerId="LiveId" clId="{3700EFBF-A6B9-418E-AEF0-C811B61A28C1}" dt="2019-12-01T15:14:10.592" v="926" actId="1076"/>
          <pc:sldLayoutMkLst>
            <pc:docMk/>
            <pc:sldMasterMk cId="156789181" sldId="2147483675"/>
            <pc:sldLayoutMk cId="218654515" sldId="2147483678"/>
          </pc:sldLayoutMkLst>
          <pc:picChg chg="add del mod">
            <ac:chgData name="Dimitar Zahariev" userId="b84e4ebc77879e88" providerId="LiveId" clId="{3700EFBF-A6B9-418E-AEF0-C811B61A28C1}" dt="2019-12-01T15:12:55.763" v="923" actId="478"/>
            <ac:picMkLst>
              <pc:docMk/>
              <pc:sldMasterMk cId="156789181" sldId="2147483675"/>
              <pc:sldLayoutMk cId="218654515" sldId="2147483678"/>
              <ac:picMk id="3" creationId="{7A99E06B-1E93-40C5-980F-A9DFE1C549AC}"/>
            </ac:picMkLst>
          </pc:picChg>
          <pc:picChg chg="add mod">
            <ac:chgData name="Dimitar Zahariev" userId="b84e4ebc77879e88" providerId="LiveId" clId="{3700EFBF-A6B9-418E-AEF0-C811B61A28C1}" dt="2019-12-01T15:14:10.592" v="926" actId="1076"/>
            <ac:picMkLst>
              <pc:docMk/>
              <pc:sldMasterMk cId="156789181" sldId="2147483675"/>
              <pc:sldLayoutMk cId="218654515" sldId="2147483678"/>
              <ac:picMk id="7" creationId="{7E7F8A29-9872-49EB-9889-6CA0EC10C7E5}"/>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Submitted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bg-B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M1</c:v>
                </c:pt>
                <c:pt idx="1">
                  <c:v>M2</c:v>
                </c:pt>
                <c:pt idx="2">
                  <c:v>M3</c:v>
                </c:pt>
                <c:pt idx="3">
                  <c:v>M4</c:v>
                </c:pt>
              </c:strCache>
            </c:strRef>
          </c:cat>
          <c:val>
            <c:numRef>
              <c:f>Sheet1!$B$2:$B$5</c:f>
              <c:numCache>
                <c:formatCode>General</c:formatCode>
                <c:ptCount val="4"/>
                <c:pt idx="0">
                  <c:v>54</c:v>
                </c:pt>
                <c:pt idx="1">
                  <c:v>56</c:v>
                </c:pt>
                <c:pt idx="2">
                  <c:v>47</c:v>
                </c:pt>
                <c:pt idx="3">
                  <c:v>6</c:v>
                </c:pt>
              </c:numCache>
            </c:numRef>
          </c:val>
          <c:extLst>
            <c:ext xmlns:c16="http://schemas.microsoft.com/office/drawing/2014/chart" uri="{C3380CC4-5D6E-409C-BE32-E72D297353CC}">
              <c16:uniqueId val="{00000000-50E8-48D4-A60E-A0955F62150D}"/>
            </c:ext>
          </c:extLst>
        </c:ser>
        <c:dLbls>
          <c:showLegendKey val="0"/>
          <c:showVal val="0"/>
          <c:showCatName val="0"/>
          <c:showSerName val="0"/>
          <c:showPercent val="0"/>
          <c:showBubbleSize val="0"/>
        </c:dLbls>
        <c:gapWidth val="219"/>
        <c:overlap val="-27"/>
        <c:axId val="458388048"/>
        <c:axId val="458388376"/>
      </c:barChart>
      <c:catAx>
        <c:axId val="45838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376"/>
        <c:crosses val="autoZero"/>
        <c:auto val="1"/>
        <c:lblAlgn val="ctr"/>
        <c:lblOffset val="100"/>
        <c:noMultiLvlLbl val="0"/>
      </c:catAx>
      <c:valAx>
        <c:axId val="458388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28.7.2021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a:sym typeface="Arial"/>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237117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2453899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2878981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110349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46074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194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9339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6308999" y="8747999"/>
            <a:ext cx="547500" cy="3945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000" b="0" i="0" u="none" strike="noStrike" kern="1200" cap="none" spc="0" normalizeH="0" baseline="0" noProof="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sz="1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4901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210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81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04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3756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051945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30.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2.xml"/><Relationship Id="rId5" Type="http://schemas.openxmlformats.org/officeDocument/2006/relationships/image" Target="../media/image35.png"/><Relationship Id="rId4" Type="http://schemas.openxmlformats.org/officeDocument/2006/relationships/hyperlink" Target="https://softuni.org/"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hyperlink" Target="https://softuni.org/" TargetMode="External"/><Relationship Id="rId1" Type="http://schemas.openxmlformats.org/officeDocument/2006/relationships/slideMaster" Target="../slideMasters/slideMaster2.xml"/><Relationship Id="rId6" Type="http://schemas.openxmlformats.org/officeDocument/2006/relationships/image" Target="../media/image20.png"/><Relationship Id="rId11" Type="http://schemas.openxmlformats.org/officeDocument/2006/relationships/image" Target="../media/image3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36.png"/><Relationship Id="rId5" Type="http://schemas.openxmlformats.org/officeDocument/2006/relationships/image" Target="../media/image40.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42.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3.xml"/><Relationship Id="rId5" Type="http://schemas.openxmlformats.org/officeDocument/2006/relationships/image" Target="../media/image45.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50.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47.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43.png"/><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hyperlink" Target="http://www.telenor.bg/" TargetMode="External"/><Relationship Id="rId14" Type="http://schemas.openxmlformats.org/officeDocument/2006/relationships/image" Target="../media/image51.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6.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3.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4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hyperlink" Target="https://www.xs-software.com/" TargetMode="External"/><Relationship Id="rId14" Type="http://schemas.openxmlformats.org/officeDocument/2006/relationships/image" Target="../media/image57.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5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2.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4.xml"/><Relationship Id="rId5" Type="http://schemas.openxmlformats.org/officeDocument/2006/relationships/image" Target="../media/image63.png"/><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6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64.png"/><Relationship Id="rId2" Type="http://schemas.openxmlformats.org/officeDocument/2006/relationships/image" Target="../media/image1.emf"/><Relationship Id="rId16" Type="http://schemas.openxmlformats.org/officeDocument/2006/relationships/image" Target="../media/image68.png"/><Relationship Id="rId1" Type="http://schemas.openxmlformats.org/officeDocument/2006/relationships/slideMaster" Target="../slideMasters/slideMaster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6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66.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50.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47.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62.png"/><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hyperlink" Target="http://www.telenor.bg/" TargetMode="External"/><Relationship Id="rId14" Type="http://schemas.openxmlformats.org/officeDocument/2006/relationships/image" Target="../media/image5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6.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53.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62.png"/><Relationship Id="rId10" Type="http://schemas.openxmlformats.org/officeDocument/2006/relationships/image" Target="../media/image69.png"/><Relationship Id="rId4" Type="http://schemas.openxmlformats.org/officeDocument/2006/relationships/image" Target="../media/image52.png"/><Relationship Id="rId9" Type="http://schemas.openxmlformats.org/officeDocument/2006/relationships/hyperlink" Target="https://www.xs-software.com/" TargetMode="External"/><Relationship Id="rId14" Type="http://schemas.openxmlformats.org/officeDocument/2006/relationships/image" Target="../media/image57.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7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1" name="Picture Placeholder 4">
            <a:extLst>
              <a:ext uri="{FF2B5EF4-FFF2-40B4-BE49-F238E27FC236}">
                <a16:creationId xmlns:a16="http://schemas.microsoft.com/office/drawing/2014/main" id="{D5B0F25F-E6AD-49C5-86D7-45FB6EEA3F68}"/>
              </a:ext>
            </a:extLst>
          </p:cNvPr>
          <p:cNvPicPr preferRelativeResize="0">
            <a:picLocks noChangeAspect="1"/>
          </p:cNvPicPr>
          <p:nvPr userDrawn="1"/>
        </p:nvPicPr>
        <p:blipFill>
          <a:blip r:embed="rId9"/>
          <a:stretch>
            <a:fillRect/>
          </a:stretch>
        </p:blipFill>
        <p:spPr>
          <a:xfrm>
            <a:off x="657228" y="2502222"/>
            <a:ext cx="4769719" cy="1648791"/>
          </a:xfrm>
          <a:prstGeom prst="rect">
            <a:avLst/>
          </a:prstGeom>
        </p:spPr>
      </p:pic>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055373AC-9AA7-423B-BA00-BA1C74164DBD}" type="datetime1">
              <a:rPr lang="en-US" smtClean="0"/>
              <a:pPr/>
              <a:t>7/28/2021</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8260594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018423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1" y="5184002"/>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5"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9"/>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2"/>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5"/>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3" y="1258272"/>
            <a:ext cx="11083636" cy="1315728"/>
          </a:xfrm>
        </p:spPr>
        <p:txBody>
          <a:bodyPr anchor="t" anchorCtr="0">
            <a:normAutofit/>
          </a:bodyPr>
          <a:lstStyle>
            <a:lvl1pPr marL="0" indent="0" algn="ctr" latinLnBrk="0">
              <a:buNone/>
              <a:defRPr sz="3597">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3" y="321502"/>
            <a:ext cx="11083636" cy="882654"/>
          </a:xfrm>
        </p:spPr>
        <p:txBody>
          <a:bodyPr/>
          <a:lstStyle>
            <a:lvl1pPr algn="ctr" latinLnBrk="0">
              <a:defRPr sz="4797"/>
            </a:lvl1pPr>
          </a:lstStyle>
          <a:p>
            <a:r>
              <a:rPr lang="en-US" noProof="0" dirty="0"/>
              <a:t>Presentation Title</a:t>
            </a:r>
          </a:p>
        </p:txBody>
      </p:sp>
    </p:spTree>
    <p:extLst>
      <p:ext uri="{BB962C8B-B14F-4D97-AF65-F5344CB8AC3E}">
        <p14:creationId xmlns:p14="http://schemas.microsoft.com/office/powerpoint/2010/main" val="220409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7"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9073672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03021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9"/>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6"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4363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2"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2"/>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206851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1"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7"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11"/>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68597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8" name="Picture 7" descr="A close up of a screen&#10;&#10;Description automatically generated">
            <a:extLst>
              <a:ext uri="{FF2B5EF4-FFF2-40B4-BE49-F238E27FC236}">
                <a16:creationId xmlns:a16="http://schemas.microsoft.com/office/drawing/2014/main" id="{9FA635B5-00A8-44DD-ABAA-A2984B8B57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3590" y="1481360"/>
            <a:ext cx="2526346" cy="2313601"/>
          </a:xfrm>
          <a:prstGeom prst="rect">
            <a:avLst/>
          </a:prstGeom>
        </p:spPr>
      </p:pic>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5"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561124"/>
          </a:xfrm>
        </p:spPr>
        <p:txBody>
          <a:bodyPr/>
          <a:lstStyle>
            <a:lvl1pPr marL="0" indent="0" latinLnBrk="0">
              <a:buNone/>
              <a:defRPr>
                <a:solidFill>
                  <a:schemeClr val="tx1"/>
                </a:solidFill>
              </a:defRPr>
            </a:lvl1pPr>
            <a:lvl2pPr marL="609036"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2202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1" y="3408498"/>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72076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3"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1"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07821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8"/>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latinLnBrk="0">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noProof="0"/>
              <a:t>Your Picture Here</a:t>
            </a:r>
          </a:p>
        </p:txBody>
      </p:sp>
      <p:sp>
        <p:nvSpPr>
          <p:cNvPr id="3" name="Rectangle Left Second"/>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3"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499249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1" y="6454760"/>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399"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2"/>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7"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6"/>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Tree>
    <p:extLst>
      <p:ext uri="{BB962C8B-B14F-4D97-AF65-F5344CB8AC3E}">
        <p14:creationId xmlns:p14="http://schemas.microsoft.com/office/powerpoint/2010/main" val="3117524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2"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8" y="2584291"/>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9"/>
            <a:ext cx="8688590" cy="5496127"/>
          </a:xfrm>
        </p:spPr>
        <p:txBody>
          <a:bodyPr wrap="square">
            <a:noAutofit/>
          </a:bodyPr>
          <a:lstStyle>
            <a:lvl1pPr latinLnBrk="0">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sz="2799"/>
            </a:lvl2pPr>
            <a:lvl3pPr>
              <a:buClr>
                <a:schemeClr val="tx1"/>
              </a:buClr>
              <a:defRPr/>
            </a:lvl3pPr>
          </a:lstStyle>
          <a:p>
            <a:r>
              <a:rPr lang="en-US" sz="2999" noProof="0" dirty="0"/>
              <a:t>Software University – High-Quality Education, Profession and Job for Software Developers</a:t>
            </a:r>
          </a:p>
          <a:p>
            <a:pPr lvl="1"/>
            <a:r>
              <a:rPr lang="en-US" noProof="1">
                <a:hlinkClick r:id="rId8"/>
              </a:rPr>
              <a:t>softuni.bg</a:t>
            </a:r>
            <a:r>
              <a:rPr lang="en-US" noProof="1"/>
              <a:t> </a:t>
            </a:r>
          </a:p>
          <a:p>
            <a:r>
              <a:rPr lang="en-US" sz="2999" noProof="0" dirty="0"/>
              <a:t>Software University Foundation</a:t>
            </a:r>
          </a:p>
          <a:p>
            <a:pPr lvl="1"/>
            <a:r>
              <a:rPr lang="en-US" noProof="1">
                <a:hlinkClick r:id="rId10"/>
              </a:rPr>
              <a:t>softuni.foundation</a:t>
            </a:r>
            <a:endParaRPr lang="en-US" noProof="1"/>
          </a:p>
          <a:p>
            <a:r>
              <a:rPr lang="en-US" sz="2999" noProof="0" dirty="0"/>
              <a:t>Software University @ Facebook</a:t>
            </a:r>
          </a:p>
          <a:p>
            <a:pPr lvl="1"/>
            <a:r>
              <a:rPr lang="en-US" noProof="1">
                <a:hlinkClick r:id="rId4"/>
              </a:rPr>
              <a:t>facebook.com/SoftwareUniversity</a:t>
            </a:r>
            <a:endParaRPr lang="en-US" noProof="1"/>
          </a:p>
          <a:p>
            <a:r>
              <a:rPr lang="en-US" sz="2999"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9153881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3"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60" y="1303142"/>
            <a:ext cx="10965303"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7"/>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1" y="6035666"/>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3" y="6035666"/>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60" y="254857"/>
            <a:ext cx="10965303"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7"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2"/>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280265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6"/>
            <a:ext cx="8182463"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7/28/2021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1824872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7" name="Picture 6">
            <a:extLst>
              <a:ext uri="{FF2B5EF4-FFF2-40B4-BE49-F238E27FC236}">
                <a16:creationId xmlns:a16="http://schemas.microsoft.com/office/drawing/2014/main" id="{C4A4D18C-4D2E-485E-B790-57C90DD04D2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50960" y="1100966"/>
            <a:ext cx="3086904" cy="3086100"/>
          </a:xfrm>
          <a:prstGeom prst="rect">
            <a:avLst/>
          </a:prstGeom>
        </p:spPr>
      </p:pic>
    </p:spTree>
    <p:extLst>
      <p:ext uri="{BB962C8B-B14F-4D97-AF65-F5344CB8AC3E}">
        <p14:creationId xmlns:p14="http://schemas.microsoft.com/office/powerpoint/2010/main" val="12508748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10837119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055373AC-9AA7-423B-BA00-BA1C74164DBD}" type="datetime1">
              <a:rPr lang="en-US" smtClean="0"/>
              <a:pPr/>
              <a:t>7/28/2021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8" y="3314706"/>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4"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33706044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5877748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164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5"/>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7" y="6390562"/>
            <a:ext cx="808713" cy="308845"/>
          </a:xfrm>
        </p:spPr>
        <p:txBody>
          <a:bodyPr/>
          <a:lstStyle/>
          <a:p>
            <a:fld id="{055373AC-9AA7-423B-BA00-BA1C74164DBD}" type="datetime1">
              <a:rPr lang="en-US" smtClean="0"/>
              <a:pPr/>
              <a:t>7/28/2021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619215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7"/>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20984646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3" y="6721484"/>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7"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7/28/2021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480153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6"/>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3"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7/28/2021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8" y="1702475"/>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5"/>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5"/>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5"/>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5"/>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3"/>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93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2"/>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4"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6" y="1297095"/>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4690544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7"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90"/>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7"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3"/>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14044778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1" y="1186309"/>
            <a:ext cx="9504009" cy="5496127"/>
          </a:xfrm>
        </p:spPr>
        <p:txBody>
          <a:bodyPr wrap="square">
            <a:noAutofit/>
          </a:bodyPr>
          <a:lstStyle>
            <a:lvl1pPr>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8" y="5017464"/>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4"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30" y="1319425"/>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7"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691685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55373AC-9AA7-423B-BA00-BA1C74164DBD}" type="datetime1">
              <a:rPr lang="en-US" smtClean="0"/>
              <a:pPr/>
              <a:t>7/28/2021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7/28/2021</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725130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605415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7/28/2021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591613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877101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32637823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1069666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36330362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792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7/28/2021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8684288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235453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055373AC-9AA7-423B-BA00-BA1C74164DBD}" type="datetime1">
              <a:rPr lang="en-US" smtClean="0"/>
              <a:pPr/>
              <a:t>7/28/2021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7/28/2021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5151707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7/28/2021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8127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2758224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41801572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703454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055373AC-9AA7-423B-BA00-BA1C74164DBD}" type="datetime1">
              <a:rPr lang="en-US" smtClean="0"/>
              <a:pPr/>
              <a:t>7/28/2021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055373AC-9AA7-423B-BA00-BA1C74164DBD}" type="datetime1">
              <a:rPr lang="en-US" smtClean="0"/>
              <a:pPr/>
              <a:t>7/28/2021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userDrawn="1"/>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055373AC-9AA7-423B-BA00-BA1C74164DBD}" type="datetime1">
              <a:rPr lang="en-US" smtClean="0"/>
              <a:pPr/>
              <a:t>7/28/2021</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55373AC-9AA7-423B-BA00-BA1C74164DBD}" type="datetime1">
              <a:rPr lang="en-US" smtClean="0"/>
              <a:pPr/>
              <a:t>7/28/2021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77" r:id="rId5"/>
    <p:sldLayoutId id="2147483683" r:id="rId6"/>
    <p:sldLayoutId id="2147483681" r:id="rId7"/>
    <p:sldLayoutId id="2147483684" r:id="rId8"/>
    <p:sldLayoutId id="2147483685" r:id="rId9"/>
    <p:sldLayoutId id="2147483686" r:id="rId10"/>
    <p:sldLayoutId id="2147483687" r:id="rId11"/>
    <p:sldLayoutId id="2147483688" r:id="rId12"/>
    <p:sldLayoutId id="2147483733"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1" y="3"/>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7355470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360255" indent="-360255"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803034" indent="-360255"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255336" indent="-360255"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1699703" indent="-3523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058370" indent="-266620"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7" y="6397198"/>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7/28/2021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30" y="6397198"/>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8"/>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3412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1"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1"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1"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1"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1"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1"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7/28/2021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4352238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coca-colahellenic.com/" TargetMode="External"/><Relationship Id="rId18" Type="http://schemas.openxmlformats.org/officeDocument/2006/relationships/image" Target="../media/image81.png"/><Relationship Id="rId3" Type="http://schemas.openxmlformats.org/officeDocument/2006/relationships/hyperlink" Target="http://www.infragistics.com/" TargetMode="External"/><Relationship Id="rId21" Type="http://schemas.openxmlformats.org/officeDocument/2006/relationships/image" Target="../media/image83.png"/><Relationship Id="rId7" Type="http://schemas.openxmlformats.org/officeDocument/2006/relationships/hyperlink" Target="http://www.postbank.bg/" TargetMode="External"/><Relationship Id="rId12" Type="http://schemas.openxmlformats.org/officeDocument/2006/relationships/image" Target="../media/image78.jpeg"/><Relationship Id="rId17" Type="http://schemas.openxmlformats.org/officeDocument/2006/relationships/hyperlink" Target="https://www.zuehlke.com/" TargetMode="External"/><Relationship Id="rId2" Type="http://schemas.openxmlformats.org/officeDocument/2006/relationships/notesSlide" Target="../notesSlides/notesSlide16.xml"/><Relationship Id="rId16" Type="http://schemas.openxmlformats.org/officeDocument/2006/relationships/image" Target="../media/image80.png"/><Relationship Id="rId20" Type="http://schemas.openxmlformats.org/officeDocument/2006/relationships/image" Target="../media/image82.jfif"/><Relationship Id="rId1" Type="http://schemas.openxmlformats.org/officeDocument/2006/relationships/slideLayout" Target="../slideLayouts/slideLayout16.xml"/><Relationship Id="rId6" Type="http://schemas.openxmlformats.org/officeDocument/2006/relationships/image" Target="../media/image75.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77.png"/><Relationship Id="rId19" Type="http://schemas.openxmlformats.org/officeDocument/2006/relationships/hyperlink" Target="https://www.softwaregroup.com/" TargetMode="External"/><Relationship Id="rId4" Type="http://schemas.openxmlformats.org/officeDocument/2006/relationships/image" Target="../media/image74.png"/><Relationship Id="rId9" Type="http://schemas.openxmlformats.org/officeDocument/2006/relationships/hyperlink" Target="http://smartit.bg/" TargetMode="External"/><Relationship Id="rId14" Type="http://schemas.openxmlformats.org/officeDocument/2006/relationships/image" Target="../media/image79.png"/><Relationship Id="rId22" Type="http://schemas.openxmlformats.org/officeDocument/2006/relationships/image" Target="../media/image84.png"/></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s://eee.bg/" TargetMode="External"/><Relationship Id="rId1" Type="http://schemas.openxmlformats.org/officeDocument/2006/relationships/slideLayout" Target="../slideLayouts/slideLayout16.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hyperlink" Target="https://codexio.bg/"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88.png"/><Relationship Id="rId4" Type="http://schemas.openxmlformats.org/officeDocument/2006/relationships/hyperlink" Target="https://softuni.b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https://softuni.org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p:txBody>
          <a:bodyPr/>
          <a:lstStyle/>
          <a:p>
            <a:r>
              <a:rPr lang="en-US" sz="3200" dirty="0"/>
              <a:t>DNS and DHCP. Service Accounts. Extended Activities</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sz="4400" dirty="0"/>
              <a:t>AD Activities and Services</a:t>
            </a:r>
            <a:endParaRPr lang="en-US" dirty="0"/>
          </a:p>
        </p:txBody>
      </p:sp>
      <p:pic>
        <p:nvPicPr>
          <p:cNvPr id="13" name="Picture Placeholder 4">
            <a:extLst>
              <a:ext uri="{FF2B5EF4-FFF2-40B4-BE49-F238E27FC236}">
                <a16:creationId xmlns:a16="http://schemas.microsoft.com/office/drawing/2014/main" id="{D9E87F40-E2F2-4E71-99ED-9488327D5C2F}"/>
              </a:ext>
            </a:extLst>
          </p:cNvPr>
          <p:cNvPicPr preferRelativeResize="0">
            <a:picLocks noChangeAspect="1"/>
          </p:cNvPicPr>
          <p:nvPr/>
        </p:nvPicPr>
        <p:blipFill>
          <a:blip r:embed="rId4"/>
          <a:stretch>
            <a:fillRect/>
          </a:stretch>
        </p:blipFill>
        <p:spPr>
          <a:xfrm>
            <a:off x="658817" y="2502223"/>
            <a:ext cx="4769719" cy="1648791"/>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Translates host names to IP addresses and vice versa</a:t>
            </a:r>
          </a:p>
          <a:p>
            <a:r>
              <a:rPr lang="en-US" sz="3200" dirty="0"/>
              <a:t>Information is held in records organized in zones</a:t>
            </a:r>
          </a:p>
          <a:p>
            <a:r>
              <a:rPr lang="en-US" sz="3200" dirty="0"/>
              <a:t>Querying those records exposes services and domain information</a:t>
            </a:r>
          </a:p>
          <a:p>
            <a:r>
              <a:rPr lang="en-US" sz="3200" dirty="0"/>
              <a:t>DNS servers are usually deployed on a domain controller in a Windows Server network</a:t>
            </a:r>
          </a:p>
          <a:p>
            <a:r>
              <a:rPr lang="en-US" sz="3200" dirty="0"/>
              <a:t>Can be deployed in stand-alone manner</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Domain Name System (DNS) </a:t>
            </a:r>
          </a:p>
        </p:txBody>
      </p:sp>
    </p:spTree>
    <p:extLst>
      <p:ext uri="{BB962C8B-B14F-4D97-AF65-F5344CB8AC3E}">
        <p14:creationId xmlns:p14="http://schemas.microsoft.com/office/powerpoint/2010/main" val="1723455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Zones store DNS resource record information</a:t>
            </a:r>
          </a:p>
          <a:p>
            <a:r>
              <a:rPr lang="en-US" sz="3200" dirty="0"/>
              <a:t>Based on their type, we distinguish</a:t>
            </a:r>
          </a:p>
          <a:p>
            <a:pPr lvl="1"/>
            <a:r>
              <a:rPr lang="en-US" sz="3000" dirty="0"/>
              <a:t>Primary</a:t>
            </a:r>
          </a:p>
          <a:p>
            <a:pPr lvl="1"/>
            <a:r>
              <a:rPr lang="en-US" sz="3000" dirty="0"/>
              <a:t>Secondary</a:t>
            </a:r>
          </a:p>
          <a:p>
            <a:pPr lvl="1"/>
            <a:r>
              <a:rPr lang="en-US" sz="3000" dirty="0"/>
              <a:t>Stub</a:t>
            </a:r>
          </a:p>
          <a:p>
            <a:pPr lvl="1"/>
            <a:r>
              <a:rPr lang="en-US" sz="3000" dirty="0" err="1"/>
              <a:t>GlobalNames</a:t>
            </a:r>
            <a:endParaRPr lang="en-US" sz="3000" dirty="0"/>
          </a:p>
          <a:p>
            <a:r>
              <a:rPr lang="en-US" sz="3000" dirty="0"/>
              <a:t>Zones can be standard or integrated into Active Directory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DNS Zones</a:t>
            </a:r>
          </a:p>
        </p:txBody>
      </p:sp>
    </p:spTree>
    <p:extLst>
      <p:ext uri="{BB962C8B-B14F-4D97-AF65-F5344CB8AC3E}">
        <p14:creationId xmlns:p14="http://schemas.microsoft.com/office/powerpoint/2010/main" val="13872835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12</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Can be replicated to all domain controllers </a:t>
            </a:r>
            <a:r>
              <a:rPr lang="en-US" sz="3200" b="1" dirty="0"/>
              <a:t>in a domain</a:t>
            </a:r>
            <a:r>
              <a:rPr lang="en-US" sz="3200" dirty="0"/>
              <a:t>, </a:t>
            </a:r>
            <a:r>
              <a:rPr lang="en-US" sz="3200" b="1" dirty="0"/>
              <a:t>in a forest</a:t>
            </a:r>
            <a:r>
              <a:rPr lang="en-US" sz="3200" dirty="0"/>
              <a:t>, or </a:t>
            </a:r>
            <a:r>
              <a:rPr lang="en-US" sz="3200" b="1" dirty="0"/>
              <a:t>in a specific Active Directory partition</a:t>
            </a:r>
          </a:p>
          <a:p>
            <a:r>
              <a:rPr lang="en-US" sz="3200" dirty="0"/>
              <a:t>Can be created </a:t>
            </a:r>
            <a:r>
              <a:rPr lang="en-US" sz="3200" b="1" dirty="0"/>
              <a:t>only on writable </a:t>
            </a:r>
            <a:r>
              <a:rPr lang="en-US" sz="3200" dirty="0"/>
              <a:t>domain controllers</a:t>
            </a:r>
          </a:p>
          <a:p>
            <a:r>
              <a:rPr lang="en-US" sz="3200" dirty="0"/>
              <a:t>Zones could </a:t>
            </a:r>
            <a:r>
              <a:rPr lang="bg-BG" sz="3200" dirty="0"/>
              <a:t>(</a:t>
            </a:r>
            <a:r>
              <a:rPr lang="en-US" sz="3200" dirty="0"/>
              <a:t>dis-)allow for dynamic updates:</a:t>
            </a:r>
          </a:p>
          <a:p>
            <a:pPr lvl="1"/>
            <a:r>
              <a:rPr lang="en-US" sz="3000" dirty="0"/>
              <a:t>With </a:t>
            </a:r>
            <a:r>
              <a:rPr lang="en-US" sz="3000" b="1" dirty="0"/>
              <a:t>secure updates </a:t>
            </a:r>
            <a:r>
              <a:rPr lang="en-US" sz="3000" dirty="0"/>
              <a:t>only authenticated clients can update</a:t>
            </a:r>
          </a:p>
          <a:p>
            <a:pPr lvl="1"/>
            <a:r>
              <a:rPr lang="en-US" sz="3000" dirty="0"/>
              <a:t>With </a:t>
            </a:r>
            <a:r>
              <a:rPr lang="en-US" sz="3000" b="1" dirty="0"/>
              <a:t>both non-secure and secure </a:t>
            </a:r>
            <a:r>
              <a:rPr lang="en-US" sz="3000" dirty="0"/>
              <a:t>any client can update a record</a:t>
            </a:r>
          </a:p>
          <a:p>
            <a:pPr lvl="1"/>
            <a:r>
              <a:rPr lang="en-US" sz="3000" dirty="0"/>
              <a:t>When </a:t>
            </a:r>
            <a:r>
              <a:rPr lang="en-US" sz="3000" b="1" dirty="0"/>
              <a:t>not allowed</a:t>
            </a:r>
            <a:r>
              <a:rPr lang="en-US" sz="3000" dirty="0"/>
              <a:t>, all updates must be done manually</a:t>
            </a:r>
          </a:p>
          <a:p>
            <a:r>
              <a:rPr lang="en-US" sz="3200" dirty="0"/>
              <a:t>DNS zone associated with the root domain is configured as integrated and it is replicated to all domain controllers in the forest</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Active Directory Integrated Zones</a:t>
            </a:r>
          </a:p>
        </p:txBody>
      </p:sp>
    </p:spTree>
    <p:extLst>
      <p:ext uri="{BB962C8B-B14F-4D97-AF65-F5344CB8AC3E}">
        <p14:creationId xmlns:p14="http://schemas.microsoft.com/office/powerpoint/2010/main" val="31159637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Usually, a </a:t>
            </a:r>
            <a:r>
              <a:rPr lang="en-US" sz="3200" b="1" dirty="0"/>
              <a:t>single host </a:t>
            </a:r>
            <a:r>
              <a:rPr lang="en-US" sz="3200" dirty="0"/>
              <a:t>is responsible for the primary zone</a:t>
            </a:r>
          </a:p>
          <a:p>
            <a:r>
              <a:rPr lang="en-US" sz="3200" dirty="0"/>
              <a:t>Integrated primary zones can </a:t>
            </a:r>
            <a:r>
              <a:rPr lang="en-US" sz="3200" b="1" dirty="0"/>
              <a:t>only be hosted </a:t>
            </a:r>
            <a:r>
              <a:rPr lang="en-US" sz="3200" dirty="0"/>
              <a:t>on domain controllers</a:t>
            </a:r>
          </a:p>
          <a:p>
            <a:r>
              <a:rPr lang="en-US" sz="3200" dirty="0"/>
              <a:t>When primary created on </a:t>
            </a:r>
            <a:r>
              <a:rPr lang="en-US" sz="3200" b="1" dirty="0"/>
              <a:t>non-DC</a:t>
            </a:r>
            <a:r>
              <a:rPr lang="en-US" sz="3200" dirty="0"/>
              <a:t>, </a:t>
            </a:r>
            <a:r>
              <a:rPr lang="en-US" sz="3200" b="1" dirty="0"/>
              <a:t>no replication </a:t>
            </a:r>
            <a:r>
              <a:rPr lang="en-US" sz="3200" dirty="0"/>
              <a:t>is available</a:t>
            </a:r>
          </a:p>
          <a:p>
            <a:r>
              <a:rPr lang="en-US" sz="3200" dirty="0"/>
              <a:t>A secondary zone is a </a:t>
            </a:r>
            <a:r>
              <a:rPr lang="en-US" sz="3200" b="1" dirty="0"/>
              <a:t>read-only copy </a:t>
            </a:r>
            <a:r>
              <a:rPr lang="en-US" sz="3200" dirty="0"/>
              <a:t>of a primary zone</a:t>
            </a:r>
          </a:p>
          <a:p>
            <a:r>
              <a:rPr lang="en-US" sz="3200" dirty="0"/>
              <a:t>Secondary zones </a:t>
            </a:r>
            <a:r>
              <a:rPr lang="en-US" sz="3200" b="1" dirty="0"/>
              <a:t>cannot be integrated </a:t>
            </a:r>
            <a:r>
              <a:rPr lang="en-US" sz="3200" dirty="0"/>
              <a:t>zones</a:t>
            </a:r>
          </a:p>
          <a:p>
            <a:r>
              <a:rPr lang="en-US" sz="3200" dirty="0"/>
              <a:t>A secondary zone can be </a:t>
            </a:r>
            <a:r>
              <a:rPr lang="en-US" sz="3200" b="1" dirty="0"/>
              <a:t>created for integrated primary </a:t>
            </a:r>
            <a:r>
              <a:rPr lang="en-US" sz="3200" dirty="0"/>
              <a:t>zone</a:t>
            </a:r>
          </a:p>
          <a:p>
            <a:r>
              <a:rPr lang="en-US" sz="3200" b="1" dirty="0"/>
              <a:t>Zone transfer </a:t>
            </a:r>
            <a:r>
              <a:rPr lang="en-US" sz="3200" dirty="0"/>
              <a:t>must be configured for the primary zone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Primary and Secondary Zones</a:t>
            </a:r>
          </a:p>
        </p:txBody>
      </p:sp>
    </p:spTree>
    <p:extLst>
      <p:ext uri="{BB962C8B-B14F-4D97-AF65-F5344CB8AC3E}">
        <p14:creationId xmlns:p14="http://schemas.microsoft.com/office/powerpoint/2010/main" val="8926288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Translate IP addresses into </a:t>
            </a:r>
            <a:r>
              <a:rPr lang="en-US" sz="3000" b="1" dirty="0"/>
              <a:t>fully qualified domain names </a:t>
            </a:r>
            <a:r>
              <a:rPr lang="en-US" sz="3000" dirty="0"/>
              <a:t>(</a:t>
            </a:r>
            <a:r>
              <a:rPr lang="en-US" sz="3000" b="1" dirty="0"/>
              <a:t>FQDNs</a:t>
            </a:r>
            <a:r>
              <a:rPr lang="en-US" sz="3000" dirty="0"/>
              <a:t>)</a:t>
            </a:r>
          </a:p>
          <a:p>
            <a:r>
              <a:rPr lang="en-US" sz="3000" dirty="0"/>
              <a:t>Can be created for </a:t>
            </a:r>
            <a:r>
              <a:rPr lang="en-US" sz="3000" b="1" dirty="0"/>
              <a:t>IPv4</a:t>
            </a:r>
            <a:r>
              <a:rPr lang="en-US" sz="3000" dirty="0"/>
              <a:t> or </a:t>
            </a:r>
            <a:r>
              <a:rPr lang="en-US" sz="3000" b="1" dirty="0"/>
              <a:t>IPv6</a:t>
            </a:r>
          </a:p>
          <a:p>
            <a:r>
              <a:rPr lang="en-US" sz="3000" dirty="0"/>
              <a:t>IPv4 zones can represent </a:t>
            </a:r>
            <a:r>
              <a:rPr lang="en-US" sz="3000" b="1" dirty="0"/>
              <a:t>only /8</a:t>
            </a:r>
            <a:r>
              <a:rPr lang="en-US" sz="3000" dirty="0"/>
              <a:t>, </a:t>
            </a:r>
            <a:r>
              <a:rPr lang="en-US" sz="3000" b="1" dirty="0"/>
              <a:t>/16</a:t>
            </a:r>
            <a:r>
              <a:rPr lang="en-US" sz="3000" dirty="0"/>
              <a:t>, and </a:t>
            </a:r>
            <a:r>
              <a:rPr lang="en-US" sz="3000" b="1" dirty="0"/>
              <a:t>/24</a:t>
            </a:r>
            <a:r>
              <a:rPr lang="en-US" sz="3000" dirty="0"/>
              <a:t> classful networks</a:t>
            </a:r>
          </a:p>
          <a:p>
            <a:r>
              <a:rPr lang="en-US" sz="3000" dirty="0"/>
              <a:t>Can be configured as integrated, standard primary, secondary or stub</a:t>
            </a:r>
          </a:p>
          <a:p>
            <a:r>
              <a:rPr lang="en-US" sz="3000" dirty="0"/>
              <a:t>Not used that much in organizations</a:t>
            </a:r>
          </a:p>
          <a:p>
            <a:r>
              <a:rPr lang="en-US" sz="3000" dirty="0"/>
              <a:t>Mostly used for SMTP gateways because of some anti-SAPM solutions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Reverse Lookup Zones</a:t>
            </a:r>
          </a:p>
        </p:txBody>
      </p:sp>
    </p:spTree>
    <p:extLst>
      <p:ext uri="{BB962C8B-B14F-4D97-AF65-F5344CB8AC3E}">
        <p14:creationId xmlns:p14="http://schemas.microsoft.com/office/powerpoint/2010/main" val="29021489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Function as pointer to the next subordinate DNS layer in hierarchy</a:t>
            </a:r>
          </a:p>
          <a:p>
            <a:r>
              <a:rPr lang="en-US" sz="3000" dirty="0"/>
              <a:t>Zone delegation occurs automatically, when a child domain is created in an AD forest</a:t>
            </a:r>
          </a:p>
          <a:p>
            <a:r>
              <a:rPr lang="en-US" sz="3000" dirty="0"/>
              <a:t>When doing manual delegation, delegated zone must be first created on the target DNS server</a:t>
            </a:r>
          </a:p>
          <a:p>
            <a:r>
              <a:rPr lang="en-US" sz="3000" dirty="0"/>
              <a:t>Several levels can be delegated</a:t>
            </a:r>
          </a:p>
          <a:p>
            <a:r>
              <a:rPr lang="en-US" sz="3000" dirty="0"/>
              <a:t>Bear in mind that FQDN has maximum length of 255 bytes</a:t>
            </a:r>
          </a:p>
          <a:p>
            <a:r>
              <a:rPr lang="en-US" sz="3000" dirty="0"/>
              <a:t>FQDN for an AD DS domain controller is limited to 155 bytes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Zone Delegation</a:t>
            </a:r>
          </a:p>
        </p:txBody>
      </p:sp>
    </p:spTree>
    <p:extLst>
      <p:ext uri="{BB962C8B-B14F-4D97-AF65-F5344CB8AC3E}">
        <p14:creationId xmlns:p14="http://schemas.microsoft.com/office/powerpoint/2010/main" val="264100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16</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DNS traffic can be </a:t>
            </a:r>
            <a:r>
              <a:rPr lang="en-US" sz="3200" b="1" dirty="0"/>
              <a:t>forwarded to specific DNS</a:t>
            </a:r>
            <a:r>
              <a:rPr lang="en-US" sz="3200" dirty="0"/>
              <a:t> servers</a:t>
            </a:r>
          </a:p>
          <a:p>
            <a:r>
              <a:rPr lang="en-US" sz="3200" dirty="0"/>
              <a:t>Forwarders are used when a </a:t>
            </a:r>
            <a:r>
              <a:rPr lang="en-US" sz="3200" b="1" dirty="0"/>
              <a:t>request cannot be handled locally</a:t>
            </a:r>
          </a:p>
          <a:p>
            <a:r>
              <a:rPr lang="en-US" sz="3200" dirty="0"/>
              <a:t>Forwarder </a:t>
            </a:r>
            <a:r>
              <a:rPr lang="en-US" sz="3200" b="1" dirty="0"/>
              <a:t>cannot be replicated </a:t>
            </a:r>
            <a:r>
              <a:rPr lang="en-US" sz="3200" dirty="0"/>
              <a:t>from one DNS server to another</a:t>
            </a:r>
          </a:p>
          <a:p>
            <a:r>
              <a:rPr lang="en-US" sz="3200" dirty="0"/>
              <a:t>Usually, ISP’s DNS is configured as a forwarder</a:t>
            </a:r>
          </a:p>
          <a:p>
            <a:r>
              <a:rPr lang="en-US" sz="3200" b="1" dirty="0"/>
              <a:t>Conditional forwarders </a:t>
            </a:r>
            <a:r>
              <a:rPr lang="en-US" sz="3200" dirty="0"/>
              <a:t>only forward address </a:t>
            </a:r>
            <a:r>
              <a:rPr lang="en-US" sz="3200" b="1" dirty="0"/>
              <a:t>requests from a specific domain</a:t>
            </a:r>
          </a:p>
          <a:p>
            <a:r>
              <a:rPr lang="en-US" sz="3200" dirty="0"/>
              <a:t>Conditional forwarders take </a:t>
            </a:r>
            <a:r>
              <a:rPr lang="en-US" sz="3200" b="1" dirty="0"/>
              <a:t>precedence over non-conditional </a:t>
            </a:r>
            <a:r>
              <a:rPr lang="en-US" sz="3200" dirty="0"/>
              <a:t>ones</a:t>
            </a:r>
          </a:p>
          <a:p>
            <a:r>
              <a:rPr lang="en-US" sz="3200" dirty="0"/>
              <a:t>Conditional forwarders are replicated</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(Conditional) Forwarders</a:t>
            </a:r>
          </a:p>
        </p:txBody>
      </p:sp>
    </p:spTree>
    <p:extLst>
      <p:ext uri="{BB962C8B-B14F-4D97-AF65-F5344CB8AC3E}">
        <p14:creationId xmlns:p14="http://schemas.microsoft.com/office/powerpoint/2010/main" val="2906529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17</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400" dirty="0"/>
              <a:t>Store authoritative name server records for a target zone</a:t>
            </a:r>
          </a:p>
          <a:p>
            <a:r>
              <a:rPr lang="en-US" sz="3400" dirty="0"/>
              <a:t>Have advantage over forwarders when target zone’s DNS changes on a regular basis</a:t>
            </a:r>
          </a:p>
          <a:p>
            <a:r>
              <a:rPr lang="en-US" sz="3400" dirty="0"/>
              <a:t>Used to host records for authoritative DNS servers in delegated zones</a:t>
            </a:r>
          </a:p>
          <a:p>
            <a:r>
              <a:rPr lang="en-US" sz="3400" dirty="0"/>
              <a:t>When created on writable DC, they can be replicated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Stub Zones</a:t>
            </a:r>
          </a:p>
        </p:txBody>
      </p:sp>
    </p:spTree>
    <p:extLst>
      <p:ext uri="{BB962C8B-B14F-4D97-AF65-F5344CB8AC3E}">
        <p14:creationId xmlns:p14="http://schemas.microsoft.com/office/powerpoint/2010/main" val="3507720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Known as a single-label name resolution replacement for WINS</a:t>
            </a:r>
          </a:p>
          <a:p>
            <a:r>
              <a:rPr lang="en-US" sz="3200" dirty="0"/>
              <a:t>Allow organizations to retire existing WINS infrastructure</a:t>
            </a:r>
          </a:p>
          <a:p>
            <a:r>
              <a:rPr lang="en-US" sz="3200" dirty="0"/>
              <a:t>Entries are populated manually</a:t>
            </a:r>
          </a:p>
          <a:p>
            <a:r>
              <a:rPr lang="en-US" sz="3200" dirty="0"/>
              <a:t>The entries are CNAME records to existing A or AAAA records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err="1"/>
              <a:t>GlobalNames</a:t>
            </a:r>
            <a:r>
              <a:rPr lang="en-US" dirty="0"/>
              <a:t> Zones</a:t>
            </a:r>
          </a:p>
        </p:txBody>
      </p:sp>
    </p:spTree>
    <p:extLst>
      <p:ext uri="{BB962C8B-B14F-4D97-AF65-F5344CB8AC3E}">
        <p14:creationId xmlns:p14="http://schemas.microsoft.com/office/powerpoint/2010/main" val="5464242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b="1" dirty="0"/>
              <a:t>Host (A or AAAA) </a:t>
            </a:r>
            <a:r>
              <a:rPr lang="en-US" sz="3200" dirty="0"/>
              <a:t>records are used to map FQDNs to IP addresses</a:t>
            </a:r>
          </a:p>
          <a:p>
            <a:r>
              <a:rPr lang="en-US" sz="3200" b="1" dirty="0"/>
              <a:t>Alias (CNAME) </a:t>
            </a:r>
            <a:r>
              <a:rPr lang="en-US" sz="3200" dirty="0"/>
              <a:t>records provide alternative name when there is an existing host record</a:t>
            </a:r>
          </a:p>
          <a:p>
            <a:r>
              <a:rPr lang="en-US" sz="3200" b="1" dirty="0"/>
              <a:t>Mail exchanger (MX) </a:t>
            </a:r>
            <a:r>
              <a:rPr lang="en-US" sz="3200" dirty="0"/>
              <a:t>records are used to locate mail gateways. MX records must map to existing host records. There could be more than one mail gateways and thus we use </a:t>
            </a:r>
            <a:r>
              <a:rPr lang="en-US" sz="3200" b="1" dirty="0"/>
              <a:t>mail server priority </a:t>
            </a:r>
            <a:r>
              <a:rPr lang="en-US" sz="3200" dirty="0"/>
              <a:t>field</a:t>
            </a:r>
          </a:p>
          <a:p>
            <a:r>
              <a:rPr lang="en-US" sz="3200" b="1" dirty="0"/>
              <a:t>Pointer (PTR)</a:t>
            </a:r>
            <a:r>
              <a:rPr lang="en-US" sz="3200" dirty="0"/>
              <a:t> records are used to map IP addresses to FQDNs. They are created in reverse lookup zones</a:t>
            </a:r>
            <a:endParaRPr lang="en-US" sz="32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Resource Records</a:t>
            </a:r>
          </a:p>
        </p:txBody>
      </p:sp>
    </p:spTree>
    <p:extLst>
      <p:ext uri="{BB962C8B-B14F-4D97-AF65-F5344CB8AC3E}">
        <p14:creationId xmlns:p14="http://schemas.microsoft.com/office/powerpoint/2010/main" val="3696024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Have a Question?</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4294967295"/>
          </p:nvPr>
        </p:nvSpPr>
        <p:spPr/>
        <p:txBody>
          <a:bodyPr/>
          <a:lstStyle/>
          <a:p>
            <a:pPr defTabSz="1218987">
              <a:defRPr/>
            </a:pPr>
            <a:fld id="{C014DD1E-5D91-48A3-AD6D-45FBA980D106}" type="slidenum">
              <a:rPr lang="en-US">
                <a:solidFill>
                  <a:srgbClr val="234465"/>
                </a:solidFill>
                <a:latin typeface="Calibri" panose="020F0502020204030204"/>
              </a:rPr>
              <a:pPr defTabSz="1218987">
                <a:defRPr/>
              </a:pPr>
              <a:t>2</a:t>
            </a:fld>
            <a:endParaRPr lang="en-US" dirty="0">
              <a:solidFill>
                <a:srgbClr val="234465"/>
              </a:solidFill>
              <a:latin typeface="Calibri" panose="020F0502020204030204"/>
            </a:endParaRPr>
          </a:p>
        </p:txBody>
      </p:sp>
      <p:sp>
        <p:nvSpPr>
          <p:cNvPr id="9" name="TextBox 8"/>
          <p:cNvSpPr txBox="1"/>
          <p:nvPr/>
        </p:nvSpPr>
        <p:spPr>
          <a:xfrm>
            <a:off x="419102" y="1676400"/>
            <a:ext cx="11353799"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sli.do</a:t>
            </a:r>
            <a:endParaRPr lang="bg-BG" sz="6600" b="1" dirty="0">
              <a:solidFill>
                <a:srgbClr val="FFA000"/>
              </a:solidFill>
              <a:latin typeface="Calibri" panose="020F0502020204030204"/>
            </a:endParaRPr>
          </a:p>
        </p:txBody>
      </p:sp>
      <p:sp>
        <p:nvSpPr>
          <p:cNvPr id="10" name="TextBox 9"/>
          <p:cNvSpPr txBox="1"/>
          <p:nvPr/>
        </p:nvSpPr>
        <p:spPr>
          <a:xfrm>
            <a:off x="419102" y="2743200"/>
            <a:ext cx="11353799" cy="1107996"/>
          </a:xfrm>
          <a:prstGeom prst="rect">
            <a:avLst/>
          </a:prstGeom>
          <a:noFill/>
        </p:spPr>
        <p:txBody>
          <a:bodyPr wrap="square" rtlCol="0">
            <a:spAutoFit/>
          </a:bodyPr>
          <a:lstStyle/>
          <a:p>
            <a:pPr algn="ctr" defTabSz="1218987">
              <a:defRPr/>
            </a:pPr>
            <a:r>
              <a:rPr lang="en-US" sz="6600" b="1" dirty="0">
                <a:solidFill>
                  <a:srgbClr val="234465"/>
                </a:solidFill>
                <a:latin typeface="Calibri" panose="020F0502020204030204"/>
              </a:rPr>
              <a:t>#WSA-Advanced</a:t>
            </a:r>
            <a:endParaRPr lang="bg-BG" sz="6600" b="1" dirty="0">
              <a:solidFill>
                <a:srgbClr val="234465"/>
              </a:solidFill>
              <a:latin typeface="Calibri" panose="020F0502020204030204"/>
            </a:endParaRPr>
          </a:p>
        </p:txBody>
      </p:sp>
      <p:sp>
        <p:nvSpPr>
          <p:cNvPr id="6" name="TextBox 5">
            <a:extLst>
              <a:ext uri="{FF2B5EF4-FFF2-40B4-BE49-F238E27FC236}">
                <a16:creationId xmlns:a16="http://schemas.microsoft.com/office/drawing/2014/main" id="{ACFB9AD1-ADD5-4D0E-8697-8F9AC266A083}"/>
              </a:ext>
            </a:extLst>
          </p:cNvPr>
          <p:cNvSpPr txBox="1"/>
          <p:nvPr/>
        </p:nvSpPr>
        <p:spPr>
          <a:xfrm>
            <a:off x="402182" y="4014557"/>
            <a:ext cx="11370718"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facebook.com</a:t>
            </a:r>
            <a:endParaRPr lang="bg-BG" sz="6600" b="1" dirty="0">
              <a:solidFill>
                <a:srgbClr val="FFA000"/>
              </a:solidFill>
              <a:latin typeface="Calibri" panose="020F0502020204030204"/>
            </a:endParaRPr>
          </a:p>
        </p:txBody>
      </p:sp>
      <p:sp>
        <p:nvSpPr>
          <p:cNvPr id="7" name="TextBox 6">
            <a:extLst>
              <a:ext uri="{FF2B5EF4-FFF2-40B4-BE49-F238E27FC236}">
                <a16:creationId xmlns:a16="http://schemas.microsoft.com/office/drawing/2014/main" id="{F6F1EF36-6894-4DF5-88AE-7CAB1EB19FFC}"/>
              </a:ext>
            </a:extLst>
          </p:cNvPr>
          <p:cNvSpPr txBox="1"/>
          <p:nvPr/>
        </p:nvSpPr>
        <p:spPr>
          <a:xfrm>
            <a:off x="220141" y="5283995"/>
            <a:ext cx="11734800" cy="584775"/>
          </a:xfrm>
          <a:prstGeom prst="rect">
            <a:avLst/>
          </a:prstGeom>
          <a:noFill/>
        </p:spPr>
        <p:txBody>
          <a:bodyPr wrap="square" rtlCol="0">
            <a:spAutoFit/>
          </a:bodyPr>
          <a:lstStyle/>
          <a:p>
            <a:pPr algn="ctr" defTabSz="1218987">
              <a:defRPr/>
            </a:pPr>
            <a:r>
              <a:rPr lang="bg-BG" sz="3200" b="1" dirty="0">
                <a:solidFill>
                  <a:srgbClr val="234465"/>
                </a:solidFill>
                <a:latin typeface="Calibri" panose="020F0502020204030204"/>
              </a:rPr>
              <a:t>/</a:t>
            </a:r>
            <a:r>
              <a:rPr lang="en-US" sz="3200" b="1" dirty="0">
                <a:solidFill>
                  <a:srgbClr val="234465"/>
                </a:solidFill>
                <a:latin typeface="Calibri" panose="020F0502020204030204"/>
              </a:rPr>
              <a:t>groups/WindowsSystemAdministrationAdvancedJune202</a:t>
            </a:r>
            <a:r>
              <a:rPr lang="bg-BG" sz="3200" b="1" dirty="0">
                <a:solidFill>
                  <a:srgbClr val="234465"/>
                </a:solidFill>
                <a:latin typeface="Calibri" panose="020F0502020204030204"/>
              </a:rPr>
              <a:t>1</a:t>
            </a:r>
          </a:p>
        </p:txBody>
      </p:sp>
    </p:spTree>
    <p:extLst>
      <p:ext uri="{BB962C8B-B14F-4D97-AF65-F5344CB8AC3E}">
        <p14:creationId xmlns:p14="http://schemas.microsoft.com/office/powerpoint/2010/main" val="2210988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dirty="0"/>
              <a:t>Records that are out of date or no longer relevant are called </a:t>
            </a:r>
            <a:r>
              <a:rPr lang="en-US" sz="3200" b="1" dirty="0"/>
              <a:t>stale</a:t>
            </a:r>
          </a:p>
          <a:p>
            <a:r>
              <a:rPr lang="en-US" sz="3200" b="1" dirty="0"/>
              <a:t>Aging and scavenging</a:t>
            </a:r>
            <a:r>
              <a:rPr lang="en-US" sz="3200" dirty="0"/>
              <a:t> technique reduces occurrence of stale records</a:t>
            </a:r>
          </a:p>
          <a:p>
            <a:r>
              <a:rPr lang="en-US" sz="3200" dirty="0"/>
              <a:t>Stale records cause irrelevant results, performance problems, etc.</a:t>
            </a:r>
          </a:p>
          <a:p>
            <a:r>
              <a:rPr lang="en-US" sz="3200" dirty="0"/>
              <a:t>Those problems are resolved by</a:t>
            </a:r>
          </a:p>
          <a:p>
            <a:pPr lvl="1"/>
            <a:r>
              <a:rPr lang="en-US" sz="3000" dirty="0"/>
              <a:t>Timestamp dynamically added resource records</a:t>
            </a:r>
          </a:p>
          <a:p>
            <a:pPr lvl="1"/>
            <a:r>
              <a:rPr lang="en-US" sz="3000" dirty="0"/>
              <a:t>Age resources based on a refresh time period</a:t>
            </a:r>
          </a:p>
          <a:p>
            <a:pPr lvl="1"/>
            <a:r>
              <a:rPr lang="en-US" sz="3000" dirty="0"/>
              <a:t>Scavenge resource records that are present after the refresh period</a:t>
            </a:r>
          </a:p>
          <a:p>
            <a:r>
              <a:rPr lang="en-US" sz="3200" dirty="0"/>
              <a:t>It is an automated process but can be triggered manually as well</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Zone Aging and Scavenging</a:t>
            </a:r>
          </a:p>
        </p:txBody>
      </p:sp>
    </p:spTree>
    <p:extLst>
      <p:ext uri="{BB962C8B-B14F-4D97-AF65-F5344CB8AC3E}">
        <p14:creationId xmlns:p14="http://schemas.microsoft.com/office/powerpoint/2010/main" val="994232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21</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2800" b="1" dirty="0"/>
              <a:t>GUI: DNS Manager</a:t>
            </a:r>
          </a:p>
          <a:p>
            <a:r>
              <a:rPr lang="en-US" sz="2800" b="1" dirty="0"/>
              <a:t>CMD: </a:t>
            </a:r>
            <a:r>
              <a:rPr lang="en-US" sz="2800" b="1" dirty="0" err="1"/>
              <a:t>dnscmd</a:t>
            </a:r>
            <a:r>
              <a:rPr lang="en-US" sz="2800" b="1" dirty="0"/>
              <a:t> </a:t>
            </a:r>
            <a:r>
              <a:rPr lang="en-US" sz="2800" dirty="0"/>
              <a:t>and </a:t>
            </a:r>
            <a:r>
              <a:rPr lang="en-US" sz="2800" b="1" dirty="0"/>
              <a:t> </a:t>
            </a:r>
            <a:r>
              <a:rPr lang="en-US" sz="2800" b="1" dirty="0" err="1"/>
              <a:t>dnslint</a:t>
            </a:r>
            <a:endParaRPr lang="en-US" sz="2800" b="1" dirty="0"/>
          </a:p>
          <a:p>
            <a:r>
              <a:rPr lang="en-US" sz="2800" b="1" dirty="0"/>
              <a:t>PowerShell: </a:t>
            </a:r>
            <a:r>
              <a:rPr lang="en-US" sz="2800" b="1" dirty="0" err="1"/>
              <a:t>DnsServer</a:t>
            </a:r>
            <a:r>
              <a:rPr lang="en-US" sz="2800" b="1" dirty="0"/>
              <a:t> Module</a:t>
            </a:r>
          </a:p>
          <a:p>
            <a:pPr lvl="1"/>
            <a:r>
              <a:rPr lang="en-US" sz="2600" dirty="0"/>
              <a:t>View and manage DNS Server</a:t>
            </a:r>
          </a:p>
          <a:p>
            <a:pPr marL="609219" lvl="1" indent="0">
              <a:buNone/>
            </a:pPr>
            <a:r>
              <a:rPr lang="en-US" sz="2600" b="1" dirty="0"/>
              <a:t>Get-</a:t>
            </a:r>
            <a:r>
              <a:rPr lang="en-US" sz="2600" dirty="0"/>
              <a:t>/</a:t>
            </a:r>
            <a:r>
              <a:rPr lang="en-US" sz="2600" b="1" dirty="0"/>
              <a:t>Set-</a:t>
            </a:r>
            <a:r>
              <a:rPr lang="en-US" sz="2600" dirty="0"/>
              <a:t>/</a:t>
            </a:r>
            <a:r>
              <a:rPr lang="en-US" sz="2600" b="1" dirty="0"/>
              <a:t>Test-</a:t>
            </a:r>
            <a:r>
              <a:rPr lang="en-US" sz="2600" b="1" dirty="0" err="1"/>
              <a:t>DnsServer</a:t>
            </a:r>
            <a:endParaRPr lang="en-US" sz="2600" b="1" dirty="0"/>
          </a:p>
          <a:p>
            <a:pPr lvl="1"/>
            <a:r>
              <a:rPr lang="en-US" sz="2600" dirty="0"/>
              <a:t>Manage DNS Server cache</a:t>
            </a:r>
          </a:p>
          <a:p>
            <a:pPr marL="609219" lvl="1" indent="0">
              <a:buNone/>
            </a:pPr>
            <a:r>
              <a:rPr lang="en-US" sz="2600" b="1" dirty="0"/>
              <a:t>Clear-</a:t>
            </a:r>
            <a:r>
              <a:rPr lang="en-US" sz="2600" dirty="0"/>
              <a:t>/</a:t>
            </a:r>
            <a:r>
              <a:rPr lang="en-US" sz="2600" b="1" dirty="0"/>
              <a:t>Get-</a:t>
            </a:r>
            <a:r>
              <a:rPr lang="en-US" sz="2600" dirty="0"/>
              <a:t>/</a:t>
            </a:r>
            <a:r>
              <a:rPr lang="en-US" sz="2600" b="1" dirty="0"/>
              <a:t>Set-</a:t>
            </a:r>
            <a:r>
              <a:rPr lang="en-US" sz="2600" dirty="0"/>
              <a:t>/</a:t>
            </a:r>
            <a:r>
              <a:rPr lang="en-US" sz="2600" b="1" dirty="0"/>
              <a:t>Show-</a:t>
            </a:r>
            <a:r>
              <a:rPr lang="en-US" sz="2600" b="1" dirty="0" err="1"/>
              <a:t>DnsServerCache</a:t>
            </a:r>
            <a:endParaRPr lang="en-US" sz="2600" b="1" dirty="0"/>
          </a:p>
          <a:p>
            <a:pPr lvl="1"/>
            <a:r>
              <a:rPr lang="en-US" sz="2600" dirty="0"/>
              <a:t>Manage DNS Server primary zones</a:t>
            </a:r>
          </a:p>
          <a:p>
            <a:pPr marL="609219" lvl="1" indent="0">
              <a:buNone/>
            </a:pPr>
            <a:r>
              <a:rPr lang="en-US" sz="2600" b="1" dirty="0"/>
              <a:t>Add-</a:t>
            </a:r>
            <a:r>
              <a:rPr lang="en-US" sz="2600" dirty="0"/>
              <a:t>/</a:t>
            </a:r>
            <a:r>
              <a:rPr lang="en-US" sz="2600" b="1" dirty="0" err="1"/>
              <a:t>CovertTo</a:t>
            </a:r>
            <a:r>
              <a:rPr lang="en-US" sz="2600" b="1" dirty="0"/>
              <a:t>-</a:t>
            </a:r>
            <a:r>
              <a:rPr lang="en-US" sz="2600" dirty="0"/>
              <a:t>/</a:t>
            </a:r>
            <a:r>
              <a:rPr lang="en-US" sz="2600" b="1" dirty="0"/>
              <a:t>Restore-</a:t>
            </a:r>
            <a:r>
              <a:rPr lang="en-US" sz="2600" dirty="0"/>
              <a:t>/</a:t>
            </a:r>
            <a:r>
              <a:rPr lang="en-US" sz="2600" b="1" dirty="0"/>
              <a:t>Set-</a:t>
            </a:r>
            <a:r>
              <a:rPr lang="en-US" sz="2600" b="1" dirty="0" err="1"/>
              <a:t>DnsServerPrimaryZone</a:t>
            </a:r>
            <a:endParaRPr lang="en-US" sz="26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DNS Tools</a:t>
            </a:r>
          </a:p>
        </p:txBody>
      </p:sp>
      <p:sp>
        <p:nvSpPr>
          <p:cNvPr id="6" name="TextBox 5">
            <a:extLst>
              <a:ext uri="{FF2B5EF4-FFF2-40B4-BE49-F238E27FC236}">
                <a16:creationId xmlns:a16="http://schemas.microsoft.com/office/drawing/2014/main" id="{391F2308-E957-40BB-A6ED-5D70B38DD10A}"/>
              </a:ext>
            </a:extLst>
          </p:cNvPr>
          <p:cNvSpPr txBox="1"/>
          <p:nvPr/>
        </p:nvSpPr>
        <p:spPr>
          <a:xfrm>
            <a:off x="336000" y="6347677"/>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https://docs.microsoft.com/en-us/powershell/module/dnsserver/?view=win10-ps</a:t>
            </a:r>
          </a:p>
        </p:txBody>
      </p:sp>
    </p:spTree>
    <p:extLst>
      <p:ext uri="{BB962C8B-B14F-4D97-AF65-F5344CB8AC3E}">
        <p14:creationId xmlns:p14="http://schemas.microsoft.com/office/powerpoint/2010/main" val="25273554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AD Activities &amp; Services 101</a:t>
            </a:r>
          </a:p>
        </p:txBody>
      </p:sp>
      <p:sp>
        <p:nvSpPr>
          <p:cNvPr id="3" name="Subtitle 2"/>
          <p:cNvSpPr>
            <a:spLocks noGrp="1"/>
          </p:cNvSpPr>
          <p:nvPr>
            <p:ph type="subTitle" sz="quarter" idx="11"/>
          </p:nvPr>
        </p:nvSpPr>
        <p:spPr/>
        <p:txBody>
          <a:bodyPr/>
          <a:lstStyle/>
          <a:p>
            <a:r>
              <a:rPr lang="en-US" b="1" dirty="0"/>
              <a:t>Domain Name System (DNS)</a:t>
            </a:r>
          </a:p>
        </p:txBody>
      </p:sp>
      <p:pic>
        <p:nvPicPr>
          <p:cNvPr id="4" name="Picture 2" descr="Windows 8.1 Logo Microsoft, windows logos, blue, angle png | PNGEg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987" l="10000" r="91000">
                        <a14:foregroundMark x1="20000" y1="13767" x2="48444" y2="38173"/>
                        <a14:foregroundMark x1="49111" y1="44305" x2="21667" y2="67584"/>
                        <a14:foregroundMark x1="51333" y1="42553" x2="87889" y2="78849"/>
                      </a14:backgroundRemoval>
                    </a14:imgEffect>
                  </a14:imgLayer>
                </a14:imgProps>
              </a:ext>
              <a:ext uri="{28A0092B-C50C-407E-A947-70E740481C1C}">
                <a14:useLocalDpi xmlns:a14="http://schemas.microsoft.com/office/drawing/2010/main" val="0"/>
              </a:ext>
            </a:extLst>
          </a:blip>
          <a:srcRect/>
          <a:stretch>
            <a:fillRect/>
          </a:stretch>
        </p:blipFill>
        <p:spPr bwMode="auto">
          <a:xfrm>
            <a:off x="4026000" y="1314000"/>
            <a:ext cx="3555000" cy="31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15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AD Activities &amp; Services 102</a:t>
            </a:r>
          </a:p>
        </p:txBody>
      </p:sp>
      <p:sp>
        <p:nvSpPr>
          <p:cNvPr id="3" name="Subtitle 2"/>
          <p:cNvSpPr>
            <a:spLocks noGrp="1"/>
          </p:cNvSpPr>
          <p:nvPr>
            <p:ph type="subTitle" sz="quarter" idx="11"/>
          </p:nvPr>
        </p:nvSpPr>
        <p:spPr/>
        <p:txBody>
          <a:bodyPr/>
          <a:lstStyle/>
          <a:p>
            <a:r>
              <a:rPr lang="en-US" b="1" dirty="0"/>
              <a:t>Dynamic Host Configuration Protocol (DHCP)</a:t>
            </a:r>
          </a:p>
        </p:txBody>
      </p:sp>
      <p:pic>
        <p:nvPicPr>
          <p:cNvPr id="4" name="Picture 2" descr="Windows 8.1 Logo Microsoft, windows logos, blue, angle png | PNGEg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987" l="10000" r="91000">
                        <a14:foregroundMark x1="20000" y1="13767" x2="48444" y2="38173"/>
                        <a14:foregroundMark x1="49111" y1="44305" x2="21667" y2="67584"/>
                        <a14:foregroundMark x1="51333" y1="42553" x2="87889" y2="78849"/>
                      </a14:backgroundRemoval>
                    </a14:imgEffect>
                  </a14:imgLayer>
                </a14:imgProps>
              </a:ext>
              <a:ext uri="{28A0092B-C50C-407E-A947-70E740481C1C}">
                <a14:useLocalDpi xmlns:a14="http://schemas.microsoft.com/office/drawing/2010/main" val="0"/>
              </a:ext>
            </a:extLst>
          </a:blip>
          <a:srcRect/>
          <a:stretch>
            <a:fillRect/>
          </a:stretch>
        </p:blipFill>
        <p:spPr bwMode="auto">
          <a:xfrm>
            <a:off x="4026000" y="1314000"/>
            <a:ext cx="3555000" cy="31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9214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Enables easier configuration of network clients by</a:t>
            </a:r>
          </a:p>
          <a:p>
            <a:pPr lvl="1"/>
            <a:r>
              <a:rPr lang="en-US" sz="3000" dirty="0"/>
              <a:t>Providing IP addresses (IPv4 &amp; IPv6) automatically</a:t>
            </a:r>
          </a:p>
          <a:p>
            <a:pPr lvl="1"/>
            <a:r>
              <a:rPr lang="en-US" sz="3000" dirty="0"/>
              <a:t>Ensuring correct IP configuration</a:t>
            </a:r>
          </a:p>
          <a:p>
            <a:pPr lvl="1"/>
            <a:r>
              <a:rPr lang="en-US" sz="3000" dirty="0"/>
              <a:t>Supporting device reconfiguration</a:t>
            </a:r>
          </a:p>
          <a:p>
            <a:pPr lvl="1"/>
            <a:r>
              <a:rPr lang="en-US" sz="3000" dirty="0"/>
              <a:t>Enabling efficient use of available IP address pool</a:t>
            </a:r>
          </a:p>
          <a:p>
            <a:pPr lvl="1"/>
            <a:r>
              <a:rPr lang="en-US" sz="3000" dirty="0"/>
              <a:t>Centralized IP configuration</a:t>
            </a:r>
          </a:p>
          <a:p>
            <a:r>
              <a:rPr lang="en-US" sz="3200" dirty="0"/>
              <a:t>Each DHCP server maintains one or more DHCP scopes</a:t>
            </a:r>
          </a:p>
          <a:p>
            <a:r>
              <a:rPr lang="en-US" sz="3200" dirty="0"/>
              <a:t>A DHCP scope contains IP address pool and additional configuration</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Dynamic Host Configuration Protocol (DHCP)</a:t>
            </a:r>
          </a:p>
        </p:txBody>
      </p:sp>
    </p:spTree>
    <p:extLst>
      <p:ext uri="{BB962C8B-B14F-4D97-AF65-F5344CB8AC3E}">
        <p14:creationId xmlns:p14="http://schemas.microsoft.com/office/powerpoint/2010/main" val="4150317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A DHCP scope is configured for every separate subnet</a:t>
            </a:r>
          </a:p>
          <a:p>
            <a:r>
              <a:rPr lang="en-US" sz="3200" dirty="0"/>
              <a:t>Typical DHCP IPv4 </a:t>
            </a:r>
            <a:r>
              <a:rPr lang="en-US" sz="2800" dirty="0"/>
              <a:t>scope contains:</a:t>
            </a:r>
          </a:p>
          <a:p>
            <a:pPr lvl="1"/>
            <a:r>
              <a:rPr lang="en-US" sz="3000" dirty="0"/>
              <a:t>A descriptive </a:t>
            </a:r>
            <a:r>
              <a:rPr lang="en-US" sz="3000" b="1" dirty="0"/>
              <a:t>scope name </a:t>
            </a:r>
          </a:p>
          <a:p>
            <a:pPr lvl="1"/>
            <a:r>
              <a:rPr lang="en-US" sz="3000" b="1" dirty="0"/>
              <a:t>IP address range </a:t>
            </a:r>
            <a:r>
              <a:rPr lang="en-US" sz="3000" dirty="0"/>
              <a:t>representing a logical subnet</a:t>
            </a:r>
          </a:p>
          <a:p>
            <a:pPr lvl="1"/>
            <a:r>
              <a:rPr lang="en-US" sz="3000" dirty="0"/>
              <a:t>Set of </a:t>
            </a:r>
            <a:r>
              <a:rPr lang="en-US" sz="3000" b="1" dirty="0"/>
              <a:t>IP address exclusions</a:t>
            </a:r>
          </a:p>
          <a:p>
            <a:pPr lvl="1"/>
            <a:r>
              <a:rPr lang="en-US" sz="3000" b="1" dirty="0"/>
              <a:t>Delay</a:t>
            </a:r>
            <a:r>
              <a:rPr lang="en-US" sz="3000" dirty="0"/>
              <a:t> controls how long a DHCP server will wait before offering an address</a:t>
            </a:r>
          </a:p>
          <a:p>
            <a:pPr lvl="1"/>
            <a:r>
              <a:rPr lang="en-US" sz="3000" b="1" dirty="0"/>
              <a:t>Lease duration</a:t>
            </a:r>
            <a:r>
              <a:rPr lang="en-US" sz="3000" dirty="0"/>
              <a:t> controls how long a client has an address</a:t>
            </a:r>
          </a:p>
          <a:p>
            <a:pPr lvl="1"/>
            <a:r>
              <a:rPr lang="en-US" sz="3000" b="1" dirty="0"/>
              <a:t>DHCP options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Scopes</a:t>
            </a:r>
          </a:p>
        </p:txBody>
      </p:sp>
    </p:spTree>
    <p:extLst>
      <p:ext uri="{BB962C8B-B14F-4D97-AF65-F5344CB8AC3E}">
        <p14:creationId xmlns:p14="http://schemas.microsoft.com/office/powerpoint/2010/main" val="3281577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There are </a:t>
            </a:r>
            <a:r>
              <a:rPr lang="en-US" sz="3200" b="1" dirty="0"/>
              <a:t>61 standard </a:t>
            </a:r>
            <a:r>
              <a:rPr lang="en-US" sz="3200" dirty="0"/>
              <a:t>options available on server and scope level</a:t>
            </a:r>
          </a:p>
          <a:p>
            <a:r>
              <a:rPr lang="en-US" sz="3200" dirty="0"/>
              <a:t>Common scope options include</a:t>
            </a:r>
          </a:p>
          <a:p>
            <a:pPr lvl="1"/>
            <a:r>
              <a:rPr lang="en-US" sz="3000" b="1" dirty="0"/>
              <a:t>003 Router</a:t>
            </a:r>
            <a:r>
              <a:rPr lang="en-US" sz="3000" dirty="0"/>
              <a:t> is the address of the default gateway</a:t>
            </a:r>
            <a:endParaRPr lang="en-US" sz="3000" b="1" dirty="0"/>
          </a:p>
          <a:p>
            <a:pPr lvl="1"/>
            <a:r>
              <a:rPr lang="en-US" sz="3000" b="1" dirty="0"/>
              <a:t>005 DNS Servers</a:t>
            </a:r>
            <a:r>
              <a:rPr lang="en-US" sz="3000" dirty="0"/>
              <a:t> list of DNS servers that client will use for resolution</a:t>
            </a:r>
            <a:endParaRPr lang="en-US" sz="3000" b="1" dirty="0"/>
          </a:p>
          <a:p>
            <a:pPr lvl="1"/>
            <a:r>
              <a:rPr lang="en-US" sz="3000" b="1" dirty="0"/>
              <a:t>015 DNS Domain Name</a:t>
            </a:r>
            <a:r>
              <a:rPr lang="en-US" sz="3000" dirty="0"/>
              <a:t> is the DNS suffix assigned to the client</a:t>
            </a:r>
            <a:endParaRPr lang="en-US" sz="3000" b="1" dirty="0"/>
          </a:p>
          <a:p>
            <a:pPr lvl="1"/>
            <a:r>
              <a:rPr lang="en-US" sz="3000" b="1" dirty="0"/>
              <a:t>058 Renewal time</a:t>
            </a:r>
            <a:r>
              <a:rPr lang="en-US" sz="3000" dirty="0"/>
              <a:t> sets how long after the acquisition client must wait before it attempts to renew the lease</a:t>
            </a:r>
            <a:endParaRPr lang="en-US" sz="3000" b="1" dirty="0"/>
          </a:p>
          <a:p>
            <a:r>
              <a:rPr lang="en-US" sz="3200" dirty="0"/>
              <a:t>Scope level options </a:t>
            </a:r>
            <a:r>
              <a:rPr lang="en-US" sz="3200" b="1" dirty="0"/>
              <a:t>override</a:t>
            </a:r>
            <a:r>
              <a:rPr lang="en-US" sz="3200" dirty="0"/>
              <a:t> options configured at server level</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Server and Scope Options</a:t>
            </a:r>
          </a:p>
        </p:txBody>
      </p:sp>
    </p:spTree>
    <p:extLst>
      <p:ext uri="{BB962C8B-B14F-4D97-AF65-F5344CB8AC3E}">
        <p14:creationId xmlns:p14="http://schemas.microsoft.com/office/powerpoint/2010/main" val="16460714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b="1" dirty="0"/>
              <a:t>Reservations</a:t>
            </a:r>
            <a:r>
              <a:rPr lang="en-US" sz="3000" dirty="0"/>
              <a:t> allow devices to always have the same addresses</a:t>
            </a:r>
          </a:p>
          <a:p>
            <a:r>
              <a:rPr lang="en-US" sz="3000" dirty="0"/>
              <a:t>An existing lease can be </a:t>
            </a:r>
            <a:r>
              <a:rPr lang="en-US" sz="3000" b="1" dirty="0"/>
              <a:t>converted to a reservation</a:t>
            </a:r>
          </a:p>
          <a:p>
            <a:r>
              <a:rPr lang="en-US" sz="3000" dirty="0"/>
              <a:t>By knowing the MAC address of a device we can </a:t>
            </a:r>
            <a:r>
              <a:rPr lang="en-US" sz="3000" b="1" dirty="0"/>
              <a:t>create a reservation</a:t>
            </a:r>
            <a:endParaRPr lang="en-US" sz="3000" dirty="0"/>
          </a:p>
          <a:p>
            <a:r>
              <a:rPr lang="en-US" sz="3000" b="1" dirty="0"/>
              <a:t>DHCP filtering </a:t>
            </a:r>
            <a:r>
              <a:rPr lang="en-US" sz="3000" dirty="0"/>
              <a:t>is used to restrict network adapter addresses that can utilize DHCP</a:t>
            </a:r>
          </a:p>
          <a:p>
            <a:r>
              <a:rPr lang="en-US" sz="3000" b="1" dirty="0"/>
              <a:t>DHCP name protection </a:t>
            </a:r>
            <a:r>
              <a:rPr lang="en-US" sz="3000" dirty="0"/>
              <a:t>feature ensures that the hostnames registered with DNS server by a DHCP server are not overwritten if a non-Windows system happens to have the same name. It protects also from hosts that use static addresses that conflict with DHCP assigned addresses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Reservations. Filtering. Name Protection</a:t>
            </a:r>
          </a:p>
        </p:txBody>
      </p:sp>
    </p:spTree>
    <p:extLst>
      <p:ext uri="{BB962C8B-B14F-4D97-AF65-F5344CB8AC3E}">
        <p14:creationId xmlns:p14="http://schemas.microsoft.com/office/powerpoint/2010/main" val="1638063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b="1" dirty="0" err="1"/>
              <a:t>Superscopes</a:t>
            </a:r>
            <a:endParaRPr lang="en-US" sz="3200" b="1" dirty="0"/>
          </a:p>
          <a:p>
            <a:pPr lvl="1"/>
            <a:r>
              <a:rPr lang="en-US" sz="3000" dirty="0"/>
              <a:t>Collection of individual DHCP scopes bind together for </a:t>
            </a:r>
            <a:br>
              <a:rPr lang="en-US" sz="3000" dirty="0"/>
            </a:br>
            <a:r>
              <a:rPr lang="en-US" sz="3000" dirty="0"/>
              <a:t>administrative reasons</a:t>
            </a:r>
          </a:p>
          <a:p>
            <a:r>
              <a:rPr lang="en-US" sz="3200" b="1" dirty="0"/>
              <a:t>Multicast scopes</a:t>
            </a:r>
          </a:p>
          <a:p>
            <a:pPr lvl="1"/>
            <a:r>
              <a:rPr lang="en-US" sz="3000" dirty="0"/>
              <a:t>Collection of multicast addresses in the IPv4 range from 224.0.0.0 to 239.255.255.255</a:t>
            </a:r>
          </a:p>
          <a:p>
            <a:r>
              <a:rPr lang="en-US" sz="3200" b="1" dirty="0"/>
              <a:t>Split scopes</a:t>
            </a:r>
          </a:p>
          <a:p>
            <a:pPr lvl="1"/>
            <a:r>
              <a:rPr lang="en-US" sz="3000" dirty="0"/>
              <a:t>It is a method of providing fault tolerance for a DHCP scope. A scope is split 80/20 between two DHCP severs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Additional Scopes</a:t>
            </a:r>
          </a:p>
        </p:txBody>
      </p:sp>
    </p:spTree>
    <p:extLst>
      <p:ext uri="{BB962C8B-B14F-4D97-AF65-F5344CB8AC3E}">
        <p14:creationId xmlns:p14="http://schemas.microsoft.com/office/powerpoint/2010/main" val="4189197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Allows for DHCP </a:t>
            </a:r>
            <a:r>
              <a:rPr lang="en-US" sz="3200" b="1" dirty="0"/>
              <a:t>high availability </a:t>
            </a:r>
            <a:r>
              <a:rPr lang="en-US" sz="3200" dirty="0"/>
              <a:t>without using split scopes</a:t>
            </a:r>
          </a:p>
          <a:p>
            <a:r>
              <a:rPr lang="en-US" sz="3200" b="1" dirty="0"/>
              <a:t>Hot standby mode</a:t>
            </a:r>
          </a:p>
          <a:p>
            <a:pPr lvl="1"/>
            <a:r>
              <a:rPr lang="en-US" sz="3000" dirty="0"/>
              <a:t>Primary server handles all traffic unless it becomes unavailable. A DHCP server can take part in multiple separate relationships</a:t>
            </a:r>
          </a:p>
          <a:p>
            <a:r>
              <a:rPr lang="en-US" sz="3200" b="1" dirty="0"/>
              <a:t>Load sharing mode</a:t>
            </a:r>
          </a:p>
          <a:p>
            <a:pPr lvl="1"/>
            <a:r>
              <a:rPr lang="en-US" sz="3000" dirty="0"/>
              <a:t>Both servers provide IP addresses to clients according to the ratio defined by the load balance figure (typically 50%)</a:t>
            </a:r>
          </a:p>
          <a:p>
            <a:r>
              <a:rPr lang="en-US" sz="3200" dirty="0"/>
              <a:t>Prior configuring DHCP failover any split scopes between potential partners must be removed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DHCP Failover</a:t>
            </a:r>
          </a:p>
        </p:txBody>
      </p:sp>
    </p:spTree>
    <p:extLst>
      <p:ext uri="{BB962C8B-B14F-4D97-AF65-F5344CB8AC3E}">
        <p14:creationId xmlns:p14="http://schemas.microsoft.com/office/powerpoint/2010/main" val="1614373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Homework Progress</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a:xfrm>
            <a:off x="11563400" y="6397197"/>
            <a:ext cx="428710" cy="308845"/>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graphicFrame>
        <p:nvGraphicFramePr>
          <p:cNvPr id="5" name="Chart 4">
            <a:extLst>
              <a:ext uri="{FF2B5EF4-FFF2-40B4-BE49-F238E27FC236}">
                <a16:creationId xmlns:a16="http://schemas.microsoft.com/office/drawing/2014/main" id="{C9A07C50-DB27-4B27-9564-E6E6CE66CE54}"/>
              </a:ext>
            </a:extLst>
          </p:cNvPr>
          <p:cNvGraphicFramePr/>
          <p:nvPr>
            <p:extLst>
              <p:ext uri="{D42A27DB-BD31-4B8C-83A1-F6EECF244321}">
                <p14:modId xmlns:p14="http://schemas.microsoft.com/office/powerpoint/2010/main" val="965865691"/>
              </p:ext>
            </p:extLst>
          </p:nvPr>
        </p:nvGraphicFramePr>
        <p:xfrm>
          <a:off x="1249278" y="1648247"/>
          <a:ext cx="7319885" cy="48664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1B6270B-C42A-4F4E-82E7-AD9C56EB89D5}"/>
              </a:ext>
            </a:extLst>
          </p:cNvPr>
          <p:cNvSpPr txBox="1"/>
          <p:nvPr/>
        </p:nvSpPr>
        <p:spPr>
          <a:xfrm>
            <a:off x="8610600" y="1219200"/>
            <a:ext cx="3487521" cy="1436905"/>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M4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0</a:t>
            </a:r>
            <a:r>
              <a:rPr lang="en-US" sz="2400" noProof="0" dirty="0">
                <a:solidFill>
                  <a:srgbClr val="234465"/>
                </a:solidFill>
                <a:latin typeface="Calibri" panose="020F0502020204030204"/>
              </a:rPr>
              <a:t>1.0</a:t>
            </a:r>
            <a:r>
              <a:rPr lang="bg-BG" sz="2400" noProof="0" dirty="0">
                <a:solidFill>
                  <a:srgbClr val="234465"/>
                </a:solidFill>
                <a:latin typeface="Calibri" panose="020F0502020204030204"/>
              </a:rPr>
              <a:t>8</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.2021</a:t>
            </a:r>
          </a:p>
        </p:txBody>
      </p:sp>
      <p:sp>
        <p:nvSpPr>
          <p:cNvPr id="7" name="TextBox 6">
            <a:extLst>
              <a:ext uri="{FF2B5EF4-FFF2-40B4-BE49-F238E27FC236}">
                <a16:creationId xmlns:a16="http://schemas.microsoft.com/office/drawing/2014/main" id="{6A173BC9-B5B7-410D-BD9B-5E816EE696E2}"/>
              </a:ext>
            </a:extLst>
          </p:cNvPr>
          <p:cNvSpPr txBox="1"/>
          <p:nvPr/>
        </p:nvSpPr>
        <p:spPr>
          <a:xfrm>
            <a:off x="8610599" y="2811288"/>
            <a:ext cx="3487521" cy="1436905"/>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M5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a:t>
            </a:r>
            <a:r>
              <a:rPr lang="bg-BG" sz="2400" dirty="0">
                <a:solidFill>
                  <a:srgbClr val="234465"/>
                </a:solidFill>
                <a:latin typeface="Calibri" panose="020F0502020204030204"/>
              </a:rPr>
              <a:t>08</a:t>
            </a:r>
            <a:r>
              <a:rPr lang="en-US" sz="2400" noProof="0" dirty="0">
                <a:solidFill>
                  <a:srgbClr val="234465"/>
                </a:solidFill>
                <a:latin typeface="Calibri" panose="020F0502020204030204"/>
              </a:rPr>
              <a:t>.0</a:t>
            </a:r>
            <a:r>
              <a:rPr lang="bg-BG" sz="2400" noProof="0" dirty="0">
                <a:solidFill>
                  <a:srgbClr val="234465"/>
                </a:solidFill>
                <a:latin typeface="Calibri" panose="020F0502020204030204"/>
              </a:rPr>
              <a:t>8</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.2021</a:t>
            </a:r>
          </a:p>
        </p:txBody>
      </p:sp>
    </p:spTree>
    <p:extLst>
      <p:ext uri="{BB962C8B-B14F-4D97-AF65-F5344CB8AC3E}">
        <p14:creationId xmlns:p14="http://schemas.microsoft.com/office/powerpoint/2010/main" val="2856544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DHCP servers </a:t>
            </a:r>
            <a:r>
              <a:rPr lang="en-US" sz="3200" b="1" dirty="0"/>
              <a:t>need to be authorized </a:t>
            </a:r>
            <a:r>
              <a:rPr lang="en-US" sz="3200" dirty="0"/>
              <a:t>in Active Directory</a:t>
            </a:r>
          </a:p>
          <a:p>
            <a:r>
              <a:rPr lang="en-US" sz="3200" dirty="0"/>
              <a:t>When deployed, two local groups are created</a:t>
            </a:r>
          </a:p>
          <a:p>
            <a:r>
              <a:rPr lang="en-US" sz="3200" dirty="0"/>
              <a:t>Members of </a:t>
            </a:r>
            <a:r>
              <a:rPr lang="en-US" sz="3200" b="1" dirty="0"/>
              <a:t>DHCP Administrators </a:t>
            </a:r>
            <a:r>
              <a:rPr lang="en-US" sz="3200" dirty="0"/>
              <a:t>group can view or modify any DHCP server setting</a:t>
            </a:r>
          </a:p>
          <a:p>
            <a:r>
              <a:rPr lang="en-US" sz="3200" dirty="0"/>
              <a:t>Members of </a:t>
            </a:r>
            <a:r>
              <a:rPr lang="en-US" sz="3200" b="1" dirty="0"/>
              <a:t>DHCP Users </a:t>
            </a:r>
            <a:r>
              <a:rPr lang="en-US" sz="3200" dirty="0"/>
              <a:t>group have read-only permissions and can only view all DHCP server settings</a:t>
            </a:r>
          </a:p>
          <a:p>
            <a:r>
              <a:rPr lang="en-US" sz="3200" dirty="0"/>
              <a:t>DHCP server management can be delegated via those two groups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Administration</a:t>
            </a:r>
          </a:p>
        </p:txBody>
      </p:sp>
    </p:spTree>
    <p:extLst>
      <p:ext uri="{BB962C8B-B14F-4D97-AF65-F5344CB8AC3E}">
        <p14:creationId xmlns:p14="http://schemas.microsoft.com/office/powerpoint/2010/main" val="6878279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b="1" dirty="0"/>
              <a:t>GUI: DHCP</a:t>
            </a:r>
          </a:p>
          <a:p>
            <a:r>
              <a:rPr lang="en-US" sz="3000" b="1" dirty="0"/>
              <a:t>PowerShell: </a:t>
            </a:r>
            <a:r>
              <a:rPr lang="en-US" sz="3000" b="1" dirty="0" err="1"/>
              <a:t>DhcpServer</a:t>
            </a:r>
            <a:r>
              <a:rPr lang="en-US" sz="3000" b="1" dirty="0"/>
              <a:t> Module</a:t>
            </a:r>
          </a:p>
          <a:p>
            <a:pPr lvl="1"/>
            <a:r>
              <a:rPr lang="en-US" sz="2800" dirty="0"/>
              <a:t>Backup, recover, export, and import DHCP server configuration</a:t>
            </a:r>
          </a:p>
          <a:p>
            <a:pPr marL="895350" lvl="2" indent="0">
              <a:buNone/>
            </a:pPr>
            <a:r>
              <a:rPr lang="en-US" sz="2800" b="1" dirty="0"/>
              <a:t>Backup-</a:t>
            </a:r>
            <a:r>
              <a:rPr lang="en-US" sz="2800" dirty="0"/>
              <a:t>/</a:t>
            </a:r>
            <a:r>
              <a:rPr lang="en-US" sz="2800" b="1" dirty="0"/>
              <a:t>Export-</a:t>
            </a:r>
            <a:r>
              <a:rPr lang="en-US" sz="2800" dirty="0"/>
              <a:t>/</a:t>
            </a:r>
            <a:r>
              <a:rPr lang="en-US" sz="2800" b="1" dirty="0"/>
              <a:t>Import-</a:t>
            </a:r>
            <a:r>
              <a:rPr lang="en-US" sz="2800" dirty="0"/>
              <a:t>/</a:t>
            </a:r>
            <a:r>
              <a:rPr lang="en-US" sz="2800" b="1" dirty="0"/>
              <a:t>Restore-</a:t>
            </a:r>
            <a:r>
              <a:rPr lang="en-US" sz="2800" b="1" dirty="0" err="1"/>
              <a:t>DhcpServer</a:t>
            </a:r>
            <a:endParaRPr lang="en-US" sz="2800" b="1" dirty="0"/>
          </a:p>
          <a:p>
            <a:pPr lvl="1"/>
            <a:r>
              <a:rPr lang="en-US" sz="2800" dirty="0"/>
              <a:t>Manage IPv4 DHCP scopes</a:t>
            </a:r>
          </a:p>
          <a:p>
            <a:pPr marL="895350" lvl="2" indent="0">
              <a:buNone/>
            </a:pPr>
            <a:r>
              <a:rPr lang="en-US" sz="2800" b="1" dirty="0"/>
              <a:t>Add-</a:t>
            </a:r>
            <a:r>
              <a:rPr lang="en-US" sz="2800" dirty="0"/>
              <a:t>/</a:t>
            </a:r>
            <a:r>
              <a:rPr lang="en-US" sz="2800" b="1" dirty="0"/>
              <a:t>Get-</a:t>
            </a:r>
            <a:r>
              <a:rPr lang="en-US" sz="2800" dirty="0"/>
              <a:t>/</a:t>
            </a:r>
            <a:r>
              <a:rPr lang="en-US" sz="2800" b="1" dirty="0"/>
              <a:t>Remove-</a:t>
            </a:r>
            <a:r>
              <a:rPr lang="en-US" sz="2800" dirty="0"/>
              <a:t>/</a:t>
            </a:r>
            <a:r>
              <a:rPr lang="en-US" sz="2800" b="1" dirty="0"/>
              <a:t>Set-DhcpServerv4Scope</a:t>
            </a:r>
          </a:p>
          <a:p>
            <a:pPr lvl="1"/>
            <a:r>
              <a:rPr lang="en-US" sz="2800" dirty="0"/>
              <a:t>Manage which network interfaces the DHCP server services are bound to</a:t>
            </a:r>
          </a:p>
          <a:p>
            <a:pPr marL="895350" lvl="2" indent="0">
              <a:buNone/>
            </a:pPr>
            <a:r>
              <a:rPr lang="en-US" sz="2800" b="1" dirty="0"/>
              <a:t>Get-</a:t>
            </a:r>
            <a:r>
              <a:rPr lang="en-US" sz="2800" dirty="0"/>
              <a:t>/</a:t>
            </a:r>
            <a:r>
              <a:rPr lang="en-US" sz="2800" b="1" dirty="0"/>
              <a:t>Set-DhcpServerv4Binding</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DHCP Tools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https://docs.microsoft.com/en-us/powershell/module/dhcpserver/?view=win10-ps</a:t>
            </a:r>
          </a:p>
        </p:txBody>
      </p:sp>
    </p:spTree>
    <p:extLst>
      <p:ext uri="{BB962C8B-B14F-4D97-AF65-F5344CB8AC3E}">
        <p14:creationId xmlns:p14="http://schemas.microsoft.com/office/powerpoint/2010/main" val="36247913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IP Address Management (IPAM)</a:t>
            </a:r>
          </a:p>
        </p:txBody>
      </p:sp>
      <p:sp>
        <p:nvSpPr>
          <p:cNvPr id="3" name="Subtitle 2"/>
          <p:cNvSpPr>
            <a:spLocks noGrp="1"/>
          </p:cNvSpPr>
          <p:nvPr>
            <p:ph type="subTitle" sz="quarter" idx="11"/>
          </p:nvPr>
        </p:nvSpPr>
        <p:spPr/>
        <p:txBody>
          <a:bodyPr/>
          <a:lstStyle/>
          <a:p>
            <a:r>
              <a:rPr lang="en-US" dirty="0"/>
              <a:t>Overview</a:t>
            </a:r>
          </a:p>
        </p:txBody>
      </p:sp>
      <p:pic>
        <p:nvPicPr>
          <p:cNvPr id="4" name="Picture 2" descr="Windows 8.1 Logo Microsoft, windows logos, blue, angle png | PNGEg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987" l="10000" r="91000">
                        <a14:foregroundMark x1="20000" y1="13767" x2="48444" y2="38173"/>
                        <a14:foregroundMark x1="49111" y1="44305" x2="21667" y2="67584"/>
                        <a14:foregroundMark x1="51333" y1="42553" x2="87889" y2="78849"/>
                      </a14:backgroundRemoval>
                    </a14:imgEffect>
                  </a14:imgLayer>
                </a14:imgProps>
              </a:ext>
              <a:ext uri="{28A0092B-C50C-407E-A947-70E740481C1C}">
                <a14:useLocalDpi xmlns:a14="http://schemas.microsoft.com/office/drawing/2010/main" val="0"/>
              </a:ext>
            </a:extLst>
          </a:blip>
          <a:srcRect/>
          <a:stretch>
            <a:fillRect/>
          </a:stretch>
        </p:blipFill>
        <p:spPr bwMode="auto">
          <a:xfrm>
            <a:off x="4026000" y="1314000"/>
            <a:ext cx="3555000" cy="31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88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Allows management centralization of DHCP and DNS servers</a:t>
            </a:r>
          </a:p>
          <a:p>
            <a:r>
              <a:rPr lang="en-US" sz="3000" dirty="0"/>
              <a:t>It can handle up to </a:t>
            </a:r>
            <a:r>
              <a:rPr lang="en-US" sz="3000" b="1" dirty="0"/>
              <a:t>150 DHCP </a:t>
            </a:r>
            <a:r>
              <a:rPr lang="en-US" sz="3000" dirty="0"/>
              <a:t>and </a:t>
            </a:r>
            <a:r>
              <a:rPr lang="en-US" sz="3000" b="1" dirty="0"/>
              <a:t>500 DNS </a:t>
            </a:r>
            <a:r>
              <a:rPr lang="en-US" sz="3000" dirty="0"/>
              <a:t>servers</a:t>
            </a:r>
          </a:p>
          <a:p>
            <a:r>
              <a:rPr lang="en-US" sz="3000" dirty="0"/>
              <a:t>It can manage </a:t>
            </a:r>
            <a:r>
              <a:rPr lang="en-US" sz="3000" b="1" dirty="0"/>
              <a:t>6000 separate DHCP scopes </a:t>
            </a:r>
            <a:r>
              <a:rPr lang="en-US" sz="3000" dirty="0"/>
              <a:t>and </a:t>
            </a:r>
            <a:r>
              <a:rPr lang="en-US" sz="3000" b="1" dirty="0"/>
              <a:t>150 separate DNS zones</a:t>
            </a:r>
          </a:p>
          <a:p>
            <a:r>
              <a:rPr lang="en-US" sz="3000" dirty="0"/>
              <a:t>Supports Active Directory and file-based DNS zones</a:t>
            </a:r>
          </a:p>
          <a:p>
            <a:r>
              <a:rPr lang="en-US" sz="3000" dirty="0"/>
              <a:t>It can be installed only on a member of Active Directory domain</a:t>
            </a:r>
          </a:p>
          <a:p>
            <a:r>
              <a:rPr lang="en-US" sz="3000" dirty="0"/>
              <a:t>It cannot manage DHCP or DNS roles installed on the same server</a:t>
            </a:r>
          </a:p>
          <a:p>
            <a:r>
              <a:rPr lang="en-US" sz="3000" dirty="0"/>
              <a:t>Three GPOs (</a:t>
            </a:r>
            <a:r>
              <a:rPr lang="en-US" sz="3000" b="1" dirty="0"/>
              <a:t>IPAM_DC_NPS</a:t>
            </a:r>
            <a:r>
              <a:rPr lang="en-US" sz="3000" dirty="0"/>
              <a:t>, </a:t>
            </a:r>
            <a:r>
              <a:rPr lang="en-US" sz="3000" b="1" dirty="0"/>
              <a:t>IPAM_DHCP</a:t>
            </a:r>
            <a:r>
              <a:rPr lang="en-US" sz="3000" dirty="0"/>
              <a:t>, </a:t>
            </a:r>
            <a:r>
              <a:rPr lang="en-US" sz="3000" b="1" dirty="0"/>
              <a:t>IPAM_DNS</a:t>
            </a:r>
            <a:r>
              <a:rPr lang="en-US" sz="3000" dirty="0"/>
              <a:t>) are deployed to facilitate server discovery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IP Address Management (IPAM)</a:t>
            </a:r>
          </a:p>
        </p:txBody>
      </p:sp>
    </p:spTree>
    <p:extLst>
      <p:ext uri="{BB962C8B-B14F-4D97-AF65-F5344CB8AC3E}">
        <p14:creationId xmlns:p14="http://schemas.microsoft.com/office/powerpoint/2010/main" val="29608599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One of the most important features of IPAM is the ability to track IP addresses</a:t>
            </a:r>
          </a:p>
          <a:p>
            <a:r>
              <a:rPr lang="en-US" sz="3200" dirty="0"/>
              <a:t>IP tracking can be used to determine the cause of </a:t>
            </a:r>
            <a:br>
              <a:rPr lang="bg-BG" sz="3200" dirty="0"/>
            </a:br>
            <a:r>
              <a:rPr lang="en-US" sz="3200" dirty="0"/>
              <a:t>unauthorized activity</a:t>
            </a:r>
          </a:p>
          <a:p>
            <a:r>
              <a:rPr lang="en-US" sz="3200" b="1" dirty="0"/>
              <a:t>Track by IP address </a:t>
            </a:r>
            <a:r>
              <a:rPr lang="en-US" sz="3200" dirty="0"/>
              <a:t>allows tracking by IPv4 addresses only</a:t>
            </a:r>
          </a:p>
          <a:p>
            <a:r>
              <a:rPr lang="en-US" sz="3200" b="1" dirty="0"/>
              <a:t>Track by client ID </a:t>
            </a:r>
            <a:r>
              <a:rPr lang="en-US" sz="3200" dirty="0"/>
              <a:t>in IPAM allows tracking IP address activity by MAC address</a:t>
            </a:r>
          </a:p>
          <a:p>
            <a:r>
              <a:rPr lang="en-US" sz="3200" b="1" dirty="0"/>
              <a:t>Track by host name </a:t>
            </a:r>
            <a:r>
              <a:rPr lang="en-US" sz="3200" dirty="0"/>
              <a:t>and / or </a:t>
            </a:r>
            <a:r>
              <a:rPr lang="en-US" sz="3200" b="1" dirty="0"/>
              <a:t>track by user name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IP Address Tracking</a:t>
            </a:r>
          </a:p>
        </p:txBody>
      </p:sp>
    </p:spTree>
    <p:extLst>
      <p:ext uri="{BB962C8B-B14F-4D97-AF65-F5344CB8AC3E}">
        <p14:creationId xmlns:p14="http://schemas.microsoft.com/office/powerpoint/2010/main" val="13062718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noProof="0" dirty="0"/>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b="1" dirty="0"/>
              <a:t>GUI: IPAM section in Server Manager</a:t>
            </a:r>
          </a:p>
          <a:p>
            <a:r>
              <a:rPr lang="en-US" sz="3000" b="1" dirty="0"/>
              <a:t>PowerShell: </a:t>
            </a:r>
            <a:r>
              <a:rPr lang="en-US" sz="3000" b="1" dirty="0" err="1"/>
              <a:t>IpamServer</a:t>
            </a:r>
            <a:r>
              <a:rPr lang="en-US" sz="3000" b="1" dirty="0"/>
              <a:t> Module</a:t>
            </a:r>
          </a:p>
          <a:p>
            <a:pPr lvl="1"/>
            <a:r>
              <a:rPr lang="en-US" sz="2800" dirty="0"/>
              <a:t>Manage IPAM addresses</a:t>
            </a:r>
          </a:p>
          <a:p>
            <a:pPr marL="609219" lvl="1" indent="0">
              <a:buNone/>
            </a:pPr>
            <a:r>
              <a:rPr lang="en-US" sz="2800" b="1" dirty="0"/>
              <a:t>Add-</a:t>
            </a:r>
            <a:r>
              <a:rPr lang="en-US" sz="2800" dirty="0"/>
              <a:t>/</a:t>
            </a:r>
            <a:r>
              <a:rPr lang="en-US" sz="2800" b="1" dirty="0"/>
              <a:t>Get-</a:t>
            </a:r>
            <a:r>
              <a:rPr lang="en-US" sz="2800" dirty="0"/>
              <a:t>/</a:t>
            </a:r>
            <a:r>
              <a:rPr lang="en-US" sz="2800" b="1" dirty="0"/>
              <a:t>Export-</a:t>
            </a:r>
            <a:r>
              <a:rPr lang="en-US" sz="2800" dirty="0"/>
              <a:t>/</a:t>
            </a:r>
            <a:r>
              <a:rPr lang="en-US" sz="2800" b="1" dirty="0"/>
              <a:t>Import-</a:t>
            </a:r>
            <a:r>
              <a:rPr lang="en-US" sz="2800" dirty="0"/>
              <a:t>/</a:t>
            </a:r>
            <a:r>
              <a:rPr lang="en-US" sz="2800" b="1" dirty="0"/>
              <a:t>Remove-</a:t>
            </a:r>
            <a:r>
              <a:rPr lang="en-US" sz="2800" dirty="0"/>
              <a:t>/</a:t>
            </a:r>
            <a:r>
              <a:rPr lang="en-US" sz="2800" b="1" dirty="0"/>
              <a:t>Set-</a:t>
            </a:r>
            <a:r>
              <a:rPr lang="en-US" sz="2800" b="1" dirty="0" err="1"/>
              <a:t>IpamAddress</a:t>
            </a:r>
            <a:endParaRPr lang="en-US" sz="2800" b="1" dirty="0"/>
          </a:p>
          <a:p>
            <a:pPr lvl="1"/>
            <a:r>
              <a:rPr lang="en-US" sz="2800" dirty="0"/>
              <a:t>Manage configuration of IPAM server</a:t>
            </a:r>
          </a:p>
          <a:p>
            <a:pPr marL="609219" lvl="1" indent="0">
              <a:buNone/>
            </a:pPr>
            <a:r>
              <a:rPr lang="en-US" sz="2800" b="1" dirty="0"/>
              <a:t>Get-</a:t>
            </a:r>
            <a:r>
              <a:rPr lang="en-US" sz="2800" dirty="0"/>
              <a:t>/</a:t>
            </a:r>
            <a:r>
              <a:rPr lang="en-US" sz="2800" b="1" dirty="0"/>
              <a:t>Set-</a:t>
            </a:r>
            <a:r>
              <a:rPr lang="en-US" sz="2800" b="1" dirty="0" err="1"/>
              <a:t>IpamConfiguration</a:t>
            </a:r>
            <a:endParaRPr lang="en-US" sz="2800" b="1" dirty="0"/>
          </a:p>
          <a:p>
            <a:pPr lvl="1"/>
            <a:r>
              <a:rPr lang="en-US" sz="2800" dirty="0"/>
              <a:t>Configure GPOs necessary to prepare DNS and DHCP servers</a:t>
            </a:r>
          </a:p>
          <a:p>
            <a:pPr marL="609219" lvl="1" indent="0">
              <a:buNone/>
            </a:pPr>
            <a:r>
              <a:rPr lang="en-US" sz="2800" b="1" dirty="0"/>
              <a:t>Invoke-</a:t>
            </a:r>
            <a:r>
              <a:rPr lang="en-US" sz="2800" b="1" dirty="0" err="1"/>
              <a:t>IpamGpoProvisioning</a:t>
            </a:r>
            <a:endParaRPr lang="en-US" sz="28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IPAM Tools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https://docs.microsoft.com/en-us/powershell/module/ipamserver/?view=win10-ps</a:t>
            </a:r>
          </a:p>
        </p:txBody>
      </p:sp>
    </p:spTree>
    <p:extLst>
      <p:ext uri="{BB962C8B-B14F-4D97-AF65-F5344CB8AC3E}">
        <p14:creationId xmlns:p14="http://schemas.microsoft.com/office/powerpoint/2010/main" val="23353010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AD Activities &amp; Services 102</a:t>
            </a:r>
          </a:p>
        </p:txBody>
      </p:sp>
      <p:sp>
        <p:nvSpPr>
          <p:cNvPr id="3" name="Subtitle 2"/>
          <p:cNvSpPr>
            <a:spLocks noGrp="1"/>
          </p:cNvSpPr>
          <p:nvPr>
            <p:ph type="subTitle" sz="quarter" idx="11"/>
          </p:nvPr>
        </p:nvSpPr>
        <p:spPr/>
        <p:txBody>
          <a:bodyPr/>
          <a:lstStyle/>
          <a:p>
            <a:r>
              <a:rPr lang="en-US" b="1" dirty="0"/>
              <a:t>Dynamic Host Configuration Protocol (DHCP)</a:t>
            </a:r>
          </a:p>
        </p:txBody>
      </p:sp>
      <p:pic>
        <p:nvPicPr>
          <p:cNvPr id="4" name="Picture 2" descr="Windows 8.1 Logo Microsoft, windows logos, blue, angle png | PNGEg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987" l="10000" r="91000">
                        <a14:foregroundMark x1="20000" y1="13767" x2="48444" y2="38173"/>
                        <a14:foregroundMark x1="49111" y1="44305" x2="21667" y2="67584"/>
                        <a14:foregroundMark x1="51333" y1="42553" x2="87889" y2="78849"/>
                      </a14:backgroundRemoval>
                    </a14:imgEffect>
                  </a14:imgLayer>
                </a14:imgProps>
              </a:ext>
              <a:ext uri="{28A0092B-C50C-407E-A947-70E740481C1C}">
                <a14:useLocalDpi xmlns:a14="http://schemas.microsoft.com/office/drawing/2010/main" val="0"/>
              </a:ext>
            </a:extLst>
          </a:blip>
          <a:srcRect/>
          <a:stretch>
            <a:fillRect/>
          </a:stretch>
        </p:blipFill>
        <p:spPr bwMode="auto">
          <a:xfrm>
            <a:off x="4026000" y="1314000"/>
            <a:ext cx="3555000" cy="31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241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AD Activities &amp; Services 103</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Authentication Protocols. Account Types. Services</a:t>
            </a:r>
            <a:endParaRPr lang="bg-BG" dirty="0"/>
          </a:p>
        </p:txBody>
      </p:sp>
    </p:spTree>
    <p:extLst>
      <p:ext uri="{BB962C8B-B14F-4D97-AF65-F5344CB8AC3E}">
        <p14:creationId xmlns:p14="http://schemas.microsoft.com/office/powerpoint/2010/main" val="31377604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85000" lnSpcReduction="20000"/>
          </a:bodyPr>
          <a:lstStyle/>
          <a:p>
            <a:r>
              <a:rPr lang="en-US" sz="3300" dirty="0"/>
              <a:t>Every service needs an account to impersonate</a:t>
            </a:r>
          </a:p>
          <a:p>
            <a:r>
              <a:rPr lang="en-US" sz="3300" dirty="0"/>
              <a:t>It is used to execute and access resources, often called </a:t>
            </a:r>
            <a:r>
              <a:rPr lang="en-US" sz="3300" b="1" dirty="0"/>
              <a:t>logon context</a:t>
            </a:r>
          </a:p>
          <a:p>
            <a:r>
              <a:rPr lang="en-US" sz="3300" dirty="0"/>
              <a:t>Three types of built-in service accounts</a:t>
            </a:r>
          </a:p>
          <a:p>
            <a:pPr lvl="1"/>
            <a:r>
              <a:rPr lang="en-US" sz="3000" b="1" dirty="0"/>
              <a:t>Local System </a:t>
            </a:r>
            <a:r>
              <a:rPr lang="en-US" sz="3000" dirty="0"/>
              <a:t>– maximum level of local access, machine account used for network authentication</a:t>
            </a:r>
          </a:p>
          <a:p>
            <a:pPr lvl="1"/>
            <a:r>
              <a:rPr lang="en-US" sz="3000" b="1" dirty="0"/>
              <a:t>Local Service </a:t>
            </a:r>
            <a:r>
              <a:rPr lang="en-US" sz="3000" dirty="0"/>
              <a:t>– minimum level of local access, anonymous account used for network authentication</a:t>
            </a:r>
            <a:endParaRPr lang="en-US" sz="3000" b="1" dirty="0"/>
          </a:p>
          <a:p>
            <a:pPr lvl="1"/>
            <a:r>
              <a:rPr lang="en-US" sz="3000" b="1" dirty="0"/>
              <a:t>Network Service</a:t>
            </a:r>
            <a:r>
              <a:rPr lang="en-US" sz="3000" dirty="0"/>
              <a:t> – minimum level of local access, machine account used for network authentication</a:t>
            </a:r>
            <a:endParaRPr lang="en-US" sz="3000" b="1" dirty="0"/>
          </a:p>
          <a:p>
            <a:r>
              <a:rPr lang="en-US" sz="3300" dirty="0"/>
              <a:t>Alternatively, recommended solution is to create a </a:t>
            </a:r>
            <a:r>
              <a:rPr lang="en-US" sz="3300" b="1" dirty="0"/>
              <a:t>dedicated</a:t>
            </a:r>
            <a:r>
              <a:rPr lang="en-US" sz="3300" dirty="0"/>
              <a:t> (user-like) </a:t>
            </a:r>
            <a:r>
              <a:rPr lang="en-US" sz="3300" b="1" dirty="0"/>
              <a:t>account</a:t>
            </a:r>
            <a:r>
              <a:rPr lang="en-US" sz="3300" dirty="0"/>
              <a:t> in AD with </a:t>
            </a:r>
            <a:r>
              <a:rPr lang="en-US" sz="3300" b="1" dirty="0"/>
              <a:t>specific password settings </a:t>
            </a:r>
            <a:r>
              <a:rPr lang="en-US" sz="3300" dirty="0"/>
              <a:t>(</a:t>
            </a:r>
            <a:r>
              <a:rPr lang="en-US" sz="3300" b="1" dirty="0"/>
              <a:t>password never expires </a:t>
            </a:r>
            <a:r>
              <a:rPr lang="en-US" sz="3300" dirty="0"/>
              <a:t>and </a:t>
            </a:r>
            <a:r>
              <a:rPr lang="en-US" sz="3300" b="1" dirty="0"/>
              <a:t>user cannot change password</a:t>
            </a:r>
            <a:r>
              <a:rPr lang="en-US" sz="3300" dirty="0"/>
              <a:t>)</a:t>
            </a:r>
            <a:endParaRPr lang="en-US" sz="33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Service Accounts</a:t>
            </a:r>
          </a:p>
        </p:txBody>
      </p:sp>
    </p:spTree>
    <p:extLst>
      <p:ext uri="{BB962C8B-B14F-4D97-AF65-F5344CB8AC3E}">
        <p14:creationId xmlns:p14="http://schemas.microsoft.com/office/powerpoint/2010/main" val="111947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Autofit/>
          </a:bodyPr>
          <a:lstStyle/>
          <a:p>
            <a:r>
              <a:rPr lang="en-US" sz="2600" dirty="0"/>
              <a:t>Using user account for service account is working but not a good practice</a:t>
            </a:r>
          </a:p>
          <a:p>
            <a:r>
              <a:rPr lang="en-US" sz="2600" dirty="0"/>
              <a:t>Passwords should be changed on a regular basis</a:t>
            </a:r>
          </a:p>
          <a:p>
            <a:r>
              <a:rPr lang="en-US" sz="2600" dirty="0"/>
              <a:t>Every time a password is changed, the service must be reconfigured</a:t>
            </a:r>
          </a:p>
          <a:p>
            <a:r>
              <a:rPr lang="en-US" sz="2600" b="1" dirty="0"/>
              <a:t>Standard Manages Service Accounts</a:t>
            </a:r>
            <a:r>
              <a:rPr lang="en-US" sz="2600" dirty="0"/>
              <a:t> were introduced with Windows Server 2008 R2</a:t>
            </a:r>
          </a:p>
          <a:p>
            <a:r>
              <a:rPr lang="en-US" sz="2600" dirty="0"/>
              <a:t>Their password is updated automatically by the computer using the account</a:t>
            </a:r>
          </a:p>
          <a:p>
            <a:r>
              <a:rPr lang="en-US" sz="2600" dirty="0"/>
              <a:t>The password is recycled every </a:t>
            </a:r>
            <a:r>
              <a:rPr lang="en-US" sz="2600" b="1" dirty="0"/>
              <a:t>30 days </a:t>
            </a:r>
            <a:r>
              <a:rPr lang="en-US" sz="2600" dirty="0"/>
              <a:t>(by default) and it is a </a:t>
            </a:r>
            <a:br>
              <a:rPr lang="bg-BG" sz="2600" dirty="0"/>
            </a:br>
            <a:r>
              <a:rPr lang="en-US" sz="2600" b="1" dirty="0"/>
              <a:t>240-byte random </a:t>
            </a:r>
            <a:r>
              <a:rPr lang="en-US" sz="2600" dirty="0"/>
              <a:t>string</a:t>
            </a:r>
          </a:p>
          <a:p>
            <a:r>
              <a:rPr lang="en-US" sz="2600" dirty="0"/>
              <a:t>Cannot be </a:t>
            </a:r>
            <a:r>
              <a:rPr lang="en-US" sz="2600" b="1" dirty="0"/>
              <a:t>locked out </a:t>
            </a:r>
            <a:r>
              <a:rPr lang="en-US" sz="2600" dirty="0"/>
              <a:t>and cannot be used for </a:t>
            </a:r>
            <a:r>
              <a:rPr lang="en-US" sz="2600" b="1" dirty="0"/>
              <a:t>interactive logons</a:t>
            </a:r>
            <a:r>
              <a:rPr lang="en-US" sz="2600" dirty="0"/>
              <a:t> and </a:t>
            </a:r>
            <a:r>
              <a:rPr lang="en-US" sz="2600" b="1" dirty="0"/>
              <a:t>scheduled tasks</a:t>
            </a:r>
          </a:p>
          <a:p>
            <a:r>
              <a:rPr lang="en-US" sz="2600" dirty="0"/>
              <a:t>Restricted for use on </a:t>
            </a:r>
            <a:r>
              <a:rPr lang="en-US" sz="2600" b="1" dirty="0"/>
              <a:t>one host only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Managed Service Accounts (</a:t>
            </a:r>
            <a:r>
              <a:rPr lang="en-US" dirty="0" err="1"/>
              <a:t>sMSA</a:t>
            </a:r>
            <a:r>
              <a:rPr lang="en-US" dirty="0"/>
              <a:t>)</a:t>
            </a:r>
          </a:p>
        </p:txBody>
      </p:sp>
    </p:spTree>
    <p:extLst>
      <p:ext uri="{BB962C8B-B14F-4D97-AF65-F5344CB8AC3E}">
        <p14:creationId xmlns:p14="http://schemas.microsoft.com/office/powerpoint/2010/main" val="39148976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29B28C-47EF-4462-BD8A-25349090958E}"/>
              </a:ext>
            </a:extLst>
          </p:cNvPr>
          <p:cNvSpPr>
            <a:spLocks noGrp="1"/>
          </p:cNvSpPr>
          <p:nvPr>
            <p:ph type="body" sz="quarter" idx="10"/>
          </p:nvPr>
        </p:nvSpPr>
        <p:spPr/>
        <p:txBody>
          <a:bodyPr/>
          <a:lstStyle/>
          <a:p>
            <a:r>
              <a:rPr lang="en-US" dirty="0"/>
              <a:t>Previous Module (M</a:t>
            </a:r>
            <a:r>
              <a:rPr lang="bg-BG" dirty="0"/>
              <a:t>4</a:t>
            </a:r>
            <a:r>
              <a:rPr lang="en-US" dirty="0"/>
              <a:t>)</a:t>
            </a:r>
          </a:p>
        </p:txBody>
      </p:sp>
      <p:sp>
        <p:nvSpPr>
          <p:cNvPr id="7" name="Text Placeholder 6">
            <a:extLst>
              <a:ext uri="{FF2B5EF4-FFF2-40B4-BE49-F238E27FC236}">
                <a16:creationId xmlns:a16="http://schemas.microsoft.com/office/drawing/2014/main" id="{869D6304-113E-4387-B4AD-B5D71C46D490}"/>
              </a:ext>
            </a:extLst>
          </p:cNvPr>
          <p:cNvSpPr>
            <a:spLocks noGrp="1"/>
          </p:cNvSpPr>
          <p:nvPr>
            <p:ph type="body" sz="quarter" idx="11"/>
          </p:nvPr>
        </p:nvSpPr>
        <p:spPr/>
        <p:txBody>
          <a:bodyPr/>
          <a:lstStyle/>
          <a:p>
            <a:r>
              <a:rPr lang="en-US" sz="3998" dirty="0"/>
              <a:t>Quick Overview</a:t>
            </a:r>
          </a:p>
        </p:txBody>
      </p:sp>
      <p:pic>
        <p:nvPicPr>
          <p:cNvPr id="3" name="Picture 2">
            <a:extLst>
              <a:ext uri="{FF2B5EF4-FFF2-40B4-BE49-F238E27FC236}">
                <a16:creationId xmlns:a16="http://schemas.microsoft.com/office/drawing/2014/main" id="{F4BC5447-024A-4A72-AAD7-39B06FD9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76" y="686514"/>
            <a:ext cx="3809008" cy="3809008"/>
          </a:xfrm>
          <a:prstGeom prst="rect">
            <a:avLst/>
          </a:prstGeom>
        </p:spPr>
      </p:pic>
    </p:spTree>
    <p:extLst>
      <p:ext uri="{BB962C8B-B14F-4D97-AF65-F5344CB8AC3E}">
        <p14:creationId xmlns:p14="http://schemas.microsoft.com/office/powerpoint/2010/main" val="22599019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2800" dirty="0"/>
              <a:t>Improved and better version of </a:t>
            </a:r>
            <a:r>
              <a:rPr lang="en-US" sz="2800" b="1" dirty="0" err="1"/>
              <a:t>sMSAs</a:t>
            </a:r>
            <a:r>
              <a:rPr lang="en-US" sz="2800" dirty="0"/>
              <a:t> and not restricted to one machine</a:t>
            </a:r>
          </a:p>
          <a:p>
            <a:r>
              <a:rPr lang="en-US" sz="2800" dirty="0"/>
              <a:t>Rely on </a:t>
            </a:r>
            <a:r>
              <a:rPr lang="en-US" sz="2800" b="1" dirty="0"/>
              <a:t>Microsoft’s Key Distribution Service </a:t>
            </a:r>
            <a:r>
              <a:rPr lang="en-US" sz="2800" dirty="0"/>
              <a:t>to produce a private key</a:t>
            </a:r>
          </a:p>
          <a:p>
            <a:r>
              <a:rPr lang="en-US" sz="2800" dirty="0"/>
              <a:t>The key is used to produce passwords on each host that wants to use </a:t>
            </a:r>
            <a:r>
              <a:rPr lang="en-US" sz="2800" b="1" dirty="0" err="1"/>
              <a:t>gMSA</a:t>
            </a:r>
            <a:endParaRPr lang="en-US" sz="2800" b="1" dirty="0"/>
          </a:p>
          <a:p>
            <a:r>
              <a:rPr lang="en-US" sz="2800" dirty="0"/>
              <a:t>It is a three-step process</a:t>
            </a:r>
          </a:p>
          <a:p>
            <a:pPr lvl="1"/>
            <a:r>
              <a:rPr lang="en-US" sz="2600" dirty="0"/>
              <a:t>Create the </a:t>
            </a:r>
            <a:r>
              <a:rPr lang="en-US" sz="2600" b="1" dirty="0"/>
              <a:t>KDS root key </a:t>
            </a:r>
            <a:r>
              <a:rPr lang="en-US" sz="2600" dirty="0"/>
              <a:t>(done once per forest)</a:t>
            </a:r>
          </a:p>
          <a:p>
            <a:pPr lvl="1"/>
            <a:r>
              <a:rPr lang="en-US" sz="2600" dirty="0"/>
              <a:t>Create the </a:t>
            </a:r>
            <a:r>
              <a:rPr lang="en-US" sz="2600" b="1" dirty="0" err="1"/>
              <a:t>gMSA</a:t>
            </a:r>
            <a:endParaRPr lang="en-US" sz="2600" b="1" dirty="0"/>
          </a:p>
          <a:p>
            <a:pPr lvl="1"/>
            <a:r>
              <a:rPr lang="en-US" sz="2600" dirty="0"/>
              <a:t>Configure the </a:t>
            </a:r>
            <a:r>
              <a:rPr lang="en-US" sz="2600" b="1" dirty="0" err="1"/>
              <a:t>gMSA</a:t>
            </a:r>
            <a:r>
              <a:rPr lang="en-US" sz="2600" dirty="0"/>
              <a:t> on the hosts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Group Managed Service Accounts (</a:t>
            </a:r>
            <a:r>
              <a:rPr lang="en-US" dirty="0" err="1"/>
              <a:t>gMSA</a:t>
            </a:r>
            <a:r>
              <a:rPr lang="en-US" dirty="0"/>
              <a:t>)</a:t>
            </a:r>
          </a:p>
        </p:txBody>
      </p:sp>
    </p:spTree>
    <p:extLst>
      <p:ext uri="{BB962C8B-B14F-4D97-AF65-F5344CB8AC3E}">
        <p14:creationId xmlns:p14="http://schemas.microsoft.com/office/powerpoint/2010/main" val="13515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Introduced in </a:t>
            </a:r>
            <a:r>
              <a:rPr lang="en-US" sz="3000" b="1" dirty="0"/>
              <a:t>Windows Server 2008 R2</a:t>
            </a:r>
          </a:p>
          <a:p>
            <a:r>
              <a:rPr lang="en-US" sz="3000" dirty="0"/>
              <a:t>Sort of locally managed service accounts</a:t>
            </a:r>
          </a:p>
          <a:p>
            <a:r>
              <a:rPr lang="en-US" sz="3000" dirty="0"/>
              <a:t>No password management required</a:t>
            </a:r>
          </a:p>
          <a:p>
            <a:r>
              <a:rPr lang="en-US" sz="3000" dirty="0"/>
              <a:t>Accesses the domain as the computer account</a:t>
            </a:r>
          </a:p>
          <a:p>
            <a:r>
              <a:rPr lang="en-US" sz="3000" dirty="0"/>
              <a:t>Has a unique name, that of the service using it</a:t>
            </a:r>
          </a:p>
          <a:p>
            <a:r>
              <a:rPr lang="en-US" sz="3000" dirty="0"/>
              <a:t>Permissions to local resources can be granted per virtual account</a:t>
            </a:r>
          </a:p>
          <a:p>
            <a:r>
              <a:rPr lang="en-US" sz="3000" dirty="0"/>
              <a:t>Easy to setup – </a:t>
            </a:r>
            <a:r>
              <a:rPr lang="en-US" sz="3000" b="1" dirty="0"/>
              <a:t>NT Service\</a:t>
            </a:r>
            <a:r>
              <a:rPr lang="en-US" sz="3000" b="1" dirty="0" err="1"/>
              <a:t>VirtualAccount</a:t>
            </a:r>
            <a:r>
              <a:rPr lang="en-US" sz="3000" b="1" dirty="0"/>
              <a:t> </a:t>
            </a:r>
            <a:r>
              <a:rPr lang="en-US" sz="3000" dirty="0"/>
              <a:t>with blank password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Virtual Accounts</a:t>
            </a:r>
          </a:p>
        </p:txBody>
      </p:sp>
    </p:spTree>
    <p:extLst>
      <p:ext uri="{BB962C8B-B14F-4D97-AF65-F5344CB8AC3E}">
        <p14:creationId xmlns:p14="http://schemas.microsoft.com/office/powerpoint/2010/main" val="2875117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92500" lnSpcReduction="10000"/>
          </a:bodyPr>
          <a:lstStyle/>
          <a:p>
            <a:r>
              <a:rPr lang="en-US" sz="3000" dirty="0"/>
              <a:t>Delegation is about allowing one application or service to delegate authentication to another service</a:t>
            </a:r>
          </a:p>
          <a:p>
            <a:r>
              <a:rPr lang="en-US" sz="3000" dirty="0"/>
              <a:t>In KCD we constrain or limit the services that can be delegated to</a:t>
            </a:r>
          </a:p>
          <a:p>
            <a:r>
              <a:rPr lang="en-US" sz="3000" dirty="0"/>
              <a:t>Typical example is a web application with backend database</a:t>
            </a:r>
          </a:p>
          <a:p>
            <a:endParaRPr lang="en-US" sz="3000" dirty="0"/>
          </a:p>
          <a:p>
            <a:r>
              <a:rPr lang="en-US" sz="3000" dirty="0"/>
              <a:t>It is set on computer object level</a:t>
            </a:r>
          </a:p>
          <a:p>
            <a:r>
              <a:rPr lang="en-US" sz="3000" dirty="0"/>
              <a:t>Three modes</a:t>
            </a:r>
          </a:p>
          <a:p>
            <a:pPr lvl="1"/>
            <a:r>
              <a:rPr lang="en-US" sz="2800" b="1" dirty="0"/>
              <a:t>Do not trust this computer for delegation</a:t>
            </a:r>
          </a:p>
          <a:p>
            <a:pPr lvl="1"/>
            <a:r>
              <a:rPr lang="en-US" sz="2800" b="1" dirty="0"/>
              <a:t>Trust this computer for delegation to any service </a:t>
            </a:r>
            <a:r>
              <a:rPr lang="en-US" sz="2800" dirty="0"/>
              <a:t>(Basic KCD)</a:t>
            </a:r>
            <a:endParaRPr lang="en-US" sz="2800" b="1" dirty="0"/>
          </a:p>
          <a:p>
            <a:pPr lvl="1"/>
            <a:r>
              <a:rPr lang="en-US" sz="2800" b="1" dirty="0"/>
              <a:t>Trust this computer for delegation to specified services only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Kerberos Constrained Delegation (KCD)</a:t>
            </a:r>
          </a:p>
        </p:txBody>
      </p:sp>
      <p:sp>
        <p:nvSpPr>
          <p:cNvPr id="6" name="TextBox 5">
            <a:extLst>
              <a:ext uri="{FF2B5EF4-FFF2-40B4-BE49-F238E27FC236}">
                <a16:creationId xmlns:a16="http://schemas.microsoft.com/office/drawing/2014/main" id="{49633FEB-F484-4FE0-A13D-3EEBF363AADE}"/>
              </a:ext>
            </a:extLst>
          </p:cNvPr>
          <p:cNvSpPr txBox="1"/>
          <p:nvPr/>
        </p:nvSpPr>
        <p:spPr>
          <a:xfrm>
            <a:off x="0" y="6324600"/>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https://docs.microsoft.com/en-us/windows-server/security/kerberos/kerberos-constrained-delegation-overview</a:t>
            </a:r>
          </a:p>
        </p:txBody>
      </p:sp>
      <p:sp>
        <p:nvSpPr>
          <p:cNvPr id="2" name="TextBox 1">
            <a:extLst>
              <a:ext uri="{FF2B5EF4-FFF2-40B4-BE49-F238E27FC236}">
                <a16:creationId xmlns:a16="http://schemas.microsoft.com/office/drawing/2014/main" id="{907BCED4-1A82-4F18-8252-D3AFDBC2F069}"/>
              </a:ext>
            </a:extLst>
          </p:cNvPr>
          <p:cNvSpPr txBox="1"/>
          <p:nvPr/>
        </p:nvSpPr>
        <p:spPr>
          <a:xfrm>
            <a:off x="2247900" y="3200400"/>
            <a:ext cx="7696200" cy="60404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400" b="1" dirty="0"/>
              <a:t>Domain User -&gt; Web Server (IIS) (SQL Server) &lt;-&gt; Database </a:t>
            </a:r>
          </a:p>
        </p:txBody>
      </p:sp>
    </p:spTree>
    <p:extLst>
      <p:ext uri="{BB962C8B-B14F-4D97-AF65-F5344CB8AC3E}">
        <p14:creationId xmlns:p14="http://schemas.microsoft.com/office/powerpoint/2010/main" val="4852693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2800" dirty="0"/>
              <a:t>Applications use user or service accounts to run</a:t>
            </a:r>
          </a:p>
          <a:p>
            <a:r>
              <a:rPr lang="en-US" sz="2800" dirty="0"/>
              <a:t>There is no option to configure delegation for user or service account. They don’t have Service Principal Names</a:t>
            </a:r>
          </a:p>
          <a:p>
            <a:r>
              <a:rPr lang="en-US" sz="2800" b="1" dirty="0"/>
              <a:t>SPNs</a:t>
            </a:r>
            <a:r>
              <a:rPr lang="en-US" sz="2800" dirty="0"/>
              <a:t> are used to associate a service instance with a service logon account</a:t>
            </a:r>
          </a:p>
          <a:p>
            <a:endParaRPr lang="en-US" sz="2800" dirty="0"/>
          </a:p>
          <a:p>
            <a:r>
              <a:rPr lang="en-US" sz="2800" b="1" dirty="0"/>
              <a:t>Service class</a:t>
            </a:r>
            <a:r>
              <a:rPr lang="en-US" sz="2800" dirty="0"/>
              <a:t> identifies the class of service</a:t>
            </a:r>
          </a:p>
          <a:p>
            <a:r>
              <a:rPr lang="en-US" sz="2800" b="1" dirty="0"/>
              <a:t>Host </a:t>
            </a:r>
            <a:r>
              <a:rPr lang="en-US" sz="2800" dirty="0"/>
              <a:t>stands for the host on which the service is running. Usually, it is a FQDN</a:t>
            </a:r>
          </a:p>
          <a:p>
            <a:r>
              <a:rPr lang="en-US" sz="2800" b="1" dirty="0"/>
              <a:t>Port</a:t>
            </a:r>
            <a:r>
              <a:rPr lang="en-US" sz="2800" dirty="0"/>
              <a:t> is optionally used to identify the port number used by the service</a:t>
            </a:r>
          </a:p>
          <a:p>
            <a:r>
              <a:rPr lang="en-US" sz="2800" b="1" dirty="0"/>
              <a:t>Service name</a:t>
            </a:r>
            <a:r>
              <a:rPr lang="en-US" sz="2800" dirty="0"/>
              <a:t> is an optional element, again a FQDN</a:t>
            </a:r>
            <a:endParaRPr lang="en-US" sz="28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Service Principal Names</a:t>
            </a:r>
          </a:p>
        </p:txBody>
      </p:sp>
      <p:sp>
        <p:nvSpPr>
          <p:cNvPr id="6" name="TextBox 5">
            <a:extLst>
              <a:ext uri="{FF2B5EF4-FFF2-40B4-BE49-F238E27FC236}">
                <a16:creationId xmlns:a16="http://schemas.microsoft.com/office/drawing/2014/main" id="{49633FEB-F484-4FE0-A13D-3EEBF363AADE}"/>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https://docs.microsoft.com/en-us/windows/win32/ad/service-principal-names</a:t>
            </a:r>
          </a:p>
        </p:txBody>
      </p:sp>
      <p:sp>
        <p:nvSpPr>
          <p:cNvPr id="7" name="TextBox 6">
            <a:extLst>
              <a:ext uri="{FF2B5EF4-FFF2-40B4-BE49-F238E27FC236}">
                <a16:creationId xmlns:a16="http://schemas.microsoft.com/office/drawing/2014/main" id="{BCA81B7F-C817-41CD-A095-5ACBA86EAE1B}"/>
              </a:ext>
            </a:extLst>
          </p:cNvPr>
          <p:cNvSpPr txBox="1"/>
          <p:nvPr/>
        </p:nvSpPr>
        <p:spPr>
          <a:xfrm>
            <a:off x="2247900" y="3394587"/>
            <a:ext cx="7696200" cy="60404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400" b="1" dirty="0"/>
              <a:t>&lt;service class&gt; / &lt;host&gt; : &lt;port&gt;   &lt;service name&gt;</a:t>
            </a:r>
          </a:p>
        </p:txBody>
      </p:sp>
    </p:spTree>
    <p:extLst>
      <p:ext uri="{BB962C8B-B14F-4D97-AF65-F5344CB8AC3E}">
        <p14:creationId xmlns:p14="http://schemas.microsoft.com/office/powerpoint/2010/main" val="39241041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AD Maintenance</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endParaRPr lang="bg-BG" dirty="0"/>
          </a:p>
        </p:txBody>
      </p:sp>
    </p:spTree>
    <p:extLst>
      <p:ext uri="{BB962C8B-B14F-4D97-AF65-F5344CB8AC3E}">
        <p14:creationId xmlns:p14="http://schemas.microsoft.com/office/powerpoint/2010/main" val="21151227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b="1" dirty="0"/>
              <a:t>Snapshot</a:t>
            </a:r>
            <a:r>
              <a:rPr lang="en-US" sz="3000" dirty="0"/>
              <a:t> is a read-only copy of the directory as it was at the point in time when the snapshot was created</a:t>
            </a:r>
          </a:p>
          <a:p>
            <a:r>
              <a:rPr lang="en-US" sz="3000" dirty="0"/>
              <a:t>They are a basic way to create backup of AD DS directory</a:t>
            </a:r>
          </a:p>
          <a:p>
            <a:r>
              <a:rPr lang="en-US" sz="3000" dirty="0"/>
              <a:t>Two tools to work with the snapshots</a:t>
            </a:r>
          </a:p>
          <a:p>
            <a:r>
              <a:rPr lang="en-US" sz="3000" b="1" dirty="0" err="1"/>
              <a:t>ntdsutil</a:t>
            </a:r>
            <a:r>
              <a:rPr lang="en-US" sz="3000" dirty="0"/>
              <a:t> offers a command line menu-driven system to work with the snapshot data</a:t>
            </a:r>
          </a:p>
          <a:p>
            <a:r>
              <a:rPr lang="en-US" sz="3000" b="1" dirty="0" err="1"/>
              <a:t>dsamain</a:t>
            </a:r>
            <a:r>
              <a:rPr lang="en-US" sz="3000" b="1" dirty="0"/>
              <a:t> </a:t>
            </a:r>
            <a:r>
              <a:rPr lang="en-US" sz="3000" dirty="0"/>
              <a:t>runs a small LDAP server and mounts the snapshot. This way we can use the standard GUI tools to access the information</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AD Snapshots</a:t>
            </a:r>
          </a:p>
        </p:txBody>
      </p:sp>
    </p:spTree>
    <p:extLst>
      <p:ext uri="{BB962C8B-B14F-4D97-AF65-F5344CB8AC3E}">
        <p14:creationId xmlns:p14="http://schemas.microsoft.com/office/powerpoint/2010/main" val="2137560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Snapshots are not a valid backup process or disaster recovery plan</a:t>
            </a:r>
          </a:p>
          <a:p>
            <a:r>
              <a:rPr lang="en-US" sz="3200" dirty="0"/>
              <a:t>They cannot be scheduled or automated</a:t>
            </a:r>
          </a:p>
          <a:p>
            <a:r>
              <a:rPr lang="en-US" sz="3200" dirty="0"/>
              <a:t>Instead, we can use Windows Server Backup utility</a:t>
            </a:r>
          </a:p>
          <a:p>
            <a:r>
              <a:rPr lang="en-US" sz="3200" dirty="0"/>
              <a:t>We must make sure that we backup the </a:t>
            </a:r>
            <a:r>
              <a:rPr lang="en-US" sz="3200" b="1" dirty="0"/>
              <a:t>System State</a:t>
            </a:r>
          </a:p>
          <a:p>
            <a:r>
              <a:rPr lang="en-US" sz="3200" dirty="0"/>
              <a:t>It includes all components AD is dependent on plus the </a:t>
            </a:r>
            <a:r>
              <a:rPr lang="en-US" sz="3200" b="1" dirty="0"/>
              <a:t>SYSVOL</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Active Directory Backup</a:t>
            </a:r>
          </a:p>
        </p:txBody>
      </p:sp>
    </p:spTree>
    <p:extLst>
      <p:ext uri="{BB962C8B-B14F-4D97-AF65-F5344CB8AC3E}">
        <p14:creationId xmlns:p14="http://schemas.microsoft.com/office/powerpoint/2010/main" val="3823931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92500" lnSpcReduction="10000"/>
          </a:bodyPr>
          <a:lstStyle/>
          <a:p>
            <a:r>
              <a:rPr lang="en-US" sz="3000" dirty="0"/>
              <a:t>Two approaches to restore a domain controller</a:t>
            </a:r>
          </a:p>
          <a:p>
            <a:pPr lvl="1"/>
            <a:r>
              <a:rPr lang="en-US" sz="2800" dirty="0"/>
              <a:t>Reinstall and replicate</a:t>
            </a:r>
          </a:p>
          <a:p>
            <a:pPr lvl="1"/>
            <a:r>
              <a:rPr lang="en-US" sz="2800" dirty="0"/>
              <a:t>Restore AD by restoring a </a:t>
            </a:r>
            <a:r>
              <a:rPr lang="en-US" sz="2800" b="1" dirty="0"/>
              <a:t>System State </a:t>
            </a:r>
            <a:r>
              <a:rPr lang="en-US" sz="2800" dirty="0"/>
              <a:t>data from backup media</a:t>
            </a:r>
          </a:p>
          <a:p>
            <a:r>
              <a:rPr lang="en-US" sz="3000" dirty="0"/>
              <a:t>The second approach allows for two methods of the restoration process</a:t>
            </a:r>
          </a:p>
          <a:p>
            <a:pPr lvl="1"/>
            <a:r>
              <a:rPr lang="en-US" sz="2800" dirty="0"/>
              <a:t>A </a:t>
            </a:r>
            <a:r>
              <a:rPr lang="en-US" sz="2800" b="1" dirty="0"/>
              <a:t>nonauthoritative</a:t>
            </a:r>
            <a:r>
              <a:rPr lang="en-US" sz="2800" dirty="0"/>
              <a:t> restore means that after the domain controller is restored, it relies upon normal replication to bring its directory current with the rest of the domain. It is used when a domain controller failed and must be restored from a backup</a:t>
            </a:r>
          </a:p>
          <a:p>
            <a:pPr lvl="1"/>
            <a:r>
              <a:rPr lang="en-US" sz="2800" dirty="0"/>
              <a:t>With an </a:t>
            </a:r>
            <a:r>
              <a:rPr lang="en-US" sz="2800" b="1" dirty="0"/>
              <a:t>authoritative </a:t>
            </a:r>
            <a:r>
              <a:rPr lang="en-US" sz="2800" dirty="0"/>
              <a:t>restore the domain controller being restored immediately becomes authoritative and replicates its current state to the other domain controllers on the domain. It is used when we want to bring the whole directory to a previously known state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Restoring Active Directory</a:t>
            </a:r>
          </a:p>
        </p:txBody>
      </p:sp>
    </p:spTree>
    <p:extLst>
      <p:ext uri="{BB962C8B-B14F-4D97-AF65-F5344CB8AC3E}">
        <p14:creationId xmlns:p14="http://schemas.microsoft.com/office/powerpoint/2010/main" val="25337506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Complex AD Environments</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endParaRPr lang="bg-BG" dirty="0"/>
          </a:p>
        </p:txBody>
      </p:sp>
    </p:spTree>
    <p:extLst>
      <p:ext uri="{BB962C8B-B14F-4D97-AF65-F5344CB8AC3E}">
        <p14:creationId xmlns:p14="http://schemas.microsoft.com/office/powerpoint/2010/main" val="3228167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85000" lnSpcReduction="20000"/>
          </a:bodyPr>
          <a:lstStyle/>
          <a:p>
            <a:r>
              <a:rPr lang="en-US" sz="3200" dirty="0"/>
              <a:t>Introduced with Windows Server 2008</a:t>
            </a:r>
          </a:p>
          <a:p>
            <a:r>
              <a:rPr lang="en-US" sz="3200" dirty="0"/>
              <a:t>An RODC is effectively a slave to the writeable master DCs</a:t>
            </a:r>
          </a:p>
          <a:p>
            <a:r>
              <a:rPr lang="en-US" sz="3200" dirty="0"/>
              <a:t>An RODC hosts only a portion of the entire directory</a:t>
            </a:r>
          </a:p>
          <a:p>
            <a:r>
              <a:rPr lang="en-US" sz="3200" dirty="0"/>
              <a:t>An RODC cannot propagate changes to the directory itself</a:t>
            </a:r>
          </a:p>
          <a:p>
            <a:r>
              <a:rPr lang="en-US" sz="3200" dirty="0"/>
              <a:t>RODCs forward a limited set of writes, including</a:t>
            </a:r>
          </a:p>
          <a:p>
            <a:pPr lvl="1"/>
            <a:r>
              <a:rPr lang="en-US" sz="2900" dirty="0"/>
              <a:t>Password changes</a:t>
            </a:r>
          </a:p>
          <a:p>
            <a:pPr lvl="1"/>
            <a:r>
              <a:rPr lang="en-US" sz="2900" dirty="0" err="1"/>
              <a:t>LastLogon</a:t>
            </a:r>
            <a:r>
              <a:rPr lang="en-US" sz="2900" dirty="0"/>
              <a:t> </a:t>
            </a:r>
            <a:r>
              <a:rPr lang="en-US" sz="2900" dirty="0" err="1"/>
              <a:t>TimeStamp</a:t>
            </a:r>
            <a:endParaRPr lang="en-US" sz="2900" dirty="0"/>
          </a:p>
          <a:p>
            <a:pPr lvl="1"/>
            <a:r>
              <a:rPr lang="en-US" sz="2900" dirty="0"/>
              <a:t>Service Principal Name updates</a:t>
            </a:r>
          </a:p>
          <a:p>
            <a:r>
              <a:rPr lang="en-US" sz="3200" dirty="0"/>
              <a:t>Password replication policy for RODC is managed via security groups</a:t>
            </a:r>
          </a:p>
          <a:p>
            <a:pPr lvl="1"/>
            <a:r>
              <a:rPr lang="en-US" sz="2900" dirty="0"/>
              <a:t>Allowed RODC Password Replication Group</a:t>
            </a:r>
          </a:p>
          <a:p>
            <a:pPr lvl="1"/>
            <a:r>
              <a:rPr lang="en-US" sz="2900" dirty="0"/>
              <a:t>Denied RODC Password Replication Group</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Read Only Domain Controllers</a:t>
            </a:r>
          </a:p>
        </p:txBody>
      </p:sp>
      <p:sp>
        <p:nvSpPr>
          <p:cNvPr id="2" name="TextBox 1">
            <a:extLst>
              <a:ext uri="{FF2B5EF4-FFF2-40B4-BE49-F238E27FC236}">
                <a16:creationId xmlns:a16="http://schemas.microsoft.com/office/drawing/2014/main" id="{8947911A-1D28-460A-9DC7-B5DBF93FD34B}"/>
              </a:ext>
            </a:extLst>
          </p:cNvPr>
          <p:cNvSpPr txBox="1"/>
          <p:nvPr/>
        </p:nvSpPr>
        <p:spPr>
          <a:xfrm>
            <a:off x="9330486" y="2278025"/>
            <a:ext cx="2491525" cy="746203"/>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This makes them more </a:t>
            </a:r>
          </a:p>
          <a:p>
            <a:pPr algn="ctr" eaLnBrk="0" hangingPunct="0">
              <a:lnSpc>
                <a:spcPct val="110000"/>
              </a:lnSpc>
              <a:buClr>
                <a:schemeClr val="accent5">
                  <a:lumMod val="40000"/>
                  <a:lumOff val="60000"/>
                </a:schemeClr>
              </a:buClr>
              <a:buSzPct val="70000"/>
            </a:pPr>
            <a:r>
              <a:rPr lang="en-US" sz="1600" dirty="0"/>
              <a:t>secure in certain scenarios </a:t>
            </a:r>
          </a:p>
        </p:txBody>
      </p:sp>
      <p:sp>
        <p:nvSpPr>
          <p:cNvPr id="3" name="Right Brace 2">
            <a:extLst>
              <a:ext uri="{FF2B5EF4-FFF2-40B4-BE49-F238E27FC236}">
                <a16:creationId xmlns:a16="http://schemas.microsoft.com/office/drawing/2014/main" id="{AE24E391-A433-4075-B253-563E983BD35D}"/>
              </a:ext>
            </a:extLst>
          </p:cNvPr>
          <p:cNvSpPr/>
          <p:nvPr/>
        </p:nvSpPr>
        <p:spPr>
          <a:xfrm>
            <a:off x="8763000" y="2209800"/>
            <a:ext cx="381000" cy="88265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30835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5"/>
          </p:nvPr>
        </p:nvSpPr>
        <p:spPr/>
        <p:txBody>
          <a:bodyPr/>
          <a:lstStyle/>
          <a:p>
            <a:fld id="{C014DD1E-5D91-48A3-AD6D-45FBA980D106}" type="slidenum">
              <a:rPr lang="en-US" smtClean="0"/>
              <a:pPr/>
              <a:t>5</a:t>
            </a:fld>
            <a:endParaRPr lang="en-US" dirty="0"/>
          </a:p>
        </p:txBody>
      </p:sp>
      <p:sp>
        <p:nvSpPr>
          <p:cNvPr id="3" name="Content Placeholder 2">
            <a:extLst>
              <a:ext uri="{FF2B5EF4-FFF2-40B4-BE49-F238E27FC236}">
                <a16:creationId xmlns:a16="http://schemas.microsoft.com/office/drawing/2014/main" id="{CCBBA88C-C72C-46FC-B1CD-F9B946D90BB3}"/>
              </a:ext>
            </a:extLst>
          </p:cNvPr>
          <p:cNvSpPr>
            <a:spLocks noGrp="1"/>
          </p:cNvSpPr>
          <p:nvPr>
            <p:ph type="body" sz="quarter" idx="10"/>
          </p:nvPr>
        </p:nvSpPr>
        <p:spPr/>
        <p:txBody>
          <a:bodyPr/>
          <a:lstStyle/>
          <a:p>
            <a:pPr marL="446088" indent="-446088">
              <a:lnSpc>
                <a:spcPts val="4000"/>
              </a:lnSpc>
              <a:buFontTx/>
              <a:buAutoNum type="arabicPeriod"/>
            </a:pPr>
            <a:r>
              <a:rPr lang="en-US" dirty="0"/>
              <a:t>Network Load Balancing</a:t>
            </a:r>
          </a:p>
          <a:p>
            <a:pPr marL="446088" indent="-446088">
              <a:lnSpc>
                <a:spcPts val="4000"/>
              </a:lnSpc>
              <a:buFontTx/>
              <a:buAutoNum type="arabicPeriod"/>
            </a:pPr>
            <a:r>
              <a:rPr lang="en-US" dirty="0"/>
              <a:t>Windows Failover Cluster</a:t>
            </a:r>
          </a:p>
          <a:p>
            <a:pPr marL="446088" indent="-446088">
              <a:lnSpc>
                <a:spcPts val="4000"/>
              </a:lnSpc>
              <a:buFontTx/>
              <a:buAutoNum type="arabicPeriod"/>
            </a:pPr>
            <a:r>
              <a:rPr lang="en-US" dirty="0"/>
              <a:t>Failover Clustering Roles</a:t>
            </a:r>
          </a:p>
        </p:txBody>
      </p:sp>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What We Covered</a:t>
            </a:r>
          </a:p>
        </p:txBody>
      </p:sp>
    </p:spTree>
    <p:extLst>
      <p:ext uri="{BB962C8B-B14F-4D97-AF65-F5344CB8AC3E}">
        <p14:creationId xmlns:p14="http://schemas.microsoft.com/office/powerpoint/2010/main" val="42245656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Autofit/>
          </a:bodyPr>
          <a:lstStyle/>
          <a:p>
            <a:r>
              <a:rPr lang="en-US" sz="2700" dirty="0"/>
              <a:t>For a domain to recognize an object from another domain, a trust relationship must exist between the two domain</a:t>
            </a:r>
          </a:p>
          <a:p>
            <a:r>
              <a:rPr lang="en-US" sz="2700" b="1" dirty="0"/>
              <a:t>The trusted domain</a:t>
            </a:r>
            <a:r>
              <a:rPr lang="en-US" sz="2700" dirty="0"/>
              <a:t> hosts the security principals to which we want to grant access</a:t>
            </a:r>
          </a:p>
          <a:p>
            <a:r>
              <a:rPr lang="en-US" sz="2700" b="1" dirty="0"/>
              <a:t>The trusting domain</a:t>
            </a:r>
            <a:r>
              <a:rPr lang="en-US" sz="2700" dirty="0"/>
              <a:t> hosts the resources to which access is being granted</a:t>
            </a:r>
          </a:p>
          <a:p>
            <a:r>
              <a:rPr lang="en-US" sz="2700" dirty="0"/>
              <a:t>When the local domain is the trusted domain and the remote is the trusting domain, we have a </a:t>
            </a:r>
            <a:r>
              <a:rPr lang="en-US" sz="2700" b="1" dirty="0"/>
              <a:t>one-way outgoing</a:t>
            </a:r>
            <a:r>
              <a:rPr lang="en-US" sz="2700" dirty="0"/>
              <a:t> trust. It is </a:t>
            </a:r>
            <a:r>
              <a:rPr lang="en-US" sz="2700" b="1" dirty="0"/>
              <a:t>unidirectional</a:t>
            </a:r>
          </a:p>
          <a:p>
            <a:r>
              <a:rPr lang="en-US" sz="2700" dirty="0"/>
              <a:t>When the local domain is the trusting domain and the remote is the trusted domain, we have a </a:t>
            </a:r>
            <a:r>
              <a:rPr lang="en-US" sz="2700" b="1" dirty="0"/>
              <a:t>one-way incoming</a:t>
            </a:r>
            <a:r>
              <a:rPr lang="en-US" sz="2700" dirty="0"/>
              <a:t> trust. It is </a:t>
            </a:r>
            <a:r>
              <a:rPr lang="en-US" sz="2700" b="1" dirty="0"/>
              <a:t>unidirectional</a:t>
            </a:r>
          </a:p>
          <a:p>
            <a:r>
              <a:rPr lang="en-US" sz="2700" dirty="0"/>
              <a:t>If both domains are trusted and trusting, we have </a:t>
            </a:r>
            <a:r>
              <a:rPr lang="en-US" sz="2700" b="1" dirty="0"/>
              <a:t>two-way</a:t>
            </a:r>
            <a:r>
              <a:rPr lang="en-US" sz="2700" dirty="0"/>
              <a:t> trust. </a:t>
            </a:r>
            <a:br>
              <a:rPr lang="bg-BG" sz="2700" dirty="0"/>
            </a:br>
            <a:r>
              <a:rPr lang="en-US" sz="2700" dirty="0"/>
              <a:t>It is </a:t>
            </a:r>
            <a:r>
              <a:rPr lang="en-US" sz="2700" b="1" dirty="0"/>
              <a:t>bidirectional</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Trusts</a:t>
            </a:r>
          </a:p>
        </p:txBody>
      </p:sp>
    </p:spTree>
    <p:extLst>
      <p:ext uri="{BB962C8B-B14F-4D97-AF65-F5344CB8AC3E}">
        <p14:creationId xmlns:p14="http://schemas.microsoft.com/office/powerpoint/2010/main" val="37316260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Additional AD Services</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endParaRPr lang="bg-BG" dirty="0"/>
          </a:p>
        </p:txBody>
      </p:sp>
    </p:spTree>
    <p:extLst>
      <p:ext uri="{BB962C8B-B14F-4D97-AF65-F5344CB8AC3E}">
        <p14:creationId xmlns:p14="http://schemas.microsoft.com/office/powerpoint/2010/main" val="37770583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92500" lnSpcReduction="20000"/>
          </a:bodyPr>
          <a:lstStyle/>
          <a:p>
            <a:r>
              <a:rPr lang="en-US" sz="3000" dirty="0"/>
              <a:t>AD FS uses a methodology called </a:t>
            </a:r>
            <a:r>
              <a:rPr lang="en-US" sz="3000" b="1" dirty="0"/>
              <a:t>claims-based authentication</a:t>
            </a:r>
          </a:p>
          <a:p>
            <a:r>
              <a:rPr lang="en-US" sz="3000" dirty="0"/>
              <a:t>In a claims-based system there are three entities</a:t>
            </a:r>
          </a:p>
          <a:p>
            <a:pPr lvl="1"/>
            <a:r>
              <a:rPr lang="en-US" sz="2800" dirty="0"/>
              <a:t>The user or device trying to access a secure system</a:t>
            </a:r>
          </a:p>
          <a:p>
            <a:pPr lvl="1"/>
            <a:r>
              <a:rPr lang="en-US" sz="2800" dirty="0"/>
              <a:t>The </a:t>
            </a:r>
            <a:r>
              <a:rPr lang="en-US" sz="2800" b="1" dirty="0"/>
              <a:t>identity provider</a:t>
            </a:r>
            <a:r>
              <a:rPr lang="en-US" sz="2800" dirty="0"/>
              <a:t>, which provides authentication services upon request</a:t>
            </a:r>
          </a:p>
          <a:p>
            <a:pPr lvl="1"/>
            <a:r>
              <a:rPr lang="en-US" sz="2800" dirty="0"/>
              <a:t>The system that secures the system or data, known as the </a:t>
            </a:r>
            <a:r>
              <a:rPr lang="en-US" sz="2800" b="1" dirty="0"/>
              <a:t>relying party </a:t>
            </a:r>
            <a:r>
              <a:rPr lang="en-US" sz="2800" dirty="0"/>
              <a:t>because it relies upon, or trusts, the identity provider</a:t>
            </a:r>
          </a:p>
          <a:p>
            <a:r>
              <a:rPr lang="en-US" sz="3000" dirty="0"/>
              <a:t>It is claims-based because of the </a:t>
            </a:r>
            <a:r>
              <a:rPr lang="en-US" sz="3000" b="1" dirty="0"/>
              <a:t>digital tokens </a:t>
            </a:r>
            <a:r>
              <a:rPr lang="en-US" sz="3000" dirty="0"/>
              <a:t>supplied by the identity provider</a:t>
            </a:r>
          </a:p>
          <a:p>
            <a:r>
              <a:rPr lang="en-US" sz="3000" dirty="0"/>
              <a:t>Authentication and authorization are handled by different parties</a:t>
            </a:r>
          </a:p>
          <a:p>
            <a:r>
              <a:rPr lang="en-US" sz="3000" dirty="0"/>
              <a:t>The user </a:t>
            </a:r>
            <a:r>
              <a:rPr lang="en-US" sz="3000" b="1" dirty="0"/>
              <a:t>authenticates</a:t>
            </a:r>
            <a:r>
              <a:rPr lang="en-US" sz="3000" dirty="0"/>
              <a:t> against the </a:t>
            </a:r>
            <a:r>
              <a:rPr lang="en-US" sz="3000" b="1" dirty="0"/>
              <a:t>identity provider</a:t>
            </a:r>
          </a:p>
          <a:p>
            <a:r>
              <a:rPr lang="en-US" sz="3000" b="1" dirty="0"/>
              <a:t>Authorization</a:t>
            </a:r>
            <a:r>
              <a:rPr lang="en-US" sz="3000" dirty="0"/>
              <a:t> to access the data is handled by the </a:t>
            </a:r>
            <a:r>
              <a:rPr lang="en-US" sz="3000" b="1" dirty="0"/>
              <a:t>relying party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Active Directory Federation Services (AD FS)</a:t>
            </a:r>
          </a:p>
        </p:txBody>
      </p:sp>
      <p:sp>
        <p:nvSpPr>
          <p:cNvPr id="6" name="TextBox 5">
            <a:extLst>
              <a:ext uri="{FF2B5EF4-FFF2-40B4-BE49-F238E27FC236}">
                <a16:creationId xmlns:a16="http://schemas.microsoft.com/office/drawing/2014/main" id="{49633FEB-F484-4FE0-A13D-3EEBF363AADE}"/>
              </a:ext>
            </a:extLst>
          </p:cNvPr>
          <p:cNvSpPr txBox="1"/>
          <p:nvPr/>
        </p:nvSpPr>
        <p:spPr>
          <a:xfrm>
            <a:off x="27709" y="6324241"/>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https://docs.microsoft.com/en-us/windows-server/identity/active-directory-federation-services</a:t>
            </a:r>
          </a:p>
        </p:txBody>
      </p:sp>
    </p:spTree>
    <p:extLst>
      <p:ext uri="{BB962C8B-B14F-4D97-AF65-F5344CB8AC3E}">
        <p14:creationId xmlns:p14="http://schemas.microsoft.com/office/powerpoint/2010/main" val="3265597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It enables us to protect data files both at rest and in transit</a:t>
            </a:r>
          </a:p>
          <a:p>
            <a:r>
              <a:rPr lang="en-US" sz="3000" dirty="0"/>
              <a:t>We can control who has access, what type of access do they have, and even define specific access duration</a:t>
            </a:r>
          </a:p>
          <a:p>
            <a:r>
              <a:rPr lang="en-US" sz="3000" dirty="0"/>
              <a:t>Typical scenarios can include</a:t>
            </a:r>
          </a:p>
          <a:p>
            <a:pPr lvl="1"/>
            <a:r>
              <a:rPr lang="en-US" sz="2800" b="1" dirty="0"/>
              <a:t>Prevent propagation </a:t>
            </a:r>
            <a:r>
              <a:rPr lang="en-US" sz="2800" dirty="0"/>
              <a:t>is used when we do not want sensitive data to be sent by e-mail</a:t>
            </a:r>
          </a:p>
          <a:p>
            <a:pPr lvl="1"/>
            <a:r>
              <a:rPr lang="en-US" sz="2800" b="1" dirty="0"/>
              <a:t>Restrict actions </a:t>
            </a:r>
            <a:r>
              <a:rPr lang="en-US" sz="2800" dirty="0"/>
              <a:t>allow us to restrict users to being able to view a document, but not to edit it, nor print it</a:t>
            </a:r>
          </a:p>
          <a:p>
            <a:pPr lvl="1"/>
            <a:r>
              <a:rPr lang="en-US" sz="2800" b="1" dirty="0"/>
              <a:t>Protect data </a:t>
            </a:r>
            <a:r>
              <a:rPr lang="en-US" sz="2800" dirty="0"/>
              <a:t>on a removable storage devices</a:t>
            </a:r>
            <a:endParaRPr lang="en-US" sz="28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AD Rights Management Services (AD RMS)</a:t>
            </a:r>
          </a:p>
        </p:txBody>
      </p:sp>
      <p:sp>
        <p:nvSpPr>
          <p:cNvPr id="6" name="TextBox 5">
            <a:extLst>
              <a:ext uri="{FF2B5EF4-FFF2-40B4-BE49-F238E27FC236}">
                <a16:creationId xmlns:a16="http://schemas.microsoft.com/office/drawing/2014/main" id="{49633FEB-F484-4FE0-A13D-3EEBF363AADE}"/>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https://docs.microsoft.com/en-us/previous-versions/windows/it-pro/windows-server-2012-r2-and-2012/hh831364(v%3Dws.11)</a:t>
            </a:r>
          </a:p>
        </p:txBody>
      </p:sp>
    </p:spTree>
    <p:extLst>
      <p:ext uri="{BB962C8B-B14F-4D97-AF65-F5344CB8AC3E}">
        <p14:creationId xmlns:p14="http://schemas.microsoft.com/office/powerpoint/2010/main" val="2913868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AD CS can be used to implement </a:t>
            </a:r>
            <a:r>
              <a:rPr lang="en-US" sz="3200" b="1" dirty="0"/>
              <a:t>public key infrastructure </a:t>
            </a:r>
            <a:r>
              <a:rPr lang="en-US" sz="3200" dirty="0"/>
              <a:t>(</a:t>
            </a:r>
            <a:r>
              <a:rPr lang="en-US" sz="3200" b="1" dirty="0"/>
              <a:t>PKI</a:t>
            </a:r>
            <a:r>
              <a:rPr lang="en-US" sz="3200" dirty="0"/>
              <a:t>)</a:t>
            </a:r>
          </a:p>
          <a:p>
            <a:r>
              <a:rPr lang="en-US" sz="3200" dirty="0"/>
              <a:t>A PKI provides the following benefits</a:t>
            </a:r>
          </a:p>
          <a:p>
            <a:pPr lvl="1"/>
            <a:r>
              <a:rPr lang="en-US" sz="3000" b="1" dirty="0"/>
              <a:t>Authentication </a:t>
            </a:r>
            <a:r>
              <a:rPr lang="en-US" sz="3000" dirty="0"/>
              <a:t>enables you to identify users, computers, or services</a:t>
            </a:r>
            <a:endParaRPr lang="en-US" sz="3000" b="1" dirty="0"/>
          </a:p>
          <a:p>
            <a:pPr lvl="1"/>
            <a:r>
              <a:rPr lang="en-US" sz="3000" b="1" dirty="0"/>
              <a:t>Verification</a:t>
            </a:r>
            <a:r>
              <a:rPr lang="en-US" sz="3000" dirty="0"/>
              <a:t> ensures that data in transit has not been modified. It also verifies that the sender is who they claim to be</a:t>
            </a:r>
            <a:endParaRPr lang="en-US" sz="3000" b="1" dirty="0"/>
          </a:p>
          <a:p>
            <a:pPr lvl="1"/>
            <a:r>
              <a:rPr lang="en-US" sz="3000" b="1" dirty="0"/>
              <a:t>Privacy </a:t>
            </a:r>
            <a:r>
              <a:rPr lang="en-US" sz="3000" dirty="0"/>
              <a:t>provides a means to encrypt data, either at rest, or in transit</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Active Directory Certificate Services (AD CS)</a:t>
            </a:r>
          </a:p>
        </p:txBody>
      </p:sp>
      <p:sp>
        <p:nvSpPr>
          <p:cNvPr id="6" name="TextBox 5">
            <a:extLst>
              <a:ext uri="{FF2B5EF4-FFF2-40B4-BE49-F238E27FC236}">
                <a16:creationId xmlns:a16="http://schemas.microsoft.com/office/drawing/2014/main" id="{49633FEB-F484-4FE0-A13D-3EEBF363AADE}"/>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https://docs.microsoft.com/en-us/previous-versions/windows/it-pro/windows-server-2012-r2-and-2012/hh831740(v%3Dws.11)</a:t>
            </a:r>
          </a:p>
        </p:txBody>
      </p:sp>
    </p:spTree>
    <p:extLst>
      <p:ext uri="{BB962C8B-B14F-4D97-AF65-F5344CB8AC3E}">
        <p14:creationId xmlns:p14="http://schemas.microsoft.com/office/powerpoint/2010/main" val="39615529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AD Activities &amp; Services 103</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Active Directory Certificate Services</a:t>
            </a:r>
            <a:endParaRPr lang="bg-BG" dirty="0"/>
          </a:p>
        </p:txBody>
      </p:sp>
    </p:spTree>
    <p:extLst>
      <p:ext uri="{BB962C8B-B14F-4D97-AF65-F5344CB8AC3E}">
        <p14:creationId xmlns:p14="http://schemas.microsoft.com/office/powerpoint/2010/main" val="11775711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797">
                <a:solidFill>
                  <a:srgbClr val="234465"/>
                </a:solidFill>
              </a:rPr>
              <a:t>Questions?</a:t>
            </a:r>
            <a:endParaRPr lang="en-US" sz="8797"/>
          </a:p>
        </p:txBody>
      </p:sp>
    </p:spTree>
    <p:extLst>
      <p:ext uri="{BB962C8B-B14F-4D97-AF65-F5344CB8AC3E}">
        <p14:creationId xmlns:p14="http://schemas.microsoft.com/office/powerpoint/2010/main" val="531444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57</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322500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58</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3036128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34465"/>
                </a:solidFill>
                <a:latin typeface="Calibri" panose="020F0502020204030204"/>
              </a:rPr>
              <a:pPr/>
              <a:t>59</a:t>
            </a:fld>
            <a:endParaRPr lang="en-US">
              <a:solidFill>
                <a:srgbClr val="234465"/>
              </a:solidFill>
              <a:latin typeface="Calibri" panose="020F0502020204030204"/>
            </a:endParaRPr>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1940" y="1269565"/>
            <a:ext cx="11815018" cy="5454469"/>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https://softuni.org</a:t>
            </a:r>
            <a:endParaRPr lang="en-US"/>
          </a:p>
          <a:p>
            <a:pPr>
              <a:lnSpc>
                <a:spcPct val="120000"/>
              </a:lnSpc>
            </a:pPr>
            <a:r>
              <a:rPr lang="en-US"/>
              <a:t>© Software University – </a:t>
            </a:r>
            <a:r>
              <a:rPr lang="en-US">
                <a:hlinkClick r:id="rId4"/>
              </a:rPr>
              <a:t>https://softuni.bg</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4073" y="4445192"/>
            <a:ext cx="1930474" cy="2043013"/>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spTree>
    <p:extLst>
      <p:ext uri="{BB962C8B-B14F-4D97-AF65-F5344CB8AC3E}">
        <p14:creationId xmlns:p14="http://schemas.microsoft.com/office/powerpoint/2010/main" val="1028908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This Module (M5)</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Topics</a:t>
            </a:r>
            <a:endParaRPr lang="bg-BG" dirty="0"/>
          </a:p>
        </p:txBody>
      </p:sp>
    </p:spTree>
    <p:extLst>
      <p:ext uri="{BB962C8B-B14F-4D97-AF65-F5344CB8AC3E}">
        <p14:creationId xmlns:p14="http://schemas.microsoft.com/office/powerpoint/2010/main" val="1862218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pPr defTabSz="1218987"/>
            <a:fld id="{2BF067CD-8E6B-4360-9AA8-C5DF2A48A6D1}" type="slidenum">
              <a:rPr lang="en-US">
                <a:solidFill>
                  <a:srgbClr val="234465"/>
                </a:solidFill>
                <a:latin typeface="Calibri" panose="020F0502020204030204"/>
              </a:rPr>
              <a:pPr defTabSz="1218987"/>
              <a:t>60</a:t>
            </a:fld>
            <a:endParaRPr lang="en-US">
              <a:solidFill>
                <a:srgbClr val="234465"/>
              </a:solidFill>
              <a:latin typeface="Calibri" panose="020F0502020204030204"/>
            </a:endParaRPr>
          </a:p>
        </p:txBody>
      </p:sp>
      <p:sp>
        <p:nvSpPr>
          <p:cNvPr id="4" name="Slide Body"/>
          <p:cNvSpPr>
            <a:spLocks noGrp="1"/>
          </p:cNvSpPr>
          <p:nvPr>
            <p:ph idx="4294967295"/>
          </p:nvPr>
        </p:nvSpPr>
        <p:spPr>
          <a:xfrm>
            <a:off x="191942" y="1179586"/>
            <a:ext cx="8693332" cy="5488570"/>
          </a:xfrm>
        </p:spPr>
        <p:txBody>
          <a:bodyPr>
            <a:normAutofit/>
          </a:bodyPr>
          <a:lstStyle/>
          <a:p>
            <a:pPr>
              <a:lnSpc>
                <a:spcPct val="100000"/>
              </a:lnSpc>
            </a:pPr>
            <a:r>
              <a:rPr lang="en-US" sz="3199"/>
              <a:t>Software University – High-Quality Education, Profession and Job for Software Developers</a:t>
            </a:r>
          </a:p>
          <a:p>
            <a:pPr lvl="1"/>
            <a:r>
              <a:rPr lang="en-US" sz="2999" noProof="1">
                <a:hlinkClick r:id="rId3"/>
              </a:rPr>
              <a:t>softuni.bg</a:t>
            </a:r>
            <a:r>
              <a:rPr lang="en-US" sz="2999" noProof="1"/>
              <a:t>, </a:t>
            </a:r>
            <a:r>
              <a:rPr lang="en-US" sz="2999" noProof="1">
                <a:hlinkClick r:id="rId4"/>
              </a:rPr>
              <a:t>softuni.org</a:t>
            </a:r>
            <a:r>
              <a:rPr lang="en-US" sz="2999" noProof="1"/>
              <a:t> </a:t>
            </a:r>
          </a:p>
          <a:p>
            <a:pPr>
              <a:lnSpc>
                <a:spcPct val="100000"/>
              </a:lnSpc>
            </a:pPr>
            <a:r>
              <a:rPr lang="en-US" sz="3199"/>
              <a:t>Software University Foundation</a:t>
            </a:r>
            <a:endParaRPr lang="bg-BG" sz="3199"/>
          </a:p>
          <a:p>
            <a:pPr lvl="1"/>
            <a:r>
              <a:rPr lang="en-US" sz="2999" noProof="1">
                <a:hlinkClick r:id="rId5"/>
              </a:rPr>
              <a:t>softuni.foundation</a:t>
            </a:r>
            <a:endParaRPr lang="en-US" sz="2999" noProof="1"/>
          </a:p>
          <a:p>
            <a:pPr>
              <a:lnSpc>
                <a:spcPct val="100000"/>
              </a:lnSpc>
            </a:pPr>
            <a:r>
              <a:rPr lang="en-US" sz="3199"/>
              <a:t>Software University @ Facebook</a:t>
            </a:r>
          </a:p>
          <a:p>
            <a:pPr lvl="1"/>
            <a:r>
              <a:rPr lang="en-US" sz="2999" noProof="1">
                <a:hlinkClick r:id="rId6"/>
              </a:rPr>
              <a:t>facebook.com/SoftwareUniversity</a:t>
            </a:r>
            <a:endParaRPr lang="en-US" sz="2999" noProof="1"/>
          </a:p>
          <a:p>
            <a:pPr>
              <a:lnSpc>
                <a:spcPct val="100000"/>
              </a:lnSpc>
            </a:pPr>
            <a:r>
              <a:rPr lang="en-US" sz="3199"/>
              <a:t>Software University Forums</a:t>
            </a:r>
          </a:p>
          <a:p>
            <a:pPr lvl="1"/>
            <a:r>
              <a:rPr lang="en-US" sz="2999">
                <a:hlinkClick r:id="rId7"/>
              </a:rPr>
              <a:t>forum.softuni.bg</a:t>
            </a:r>
            <a:endParaRPr lang="en-US" sz="2999" noProof="1"/>
          </a:p>
        </p:txBody>
      </p:sp>
      <p:sp>
        <p:nvSpPr>
          <p:cNvPr id="3" name="Slide Title"/>
          <p:cNvSpPr>
            <a:spLocks noGrp="1"/>
          </p:cNvSpPr>
          <p:nvPr>
            <p:ph type="title"/>
          </p:nvPr>
        </p:nvSpPr>
        <p:spPr/>
        <p:txBody>
          <a:bodyPr/>
          <a:lstStyle/>
          <a:p>
            <a:r>
              <a:rPr lang="en-US"/>
              <a:t>Trainings @ Software University</a:t>
            </a:r>
            <a:r>
              <a:rPr lang="bg-BG"/>
              <a:t> (</a:t>
            </a:r>
            <a:r>
              <a:rPr lang="en-US"/>
              <a:t>SoftUni)</a:t>
            </a:r>
          </a:p>
        </p:txBody>
      </p:sp>
    </p:spTree>
    <p:extLst>
      <p:ext uri="{BB962C8B-B14F-4D97-AF65-F5344CB8AC3E}">
        <p14:creationId xmlns:p14="http://schemas.microsoft.com/office/powerpoint/2010/main" val="383936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Domain Name System (DNS) </a:t>
            </a:r>
          </a:p>
          <a:p>
            <a:pPr marL="446088" indent="-446088">
              <a:lnSpc>
                <a:spcPts val="4000"/>
              </a:lnSpc>
              <a:buFontTx/>
              <a:buAutoNum type="arabicPeriod"/>
            </a:pPr>
            <a:r>
              <a:rPr lang="en-US" dirty="0"/>
              <a:t>Dynamic Host Configuration Protocol (DHCP) </a:t>
            </a:r>
          </a:p>
          <a:p>
            <a:pPr marL="446088" indent="-446088">
              <a:lnSpc>
                <a:spcPts val="4000"/>
              </a:lnSpc>
              <a:buFontTx/>
              <a:buAutoNum type="arabicPeriod"/>
            </a:pPr>
            <a:r>
              <a:rPr lang="en-US" dirty="0"/>
              <a:t>Service Accounts &amp; Kerberos</a:t>
            </a:r>
          </a:p>
          <a:p>
            <a:pPr marL="446088" indent="-446088">
              <a:lnSpc>
                <a:spcPts val="4000"/>
              </a:lnSpc>
              <a:buFontTx/>
              <a:buAutoNum type="arabicPeriod"/>
            </a:pPr>
            <a:r>
              <a:rPr lang="en-US" dirty="0"/>
              <a:t>Backup and Restore</a:t>
            </a:r>
          </a:p>
          <a:p>
            <a:pPr marL="446088" indent="-446088">
              <a:lnSpc>
                <a:spcPts val="4000"/>
              </a:lnSpc>
              <a:buFontTx/>
              <a:buAutoNum type="arabicPeriod"/>
            </a:pPr>
            <a:r>
              <a:rPr lang="en-US" dirty="0"/>
              <a:t>Multiple Domains and Domain Controllers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Tree>
    <p:extLst>
      <p:ext uri="{BB962C8B-B14F-4D97-AF65-F5344CB8AC3E}">
        <p14:creationId xmlns:p14="http://schemas.microsoft.com/office/powerpoint/2010/main" val="8869588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3" name="Rectangle 32">
            <a:extLst>
              <a:ext uri="{FF2B5EF4-FFF2-40B4-BE49-F238E27FC236}">
                <a16:creationId xmlns:a16="http://schemas.microsoft.com/office/drawing/2014/main" id="{ED21BD2C-29A4-477A-B9DA-5BBDC8B2C5C4}"/>
              </a:ext>
            </a:extLst>
          </p:cNvPr>
          <p:cNvSpPr/>
          <p:nvPr/>
        </p:nvSpPr>
        <p:spPr bwMode="auto">
          <a:xfrm>
            <a:off x="2408371" y="2057400"/>
            <a:ext cx="7592880" cy="3160844"/>
          </a:xfrm>
          <a:prstGeom prst="rect">
            <a:avLst/>
          </a:prstGeom>
          <a:noFill/>
          <a:ln w="28575">
            <a:solidFill>
              <a:schemeClr val="tx1">
                <a:lumMod val="75000"/>
                <a:alpha val="80000"/>
              </a:schemeClr>
            </a:solidFill>
            <a:prstDash val="dash"/>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48" name="Shape 14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dirty="0"/>
              <a:t>Lab Infrastructure</a:t>
            </a:r>
            <a:endParaRPr dirty="0"/>
          </a:p>
        </p:txBody>
      </p:sp>
      <p:sp>
        <p:nvSpPr>
          <p:cNvPr id="10" name="Rectangle 9">
            <a:extLst>
              <a:ext uri="{FF2B5EF4-FFF2-40B4-BE49-F238E27FC236}">
                <a16:creationId xmlns:a16="http://schemas.microsoft.com/office/drawing/2014/main" id="{7CF601C2-C1A7-4FE4-B94C-53B054C62002}"/>
              </a:ext>
            </a:extLst>
          </p:cNvPr>
          <p:cNvSpPr/>
          <p:nvPr/>
        </p:nvSpPr>
        <p:spPr>
          <a:xfrm>
            <a:off x="2725376" y="5530114"/>
            <a:ext cx="6971076"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Windows</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 Linux / macOS</a:t>
            </a:r>
          </a:p>
        </p:txBody>
      </p:sp>
      <p:sp>
        <p:nvSpPr>
          <p:cNvPr id="11" name="Rectangle 10">
            <a:extLst>
              <a:ext uri="{FF2B5EF4-FFF2-40B4-BE49-F238E27FC236}">
                <a16:creationId xmlns:a16="http://schemas.microsoft.com/office/drawing/2014/main" id="{9B3482EE-1C18-4C32-8E49-22D94C8206CA}"/>
              </a:ext>
            </a:extLst>
          </p:cNvPr>
          <p:cNvSpPr/>
          <p:nvPr/>
        </p:nvSpPr>
        <p:spPr>
          <a:xfrm>
            <a:off x="2725376" y="4943162"/>
            <a:ext cx="6971076"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Hyper-V </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VirtualBox / VMware </a:t>
            </a:r>
          </a:p>
        </p:txBody>
      </p:sp>
      <p:cxnSp>
        <p:nvCxnSpPr>
          <p:cNvPr id="12" name="Straight Connector 11">
            <a:extLst>
              <a:ext uri="{FF2B5EF4-FFF2-40B4-BE49-F238E27FC236}">
                <a16:creationId xmlns:a16="http://schemas.microsoft.com/office/drawing/2014/main" id="{48565126-BEE1-4EA1-B163-AF5E1FF2CD06}"/>
              </a:ext>
            </a:extLst>
          </p:cNvPr>
          <p:cNvCxnSpPr>
            <a:cxnSpLocks/>
          </p:cNvCxnSpPr>
          <p:nvPr/>
        </p:nvCxnSpPr>
        <p:spPr>
          <a:xfrm>
            <a:off x="2990851" y="4600919"/>
            <a:ext cx="6394198" cy="0"/>
          </a:xfrm>
          <a:prstGeom prst="line">
            <a:avLst/>
          </a:prstGeom>
          <a:noFill/>
          <a:ln w="38100" cap="flat" cmpd="sng" algn="ctr">
            <a:solidFill>
              <a:srgbClr val="4472C4"/>
            </a:solidFill>
            <a:prstDash val="solid"/>
            <a:miter lim="800000"/>
          </a:ln>
          <a:effectLst/>
        </p:spPr>
      </p:cxnSp>
      <p:sp>
        <p:nvSpPr>
          <p:cNvPr id="13" name="TextBox 12">
            <a:extLst>
              <a:ext uri="{FF2B5EF4-FFF2-40B4-BE49-F238E27FC236}">
                <a16:creationId xmlns:a16="http://schemas.microsoft.com/office/drawing/2014/main" id="{D25AE724-94EC-4FE5-A6D3-1EB4F342A7FF}"/>
              </a:ext>
            </a:extLst>
          </p:cNvPr>
          <p:cNvSpPr txBox="1"/>
          <p:nvPr/>
        </p:nvSpPr>
        <p:spPr>
          <a:xfrm>
            <a:off x="6741261" y="4605824"/>
            <a:ext cx="26965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NAT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(Public): 192.168.99.0/24</a:t>
            </a:r>
          </a:p>
        </p:txBody>
      </p:sp>
      <p:sp>
        <p:nvSpPr>
          <p:cNvPr id="14" name="Rectangle 13">
            <a:extLst>
              <a:ext uri="{FF2B5EF4-FFF2-40B4-BE49-F238E27FC236}">
                <a16:creationId xmlns:a16="http://schemas.microsoft.com/office/drawing/2014/main" id="{E34F5FEB-44D5-4E62-A527-D8430B3D7DA4}"/>
              </a:ext>
            </a:extLst>
          </p:cNvPr>
          <p:cNvSpPr/>
          <p:nvPr/>
        </p:nvSpPr>
        <p:spPr>
          <a:xfrm>
            <a:off x="2990851" y="2563213"/>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VM-DC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(DC)</a:t>
            </a:r>
          </a:p>
        </p:txBody>
      </p:sp>
      <p:cxnSp>
        <p:nvCxnSpPr>
          <p:cNvPr id="15" name="Straight Connector 14">
            <a:extLst>
              <a:ext uri="{FF2B5EF4-FFF2-40B4-BE49-F238E27FC236}">
                <a16:creationId xmlns:a16="http://schemas.microsoft.com/office/drawing/2014/main" id="{1AB07A77-0194-4FA4-9ECE-1ADEE6C7001A}"/>
              </a:ext>
            </a:extLst>
          </p:cNvPr>
          <p:cNvCxnSpPr>
            <a:cxnSpLocks/>
          </p:cNvCxnSpPr>
          <p:nvPr/>
        </p:nvCxnSpPr>
        <p:spPr>
          <a:xfrm flipV="1">
            <a:off x="3590034" y="4014123"/>
            <a:ext cx="0" cy="588143"/>
          </a:xfrm>
          <a:prstGeom prst="line">
            <a:avLst/>
          </a:prstGeom>
          <a:noFill/>
          <a:ln w="28575" cap="flat" cmpd="sng" algn="ctr">
            <a:solidFill>
              <a:srgbClr val="4472C4"/>
            </a:solidFill>
            <a:prstDash val="solid"/>
            <a:miter lim="800000"/>
          </a:ln>
          <a:effectLst/>
        </p:spPr>
      </p:cxnSp>
      <p:sp>
        <p:nvSpPr>
          <p:cNvPr id="34" name="Rectangle 33">
            <a:extLst>
              <a:ext uri="{FF2B5EF4-FFF2-40B4-BE49-F238E27FC236}">
                <a16:creationId xmlns:a16="http://schemas.microsoft.com/office/drawing/2014/main" id="{5C9E27D6-4B4A-4207-A349-D778C62CB6A3}"/>
              </a:ext>
            </a:extLst>
          </p:cNvPr>
          <p:cNvSpPr/>
          <p:nvPr/>
        </p:nvSpPr>
        <p:spPr>
          <a:xfrm>
            <a:off x="1870093" y="4345230"/>
            <a:ext cx="1115472"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vSwitch</a:t>
            </a:r>
          </a:p>
        </p:txBody>
      </p:sp>
      <p:sp>
        <p:nvSpPr>
          <p:cNvPr id="20" name="Rectangle 19">
            <a:extLst>
              <a:ext uri="{FF2B5EF4-FFF2-40B4-BE49-F238E27FC236}">
                <a16:creationId xmlns:a16="http://schemas.microsoft.com/office/drawing/2014/main" id="{A139881B-75E9-4BF1-879F-9AF5BE8DFA5F}"/>
              </a:ext>
            </a:extLst>
          </p:cNvPr>
          <p:cNvSpPr/>
          <p:nvPr/>
        </p:nvSpPr>
        <p:spPr>
          <a:xfrm>
            <a:off x="5614155" y="2561867"/>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(SERVER1)</a:t>
            </a:r>
          </a:p>
        </p:txBody>
      </p:sp>
      <p:cxnSp>
        <p:nvCxnSpPr>
          <p:cNvPr id="21" name="Straight Connector 20">
            <a:extLst>
              <a:ext uri="{FF2B5EF4-FFF2-40B4-BE49-F238E27FC236}">
                <a16:creationId xmlns:a16="http://schemas.microsoft.com/office/drawing/2014/main" id="{9AD9CF17-4E9D-4EA7-88DD-6717910F6DB1}"/>
              </a:ext>
            </a:extLst>
          </p:cNvPr>
          <p:cNvCxnSpPr>
            <a:cxnSpLocks/>
          </p:cNvCxnSpPr>
          <p:nvPr/>
        </p:nvCxnSpPr>
        <p:spPr>
          <a:xfrm flipV="1">
            <a:off x="6216684" y="4009467"/>
            <a:ext cx="0" cy="588143"/>
          </a:xfrm>
          <a:prstGeom prst="line">
            <a:avLst/>
          </a:prstGeom>
          <a:noFill/>
          <a:ln w="28575" cap="flat" cmpd="sng" algn="ctr">
            <a:solidFill>
              <a:srgbClr val="4472C4"/>
            </a:solidFill>
            <a:prstDash val="solid"/>
            <a:miter lim="800000"/>
          </a:ln>
          <a:effectLst/>
        </p:spPr>
      </p:cxnSp>
      <p:sp>
        <p:nvSpPr>
          <p:cNvPr id="3" name="TextBox 2">
            <a:extLst>
              <a:ext uri="{FF2B5EF4-FFF2-40B4-BE49-F238E27FC236}">
                <a16:creationId xmlns:a16="http://schemas.microsoft.com/office/drawing/2014/main" id="{86CA9E22-F8BE-4C47-87AF-070E6BF5A2A6}"/>
              </a:ext>
            </a:extLst>
          </p:cNvPr>
          <p:cNvSpPr txBox="1"/>
          <p:nvPr/>
        </p:nvSpPr>
        <p:spPr>
          <a:xfrm>
            <a:off x="3599461" y="4034548"/>
            <a:ext cx="34015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6" name="TextBox 5">
            <a:extLst>
              <a:ext uri="{FF2B5EF4-FFF2-40B4-BE49-F238E27FC236}">
                <a16:creationId xmlns:a16="http://schemas.microsoft.com/office/drawing/2014/main" id="{B12992E5-261D-4D3D-8549-539DB94279C8}"/>
              </a:ext>
            </a:extLst>
          </p:cNvPr>
          <p:cNvSpPr txBox="1"/>
          <p:nvPr/>
        </p:nvSpPr>
        <p:spPr>
          <a:xfrm>
            <a:off x="6201640" y="4027083"/>
            <a:ext cx="44435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.11</a:t>
            </a:r>
          </a:p>
        </p:txBody>
      </p:sp>
      <p:sp>
        <p:nvSpPr>
          <p:cNvPr id="19" name="TextBox 18">
            <a:extLst>
              <a:ext uri="{FF2B5EF4-FFF2-40B4-BE49-F238E27FC236}">
                <a16:creationId xmlns:a16="http://schemas.microsoft.com/office/drawing/2014/main" id="{16A391F7-9EAB-4B85-AEB8-37C8AE870CFB}"/>
              </a:ext>
            </a:extLst>
          </p:cNvPr>
          <p:cNvSpPr txBox="1"/>
          <p:nvPr/>
        </p:nvSpPr>
        <p:spPr>
          <a:xfrm>
            <a:off x="2427829" y="2099846"/>
            <a:ext cx="109998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WSAA.LAB</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0" name="Flowchart: Magnetic Disk 29">
            <a:extLst>
              <a:ext uri="{FF2B5EF4-FFF2-40B4-BE49-F238E27FC236}">
                <a16:creationId xmlns:a16="http://schemas.microsoft.com/office/drawing/2014/main" id="{997AB6B4-2B9F-4F93-8858-5D00B9C1BE81}"/>
              </a:ext>
            </a:extLst>
          </p:cNvPr>
          <p:cNvSpPr/>
          <p:nvPr/>
        </p:nvSpPr>
        <p:spPr bwMode="auto">
          <a:xfrm>
            <a:off x="4356303" y="2563508"/>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OS</a:t>
            </a:r>
            <a:endParaRPr kumimoji="0" lang="bg-BG" sz="9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030B3850-5A7D-4365-BD47-D39AFBC26847}"/>
              </a:ext>
            </a:extLst>
          </p:cNvPr>
          <p:cNvCxnSpPr>
            <a:stCxn id="30" idx="2"/>
          </p:cNvCxnSpPr>
          <p:nvPr/>
        </p:nvCxnSpPr>
        <p:spPr>
          <a:xfrm flipH="1">
            <a:off x="4193691" y="2774847"/>
            <a:ext cx="162612" cy="0"/>
          </a:xfrm>
          <a:prstGeom prst="line">
            <a:avLst/>
          </a:prstGeom>
          <a:noFill/>
          <a:ln w="28575" cap="flat" cmpd="sng" algn="ctr">
            <a:solidFill>
              <a:srgbClr val="4472C4"/>
            </a:solidFill>
            <a:prstDash val="solid"/>
            <a:miter lim="800000"/>
          </a:ln>
          <a:effectLst/>
        </p:spPr>
      </p:cxnSp>
      <p:sp>
        <p:nvSpPr>
          <p:cNvPr id="32" name="Flowchart: Magnetic Disk 31">
            <a:extLst>
              <a:ext uri="{FF2B5EF4-FFF2-40B4-BE49-F238E27FC236}">
                <a16:creationId xmlns:a16="http://schemas.microsoft.com/office/drawing/2014/main" id="{C6D90A7D-857C-4A2E-8351-0BE8598890AB}"/>
              </a:ext>
            </a:extLst>
          </p:cNvPr>
          <p:cNvSpPr/>
          <p:nvPr/>
        </p:nvSpPr>
        <p:spPr bwMode="auto">
          <a:xfrm>
            <a:off x="6984036" y="2561867"/>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OS</a:t>
            </a:r>
            <a:endParaRPr kumimoji="0" lang="bg-BG" sz="9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33F92252-7DE5-478C-99DA-445F3C90FA47}"/>
              </a:ext>
            </a:extLst>
          </p:cNvPr>
          <p:cNvCxnSpPr>
            <a:stCxn id="32" idx="2"/>
          </p:cNvCxnSpPr>
          <p:nvPr/>
        </p:nvCxnSpPr>
        <p:spPr>
          <a:xfrm flipH="1">
            <a:off x="6821424" y="2773206"/>
            <a:ext cx="162612" cy="0"/>
          </a:xfrm>
          <a:prstGeom prst="line">
            <a:avLst/>
          </a:prstGeom>
          <a:noFill/>
          <a:ln w="28575" cap="flat" cmpd="sng" algn="ctr">
            <a:solidFill>
              <a:srgbClr val="4472C4"/>
            </a:solidFill>
            <a:prstDash val="solid"/>
            <a:miter lim="800000"/>
          </a:ln>
          <a:effectLst/>
        </p:spPr>
      </p:cxnSp>
      <p:sp>
        <p:nvSpPr>
          <p:cNvPr id="48" name="Rectangle 47">
            <a:extLst>
              <a:ext uri="{FF2B5EF4-FFF2-40B4-BE49-F238E27FC236}">
                <a16:creationId xmlns:a16="http://schemas.microsoft.com/office/drawing/2014/main" id="{5B3B7570-75C9-44EB-A507-FE51B141FFDD}"/>
              </a:ext>
            </a:extLst>
          </p:cNvPr>
          <p:cNvSpPr/>
          <p:nvPr/>
        </p:nvSpPr>
        <p:spPr>
          <a:xfrm>
            <a:off x="7852253" y="2555775"/>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(SERVER2)</a:t>
            </a:r>
          </a:p>
        </p:txBody>
      </p:sp>
      <p:sp>
        <p:nvSpPr>
          <p:cNvPr id="51" name="Flowchart: Magnetic Disk 50">
            <a:extLst>
              <a:ext uri="{FF2B5EF4-FFF2-40B4-BE49-F238E27FC236}">
                <a16:creationId xmlns:a16="http://schemas.microsoft.com/office/drawing/2014/main" id="{C066094D-A649-4BD5-8FEE-13452D83A343}"/>
              </a:ext>
            </a:extLst>
          </p:cNvPr>
          <p:cNvSpPr/>
          <p:nvPr/>
        </p:nvSpPr>
        <p:spPr bwMode="auto">
          <a:xfrm>
            <a:off x="9196030" y="2555775"/>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OS</a:t>
            </a:r>
            <a:endParaRPr kumimoji="0" lang="bg-BG" sz="9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02EA263-5FAB-47D2-B1C2-9D223D05E6A8}"/>
              </a:ext>
            </a:extLst>
          </p:cNvPr>
          <p:cNvCxnSpPr>
            <a:stCxn id="51" idx="2"/>
          </p:cNvCxnSpPr>
          <p:nvPr/>
        </p:nvCxnSpPr>
        <p:spPr>
          <a:xfrm flipH="1">
            <a:off x="9033418" y="2767114"/>
            <a:ext cx="162612" cy="0"/>
          </a:xfrm>
          <a:prstGeom prst="line">
            <a:avLst/>
          </a:prstGeom>
          <a:noFill/>
          <a:ln w="28575" cap="flat" cmpd="sng" algn="ctr">
            <a:solidFill>
              <a:srgbClr val="4472C4"/>
            </a:solidFill>
            <a:prstDash val="solid"/>
            <a:miter lim="800000"/>
          </a:ln>
          <a:effectLst/>
        </p:spPr>
      </p:cxnSp>
      <p:cxnSp>
        <p:nvCxnSpPr>
          <p:cNvPr id="56" name="Straight Connector 55">
            <a:extLst>
              <a:ext uri="{FF2B5EF4-FFF2-40B4-BE49-F238E27FC236}">
                <a16:creationId xmlns:a16="http://schemas.microsoft.com/office/drawing/2014/main" id="{D0A08B3C-5A88-4976-9651-C75888FDF2B2}"/>
              </a:ext>
            </a:extLst>
          </p:cNvPr>
          <p:cNvCxnSpPr>
            <a:cxnSpLocks/>
          </p:cNvCxnSpPr>
          <p:nvPr/>
        </p:nvCxnSpPr>
        <p:spPr>
          <a:xfrm flipV="1">
            <a:off x="8433050" y="4000625"/>
            <a:ext cx="0" cy="585337"/>
          </a:xfrm>
          <a:prstGeom prst="line">
            <a:avLst/>
          </a:prstGeom>
          <a:noFill/>
          <a:ln w="28575" cap="flat" cmpd="sng" algn="ctr">
            <a:solidFill>
              <a:srgbClr val="4472C4"/>
            </a:solidFill>
            <a:prstDash val="solid"/>
            <a:miter lim="800000"/>
          </a:ln>
          <a:effectLst/>
        </p:spPr>
      </p:cxnSp>
      <p:sp>
        <p:nvSpPr>
          <p:cNvPr id="71" name="TextBox 70">
            <a:extLst>
              <a:ext uri="{FF2B5EF4-FFF2-40B4-BE49-F238E27FC236}">
                <a16:creationId xmlns:a16="http://schemas.microsoft.com/office/drawing/2014/main" id="{15CD8631-E55D-46E3-B4E0-7B072BD8E9CC}"/>
              </a:ext>
            </a:extLst>
          </p:cNvPr>
          <p:cNvSpPr txBox="1"/>
          <p:nvPr/>
        </p:nvSpPr>
        <p:spPr>
          <a:xfrm>
            <a:off x="8434787" y="4021441"/>
            <a:ext cx="44435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.12</a:t>
            </a:r>
          </a:p>
        </p:txBody>
      </p:sp>
      <p:sp>
        <p:nvSpPr>
          <p:cNvPr id="3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6383889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AD Activities &amp; Services 101</a:t>
            </a:r>
          </a:p>
        </p:txBody>
      </p:sp>
      <p:sp>
        <p:nvSpPr>
          <p:cNvPr id="3" name="Subtitle 2"/>
          <p:cNvSpPr>
            <a:spLocks noGrp="1"/>
          </p:cNvSpPr>
          <p:nvPr>
            <p:ph type="subTitle" sz="quarter" idx="11"/>
          </p:nvPr>
        </p:nvSpPr>
        <p:spPr/>
        <p:txBody>
          <a:bodyPr/>
          <a:lstStyle/>
          <a:p>
            <a:r>
              <a:rPr lang="en-US" dirty="0"/>
              <a:t>Domain Name System (DNS)</a:t>
            </a:r>
          </a:p>
        </p:txBody>
      </p:sp>
      <p:pic>
        <p:nvPicPr>
          <p:cNvPr id="4" name="Picture 2" descr="Windows 8.1 Logo Microsoft, windows logos, blue, angle png | PNGEg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89987" l="10000" r="91000">
                        <a14:foregroundMark x1="20000" y1="13767" x2="48444" y2="38173"/>
                        <a14:foregroundMark x1="49111" y1="44305" x2="21667" y2="67584"/>
                        <a14:foregroundMark x1="51333" y1="42553" x2="87889" y2="78849"/>
                      </a14:backgroundRemoval>
                    </a14:imgEffect>
                  </a14:imgLayer>
                </a14:imgProps>
              </a:ext>
              <a:ext uri="{28A0092B-C50C-407E-A947-70E740481C1C}">
                <a14:useLocalDpi xmlns:a14="http://schemas.microsoft.com/office/drawing/2010/main" val="0"/>
              </a:ext>
            </a:extLst>
          </a:blip>
          <a:srcRect/>
          <a:stretch>
            <a:fillRect/>
          </a:stretch>
        </p:blipFill>
        <p:spPr bwMode="auto">
          <a:xfrm>
            <a:off x="4026000" y="1314000"/>
            <a:ext cx="3555000" cy="31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1026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4.xml><?xml version="1.0" encoding="utf-8"?>
<a:theme xmlns:a="http://schemas.openxmlformats.org/drawingml/2006/main" name="3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10369</TotalTime>
  <Words>3655</Words>
  <Application>Microsoft Office PowerPoint</Application>
  <PresentationFormat>Widescreen</PresentationFormat>
  <Paragraphs>456</Paragraphs>
  <Slides>60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60</vt:i4>
      </vt:variant>
    </vt:vector>
  </HeadingPairs>
  <TitlesOfParts>
    <vt:vector size="69" baseType="lpstr">
      <vt:lpstr>Arial</vt:lpstr>
      <vt:lpstr>Calibri</vt:lpstr>
      <vt:lpstr>Consolas</vt:lpstr>
      <vt:lpstr>Wingdings</vt:lpstr>
      <vt:lpstr>Wingdings 2</vt:lpstr>
      <vt:lpstr>1_SoftUni3_1</vt:lpstr>
      <vt:lpstr>SoftUni</vt:lpstr>
      <vt:lpstr>2_SoftUni3_1</vt:lpstr>
      <vt:lpstr>3_SoftUni3_1</vt:lpstr>
      <vt:lpstr>AD Activities and Services</vt:lpstr>
      <vt:lpstr>Have a Question?</vt:lpstr>
      <vt:lpstr>Homework Progress</vt:lpstr>
      <vt:lpstr>PowerPoint Presentation</vt:lpstr>
      <vt:lpstr>What We Covered</vt:lpstr>
      <vt:lpstr>PowerPoint Presentation</vt:lpstr>
      <vt:lpstr>Table of Contents</vt:lpstr>
      <vt:lpstr>Lab Infrastructure</vt:lpstr>
      <vt:lpstr>AD Activities &amp; Services 101</vt:lpstr>
      <vt:lpstr>Domain Name System (DNS) </vt:lpstr>
      <vt:lpstr>DNS Zones</vt:lpstr>
      <vt:lpstr>Active Directory Integrated Zones</vt:lpstr>
      <vt:lpstr>Primary and Secondary Zones</vt:lpstr>
      <vt:lpstr>Reverse Lookup Zones</vt:lpstr>
      <vt:lpstr>Zone Delegation</vt:lpstr>
      <vt:lpstr>(Conditional) Forwarders</vt:lpstr>
      <vt:lpstr>Stub Zones</vt:lpstr>
      <vt:lpstr>GlobalNames Zones</vt:lpstr>
      <vt:lpstr>Resource Records</vt:lpstr>
      <vt:lpstr>Zone Aging and Scavenging</vt:lpstr>
      <vt:lpstr>DNS Tools</vt:lpstr>
      <vt:lpstr>Practice: AD Activities &amp; Services 101</vt:lpstr>
      <vt:lpstr>AD Activities &amp; Services 102</vt:lpstr>
      <vt:lpstr>Dynamic Host Configuration Protocol (DHCP)</vt:lpstr>
      <vt:lpstr>Scopes</vt:lpstr>
      <vt:lpstr>Server and Scope Options</vt:lpstr>
      <vt:lpstr>Reservations. Filtering. Name Protection</vt:lpstr>
      <vt:lpstr>Additional Scopes</vt:lpstr>
      <vt:lpstr>DHCP Failover</vt:lpstr>
      <vt:lpstr>Administration</vt:lpstr>
      <vt:lpstr>DHCP Tools</vt:lpstr>
      <vt:lpstr>IP Address Management (IPAM)</vt:lpstr>
      <vt:lpstr>IP Address Management (IPAM)</vt:lpstr>
      <vt:lpstr>IP Address Tracking</vt:lpstr>
      <vt:lpstr>IPAM Tools</vt:lpstr>
      <vt:lpstr>Practice: AD Activities &amp; Services 102</vt:lpstr>
      <vt:lpstr>PowerPoint Presentation</vt:lpstr>
      <vt:lpstr>Service Accounts</vt:lpstr>
      <vt:lpstr>Managed Service Accounts (sMSA)</vt:lpstr>
      <vt:lpstr>Group Managed Service Accounts (gMSA)</vt:lpstr>
      <vt:lpstr>Virtual Accounts</vt:lpstr>
      <vt:lpstr>Kerberos Constrained Delegation (KCD)</vt:lpstr>
      <vt:lpstr>Service Principal Names</vt:lpstr>
      <vt:lpstr>PowerPoint Presentation</vt:lpstr>
      <vt:lpstr>AD Snapshots</vt:lpstr>
      <vt:lpstr>Active Directory Backup</vt:lpstr>
      <vt:lpstr>Restoring Active Directory</vt:lpstr>
      <vt:lpstr>PowerPoint Presentation</vt:lpstr>
      <vt:lpstr>Read Only Domain Controllers</vt:lpstr>
      <vt:lpstr>Trusts</vt:lpstr>
      <vt:lpstr>PowerPoint Presentation</vt:lpstr>
      <vt:lpstr>Active Directory Federation Services (AD FS)</vt:lpstr>
      <vt:lpstr>AD Rights Management Services (AD RMS)</vt:lpstr>
      <vt:lpstr>Active Directory Certificate Services (AD CS)</vt:lpstr>
      <vt:lpstr>PowerPoint Presentation</vt:lpstr>
      <vt:lpstr>Questions?</vt:lpstr>
      <vt:lpstr>SoftUni Diamond Partners</vt:lpstr>
      <vt:lpstr>Educational Partners</vt:lpstr>
      <vt:lpstr>License</vt:lpstr>
      <vt:lpstr>Trainings @ Software University (SoftUni)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WSAA - M5 - Slides - Active Directory Activities and Services</dc:title>
  <dc:creator>Software University Foundation</dc:creator>
  <cp:keywords>Software University, SoftUni, programming, coding, software development, education, training, course</cp:keywords>
  <cp:lastModifiedBy>Dimitar Zahariev</cp:lastModifiedBy>
  <cp:revision>108</cp:revision>
  <dcterms:created xsi:type="dcterms:W3CDTF">2018-05-23T13:08:44Z</dcterms:created>
  <dcterms:modified xsi:type="dcterms:W3CDTF">2021-07-28T19:52:41Z</dcterms:modified>
  <cp:category>computer programming, programming</cp:category>
</cp:coreProperties>
</file>