
<file path=[Content_Types].xml><?xml version="1.0" encoding="utf-8"?>
<Types xmlns="http://schemas.openxmlformats.org/package/2006/content-types">
  <Default Extension="emf" ContentType="image/x-emf"/>
  <Default Extension="jfif" ContentType="image/png"/>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8" r:id="rId2"/>
    <p:sldMasterId id="2147483701" r:id="rId3"/>
    <p:sldMasterId id="2147483717" r:id="rId4"/>
    <p:sldMasterId id="2147483732" r:id="rId5"/>
  </p:sldMasterIdLst>
  <p:notesMasterIdLst>
    <p:notesMasterId r:id="rId55"/>
  </p:notesMasterIdLst>
  <p:handoutMasterIdLst>
    <p:handoutMasterId r:id="rId56"/>
  </p:handoutMasterIdLst>
  <p:sldIdLst>
    <p:sldId id="503" r:id="rId6"/>
    <p:sldId id="993" r:id="rId7"/>
    <p:sldId id="610" r:id="rId8"/>
    <p:sldId id="895" r:id="rId9"/>
    <p:sldId id="946" r:id="rId10"/>
    <p:sldId id="947" r:id="rId11"/>
    <p:sldId id="276" r:id="rId12"/>
    <p:sldId id="992" r:id="rId13"/>
    <p:sldId id="353" r:id="rId14"/>
    <p:sldId id="1038" r:id="rId15"/>
    <p:sldId id="810" r:id="rId16"/>
    <p:sldId id="571" r:id="rId17"/>
    <p:sldId id="1039" r:id="rId18"/>
    <p:sldId id="566" r:id="rId19"/>
    <p:sldId id="1041" r:id="rId20"/>
    <p:sldId id="1056" r:id="rId21"/>
    <p:sldId id="1042" r:id="rId22"/>
    <p:sldId id="1043" r:id="rId23"/>
    <p:sldId id="1044" r:id="rId24"/>
    <p:sldId id="1045" r:id="rId25"/>
    <p:sldId id="1057" r:id="rId26"/>
    <p:sldId id="1046" r:id="rId27"/>
    <p:sldId id="1051" r:id="rId28"/>
    <p:sldId id="699" r:id="rId29"/>
    <p:sldId id="701" r:id="rId30"/>
    <p:sldId id="1054" r:id="rId31"/>
    <p:sldId id="1047" r:id="rId32"/>
    <p:sldId id="1055" r:id="rId33"/>
    <p:sldId id="1048" r:id="rId34"/>
    <p:sldId id="1049" r:id="rId35"/>
    <p:sldId id="707" r:id="rId36"/>
    <p:sldId id="708" r:id="rId37"/>
    <p:sldId id="1050" r:id="rId38"/>
    <p:sldId id="555" r:id="rId39"/>
    <p:sldId id="604" r:id="rId40"/>
    <p:sldId id="619" r:id="rId41"/>
    <p:sldId id="606" r:id="rId42"/>
    <p:sldId id="607" r:id="rId43"/>
    <p:sldId id="618" r:id="rId44"/>
    <p:sldId id="1052" r:id="rId45"/>
    <p:sldId id="1058" r:id="rId46"/>
    <p:sldId id="1059" r:id="rId47"/>
    <p:sldId id="1053" r:id="rId48"/>
    <p:sldId id="714" r:id="rId49"/>
    <p:sldId id="1034" r:id="rId50"/>
    <p:sldId id="1035" r:id="rId51"/>
    <p:sldId id="1036" r:id="rId52"/>
    <p:sldId id="1037" r:id="rId53"/>
    <p:sldId id="92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503"/>
            <p14:sldId id="993"/>
            <p14:sldId id="610"/>
            <p14:sldId id="895"/>
            <p14:sldId id="946"/>
            <p14:sldId id="947"/>
            <p14:sldId id="276"/>
            <p14:sldId id="992"/>
          </p14:sldIdLst>
        </p14:section>
        <p14:section name="Part 1" id="{E69510C4-FC53-4A79-B98C-36AD0169A3BC}">
          <p14:sldIdLst>
            <p14:sldId id="353"/>
            <p14:sldId id="1038"/>
            <p14:sldId id="810"/>
            <p14:sldId id="571"/>
            <p14:sldId id="1039"/>
            <p14:sldId id="566"/>
            <p14:sldId id="1041"/>
            <p14:sldId id="1056"/>
            <p14:sldId id="1042"/>
            <p14:sldId id="1043"/>
            <p14:sldId id="1044"/>
            <p14:sldId id="1045"/>
            <p14:sldId id="1057"/>
            <p14:sldId id="1046"/>
            <p14:sldId id="1051"/>
            <p14:sldId id="699"/>
          </p14:sldIdLst>
        </p14:section>
        <p14:section name="Part 2" id="{2F9F5986-7BBB-4366-862C-8A927EE2272D}">
          <p14:sldIdLst>
            <p14:sldId id="701"/>
            <p14:sldId id="1054"/>
            <p14:sldId id="1047"/>
            <p14:sldId id="1055"/>
            <p14:sldId id="1048"/>
            <p14:sldId id="1049"/>
            <p14:sldId id="707"/>
          </p14:sldIdLst>
        </p14:section>
        <p14:section name="Part 3" id="{DC9A04FA-C33A-436B-BB9B-6974AC806353}">
          <p14:sldIdLst>
            <p14:sldId id="708"/>
            <p14:sldId id="1050"/>
            <p14:sldId id="555"/>
            <p14:sldId id="604"/>
            <p14:sldId id="619"/>
            <p14:sldId id="606"/>
            <p14:sldId id="607"/>
            <p14:sldId id="618"/>
            <p14:sldId id="1052"/>
            <p14:sldId id="1058"/>
            <p14:sldId id="1059"/>
            <p14:sldId id="1053"/>
            <p14:sldId id="714"/>
          </p14:sldIdLst>
        </p14:section>
        <p14:section name="Conclusion" id="{10E03AB1-9AA8-4E86-9A64-D741901E50A2}">
          <p14:sldIdLst>
            <p14:sldId id="1034"/>
            <p14:sldId id="1035"/>
            <p14:sldId id="1036"/>
            <p14:sldId id="1037"/>
            <p14:sldId id="922"/>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4ADEE-9301-472B-B059-095791AB645A}" v="6" dt="2021-07-13T22:22:34.175"/>
    <p1510:client id="{7A1C77DD-6B80-447A-99D8-0F0BB36D9CA6}" v="1180" dt="2021-07-14T18:24:36.91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94620" autoAdjust="0"/>
  </p:normalViewPr>
  <p:slideViewPr>
    <p:cSldViewPr showGuides="1">
      <p:cViewPr varScale="1">
        <p:scale>
          <a:sx n="108" d="100"/>
          <a:sy n="108" d="100"/>
        </p:scale>
        <p:origin x="330" y="96"/>
      </p:cViewPr>
      <p:guideLst>
        <p:guide orient="horz" pos="2183"/>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2692"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61" Type="http://schemas.microsoft.com/office/2016/11/relationships/changesInfo" Target="changesInfos/changesInfo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ar Zahariev" userId="b84e4ebc77879e88" providerId="LiveId" clId="{ECB8ECED-16A5-48B9-A5D8-297B20623A32}"/>
    <pc:docChg chg="custSel modSld">
      <pc:chgData name="Dimitar Zahariev" userId="b84e4ebc77879e88" providerId="LiveId" clId="{ECB8ECED-16A5-48B9-A5D8-297B20623A32}" dt="2020-11-25T14:49:53.607" v="186" actId="113"/>
      <pc:docMkLst>
        <pc:docMk/>
      </pc:docMkLst>
      <pc:sldChg chg="modSp mod modAnim">
        <pc:chgData name="Dimitar Zahariev" userId="b84e4ebc77879e88" providerId="LiveId" clId="{ECB8ECED-16A5-48B9-A5D8-297B20623A32}" dt="2020-11-25T14:45:47.440" v="119"/>
        <pc:sldMkLst>
          <pc:docMk/>
          <pc:sldMk cId="4128315626" sldId="781"/>
        </pc:sldMkLst>
        <pc:spChg chg="mod">
          <ac:chgData name="Dimitar Zahariev" userId="b84e4ebc77879e88" providerId="LiveId" clId="{ECB8ECED-16A5-48B9-A5D8-297B20623A32}" dt="2020-11-25T14:43:35.892" v="91" actId="20577"/>
          <ac:spMkLst>
            <pc:docMk/>
            <pc:sldMk cId="4128315626" sldId="781"/>
            <ac:spMk id="5" creationId="{25D4DC16-7C8F-4647-B097-E39063E1F4FD}"/>
          </ac:spMkLst>
        </pc:spChg>
      </pc:sldChg>
      <pc:sldChg chg="modSp modAnim">
        <pc:chgData name="Dimitar Zahariev" userId="b84e4ebc77879e88" providerId="LiveId" clId="{ECB8ECED-16A5-48B9-A5D8-297B20623A32}" dt="2020-11-25T14:49:53.607" v="186" actId="113"/>
        <pc:sldMkLst>
          <pc:docMk/>
          <pc:sldMk cId="311008798" sldId="782"/>
        </pc:sldMkLst>
        <pc:spChg chg="mod">
          <ac:chgData name="Dimitar Zahariev" userId="b84e4ebc77879e88" providerId="LiveId" clId="{ECB8ECED-16A5-48B9-A5D8-297B20623A32}" dt="2020-11-25T14:49:53.607" v="186" actId="113"/>
          <ac:spMkLst>
            <pc:docMk/>
            <pc:sldMk cId="311008798" sldId="782"/>
            <ac:spMk id="5" creationId="{25D4DC16-7C8F-4647-B097-E39063E1F4FD}"/>
          </ac:spMkLst>
        </pc:spChg>
      </pc:sldChg>
    </pc:docChg>
  </pc:docChgLst>
  <pc:docChgLst>
    <pc:chgData name="Dimitar Zahariev" userId="b84e4ebc77879e88" providerId="LiveId" clId="{3854ADEE-9301-472B-B059-095791AB645A}"/>
    <pc:docChg chg="addSld delSld modSld modSection">
      <pc:chgData name="Dimitar Zahariev" userId="b84e4ebc77879e88" providerId="LiveId" clId="{3854ADEE-9301-472B-B059-095791AB645A}" dt="2021-07-13T22:24:11.397" v="31" actId="47"/>
      <pc:docMkLst>
        <pc:docMk/>
      </pc:docMkLst>
      <pc:sldChg chg="modSp add del">
        <pc:chgData name="Dimitar Zahariev" userId="b84e4ebc77879e88" providerId="LiveId" clId="{3854ADEE-9301-472B-B059-095791AB645A}" dt="2021-07-13T22:21:40.684" v="27" actId="13926"/>
        <pc:sldMkLst>
          <pc:docMk/>
          <pc:sldMk cId="1646986932" sldId="276"/>
        </pc:sldMkLst>
        <pc:spChg chg="mod">
          <ac:chgData name="Dimitar Zahariev" userId="b84e4ebc77879e88" providerId="LiveId" clId="{3854ADEE-9301-472B-B059-095791AB645A}" dt="2021-07-13T22:21:40.684" v="27" actId="13926"/>
          <ac:spMkLst>
            <pc:docMk/>
            <pc:sldMk cId="1646986932" sldId="276"/>
            <ac:spMk id="444419" creationId="{00000000-0000-0000-0000-000000000000}"/>
          </ac:spMkLst>
        </pc:spChg>
      </pc:sldChg>
      <pc:sldChg chg="modSp mod">
        <pc:chgData name="Dimitar Zahariev" userId="b84e4ebc77879e88" providerId="LiveId" clId="{3854ADEE-9301-472B-B059-095791AB645A}" dt="2021-07-13T22:19:34.332" v="16" actId="6549"/>
        <pc:sldMkLst>
          <pc:docMk/>
          <pc:sldMk cId="3666405375" sldId="503"/>
        </pc:sldMkLst>
        <pc:spChg chg="mod">
          <ac:chgData name="Dimitar Zahariev" userId="b84e4ebc77879e88" providerId="LiveId" clId="{3854ADEE-9301-472B-B059-095791AB645A}" dt="2021-07-13T22:18:27.097" v="0" actId="6549"/>
          <ac:spMkLst>
            <pc:docMk/>
            <pc:sldMk cId="3666405375" sldId="503"/>
            <ac:spMk id="2" creationId="{37F91798-9AD5-4209-8887-958029548481}"/>
          </ac:spMkLst>
        </pc:spChg>
        <pc:spChg chg="mod">
          <ac:chgData name="Dimitar Zahariev" userId="b84e4ebc77879e88" providerId="LiveId" clId="{3854ADEE-9301-472B-B059-095791AB645A}" dt="2021-07-13T22:19:34.332" v="16" actId="6549"/>
          <ac:spMkLst>
            <pc:docMk/>
            <pc:sldMk cId="3666405375" sldId="503"/>
            <ac:spMk id="3" creationId="{A004DC04-DA2A-41C0-8578-4B8D2F08EA7D}"/>
          </ac:spMkLst>
        </pc:spChg>
      </pc:sldChg>
      <pc:sldChg chg="modSp add del">
        <pc:chgData name="Dimitar Zahariev" userId="b84e4ebc77879e88" providerId="LiveId" clId="{3854ADEE-9301-472B-B059-095791AB645A}" dt="2021-07-13T22:20:13.791" v="19"/>
        <pc:sldMkLst>
          <pc:docMk/>
          <pc:sldMk cId="2856544599" sldId="610"/>
        </pc:sldMkLst>
        <pc:spChg chg="mod">
          <ac:chgData name="Dimitar Zahariev" userId="b84e4ebc77879e88" providerId="LiveId" clId="{3854ADEE-9301-472B-B059-095791AB645A}" dt="2021-07-13T22:20:05.112" v="17"/>
          <ac:spMkLst>
            <pc:docMk/>
            <pc:sldMk cId="2856544599" sldId="610"/>
            <ac:spMk id="2" creationId="{0EC3D611-83A9-4DFF-BD0D-AE6061924E88}"/>
          </ac:spMkLst>
        </pc:spChg>
      </pc:sldChg>
      <pc:sldChg chg="del">
        <pc:chgData name="Dimitar Zahariev" userId="b84e4ebc77879e88" providerId="LiveId" clId="{3854ADEE-9301-472B-B059-095791AB645A}" dt="2021-07-13T22:24:11.397" v="31" actId="47"/>
        <pc:sldMkLst>
          <pc:docMk/>
          <pc:sldMk cId="3317344958" sldId="702"/>
        </pc:sldMkLst>
      </pc:sldChg>
      <pc:sldChg chg="del">
        <pc:chgData name="Dimitar Zahariev" userId="b84e4ebc77879e88" providerId="LiveId" clId="{3854ADEE-9301-472B-B059-095791AB645A}" dt="2021-07-13T22:22:45.243" v="29" actId="47"/>
        <pc:sldMkLst>
          <pc:docMk/>
          <pc:sldMk cId="209857233" sldId="705"/>
        </pc:sldMkLst>
      </pc:sldChg>
      <pc:sldChg chg="del">
        <pc:chgData name="Dimitar Zahariev" userId="b84e4ebc77879e88" providerId="LiveId" clId="{3854ADEE-9301-472B-B059-095791AB645A}" dt="2021-07-13T22:22:45.243" v="29" actId="47"/>
        <pc:sldMkLst>
          <pc:docMk/>
          <pc:sldMk cId="3704767587" sldId="706"/>
        </pc:sldMkLst>
      </pc:sldChg>
      <pc:sldChg chg="del">
        <pc:chgData name="Dimitar Zahariev" userId="b84e4ebc77879e88" providerId="LiveId" clId="{3854ADEE-9301-472B-B059-095791AB645A}" dt="2021-07-13T22:22:45.243" v="29" actId="47"/>
        <pc:sldMkLst>
          <pc:docMk/>
          <pc:sldMk cId="1004756778" sldId="709"/>
        </pc:sldMkLst>
      </pc:sldChg>
      <pc:sldChg chg="del">
        <pc:chgData name="Dimitar Zahariev" userId="b84e4ebc77879e88" providerId="LiveId" clId="{3854ADEE-9301-472B-B059-095791AB645A}" dt="2021-07-13T22:24:01.063" v="30" actId="47"/>
        <pc:sldMkLst>
          <pc:docMk/>
          <pc:sldMk cId="3811251410" sldId="738"/>
        </pc:sldMkLst>
      </pc:sldChg>
      <pc:sldChg chg="del">
        <pc:chgData name="Dimitar Zahariev" userId="b84e4ebc77879e88" providerId="LiveId" clId="{3854ADEE-9301-472B-B059-095791AB645A}" dt="2021-07-13T22:24:01.063" v="30" actId="47"/>
        <pc:sldMkLst>
          <pc:docMk/>
          <pc:sldMk cId="2048724385" sldId="754"/>
        </pc:sldMkLst>
      </pc:sldChg>
      <pc:sldChg chg="del">
        <pc:chgData name="Dimitar Zahariev" userId="b84e4ebc77879e88" providerId="LiveId" clId="{3854ADEE-9301-472B-B059-095791AB645A}" dt="2021-07-13T22:24:01.063" v="30" actId="47"/>
        <pc:sldMkLst>
          <pc:docMk/>
          <pc:sldMk cId="3983174900" sldId="755"/>
        </pc:sldMkLst>
      </pc:sldChg>
      <pc:sldChg chg="del">
        <pc:chgData name="Dimitar Zahariev" userId="b84e4ebc77879e88" providerId="LiveId" clId="{3854ADEE-9301-472B-B059-095791AB645A}" dt="2021-07-13T22:24:01.063" v="30" actId="47"/>
        <pc:sldMkLst>
          <pc:docMk/>
          <pc:sldMk cId="1771951066" sldId="756"/>
        </pc:sldMkLst>
      </pc:sldChg>
      <pc:sldChg chg="del">
        <pc:chgData name="Dimitar Zahariev" userId="b84e4ebc77879e88" providerId="LiveId" clId="{3854ADEE-9301-472B-B059-095791AB645A}" dt="2021-07-13T22:24:01.063" v="30" actId="47"/>
        <pc:sldMkLst>
          <pc:docMk/>
          <pc:sldMk cId="2502894898" sldId="757"/>
        </pc:sldMkLst>
      </pc:sldChg>
      <pc:sldChg chg="del">
        <pc:chgData name="Dimitar Zahariev" userId="b84e4ebc77879e88" providerId="LiveId" clId="{3854ADEE-9301-472B-B059-095791AB645A}" dt="2021-07-13T22:24:01.063" v="30" actId="47"/>
        <pc:sldMkLst>
          <pc:docMk/>
          <pc:sldMk cId="480002717" sldId="758"/>
        </pc:sldMkLst>
      </pc:sldChg>
      <pc:sldChg chg="del">
        <pc:chgData name="Dimitar Zahariev" userId="b84e4ebc77879e88" providerId="LiveId" clId="{3854ADEE-9301-472B-B059-095791AB645A}" dt="2021-07-13T22:24:01.063" v="30" actId="47"/>
        <pc:sldMkLst>
          <pc:docMk/>
          <pc:sldMk cId="3673212385" sldId="759"/>
        </pc:sldMkLst>
      </pc:sldChg>
      <pc:sldChg chg="del">
        <pc:chgData name="Dimitar Zahariev" userId="b84e4ebc77879e88" providerId="LiveId" clId="{3854ADEE-9301-472B-B059-095791AB645A}" dt="2021-07-13T22:24:11.397" v="31" actId="47"/>
        <pc:sldMkLst>
          <pc:docMk/>
          <pc:sldMk cId="352851639" sldId="760"/>
        </pc:sldMkLst>
      </pc:sldChg>
      <pc:sldChg chg="del">
        <pc:chgData name="Dimitar Zahariev" userId="b84e4ebc77879e88" providerId="LiveId" clId="{3854ADEE-9301-472B-B059-095791AB645A}" dt="2021-07-13T22:24:11.397" v="31" actId="47"/>
        <pc:sldMkLst>
          <pc:docMk/>
          <pc:sldMk cId="2237726109" sldId="761"/>
        </pc:sldMkLst>
      </pc:sldChg>
      <pc:sldChg chg="del">
        <pc:chgData name="Dimitar Zahariev" userId="b84e4ebc77879e88" providerId="LiveId" clId="{3854ADEE-9301-472B-B059-095791AB645A}" dt="2021-07-13T22:24:01.063" v="30" actId="47"/>
        <pc:sldMkLst>
          <pc:docMk/>
          <pc:sldMk cId="4284513354" sldId="762"/>
        </pc:sldMkLst>
      </pc:sldChg>
      <pc:sldChg chg="del">
        <pc:chgData name="Dimitar Zahariev" userId="b84e4ebc77879e88" providerId="LiveId" clId="{3854ADEE-9301-472B-B059-095791AB645A}" dt="2021-07-13T22:24:11.397" v="31" actId="47"/>
        <pc:sldMkLst>
          <pc:docMk/>
          <pc:sldMk cId="3243065401" sldId="763"/>
        </pc:sldMkLst>
      </pc:sldChg>
      <pc:sldChg chg="del">
        <pc:chgData name="Dimitar Zahariev" userId="b84e4ebc77879e88" providerId="LiveId" clId="{3854ADEE-9301-472B-B059-095791AB645A}" dt="2021-07-13T22:24:11.397" v="31" actId="47"/>
        <pc:sldMkLst>
          <pc:docMk/>
          <pc:sldMk cId="2964688222" sldId="764"/>
        </pc:sldMkLst>
      </pc:sldChg>
      <pc:sldChg chg="del">
        <pc:chgData name="Dimitar Zahariev" userId="b84e4ebc77879e88" providerId="LiveId" clId="{3854ADEE-9301-472B-B059-095791AB645A}" dt="2021-07-13T22:24:11.397" v="31" actId="47"/>
        <pc:sldMkLst>
          <pc:docMk/>
          <pc:sldMk cId="3006524077" sldId="766"/>
        </pc:sldMkLst>
      </pc:sldChg>
      <pc:sldChg chg="del">
        <pc:chgData name="Dimitar Zahariev" userId="b84e4ebc77879e88" providerId="LiveId" clId="{3854ADEE-9301-472B-B059-095791AB645A}" dt="2021-07-13T22:24:11.397" v="31" actId="47"/>
        <pc:sldMkLst>
          <pc:docMk/>
          <pc:sldMk cId="236759615" sldId="768"/>
        </pc:sldMkLst>
      </pc:sldChg>
      <pc:sldChg chg="del">
        <pc:chgData name="Dimitar Zahariev" userId="b84e4ebc77879e88" providerId="LiveId" clId="{3854ADEE-9301-472B-B059-095791AB645A}" dt="2021-07-13T22:24:11.397" v="31" actId="47"/>
        <pc:sldMkLst>
          <pc:docMk/>
          <pc:sldMk cId="4048332883" sldId="769"/>
        </pc:sldMkLst>
      </pc:sldChg>
      <pc:sldChg chg="del">
        <pc:chgData name="Dimitar Zahariev" userId="b84e4ebc77879e88" providerId="LiveId" clId="{3854ADEE-9301-472B-B059-095791AB645A}" dt="2021-07-13T22:24:11.397" v="31" actId="47"/>
        <pc:sldMkLst>
          <pc:docMk/>
          <pc:sldMk cId="1174585664" sldId="770"/>
        </pc:sldMkLst>
      </pc:sldChg>
      <pc:sldChg chg="del">
        <pc:chgData name="Dimitar Zahariev" userId="b84e4ebc77879e88" providerId="LiveId" clId="{3854ADEE-9301-472B-B059-095791AB645A}" dt="2021-07-13T22:24:11.397" v="31" actId="47"/>
        <pc:sldMkLst>
          <pc:docMk/>
          <pc:sldMk cId="3358448763" sldId="775"/>
        </pc:sldMkLst>
      </pc:sldChg>
      <pc:sldChg chg="del">
        <pc:chgData name="Dimitar Zahariev" userId="b84e4ebc77879e88" providerId="LiveId" clId="{3854ADEE-9301-472B-B059-095791AB645A}" dt="2021-07-13T22:24:01.063" v="30" actId="47"/>
        <pc:sldMkLst>
          <pc:docMk/>
          <pc:sldMk cId="4128315626" sldId="781"/>
        </pc:sldMkLst>
      </pc:sldChg>
      <pc:sldChg chg="del">
        <pc:chgData name="Dimitar Zahariev" userId="b84e4ebc77879e88" providerId="LiveId" clId="{3854ADEE-9301-472B-B059-095791AB645A}" dt="2021-07-13T22:24:01.063" v="30" actId="47"/>
        <pc:sldMkLst>
          <pc:docMk/>
          <pc:sldMk cId="311008798" sldId="782"/>
        </pc:sldMkLst>
      </pc:sldChg>
      <pc:sldChg chg="del">
        <pc:chgData name="Dimitar Zahariev" userId="b84e4ebc77879e88" providerId="LiveId" clId="{3854ADEE-9301-472B-B059-095791AB645A}" dt="2021-07-13T22:24:01.063" v="30" actId="47"/>
        <pc:sldMkLst>
          <pc:docMk/>
          <pc:sldMk cId="3047820217" sldId="783"/>
        </pc:sldMkLst>
      </pc:sldChg>
      <pc:sldChg chg="del">
        <pc:chgData name="Dimitar Zahariev" userId="b84e4ebc77879e88" providerId="LiveId" clId="{3854ADEE-9301-472B-B059-095791AB645A}" dt="2021-07-13T22:24:01.063" v="30" actId="47"/>
        <pc:sldMkLst>
          <pc:docMk/>
          <pc:sldMk cId="237279103" sldId="784"/>
        </pc:sldMkLst>
      </pc:sldChg>
      <pc:sldChg chg="del">
        <pc:chgData name="Dimitar Zahariev" userId="b84e4ebc77879e88" providerId="LiveId" clId="{3854ADEE-9301-472B-B059-095791AB645A}" dt="2021-07-13T22:24:01.063" v="30" actId="47"/>
        <pc:sldMkLst>
          <pc:docMk/>
          <pc:sldMk cId="3203890568" sldId="785"/>
        </pc:sldMkLst>
      </pc:sldChg>
      <pc:sldChg chg="del">
        <pc:chgData name="Dimitar Zahariev" userId="b84e4ebc77879e88" providerId="LiveId" clId="{3854ADEE-9301-472B-B059-095791AB645A}" dt="2021-07-13T22:24:01.063" v="30" actId="47"/>
        <pc:sldMkLst>
          <pc:docMk/>
          <pc:sldMk cId="589227786" sldId="786"/>
        </pc:sldMkLst>
      </pc:sldChg>
      <pc:sldChg chg="del">
        <pc:chgData name="Dimitar Zahariev" userId="b84e4ebc77879e88" providerId="LiveId" clId="{3854ADEE-9301-472B-B059-095791AB645A}" dt="2021-07-13T22:24:01.063" v="30" actId="47"/>
        <pc:sldMkLst>
          <pc:docMk/>
          <pc:sldMk cId="2804682371" sldId="787"/>
        </pc:sldMkLst>
      </pc:sldChg>
      <pc:sldChg chg="del">
        <pc:chgData name="Dimitar Zahariev" userId="b84e4ebc77879e88" providerId="LiveId" clId="{3854ADEE-9301-472B-B059-095791AB645A}" dt="2021-07-13T22:24:01.063" v="30" actId="47"/>
        <pc:sldMkLst>
          <pc:docMk/>
          <pc:sldMk cId="1951752076" sldId="788"/>
        </pc:sldMkLst>
      </pc:sldChg>
      <pc:sldChg chg="del">
        <pc:chgData name="Dimitar Zahariev" userId="b84e4ebc77879e88" providerId="LiveId" clId="{3854ADEE-9301-472B-B059-095791AB645A}" dt="2021-07-13T22:24:01.063" v="30" actId="47"/>
        <pc:sldMkLst>
          <pc:docMk/>
          <pc:sldMk cId="684491892" sldId="789"/>
        </pc:sldMkLst>
      </pc:sldChg>
      <pc:sldChg chg="del">
        <pc:chgData name="Dimitar Zahariev" userId="b84e4ebc77879e88" providerId="LiveId" clId="{3854ADEE-9301-472B-B059-095791AB645A}" dt="2021-07-13T22:24:11.397" v="31" actId="47"/>
        <pc:sldMkLst>
          <pc:docMk/>
          <pc:sldMk cId="2692976803" sldId="790"/>
        </pc:sldMkLst>
      </pc:sldChg>
      <pc:sldChg chg="del">
        <pc:chgData name="Dimitar Zahariev" userId="b84e4ebc77879e88" providerId="LiveId" clId="{3854ADEE-9301-472B-B059-095791AB645A}" dt="2021-07-13T22:24:11.397" v="31" actId="47"/>
        <pc:sldMkLst>
          <pc:docMk/>
          <pc:sldMk cId="430942288" sldId="792"/>
        </pc:sldMkLst>
      </pc:sldChg>
      <pc:sldChg chg="del">
        <pc:chgData name="Dimitar Zahariev" userId="b84e4ebc77879e88" providerId="LiveId" clId="{3854ADEE-9301-472B-B059-095791AB645A}" dt="2021-07-13T22:24:11.397" v="31" actId="47"/>
        <pc:sldMkLst>
          <pc:docMk/>
          <pc:sldMk cId="266890923" sldId="793"/>
        </pc:sldMkLst>
      </pc:sldChg>
      <pc:sldChg chg="del">
        <pc:chgData name="Dimitar Zahariev" userId="b84e4ebc77879e88" providerId="LiveId" clId="{3854ADEE-9301-472B-B059-095791AB645A}" dt="2021-07-13T22:20:34.135" v="22" actId="47"/>
        <pc:sldMkLst>
          <pc:docMk/>
          <pc:sldMk cId="394595170" sldId="797"/>
        </pc:sldMkLst>
      </pc:sldChg>
      <pc:sldChg chg="del">
        <pc:chgData name="Dimitar Zahariev" userId="b84e4ebc77879e88" providerId="LiveId" clId="{3854ADEE-9301-472B-B059-095791AB645A}" dt="2021-07-13T22:22:45.243" v="29" actId="47"/>
        <pc:sldMkLst>
          <pc:docMk/>
          <pc:sldMk cId="816857529" sldId="798"/>
        </pc:sldMkLst>
      </pc:sldChg>
      <pc:sldChg chg="del">
        <pc:chgData name="Dimitar Zahariev" userId="b84e4ebc77879e88" providerId="LiveId" clId="{3854ADEE-9301-472B-B059-095791AB645A}" dt="2021-07-13T22:22:45.243" v="29" actId="47"/>
        <pc:sldMkLst>
          <pc:docMk/>
          <pc:sldMk cId="2072082387" sldId="799"/>
        </pc:sldMkLst>
      </pc:sldChg>
      <pc:sldChg chg="modSp add del mod">
        <pc:chgData name="Dimitar Zahariev" userId="b84e4ebc77879e88" providerId="LiveId" clId="{3854ADEE-9301-472B-B059-095791AB645A}" dt="2021-07-13T22:20:27.584" v="21" actId="20577"/>
        <pc:sldMkLst>
          <pc:docMk/>
          <pc:sldMk cId="2506175793" sldId="895"/>
        </pc:sldMkLst>
        <pc:spChg chg="mod">
          <ac:chgData name="Dimitar Zahariev" userId="b84e4ebc77879e88" providerId="LiveId" clId="{3854ADEE-9301-472B-B059-095791AB645A}" dt="2021-07-13T22:20:27.584" v="21" actId="20577"/>
          <ac:spMkLst>
            <pc:docMk/>
            <pc:sldMk cId="2506175793" sldId="895"/>
            <ac:spMk id="6" creationId="{D329B28C-47EF-4462-BD8A-25349090958E}"/>
          </ac:spMkLst>
        </pc:spChg>
      </pc:sldChg>
      <pc:sldChg chg="add">
        <pc:chgData name="Dimitar Zahariev" userId="b84e4ebc77879e88" providerId="LiveId" clId="{3854ADEE-9301-472B-B059-095791AB645A}" dt="2021-07-13T22:22:34.175" v="28"/>
        <pc:sldMkLst>
          <pc:docMk/>
          <pc:sldMk cId="3839367367" sldId="922"/>
        </pc:sldMkLst>
      </pc:sldChg>
      <pc:sldChg chg="add">
        <pc:chgData name="Dimitar Zahariev" userId="b84e4ebc77879e88" providerId="LiveId" clId="{3854ADEE-9301-472B-B059-095791AB645A}" dt="2021-07-13T22:20:58.973" v="24"/>
        <pc:sldMkLst>
          <pc:docMk/>
          <pc:sldMk cId="4224565661" sldId="946"/>
        </pc:sldMkLst>
      </pc:sldChg>
      <pc:sldChg chg="modSp add mod">
        <pc:chgData name="Dimitar Zahariev" userId="b84e4ebc77879e88" providerId="LiveId" clId="{3854ADEE-9301-472B-B059-095791AB645A}" dt="2021-07-13T22:21:07.370" v="26" actId="20577"/>
        <pc:sldMkLst>
          <pc:docMk/>
          <pc:sldMk cId="1862218309" sldId="947"/>
        </pc:sldMkLst>
        <pc:spChg chg="mod">
          <ac:chgData name="Dimitar Zahariev" userId="b84e4ebc77879e88" providerId="LiveId" clId="{3854ADEE-9301-472B-B059-095791AB645A}" dt="2021-07-13T22:21:07.370" v="26" actId="20577"/>
          <ac:spMkLst>
            <pc:docMk/>
            <pc:sldMk cId="1862218309" sldId="947"/>
            <ac:spMk id="4" creationId="{BEB5BB41-09D4-4E9F-8C80-EE8709171CB3}"/>
          </ac:spMkLst>
        </pc:spChg>
      </pc:sldChg>
      <pc:sldChg chg="del">
        <pc:chgData name="Dimitar Zahariev" userId="b84e4ebc77879e88" providerId="LiveId" clId="{3854ADEE-9301-472B-B059-095791AB645A}" dt="2021-07-13T22:18:52.151" v="1" actId="47"/>
        <pc:sldMkLst>
          <pc:docMk/>
          <pc:sldMk cId="3460126340" sldId="991"/>
        </pc:sldMkLst>
      </pc:sldChg>
      <pc:sldChg chg="modSp mod">
        <pc:chgData name="Dimitar Zahariev" userId="b84e4ebc77879e88" providerId="LiveId" clId="{3854ADEE-9301-472B-B059-095791AB645A}" dt="2021-07-13T22:19:00.423" v="15" actId="20577"/>
        <pc:sldMkLst>
          <pc:docMk/>
          <pc:sldMk cId="1340462494" sldId="992"/>
        </pc:sldMkLst>
        <pc:spChg chg="mod">
          <ac:chgData name="Dimitar Zahariev" userId="b84e4ebc77879e88" providerId="LiveId" clId="{3854ADEE-9301-472B-B059-095791AB645A}" dt="2021-07-13T22:19:00.423" v="15" actId="20577"/>
          <ac:spMkLst>
            <pc:docMk/>
            <pc:sldMk cId="1340462494" sldId="992"/>
            <ac:spMk id="148" creationId="{00000000-0000-0000-0000-000000000000}"/>
          </ac:spMkLst>
        </pc:spChg>
      </pc:sldChg>
      <pc:sldChg chg="add del">
        <pc:chgData name="Dimitar Zahariev" userId="b84e4ebc77879e88" providerId="LiveId" clId="{3854ADEE-9301-472B-B059-095791AB645A}" dt="2021-07-13T22:20:13.791" v="19"/>
        <pc:sldMkLst>
          <pc:docMk/>
          <pc:sldMk cId="3326723575" sldId="993"/>
        </pc:sldMkLst>
      </pc:sldChg>
      <pc:sldChg chg="add">
        <pc:chgData name="Dimitar Zahariev" userId="b84e4ebc77879e88" providerId="LiveId" clId="{3854ADEE-9301-472B-B059-095791AB645A}" dt="2021-07-13T22:22:34.175" v="28"/>
        <pc:sldMkLst>
          <pc:docMk/>
          <pc:sldMk cId="531444762" sldId="1034"/>
        </pc:sldMkLst>
      </pc:sldChg>
      <pc:sldChg chg="add">
        <pc:chgData name="Dimitar Zahariev" userId="b84e4ebc77879e88" providerId="LiveId" clId="{3854ADEE-9301-472B-B059-095791AB645A}" dt="2021-07-13T22:22:34.175" v="28"/>
        <pc:sldMkLst>
          <pc:docMk/>
          <pc:sldMk cId="4032250014" sldId="1035"/>
        </pc:sldMkLst>
      </pc:sldChg>
      <pc:sldChg chg="add">
        <pc:chgData name="Dimitar Zahariev" userId="b84e4ebc77879e88" providerId="LiveId" clId="{3854ADEE-9301-472B-B059-095791AB645A}" dt="2021-07-13T22:22:34.175" v="28"/>
        <pc:sldMkLst>
          <pc:docMk/>
          <pc:sldMk cId="3036128693" sldId="1036"/>
        </pc:sldMkLst>
      </pc:sldChg>
      <pc:sldChg chg="add">
        <pc:chgData name="Dimitar Zahariev" userId="b84e4ebc77879e88" providerId="LiveId" clId="{3854ADEE-9301-472B-B059-095791AB645A}" dt="2021-07-13T22:22:34.175" v="28"/>
        <pc:sldMkLst>
          <pc:docMk/>
          <pc:sldMk cId="1028908468" sldId="1037"/>
        </pc:sldMkLst>
      </pc:sldChg>
    </pc:docChg>
  </pc:docChgLst>
  <pc:docChgLst>
    <pc:chgData name="Dimitar Zahariev" userId="b84e4ebc77879e88" providerId="LiveId" clId="{16CD8DC5-7474-463F-97FE-074E93F074B2}"/>
    <pc:docChg chg="undo custSel addSld modSld">
      <pc:chgData name="Dimitar Zahariev" userId="b84e4ebc77879e88" providerId="LiveId" clId="{16CD8DC5-7474-463F-97FE-074E93F074B2}" dt="2020-11-29T14:54:37.715" v="136"/>
      <pc:docMkLst>
        <pc:docMk/>
      </pc:docMkLst>
      <pc:sldChg chg="modSp mod">
        <pc:chgData name="Dimitar Zahariev" userId="b84e4ebc77879e88" providerId="LiveId" clId="{16CD8DC5-7474-463F-97FE-074E93F074B2}" dt="2020-11-29T14:54:37.715" v="136"/>
        <pc:sldMkLst>
          <pc:docMk/>
          <pc:sldMk cId="3673212385" sldId="759"/>
        </pc:sldMkLst>
        <pc:spChg chg="mod">
          <ac:chgData name="Dimitar Zahariev" userId="b84e4ebc77879e88" providerId="LiveId" clId="{16CD8DC5-7474-463F-97FE-074E93F074B2}" dt="2020-11-29T14:47:11.186" v="135" actId="1076"/>
          <ac:spMkLst>
            <pc:docMk/>
            <pc:sldMk cId="3673212385" sldId="759"/>
            <ac:spMk id="7" creationId="{719073D7-B1CA-4EBF-85CA-21B5C455F349}"/>
          </ac:spMkLst>
        </pc:spChg>
        <pc:spChg chg="mod">
          <ac:chgData name="Dimitar Zahariev" userId="b84e4ebc77879e88" providerId="LiveId" clId="{16CD8DC5-7474-463F-97FE-074E93F074B2}" dt="2020-11-29T14:54:37.715" v="136"/>
          <ac:spMkLst>
            <pc:docMk/>
            <pc:sldMk cId="3673212385" sldId="759"/>
            <ac:spMk id="8" creationId="{0F3000D6-22A4-40FF-A3F4-27B6D73D4267}"/>
          </ac:spMkLst>
        </pc:spChg>
        <pc:spChg chg="mod">
          <ac:chgData name="Dimitar Zahariev" userId="b84e4ebc77879e88" providerId="LiveId" clId="{16CD8DC5-7474-463F-97FE-074E93F074B2}" dt="2020-11-26T10:01:47.808" v="130" actId="20577"/>
          <ac:spMkLst>
            <pc:docMk/>
            <pc:sldMk cId="3673212385" sldId="759"/>
            <ac:spMk id="9" creationId="{A1B7A125-F81C-45FD-B6D8-181320E3666D}"/>
          </ac:spMkLst>
        </pc:spChg>
        <pc:spChg chg="mod">
          <ac:chgData name="Dimitar Zahariev" userId="b84e4ebc77879e88" providerId="LiveId" clId="{16CD8DC5-7474-463F-97FE-074E93F074B2}" dt="2020-11-26T10:01:50.477" v="133" actId="20577"/>
          <ac:spMkLst>
            <pc:docMk/>
            <pc:sldMk cId="3673212385" sldId="759"/>
            <ac:spMk id="10" creationId="{F551EE37-C8DC-483C-A17F-92FD1D49042E}"/>
          </ac:spMkLst>
        </pc:spChg>
      </pc:sldChg>
      <pc:sldChg chg="addSp modSp add mod">
        <pc:chgData name="Dimitar Zahariev" userId="b84e4ebc77879e88" providerId="LiveId" clId="{16CD8DC5-7474-463F-97FE-074E93F074B2}" dt="2020-11-26T10:01:07.430" v="127" actId="1076"/>
        <pc:sldMkLst>
          <pc:docMk/>
          <pc:sldMk cId="3460126340" sldId="991"/>
        </pc:sldMkLst>
        <pc:spChg chg="mod">
          <ac:chgData name="Dimitar Zahariev" userId="b84e4ebc77879e88" providerId="LiveId" clId="{16CD8DC5-7474-463F-97FE-074E93F074B2}" dt="2020-11-26T09:55:18.669" v="111" actId="20577"/>
          <ac:spMkLst>
            <pc:docMk/>
            <pc:sldMk cId="3460126340" sldId="991"/>
            <ac:spMk id="3" creationId="{86CA9E22-F8BE-4C47-87AF-070E6BF5A2A6}"/>
          </ac:spMkLst>
        </pc:spChg>
        <pc:spChg chg="mod">
          <ac:chgData name="Dimitar Zahariev" userId="b84e4ebc77879e88" providerId="LiveId" clId="{16CD8DC5-7474-463F-97FE-074E93F074B2}" dt="2020-11-26T09:53:16.674" v="6" actId="113"/>
          <ac:spMkLst>
            <pc:docMk/>
            <pc:sldMk cId="3460126340" sldId="991"/>
            <ac:spMk id="10" creationId="{7CF601C2-C1A7-4FE4-B94C-53B054C62002}"/>
          </ac:spMkLst>
        </pc:spChg>
        <pc:spChg chg="mod">
          <ac:chgData name="Dimitar Zahariev" userId="b84e4ebc77879e88" providerId="LiveId" clId="{16CD8DC5-7474-463F-97FE-074E93F074B2}" dt="2020-11-26T09:53:15.534" v="5" actId="113"/>
          <ac:spMkLst>
            <pc:docMk/>
            <pc:sldMk cId="3460126340" sldId="991"/>
            <ac:spMk id="11" creationId="{9B3482EE-1C18-4C32-8E49-22D94C8206CA}"/>
          </ac:spMkLst>
        </pc:spChg>
        <pc:spChg chg="mod">
          <ac:chgData name="Dimitar Zahariev" userId="b84e4ebc77879e88" providerId="LiveId" clId="{16CD8DC5-7474-463F-97FE-074E93F074B2}" dt="2020-11-26T09:55:15.050" v="109" actId="1076"/>
          <ac:spMkLst>
            <pc:docMk/>
            <pc:sldMk cId="3460126340" sldId="991"/>
            <ac:spMk id="13" creationId="{D25AE724-94EC-4FE5-A6D3-1EB4F342A7FF}"/>
          </ac:spMkLst>
        </pc:spChg>
        <pc:spChg chg="mod">
          <ac:chgData name="Dimitar Zahariev" userId="b84e4ebc77879e88" providerId="LiveId" clId="{16CD8DC5-7474-463F-97FE-074E93F074B2}" dt="2020-11-26T09:53:25.047" v="13" actId="20577"/>
          <ac:spMkLst>
            <pc:docMk/>
            <pc:sldMk cId="3460126340" sldId="991"/>
            <ac:spMk id="14" creationId="{E34F5FEB-44D5-4E62-A527-D8430B3D7DA4}"/>
          </ac:spMkLst>
        </pc:spChg>
        <pc:spChg chg="mod">
          <ac:chgData name="Dimitar Zahariev" userId="b84e4ebc77879e88" providerId="LiveId" clId="{16CD8DC5-7474-463F-97FE-074E93F074B2}" dt="2020-11-26T09:53:33.644" v="29" actId="20577"/>
          <ac:spMkLst>
            <pc:docMk/>
            <pc:sldMk cId="3460126340" sldId="991"/>
            <ac:spMk id="20" creationId="{A139881B-75E9-4BF1-879F-9AF5BE8DFA5F}"/>
          </ac:spMkLst>
        </pc:spChg>
        <pc:spChg chg="mod">
          <ac:chgData name="Dimitar Zahariev" userId="b84e4ebc77879e88" providerId="LiveId" clId="{16CD8DC5-7474-463F-97FE-074E93F074B2}" dt="2020-11-26T09:53:29.195" v="20" actId="20577"/>
          <ac:spMkLst>
            <pc:docMk/>
            <pc:sldMk cId="3460126340" sldId="991"/>
            <ac:spMk id="23" creationId="{7E8A8596-1CF2-40A3-A820-287FEB7CB6A7}"/>
          </ac:spMkLst>
        </pc:spChg>
        <pc:spChg chg="add mod">
          <ac:chgData name="Dimitar Zahariev" userId="b84e4ebc77879e88" providerId="LiveId" clId="{16CD8DC5-7474-463F-97FE-074E93F074B2}" dt="2020-11-26T09:55:22.353" v="113" actId="20577"/>
          <ac:spMkLst>
            <pc:docMk/>
            <pc:sldMk cId="3460126340" sldId="991"/>
            <ac:spMk id="26" creationId="{75AAA894-EC5E-4C34-A46F-B033F99BE031}"/>
          </ac:spMkLst>
        </pc:spChg>
        <pc:spChg chg="add mod">
          <ac:chgData name="Dimitar Zahariev" userId="b84e4ebc77879e88" providerId="LiveId" clId="{16CD8DC5-7474-463F-97FE-074E93F074B2}" dt="2020-11-26T10:01:07.430" v="127" actId="1076"/>
          <ac:spMkLst>
            <pc:docMk/>
            <pc:sldMk cId="3460126340" sldId="991"/>
            <ac:spMk id="27" creationId="{ED036240-40E3-41FE-BE80-6F4B40975FE3}"/>
          </ac:spMkLst>
        </pc:spChg>
        <pc:cxnChg chg="mod">
          <ac:chgData name="Dimitar Zahariev" userId="b84e4ebc77879e88" providerId="LiveId" clId="{16CD8DC5-7474-463F-97FE-074E93F074B2}" dt="2020-11-26T09:55:00.046" v="106" actId="1038"/>
          <ac:cxnSpMkLst>
            <pc:docMk/>
            <pc:sldMk cId="3460126340" sldId="991"/>
            <ac:cxnSpMk id="15" creationId="{1AB07A77-0194-4FA4-9ECE-1ADEE6C7001A}"/>
          </ac:cxnSpMkLst>
        </pc:cxnChg>
        <pc:cxnChg chg="add mod">
          <ac:chgData name="Dimitar Zahariev" userId="b84e4ebc77879e88" providerId="LiveId" clId="{16CD8DC5-7474-463F-97FE-074E93F074B2}" dt="2020-11-26T09:55:09.004" v="108" actId="1076"/>
          <ac:cxnSpMkLst>
            <pc:docMk/>
            <pc:sldMk cId="3460126340" sldId="991"/>
            <ac:cxnSpMk id="25" creationId="{31E60193-7EE9-40CC-BBA8-37EEC6064050}"/>
          </ac:cxnSpMkLst>
        </pc:cxnChg>
      </pc:sldChg>
      <pc:sldChg chg="addSp modSp add mod">
        <pc:chgData name="Dimitar Zahariev" userId="b84e4ebc77879e88" providerId="LiveId" clId="{16CD8DC5-7474-463F-97FE-074E93F074B2}" dt="2020-11-26T10:00:59.925" v="126" actId="1076"/>
        <pc:sldMkLst>
          <pc:docMk/>
          <pc:sldMk cId="1340462494" sldId="992"/>
        </pc:sldMkLst>
        <pc:spChg chg="mod">
          <ac:chgData name="Dimitar Zahariev" userId="b84e4ebc77879e88" providerId="LiveId" clId="{16CD8DC5-7474-463F-97FE-074E93F074B2}" dt="2020-11-26T09:53:09.288" v="4" actId="113"/>
          <ac:spMkLst>
            <pc:docMk/>
            <pc:sldMk cId="1340462494" sldId="992"/>
            <ac:spMk id="10" creationId="{7CF601C2-C1A7-4FE4-B94C-53B054C62002}"/>
          </ac:spMkLst>
        </pc:spChg>
        <pc:spChg chg="mod">
          <ac:chgData name="Dimitar Zahariev" userId="b84e4ebc77879e88" providerId="LiveId" clId="{16CD8DC5-7474-463F-97FE-074E93F074B2}" dt="2020-11-26T09:53:05.712" v="3" actId="113"/>
          <ac:spMkLst>
            <pc:docMk/>
            <pc:sldMk cId="1340462494" sldId="992"/>
            <ac:spMk id="11" creationId="{9B3482EE-1C18-4C32-8E49-22D94C8206CA}"/>
          </ac:spMkLst>
        </pc:spChg>
        <pc:spChg chg="mod">
          <ac:chgData name="Dimitar Zahariev" userId="b84e4ebc77879e88" providerId="LiveId" clId="{16CD8DC5-7474-463F-97FE-074E93F074B2}" dt="2020-11-26T09:53:38.588" v="36" actId="20577"/>
          <ac:spMkLst>
            <pc:docMk/>
            <pc:sldMk cId="1340462494" sldId="992"/>
            <ac:spMk id="14" creationId="{E34F5FEB-44D5-4E62-A527-D8430B3D7DA4}"/>
          </ac:spMkLst>
        </pc:spChg>
        <pc:spChg chg="add mod">
          <ac:chgData name="Dimitar Zahariev" userId="b84e4ebc77879e88" providerId="LiveId" clId="{16CD8DC5-7474-463F-97FE-074E93F074B2}" dt="2020-11-26T10:00:59.925" v="126" actId="1076"/>
          <ac:spMkLst>
            <pc:docMk/>
            <pc:sldMk cId="1340462494" sldId="992"/>
            <ac:spMk id="19" creationId="{16A391F7-9EAB-4B85-AEB8-37C8AE870CFB}"/>
          </ac:spMkLst>
        </pc:spChg>
        <pc:spChg chg="mod">
          <ac:chgData name="Dimitar Zahariev" userId="b84e4ebc77879e88" providerId="LiveId" clId="{16CD8DC5-7474-463F-97FE-074E93F074B2}" dt="2020-11-26T09:53:47.357" v="50" actId="20577"/>
          <ac:spMkLst>
            <pc:docMk/>
            <pc:sldMk cId="1340462494" sldId="992"/>
            <ac:spMk id="20" creationId="{A139881B-75E9-4BF1-879F-9AF5BE8DFA5F}"/>
          </ac:spMkLst>
        </pc:spChg>
        <pc:spChg chg="mod">
          <ac:chgData name="Dimitar Zahariev" userId="b84e4ebc77879e88" providerId="LiveId" clId="{16CD8DC5-7474-463F-97FE-074E93F074B2}" dt="2020-11-26T09:53:43.185" v="43" actId="20577"/>
          <ac:spMkLst>
            <pc:docMk/>
            <pc:sldMk cId="1340462494" sldId="992"/>
            <ac:spMk id="23" creationId="{7E8A8596-1CF2-40A3-A820-287FEB7CB6A7}"/>
          </ac:spMkLst>
        </pc:spChg>
      </pc:sldChg>
    </pc:docChg>
  </pc:docChgLst>
  <pc:docChgLst>
    <pc:chgData name="Dimitar Zahariev" userId="b84e4ebc77879e88" providerId="LiveId" clId="{7A1C77DD-6B80-447A-99D8-0F0BB36D9CA6}"/>
    <pc:docChg chg="undo redo custSel addSld delSld modSld sldOrd modSection">
      <pc:chgData name="Dimitar Zahariev" userId="b84e4ebc77879e88" providerId="LiveId" clId="{7A1C77DD-6B80-447A-99D8-0F0BB36D9CA6}" dt="2021-07-14T18:24:36.914" v="2538" actId="20577"/>
      <pc:docMkLst>
        <pc:docMk/>
      </pc:docMkLst>
      <pc:sldChg chg="modSp mod modClrScheme chgLayout">
        <pc:chgData name="Dimitar Zahariev" userId="b84e4ebc77879e88" providerId="LiveId" clId="{7A1C77DD-6B80-447A-99D8-0F0BB36D9CA6}" dt="2021-07-14T08:03:14.002" v="239" actId="700"/>
        <pc:sldMkLst>
          <pc:docMk/>
          <pc:sldMk cId="1646986932" sldId="276"/>
        </pc:sldMkLst>
        <pc:spChg chg="mod ord">
          <ac:chgData name="Dimitar Zahariev" userId="b84e4ebc77879e88" providerId="LiveId" clId="{7A1C77DD-6B80-447A-99D8-0F0BB36D9CA6}" dt="2021-07-14T08:03:14.002" v="239" actId="700"/>
          <ac:spMkLst>
            <pc:docMk/>
            <pc:sldMk cId="1646986932" sldId="276"/>
            <ac:spMk id="2" creationId="{00000000-0000-0000-0000-000000000000}"/>
          </ac:spMkLst>
        </pc:spChg>
        <pc:spChg chg="mod ord">
          <ac:chgData name="Dimitar Zahariev" userId="b84e4ebc77879e88" providerId="LiveId" clId="{7A1C77DD-6B80-447A-99D8-0F0BB36D9CA6}" dt="2021-07-14T08:03:14.002" v="239" actId="700"/>
          <ac:spMkLst>
            <pc:docMk/>
            <pc:sldMk cId="1646986932" sldId="276"/>
            <ac:spMk id="444418" creationId="{00000000-0000-0000-0000-000000000000}"/>
          </ac:spMkLst>
        </pc:spChg>
        <pc:spChg chg="mod ord">
          <ac:chgData name="Dimitar Zahariev" userId="b84e4ebc77879e88" providerId="LiveId" clId="{7A1C77DD-6B80-447A-99D8-0F0BB36D9CA6}" dt="2021-07-14T08:03:14.002" v="239" actId="700"/>
          <ac:spMkLst>
            <pc:docMk/>
            <pc:sldMk cId="1646986932" sldId="276"/>
            <ac:spMk id="444419" creationId="{00000000-0000-0000-0000-000000000000}"/>
          </ac:spMkLst>
        </pc:spChg>
      </pc:sldChg>
      <pc:sldChg chg="modSp mod">
        <pc:chgData name="Dimitar Zahariev" userId="b84e4ebc77879e88" providerId="LiveId" clId="{7A1C77DD-6B80-447A-99D8-0F0BB36D9CA6}" dt="2021-07-14T08:01:24.563" v="163" actId="20577"/>
        <pc:sldMkLst>
          <pc:docMk/>
          <pc:sldMk cId="882194472" sldId="353"/>
        </pc:sldMkLst>
        <pc:spChg chg="mod">
          <ac:chgData name="Dimitar Zahariev" userId="b84e4ebc77879e88" providerId="LiveId" clId="{7A1C77DD-6B80-447A-99D8-0F0BB36D9CA6}" dt="2021-07-14T08:01:24.563" v="163" actId="20577"/>
          <ac:spMkLst>
            <pc:docMk/>
            <pc:sldMk cId="882194472" sldId="353"/>
            <ac:spMk id="4" creationId="{BEB5BB41-09D4-4E9F-8C80-EE8709171CB3}"/>
          </ac:spMkLst>
        </pc:spChg>
      </pc:sldChg>
      <pc:sldChg chg="modSp add modAnim">
        <pc:chgData name="Dimitar Zahariev" userId="b84e4ebc77879e88" providerId="LiveId" clId="{7A1C77DD-6B80-447A-99D8-0F0BB36D9CA6}" dt="2021-07-14T09:09:50.701" v="880" actId="20577"/>
        <pc:sldMkLst>
          <pc:docMk/>
          <pc:sldMk cId="3304177027" sldId="555"/>
        </pc:sldMkLst>
        <pc:spChg chg="mod">
          <ac:chgData name="Dimitar Zahariev" userId="b84e4ebc77879e88" providerId="LiveId" clId="{7A1C77DD-6B80-447A-99D8-0F0BB36D9CA6}" dt="2021-07-14T09:09:41.829" v="872" actId="20577"/>
          <ac:spMkLst>
            <pc:docMk/>
            <pc:sldMk cId="3304177027" sldId="555"/>
            <ac:spMk id="3" creationId="{00000000-0000-0000-0000-000000000000}"/>
          </ac:spMkLst>
        </pc:spChg>
        <pc:spChg chg="mod">
          <ac:chgData name="Dimitar Zahariev" userId="b84e4ebc77879e88" providerId="LiveId" clId="{7A1C77DD-6B80-447A-99D8-0F0BB36D9CA6}" dt="2021-07-14T09:09:50.701" v="880" actId="20577"/>
          <ac:spMkLst>
            <pc:docMk/>
            <pc:sldMk cId="3304177027" sldId="555"/>
            <ac:spMk id="5" creationId="{00000000-0000-0000-0000-000000000000}"/>
          </ac:spMkLst>
        </pc:spChg>
      </pc:sldChg>
      <pc:sldChg chg="addSp modSp add del mod ord modAnim">
        <pc:chgData name="Dimitar Zahariev" userId="b84e4ebc77879e88" providerId="LiveId" clId="{7A1C77DD-6B80-447A-99D8-0F0BB36D9CA6}" dt="2021-07-14T11:22:38.077" v="1224"/>
        <pc:sldMkLst>
          <pc:docMk/>
          <pc:sldMk cId="351170972" sldId="566"/>
        </pc:sldMkLst>
        <pc:spChg chg="mod">
          <ac:chgData name="Dimitar Zahariev" userId="b84e4ebc77879e88" providerId="LiveId" clId="{7A1C77DD-6B80-447A-99D8-0F0BB36D9CA6}" dt="2021-07-14T08:43:48.610" v="390" actId="20577"/>
          <ac:spMkLst>
            <pc:docMk/>
            <pc:sldMk cId="351170972" sldId="566"/>
            <ac:spMk id="5" creationId="{777FCD28-2B8B-4CAD-BC6B-9C24475ABCA6}"/>
          </ac:spMkLst>
        </pc:spChg>
        <pc:spChg chg="mod">
          <ac:chgData name="Dimitar Zahariev" userId="b84e4ebc77879e88" providerId="LiveId" clId="{7A1C77DD-6B80-447A-99D8-0F0BB36D9CA6}" dt="2021-07-14T08:43:17.253" v="379" actId="20577"/>
          <ac:spMkLst>
            <pc:docMk/>
            <pc:sldMk cId="351170972" sldId="566"/>
            <ac:spMk id="6" creationId="{9AF9B02B-703A-4845-A6A5-899AE572556A}"/>
          </ac:spMkLst>
        </pc:spChg>
        <pc:spChg chg="mod">
          <ac:chgData name="Dimitar Zahariev" userId="b84e4ebc77879e88" providerId="LiveId" clId="{7A1C77DD-6B80-447A-99D8-0F0BB36D9CA6}" dt="2021-07-14T08:43:22.655" v="381" actId="404"/>
          <ac:spMkLst>
            <pc:docMk/>
            <pc:sldMk cId="351170972" sldId="566"/>
            <ac:spMk id="7" creationId="{5E1041D7-D817-4E1C-9BA4-5C8781FA7607}"/>
          </ac:spMkLst>
        </pc:spChg>
        <pc:spChg chg="mod">
          <ac:chgData name="Dimitar Zahariev" userId="b84e4ebc77879e88" providerId="LiveId" clId="{7A1C77DD-6B80-447A-99D8-0F0BB36D9CA6}" dt="2021-07-14T11:18:07.330" v="1173" actId="164"/>
          <ac:spMkLst>
            <pc:docMk/>
            <pc:sldMk cId="351170972" sldId="566"/>
            <ac:spMk id="14" creationId="{71C72504-D4B9-424D-8D26-3021EA76538D}"/>
          </ac:spMkLst>
        </pc:spChg>
        <pc:spChg chg="mod">
          <ac:chgData name="Dimitar Zahariev" userId="b84e4ebc77879e88" providerId="LiveId" clId="{7A1C77DD-6B80-447A-99D8-0F0BB36D9CA6}" dt="2021-07-14T11:19:25.099" v="1189" actId="164"/>
          <ac:spMkLst>
            <pc:docMk/>
            <pc:sldMk cId="351170972" sldId="566"/>
            <ac:spMk id="15" creationId="{F8005FCD-9DCE-42CB-BF82-5BB9C5866464}"/>
          </ac:spMkLst>
        </pc:spChg>
        <pc:spChg chg="mod">
          <ac:chgData name="Dimitar Zahariev" userId="b84e4ebc77879e88" providerId="LiveId" clId="{7A1C77DD-6B80-447A-99D8-0F0BB36D9CA6}" dt="2021-07-14T11:18:12.852" v="1174" actId="164"/>
          <ac:spMkLst>
            <pc:docMk/>
            <pc:sldMk cId="351170972" sldId="566"/>
            <ac:spMk id="16" creationId="{74515717-005B-48AD-BB4B-C985C7854D2F}"/>
          </ac:spMkLst>
        </pc:spChg>
        <pc:spChg chg="mod">
          <ac:chgData name="Dimitar Zahariev" userId="b84e4ebc77879e88" providerId="LiveId" clId="{7A1C77DD-6B80-447A-99D8-0F0BB36D9CA6}" dt="2021-07-14T11:19:19.047" v="1188" actId="164"/>
          <ac:spMkLst>
            <pc:docMk/>
            <pc:sldMk cId="351170972" sldId="566"/>
            <ac:spMk id="17" creationId="{326CB13F-397D-44EF-8D0A-175E79D6FA9F}"/>
          </ac:spMkLst>
        </pc:spChg>
        <pc:spChg chg="mod">
          <ac:chgData name="Dimitar Zahariev" userId="b84e4ebc77879e88" providerId="LiveId" clId="{7A1C77DD-6B80-447A-99D8-0F0BB36D9CA6}" dt="2021-07-14T11:19:30.333" v="1190" actId="164"/>
          <ac:spMkLst>
            <pc:docMk/>
            <pc:sldMk cId="351170972" sldId="566"/>
            <ac:spMk id="18" creationId="{91CBA8B4-2255-48F4-A474-551BEB93ED6F}"/>
          </ac:spMkLst>
        </pc:spChg>
        <pc:spChg chg="add mod">
          <ac:chgData name="Dimitar Zahariev" userId="b84e4ebc77879e88" providerId="LiveId" clId="{7A1C77DD-6B80-447A-99D8-0F0BB36D9CA6}" dt="2021-07-14T11:18:12.852" v="1174" actId="164"/>
          <ac:spMkLst>
            <pc:docMk/>
            <pc:sldMk cId="351170972" sldId="566"/>
            <ac:spMk id="19" creationId="{29CE6AD2-A588-42A0-9384-4B0D988CAF53}"/>
          </ac:spMkLst>
        </pc:spChg>
        <pc:spChg chg="add mod">
          <ac:chgData name="Dimitar Zahariev" userId="b84e4ebc77879e88" providerId="LiveId" clId="{7A1C77DD-6B80-447A-99D8-0F0BB36D9CA6}" dt="2021-07-14T11:18:07.330" v="1173" actId="164"/>
          <ac:spMkLst>
            <pc:docMk/>
            <pc:sldMk cId="351170972" sldId="566"/>
            <ac:spMk id="20" creationId="{0D6EB50C-8AA0-4592-AE49-05D652588E5A}"/>
          </ac:spMkLst>
        </pc:spChg>
        <pc:spChg chg="add mod">
          <ac:chgData name="Dimitar Zahariev" userId="b84e4ebc77879e88" providerId="LiveId" clId="{7A1C77DD-6B80-447A-99D8-0F0BB36D9CA6}" dt="2021-07-14T11:19:19.047" v="1188" actId="164"/>
          <ac:spMkLst>
            <pc:docMk/>
            <pc:sldMk cId="351170972" sldId="566"/>
            <ac:spMk id="23" creationId="{E5C089E2-9037-48B1-BD52-9CD4CF59B15D}"/>
          </ac:spMkLst>
        </pc:spChg>
        <pc:spChg chg="add mod">
          <ac:chgData name="Dimitar Zahariev" userId="b84e4ebc77879e88" providerId="LiveId" clId="{7A1C77DD-6B80-447A-99D8-0F0BB36D9CA6}" dt="2021-07-14T11:19:25.099" v="1189" actId="164"/>
          <ac:spMkLst>
            <pc:docMk/>
            <pc:sldMk cId="351170972" sldId="566"/>
            <ac:spMk id="24" creationId="{718F5EC1-26BB-4CFF-89DA-9EF5A184AC5E}"/>
          </ac:spMkLst>
        </pc:spChg>
        <pc:spChg chg="add mod">
          <ac:chgData name="Dimitar Zahariev" userId="b84e4ebc77879e88" providerId="LiveId" clId="{7A1C77DD-6B80-447A-99D8-0F0BB36D9CA6}" dt="2021-07-14T11:19:30.333" v="1190" actId="164"/>
          <ac:spMkLst>
            <pc:docMk/>
            <pc:sldMk cId="351170972" sldId="566"/>
            <ac:spMk id="25" creationId="{4264BB82-D43C-4785-95F2-7ABC8B4D19FB}"/>
          </ac:spMkLst>
        </pc:spChg>
        <pc:spChg chg="add mod">
          <ac:chgData name="Dimitar Zahariev" userId="b84e4ebc77879e88" providerId="LiveId" clId="{7A1C77DD-6B80-447A-99D8-0F0BB36D9CA6}" dt="2021-07-14T11:20:25.633" v="1198" actId="14100"/>
          <ac:spMkLst>
            <pc:docMk/>
            <pc:sldMk cId="351170972" sldId="566"/>
            <ac:spMk id="29" creationId="{B5DD91EC-2EDC-462F-8C18-7B614B01FD28}"/>
          </ac:spMkLst>
        </pc:spChg>
        <pc:spChg chg="add mod">
          <ac:chgData name="Dimitar Zahariev" userId="b84e4ebc77879e88" providerId="LiveId" clId="{7A1C77DD-6B80-447A-99D8-0F0BB36D9CA6}" dt="2021-07-14T11:20:41.774" v="1205" actId="20577"/>
          <ac:spMkLst>
            <pc:docMk/>
            <pc:sldMk cId="351170972" sldId="566"/>
            <ac:spMk id="30" creationId="{F18B79BF-FA8B-431E-8F0D-81748E2FAA9A}"/>
          </ac:spMkLst>
        </pc:spChg>
        <pc:grpChg chg="add mod">
          <ac:chgData name="Dimitar Zahariev" userId="b84e4ebc77879e88" providerId="LiveId" clId="{7A1C77DD-6B80-447A-99D8-0F0BB36D9CA6}" dt="2021-07-14T11:18:07.330" v="1173" actId="164"/>
          <ac:grpSpMkLst>
            <pc:docMk/>
            <pc:sldMk cId="351170972" sldId="566"/>
            <ac:grpSpMk id="21" creationId="{BA4E1FD0-28C6-47CD-B445-272F0BD8621C}"/>
          </ac:grpSpMkLst>
        </pc:grpChg>
        <pc:grpChg chg="add mod">
          <ac:chgData name="Dimitar Zahariev" userId="b84e4ebc77879e88" providerId="LiveId" clId="{7A1C77DD-6B80-447A-99D8-0F0BB36D9CA6}" dt="2021-07-14T11:18:12.852" v="1174" actId="164"/>
          <ac:grpSpMkLst>
            <pc:docMk/>
            <pc:sldMk cId="351170972" sldId="566"/>
            <ac:grpSpMk id="22" creationId="{52FCDC51-8658-4648-84A8-A683F2D2DA60}"/>
          </ac:grpSpMkLst>
        </pc:grpChg>
        <pc:grpChg chg="add mod">
          <ac:chgData name="Dimitar Zahariev" userId="b84e4ebc77879e88" providerId="LiveId" clId="{7A1C77DD-6B80-447A-99D8-0F0BB36D9CA6}" dt="2021-07-14T11:19:19.047" v="1188" actId="164"/>
          <ac:grpSpMkLst>
            <pc:docMk/>
            <pc:sldMk cId="351170972" sldId="566"/>
            <ac:grpSpMk id="26" creationId="{5457A8DC-C81F-439C-B9C4-A826DD24597A}"/>
          </ac:grpSpMkLst>
        </pc:grpChg>
        <pc:grpChg chg="add mod">
          <ac:chgData name="Dimitar Zahariev" userId="b84e4ebc77879e88" providerId="LiveId" clId="{7A1C77DD-6B80-447A-99D8-0F0BB36D9CA6}" dt="2021-07-14T11:19:25.099" v="1189" actId="164"/>
          <ac:grpSpMkLst>
            <pc:docMk/>
            <pc:sldMk cId="351170972" sldId="566"/>
            <ac:grpSpMk id="27" creationId="{AA6470A6-C5A6-4959-B900-44728D1327A9}"/>
          </ac:grpSpMkLst>
        </pc:grpChg>
        <pc:grpChg chg="add mod">
          <ac:chgData name="Dimitar Zahariev" userId="b84e4ebc77879e88" providerId="LiveId" clId="{7A1C77DD-6B80-447A-99D8-0F0BB36D9CA6}" dt="2021-07-14T11:19:30.333" v="1190" actId="164"/>
          <ac:grpSpMkLst>
            <pc:docMk/>
            <pc:sldMk cId="351170972" sldId="566"/>
            <ac:grpSpMk id="28" creationId="{EE518C64-F1D6-4861-BD27-D8F0DA3B47AF}"/>
          </ac:grpSpMkLst>
        </pc:grpChg>
      </pc:sldChg>
      <pc:sldChg chg="add ord">
        <pc:chgData name="Dimitar Zahariev" userId="b84e4ebc77879e88" providerId="LiveId" clId="{7A1C77DD-6B80-447A-99D8-0F0BB36D9CA6}" dt="2021-07-14T08:45:39.415" v="402"/>
        <pc:sldMkLst>
          <pc:docMk/>
          <pc:sldMk cId="463136403" sldId="571"/>
        </pc:sldMkLst>
      </pc:sldChg>
      <pc:sldChg chg="addSp delSp modSp add">
        <pc:chgData name="Dimitar Zahariev" userId="b84e4ebc77879e88" providerId="LiveId" clId="{7A1C77DD-6B80-447A-99D8-0F0BB36D9CA6}" dt="2021-07-14T08:52:46.734" v="508" actId="113"/>
        <pc:sldMkLst>
          <pc:docMk/>
          <pc:sldMk cId="2464703239" sldId="604"/>
        </pc:sldMkLst>
        <pc:spChg chg="mod">
          <ac:chgData name="Dimitar Zahariev" userId="b84e4ebc77879e88" providerId="LiveId" clId="{7A1C77DD-6B80-447A-99D8-0F0BB36D9CA6}" dt="2021-07-14T08:52:46.734" v="508" actId="113"/>
          <ac:spMkLst>
            <pc:docMk/>
            <pc:sldMk cId="2464703239" sldId="604"/>
            <ac:spMk id="6" creationId="{655531D3-1E66-4ADA-A35E-56F46200C1BF}"/>
          </ac:spMkLst>
        </pc:spChg>
        <pc:spChg chg="add del">
          <ac:chgData name="Dimitar Zahariev" userId="b84e4ebc77879e88" providerId="LiveId" clId="{7A1C77DD-6B80-447A-99D8-0F0BB36D9CA6}" dt="2021-07-14T08:51:23.335" v="442"/>
          <ac:spMkLst>
            <pc:docMk/>
            <pc:sldMk cId="2464703239" sldId="604"/>
            <ac:spMk id="7" creationId="{80A4EA89-DBCE-4B80-B562-BD41D28231AD}"/>
          </ac:spMkLst>
        </pc:spChg>
      </pc:sldChg>
      <pc:sldChg chg="add del">
        <pc:chgData name="Dimitar Zahariev" userId="b84e4ebc77879e88" providerId="LiveId" clId="{7A1C77DD-6B80-447A-99D8-0F0BB36D9CA6}" dt="2021-07-14T08:52:55.907" v="509" actId="47"/>
        <pc:sldMkLst>
          <pc:docMk/>
          <pc:sldMk cId="2430686644" sldId="605"/>
        </pc:sldMkLst>
      </pc:sldChg>
      <pc:sldChg chg="addSp delSp modSp add">
        <pc:chgData name="Dimitar Zahariev" userId="b84e4ebc77879e88" providerId="LiveId" clId="{7A1C77DD-6B80-447A-99D8-0F0BB36D9CA6}" dt="2021-07-14T08:58:36.171" v="571" actId="5793"/>
        <pc:sldMkLst>
          <pc:docMk/>
          <pc:sldMk cId="439144929" sldId="606"/>
        </pc:sldMkLst>
        <pc:spChg chg="mod">
          <ac:chgData name="Dimitar Zahariev" userId="b84e4ebc77879e88" providerId="LiveId" clId="{7A1C77DD-6B80-447A-99D8-0F0BB36D9CA6}" dt="2021-07-14T08:53:56.606" v="525" actId="113"/>
          <ac:spMkLst>
            <pc:docMk/>
            <pc:sldMk cId="439144929" sldId="606"/>
            <ac:spMk id="3" creationId="{00000000-0000-0000-0000-000000000000}"/>
          </ac:spMkLst>
        </pc:spChg>
        <pc:spChg chg="mod">
          <ac:chgData name="Dimitar Zahariev" userId="b84e4ebc77879e88" providerId="LiveId" clId="{7A1C77DD-6B80-447A-99D8-0F0BB36D9CA6}" dt="2021-07-14T08:58:36.171" v="571" actId="5793"/>
          <ac:spMkLst>
            <pc:docMk/>
            <pc:sldMk cId="439144929" sldId="606"/>
            <ac:spMk id="6" creationId="{655531D3-1E66-4ADA-A35E-56F46200C1BF}"/>
          </ac:spMkLst>
        </pc:spChg>
        <pc:spChg chg="add del">
          <ac:chgData name="Dimitar Zahariev" userId="b84e4ebc77879e88" providerId="LiveId" clId="{7A1C77DD-6B80-447A-99D8-0F0BB36D9CA6}" dt="2021-07-14T08:54:19.921" v="527"/>
          <ac:spMkLst>
            <pc:docMk/>
            <pc:sldMk cId="439144929" sldId="606"/>
            <ac:spMk id="7" creationId="{3D436274-DA21-4D7C-A7BD-2BD9F0604B78}"/>
          </ac:spMkLst>
        </pc:spChg>
      </pc:sldChg>
      <pc:sldChg chg="modSp add">
        <pc:chgData name="Dimitar Zahariev" userId="b84e4ebc77879e88" providerId="LiveId" clId="{7A1C77DD-6B80-447A-99D8-0F0BB36D9CA6}" dt="2021-07-14T09:01:22.202" v="681"/>
        <pc:sldMkLst>
          <pc:docMk/>
          <pc:sldMk cId="2446366626" sldId="607"/>
        </pc:sldMkLst>
        <pc:spChg chg="mod">
          <ac:chgData name="Dimitar Zahariev" userId="b84e4ebc77879e88" providerId="LiveId" clId="{7A1C77DD-6B80-447A-99D8-0F0BB36D9CA6}" dt="2021-07-14T09:01:22.202" v="681"/>
          <ac:spMkLst>
            <pc:docMk/>
            <pc:sldMk cId="2446366626" sldId="607"/>
            <ac:spMk id="3" creationId="{00000000-0000-0000-0000-000000000000}"/>
          </ac:spMkLst>
        </pc:spChg>
        <pc:spChg chg="mod">
          <ac:chgData name="Dimitar Zahariev" userId="b84e4ebc77879e88" providerId="LiveId" clId="{7A1C77DD-6B80-447A-99D8-0F0BB36D9CA6}" dt="2021-07-14T08:59:11.081" v="588" actId="20577"/>
          <ac:spMkLst>
            <pc:docMk/>
            <pc:sldMk cId="2446366626" sldId="607"/>
            <ac:spMk id="5" creationId="{0404F98D-9A70-4D5B-AF59-7E93EEB64B9A}"/>
          </ac:spMkLst>
        </pc:spChg>
        <pc:spChg chg="mod">
          <ac:chgData name="Dimitar Zahariev" userId="b84e4ebc77879e88" providerId="LiveId" clId="{7A1C77DD-6B80-447A-99D8-0F0BB36D9CA6}" dt="2021-07-14T08:59:56.753" v="613" actId="20577"/>
          <ac:spMkLst>
            <pc:docMk/>
            <pc:sldMk cId="2446366626" sldId="607"/>
            <ac:spMk id="6" creationId="{655531D3-1E66-4ADA-A35E-56F46200C1BF}"/>
          </ac:spMkLst>
        </pc:spChg>
      </pc:sldChg>
      <pc:sldChg chg="add del">
        <pc:chgData name="Dimitar Zahariev" userId="b84e4ebc77879e88" providerId="LiveId" clId="{7A1C77DD-6B80-447A-99D8-0F0BB36D9CA6}" dt="2021-07-14T09:04:20.553" v="734" actId="47"/>
        <pc:sldMkLst>
          <pc:docMk/>
          <pc:sldMk cId="3276406927" sldId="608"/>
        </pc:sldMkLst>
      </pc:sldChg>
      <pc:sldChg chg="add del">
        <pc:chgData name="Dimitar Zahariev" userId="b84e4ebc77879e88" providerId="LiveId" clId="{7A1C77DD-6B80-447A-99D8-0F0BB36D9CA6}" dt="2021-07-14T09:04:11.340" v="733" actId="47"/>
        <pc:sldMkLst>
          <pc:docMk/>
          <pc:sldMk cId="2195006664" sldId="609"/>
        </pc:sldMkLst>
      </pc:sldChg>
      <pc:sldChg chg="addSp modSp mod modAnim">
        <pc:chgData name="Dimitar Zahariev" userId="b84e4ebc77879e88" providerId="LiveId" clId="{7A1C77DD-6B80-447A-99D8-0F0BB36D9CA6}" dt="2021-07-14T15:33:21.903" v="2362" actId="27918"/>
        <pc:sldMkLst>
          <pc:docMk/>
          <pc:sldMk cId="2856544599" sldId="610"/>
        </pc:sldMkLst>
        <pc:spChg chg="mod">
          <ac:chgData name="Dimitar Zahariev" userId="b84e4ebc77879e88" providerId="LiveId" clId="{7A1C77DD-6B80-447A-99D8-0F0BB36D9CA6}" dt="2021-07-14T07:56:19.595" v="1" actId="20577"/>
          <ac:spMkLst>
            <pc:docMk/>
            <pc:sldMk cId="2856544599" sldId="610"/>
            <ac:spMk id="3" creationId="{8DA66BFE-BAE1-4010-AD31-AC9FF2D029F0}"/>
          </ac:spMkLst>
        </pc:spChg>
        <pc:spChg chg="add mod">
          <ac:chgData name="Dimitar Zahariev" userId="b84e4ebc77879e88" providerId="LiveId" clId="{7A1C77DD-6B80-447A-99D8-0F0BB36D9CA6}" dt="2021-07-14T07:56:32.660" v="6" actId="20577"/>
          <ac:spMkLst>
            <pc:docMk/>
            <pc:sldMk cId="2856544599" sldId="610"/>
            <ac:spMk id="6" creationId="{41329859-84C4-4676-BF17-405441F0E490}"/>
          </ac:spMkLst>
        </pc:spChg>
      </pc:sldChg>
      <pc:sldChg chg="modSp add">
        <pc:chgData name="Dimitar Zahariev" userId="b84e4ebc77879e88" providerId="LiveId" clId="{7A1C77DD-6B80-447A-99D8-0F0BB36D9CA6}" dt="2021-07-14T09:02:04.514" v="732" actId="6549"/>
        <pc:sldMkLst>
          <pc:docMk/>
          <pc:sldMk cId="932725763" sldId="618"/>
        </pc:sldMkLst>
        <pc:spChg chg="mod">
          <ac:chgData name="Dimitar Zahariev" userId="b84e4ebc77879e88" providerId="LiveId" clId="{7A1C77DD-6B80-447A-99D8-0F0BB36D9CA6}" dt="2021-07-14T09:01:27.113" v="683"/>
          <ac:spMkLst>
            <pc:docMk/>
            <pc:sldMk cId="932725763" sldId="618"/>
            <ac:spMk id="3" creationId="{00000000-0000-0000-0000-000000000000}"/>
          </ac:spMkLst>
        </pc:spChg>
        <pc:spChg chg="mod">
          <ac:chgData name="Dimitar Zahariev" userId="b84e4ebc77879e88" providerId="LiveId" clId="{7A1C77DD-6B80-447A-99D8-0F0BB36D9CA6}" dt="2021-07-14T09:00:18.347" v="631" actId="20577"/>
          <ac:spMkLst>
            <pc:docMk/>
            <pc:sldMk cId="932725763" sldId="618"/>
            <ac:spMk id="5" creationId="{0404F98D-9A70-4D5B-AF59-7E93EEB64B9A}"/>
          </ac:spMkLst>
        </pc:spChg>
        <pc:spChg chg="mod">
          <ac:chgData name="Dimitar Zahariev" userId="b84e4ebc77879e88" providerId="LiveId" clId="{7A1C77DD-6B80-447A-99D8-0F0BB36D9CA6}" dt="2021-07-14T09:02:04.514" v="732" actId="6549"/>
          <ac:spMkLst>
            <pc:docMk/>
            <pc:sldMk cId="932725763" sldId="618"/>
            <ac:spMk id="6" creationId="{655531D3-1E66-4ADA-A35E-56F46200C1BF}"/>
          </ac:spMkLst>
        </pc:spChg>
      </pc:sldChg>
      <pc:sldChg chg="modSp add modAnim">
        <pc:chgData name="Dimitar Zahariev" userId="b84e4ebc77879e88" providerId="LiveId" clId="{7A1C77DD-6B80-447A-99D8-0F0BB36D9CA6}" dt="2021-07-14T08:53:24.051" v="520" actId="313"/>
        <pc:sldMkLst>
          <pc:docMk/>
          <pc:sldMk cId="3034603901" sldId="619"/>
        </pc:sldMkLst>
        <pc:spChg chg="mod">
          <ac:chgData name="Dimitar Zahariev" userId="b84e4ebc77879e88" providerId="LiveId" clId="{7A1C77DD-6B80-447A-99D8-0F0BB36D9CA6}" dt="2021-07-14T08:53:23.090" v="519" actId="313"/>
          <ac:spMkLst>
            <pc:docMk/>
            <pc:sldMk cId="3034603901" sldId="619"/>
            <ac:spMk id="6" creationId="{655531D3-1E66-4ADA-A35E-56F46200C1BF}"/>
          </ac:spMkLst>
        </pc:spChg>
      </pc:sldChg>
      <pc:sldChg chg="modSp mod">
        <pc:chgData name="Dimitar Zahariev" userId="b84e4ebc77879e88" providerId="LiveId" clId="{7A1C77DD-6B80-447A-99D8-0F0BB36D9CA6}" dt="2021-07-14T08:01:30.168" v="179" actId="20577"/>
        <pc:sldMkLst>
          <pc:docMk/>
          <pc:sldMk cId="3602216718" sldId="699"/>
        </pc:sldMkLst>
        <pc:spChg chg="mod">
          <ac:chgData name="Dimitar Zahariev" userId="b84e4ebc77879e88" providerId="LiveId" clId="{7A1C77DD-6B80-447A-99D8-0F0BB36D9CA6}" dt="2021-07-14T08:01:30.168" v="179" actId="20577"/>
          <ac:spMkLst>
            <pc:docMk/>
            <pc:sldMk cId="3602216718" sldId="699"/>
            <ac:spMk id="4" creationId="{BEB5BB41-09D4-4E9F-8C80-EE8709171CB3}"/>
          </ac:spMkLst>
        </pc:spChg>
      </pc:sldChg>
      <pc:sldChg chg="modSp mod">
        <pc:chgData name="Dimitar Zahariev" userId="b84e4ebc77879e88" providerId="LiveId" clId="{7A1C77DD-6B80-447A-99D8-0F0BB36D9CA6}" dt="2021-07-14T08:01:39.493" v="197" actId="20577"/>
        <pc:sldMkLst>
          <pc:docMk/>
          <pc:sldMk cId="3208377020" sldId="701"/>
        </pc:sldMkLst>
        <pc:spChg chg="mod">
          <ac:chgData name="Dimitar Zahariev" userId="b84e4ebc77879e88" providerId="LiveId" clId="{7A1C77DD-6B80-447A-99D8-0F0BB36D9CA6}" dt="2021-07-14T08:01:39.493" v="197" actId="20577"/>
          <ac:spMkLst>
            <pc:docMk/>
            <pc:sldMk cId="3208377020" sldId="701"/>
            <ac:spMk id="4" creationId="{BEB5BB41-09D4-4E9F-8C80-EE8709171CB3}"/>
          </ac:spMkLst>
        </pc:spChg>
      </pc:sldChg>
      <pc:sldChg chg="modSp mod ord">
        <pc:chgData name="Dimitar Zahariev" userId="b84e4ebc77879e88" providerId="LiveId" clId="{7A1C77DD-6B80-447A-99D8-0F0BB36D9CA6}" dt="2021-07-14T09:15:16.299" v="1152"/>
        <pc:sldMkLst>
          <pc:docMk/>
          <pc:sldMk cId="1792130294" sldId="707"/>
        </pc:sldMkLst>
        <pc:spChg chg="mod">
          <ac:chgData name="Dimitar Zahariev" userId="b84e4ebc77879e88" providerId="LiveId" clId="{7A1C77DD-6B80-447A-99D8-0F0BB36D9CA6}" dt="2021-07-14T08:01:46.367" v="213" actId="20577"/>
          <ac:spMkLst>
            <pc:docMk/>
            <pc:sldMk cId="1792130294" sldId="707"/>
            <ac:spMk id="4" creationId="{BEB5BB41-09D4-4E9F-8C80-EE8709171CB3}"/>
          </ac:spMkLst>
        </pc:spChg>
      </pc:sldChg>
      <pc:sldChg chg="modSp mod">
        <pc:chgData name="Dimitar Zahariev" userId="b84e4ebc77879e88" providerId="LiveId" clId="{7A1C77DD-6B80-447A-99D8-0F0BB36D9CA6}" dt="2021-07-14T08:01:56.330" v="224" actId="20577"/>
        <pc:sldMkLst>
          <pc:docMk/>
          <pc:sldMk cId="2914857172" sldId="708"/>
        </pc:sldMkLst>
        <pc:spChg chg="mod">
          <ac:chgData name="Dimitar Zahariev" userId="b84e4ebc77879e88" providerId="LiveId" clId="{7A1C77DD-6B80-447A-99D8-0F0BB36D9CA6}" dt="2021-07-14T08:01:56.330" v="224" actId="20577"/>
          <ac:spMkLst>
            <pc:docMk/>
            <pc:sldMk cId="2914857172" sldId="708"/>
            <ac:spMk id="5" creationId="{11A1BDA3-1568-4FA9-867E-D3CB207F2824}"/>
          </ac:spMkLst>
        </pc:spChg>
      </pc:sldChg>
      <pc:sldChg chg="modSp mod">
        <pc:chgData name="Dimitar Zahariev" userId="b84e4ebc77879e88" providerId="LiveId" clId="{7A1C77DD-6B80-447A-99D8-0F0BB36D9CA6}" dt="2021-07-14T08:02:14.892" v="237" actId="20577"/>
        <pc:sldMkLst>
          <pc:docMk/>
          <pc:sldMk cId="1177571149" sldId="714"/>
        </pc:sldMkLst>
        <pc:spChg chg="mod">
          <ac:chgData name="Dimitar Zahariev" userId="b84e4ebc77879e88" providerId="LiveId" clId="{7A1C77DD-6B80-447A-99D8-0F0BB36D9CA6}" dt="2021-07-14T08:02:14.892" v="237" actId="20577"/>
          <ac:spMkLst>
            <pc:docMk/>
            <pc:sldMk cId="1177571149" sldId="714"/>
            <ac:spMk id="5" creationId="{11A1BDA3-1568-4FA9-867E-D3CB207F2824}"/>
          </ac:spMkLst>
        </pc:spChg>
      </pc:sldChg>
      <pc:sldChg chg="del">
        <pc:chgData name="Dimitar Zahariev" userId="b84e4ebc77879e88" providerId="LiveId" clId="{7A1C77DD-6B80-447A-99D8-0F0BB36D9CA6}" dt="2021-07-14T08:08:04.466" v="258" actId="47"/>
        <pc:sldMkLst>
          <pc:docMk/>
          <pc:sldMk cId="2999030687" sldId="771"/>
        </pc:sldMkLst>
      </pc:sldChg>
      <pc:sldChg chg="del">
        <pc:chgData name="Dimitar Zahariev" userId="b84e4ebc77879e88" providerId="LiveId" clId="{7A1C77DD-6B80-447A-99D8-0F0BB36D9CA6}" dt="2021-07-14T08:08:04.466" v="258" actId="47"/>
        <pc:sldMkLst>
          <pc:docMk/>
          <pc:sldMk cId="288568412" sldId="772"/>
        </pc:sldMkLst>
      </pc:sldChg>
      <pc:sldChg chg="del">
        <pc:chgData name="Dimitar Zahariev" userId="b84e4ebc77879e88" providerId="LiveId" clId="{7A1C77DD-6B80-447A-99D8-0F0BB36D9CA6}" dt="2021-07-14T08:08:04.466" v="258" actId="47"/>
        <pc:sldMkLst>
          <pc:docMk/>
          <pc:sldMk cId="4269005249" sldId="773"/>
        </pc:sldMkLst>
      </pc:sldChg>
      <pc:sldChg chg="del">
        <pc:chgData name="Dimitar Zahariev" userId="b84e4ebc77879e88" providerId="LiveId" clId="{7A1C77DD-6B80-447A-99D8-0F0BB36D9CA6}" dt="2021-07-14T08:08:04.466" v="258" actId="47"/>
        <pc:sldMkLst>
          <pc:docMk/>
          <pc:sldMk cId="2522984265" sldId="774"/>
        </pc:sldMkLst>
      </pc:sldChg>
      <pc:sldChg chg="del">
        <pc:chgData name="Dimitar Zahariev" userId="b84e4ebc77879e88" providerId="LiveId" clId="{7A1C77DD-6B80-447A-99D8-0F0BB36D9CA6}" dt="2021-07-14T08:08:04.466" v="258" actId="47"/>
        <pc:sldMkLst>
          <pc:docMk/>
          <pc:sldMk cId="739991955" sldId="776"/>
        </pc:sldMkLst>
      </pc:sldChg>
      <pc:sldChg chg="del">
        <pc:chgData name="Dimitar Zahariev" userId="b84e4ebc77879e88" providerId="LiveId" clId="{7A1C77DD-6B80-447A-99D8-0F0BB36D9CA6}" dt="2021-07-14T08:08:04.466" v="258" actId="47"/>
        <pc:sldMkLst>
          <pc:docMk/>
          <pc:sldMk cId="3303753961" sldId="777"/>
        </pc:sldMkLst>
      </pc:sldChg>
      <pc:sldChg chg="del">
        <pc:chgData name="Dimitar Zahariev" userId="b84e4ebc77879e88" providerId="LiveId" clId="{7A1C77DD-6B80-447A-99D8-0F0BB36D9CA6}" dt="2021-07-14T08:08:04.466" v="258" actId="47"/>
        <pc:sldMkLst>
          <pc:docMk/>
          <pc:sldMk cId="1201238121" sldId="778"/>
        </pc:sldMkLst>
      </pc:sldChg>
      <pc:sldChg chg="del">
        <pc:chgData name="Dimitar Zahariev" userId="b84e4ebc77879e88" providerId="LiveId" clId="{7A1C77DD-6B80-447A-99D8-0F0BB36D9CA6}" dt="2021-07-14T08:08:04.466" v="258" actId="47"/>
        <pc:sldMkLst>
          <pc:docMk/>
          <pc:sldMk cId="796399548" sldId="779"/>
        </pc:sldMkLst>
      </pc:sldChg>
      <pc:sldChg chg="del">
        <pc:chgData name="Dimitar Zahariev" userId="b84e4ebc77879e88" providerId="LiveId" clId="{7A1C77DD-6B80-447A-99D8-0F0BB36D9CA6}" dt="2021-07-14T08:08:04.466" v="258" actId="47"/>
        <pc:sldMkLst>
          <pc:docMk/>
          <pc:sldMk cId="1438852178" sldId="780"/>
        </pc:sldMkLst>
      </pc:sldChg>
      <pc:sldChg chg="del">
        <pc:chgData name="Dimitar Zahariev" userId="b84e4ebc77879e88" providerId="LiveId" clId="{7A1C77DD-6B80-447A-99D8-0F0BB36D9CA6}" dt="2021-07-14T08:08:04.466" v="258" actId="47"/>
        <pc:sldMkLst>
          <pc:docMk/>
          <pc:sldMk cId="1349719697" sldId="794"/>
        </pc:sldMkLst>
      </pc:sldChg>
      <pc:sldChg chg="add del ord">
        <pc:chgData name="Dimitar Zahariev" userId="b84e4ebc77879e88" providerId="LiveId" clId="{7A1C77DD-6B80-447A-99D8-0F0BB36D9CA6}" dt="2021-07-14T08:42:26.074" v="327" actId="47"/>
        <pc:sldMkLst>
          <pc:docMk/>
          <pc:sldMk cId="2250947689" sldId="795"/>
        </pc:sldMkLst>
      </pc:sldChg>
      <pc:sldChg chg="del">
        <pc:chgData name="Dimitar Zahariev" userId="b84e4ebc77879e88" providerId="LiveId" clId="{7A1C77DD-6B80-447A-99D8-0F0BB36D9CA6}" dt="2021-07-14T08:08:04.466" v="258" actId="47"/>
        <pc:sldMkLst>
          <pc:docMk/>
          <pc:sldMk cId="697039922" sldId="796"/>
        </pc:sldMkLst>
      </pc:sldChg>
      <pc:sldChg chg="add ord">
        <pc:chgData name="Dimitar Zahariev" userId="b84e4ebc77879e88" providerId="LiveId" clId="{7A1C77DD-6B80-447A-99D8-0F0BB36D9CA6}" dt="2021-07-14T08:41:57.202" v="324"/>
        <pc:sldMkLst>
          <pc:docMk/>
          <pc:sldMk cId="332586718" sldId="810"/>
        </pc:sldMkLst>
      </pc:sldChg>
      <pc:sldChg chg="modSp modAnim">
        <pc:chgData name="Dimitar Zahariev" userId="b84e4ebc77879e88" providerId="LiveId" clId="{7A1C77DD-6B80-447A-99D8-0F0BB36D9CA6}" dt="2021-07-14T07:56:59.363" v="7"/>
        <pc:sldMkLst>
          <pc:docMk/>
          <pc:sldMk cId="4224565661" sldId="946"/>
        </pc:sldMkLst>
        <pc:spChg chg="mod">
          <ac:chgData name="Dimitar Zahariev" userId="b84e4ebc77879e88" providerId="LiveId" clId="{7A1C77DD-6B80-447A-99D8-0F0BB36D9CA6}" dt="2021-07-14T07:56:59.363" v="7"/>
          <ac:spMkLst>
            <pc:docMk/>
            <pc:sldMk cId="4224565661" sldId="946"/>
            <ac:spMk id="3" creationId="{CCBBA88C-C72C-46FC-B1CD-F9B946D90BB3}"/>
          </ac:spMkLst>
        </pc:spChg>
      </pc:sldChg>
      <pc:sldChg chg="addSp delSp modSp mod modClrScheme chgLayout">
        <pc:chgData name="Dimitar Zahariev" userId="b84e4ebc77879e88" providerId="LiveId" clId="{7A1C77DD-6B80-447A-99D8-0F0BB36D9CA6}" dt="2021-07-14T08:03:27.789" v="241" actId="700"/>
        <pc:sldMkLst>
          <pc:docMk/>
          <pc:sldMk cId="1340462494" sldId="992"/>
        </pc:sldMkLst>
        <pc:spChg chg="add del mod ord">
          <ac:chgData name="Dimitar Zahariev" userId="b84e4ebc77879e88" providerId="LiveId" clId="{7A1C77DD-6B80-447A-99D8-0F0BB36D9CA6}" dt="2021-07-14T08:03:27.789" v="241" actId="700"/>
          <ac:spMkLst>
            <pc:docMk/>
            <pc:sldMk cId="1340462494" sldId="992"/>
            <ac:spMk id="2" creationId="{A861250A-AD0E-455B-A895-6DA8BC59D6BC}"/>
          </ac:spMkLst>
        </pc:spChg>
        <pc:spChg chg="add mod ord">
          <ac:chgData name="Dimitar Zahariev" userId="b84e4ebc77879e88" providerId="LiveId" clId="{7A1C77DD-6B80-447A-99D8-0F0BB36D9CA6}" dt="2021-07-14T08:03:27.789" v="241" actId="700"/>
          <ac:spMkLst>
            <pc:docMk/>
            <pc:sldMk cId="1340462494" sldId="992"/>
            <ac:spMk id="4" creationId="{7C608930-4210-4ADF-A6A4-359475D563DA}"/>
          </ac:spMkLst>
        </pc:spChg>
        <pc:spChg chg="mod ord">
          <ac:chgData name="Dimitar Zahariev" userId="b84e4ebc77879e88" providerId="LiveId" clId="{7A1C77DD-6B80-447A-99D8-0F0BB36D9CA6}" dt="2021-07-14T08:03:27.789" v="241" actId="700"/>
          <ac:spMkLst>
            <pc:docMk/>
            <pc:sldMk cId="1340462494" sldId="992"/>
            <ac:spMk id="146" creationId="{00000000-0000-0000-0000-000000000000}"/>
          </ac:spMkLst>
        </pc:spChg>
        <pc:spChg chg="mod ord">
          <ac:chgData name="Dimitar Zahariev" userId="b84e4ebc77879e88" providerId="LiveId" clId="{7A1C77DD-6B80-447A-99D8-0F0BB36D9CA6}" dt="2021-07-14T08:03:27.789" v="241" actId="700"/>
          <ac:spMkLst>
            <pc:docMk/>
            <pc:sldMk cId="1340462494" sldId="992"/>
            <ac:spMk id="148" creationId="{00000000-0000-0000-0000-000000000000}"/>
          </ac:spMkLst>
        </pc:spChg>
      </pc:sldChg>
      <pc:sldChg chg="addSp delSp modSp add mod modClrScheme chgLayout">
        <pc:chgData name="Dimitar Zahariev" userId="b84e4ebc77879e88" providerId="LiveId" clId="{7A1C77DD-6B80-447A-99D8-0F0BB36D9CA6}" dt="2021-07-14T08:03:44.986" v="243" actId="700"/>
        <pc:sldMkLst>
          <pc:docMk/>
          <pc:sldMk cId="1719718247" sldId="1038"/>
        </pc:sldMkLst>
        <pc:spChg chg="add del mod ord">
          <ac:chgData name="Dimitar Zahariev" userId="b84e4ebc77879e88" providerId="LiveId" clId="{7A1C77DD-6B80-447A-99D8-0F0BB36D9CA6}" dt="2021-07-14T08:03:44.986" v="243" actId="700"/>
          <ac:spMkLst>
            <pc:docMk/>
            <pc:sldMk cId="1719718247" sldId="1038"/>
            <ac:spMk id="3" creationId="{3DC7DDD9-675D-48FA-BC31-B5C8CD1B5D4D}"/>
          </ac:spMkLst>
        </pc:spChg>
        <pc:spChg chg="mod ord">
          <ac:chgData name="Dimitar Zahariev" userId="b84e4ebc77879e88" providerId="LiveId" clId="{7A1C77DD-6B80-447A-99D8-0F0BB36D9CA6}" dt="2021-07-14T08:03:44.986" v="243" actId="700"/>
          <ac:spMkLst>
            <pc:docMk/>
            <pc:sldMk cId="1719718247" sldId="1038"/>
            <ac:spMk id="4" creationId="{D7702113-46B5-44FF-AE34-AED42A801FFF}"/>
          </ac:spMkLst>
        </pc:spChg>
        <pc:spChg chg="add mod ord">
          <ac:chgData name="Dimitar Zahariev" userId="b84e4ebc77879e88" providerId="LiveId" clId="{7A1C77DD-6B80-447A-99D8-0F0BB36D9CA6}" dt="2021-07-14T08:03:44.986" v="243" actId="700"/>
          <ac:spMkLst>
            <pc:docMk/>
            <pc:sldMk cId="1719718247" sldId="1038"/>
            <ac:spMk id="5" creationId="{60BF3BEC-637B-40E0-BBB0-E1ED811CA6E4}"/>
          </ac:spMkLst>
        </pc:spChg>
      </pc:sldChg>
      <pc:sldChg chg="modSp add mod ord modClrScheme chgLayout">
        <pc:chgData name="Dimitar Zahariev" userId="b84e4ebc77879e88" providerId="LiveId" clId="{7A1C77DD-6B80-447A-99D8-0F0BB36D9CA6}" dt="2021-07-14T08:42:24.592" v="326"/>
        <pc:sldMkLst>
          <pc:docMk/>
          <pc:sldMk cId="1997663728" sldId="1039"/>
        </pc:sldMkLst>
        <pc:spChg chg="mod ord">
          <ac:chgData name="Dimitar Zahariev" userId="b84e4ebc77879e88" providerId="LiveId" clId="{7A1C77DD-6B80-447A-99D8-0F0BB36D9CA6}" dt="2021-07-14T08:04:03.372" v="245" actId="700"/>
          <ac:spMkLst>
            <pc:docMk/>
            <pc:sldMk cId="1997663728" sldId="1039"/>
            <ac:spMk id="4" creationId="{D7702113-46B5-44FF-AE34-AED42A801FFF}"/>
          </ac:spMkLst>
        </pc:spChg>
        <pc:spChg chg="mod ord">
          <ac:chgData name="Dimitar Zahariev" userId="b84e4ebc77879e88" providerId="LiveId" clId="{7A1C77DD-6B80-447A-99D8-0F0BB36D9CA6}" dt="2021-07-14T08:04:03.372" v="245" actId="700"/>
          <ac:spMkLst>
            <pc:docMk/>
            <pc:sldMk cId="1997663728" sldId="1039"/>
            <ac:spMk id="5" creationId="{25D4DC16-7C8F-4647-B097-E39063E1F4FD}"/>
          </ac:spMkLst>
        </pc:spChg>
      </pc:sldChg>
      <pc:sldChg chg="modSp add del mod modClrScheme chgLayout">
        <pc:chgData name="Dimitar Zahariev" userId="b84e4ebc77879e88" providerId="LiveId" clId="{7A1C77DD-6B80-447A-99D8-0F0BB36D9CA6}" dt="2021-07-14T08:44:04.281" v="391" actId="47"/>
        <pc:sldMkLst>
          <pc:docMk/>
          <pc:sldMk cId="244915292" sldId="1040"/>
        </pc:sldMkLst>
        <pc:spChg chg="mod ord">
          <ac:chgData name="Dimitar Zahariev" userId="b84e4ebc77879e88" providerId="LiveId" clId="{7A1C77DD-6B80-447A-99D8-0F0BB36D9CA6}" dt="2021-07-14T08:04:30.028" v="246" actId="700"/>
          <ac:spMkLst>
            <pc:docMk/>
            <pc:sldMk cId="244915292" sldId="1040"/>
            <ac:spMk id="2" creationId="{00000000-0000-0000-0000-000000000000}"/>
          </ac:spMkLst>
        </pc:spChg>
        <pc:spChg chg="mod ord">
          <ac:chgData name="Dimitar Zahariev" userId="b84e4ebc77879e88" providerId="LiveId" clId="{7A1C77DD-6B80-447A-99D8-0F0BB36D9CA6}" dt="2021-07-14T08:04:37.249" v="247" actId="14100"/>
          <ac:spMkLst>
            <pc:docMk/>
            <pc:sldMk cId="244915292" sldId="1040"/>
            <ac:spMk id="3" creationId="{00000000-0000-0000-0000-000000000000}"/>
          </ac:spMkLst>
        </pc:spChg>
        <pc:spChg chg="mod ord">
          <ac:chgData name="Dimitar Zahariev" userId="b84e4ebc77879e88" providerId="LiveId" clId="{7A1C77DD-6B80-447A-99D8-0F0BB36D9CA6}" dt="2021-07-14T08:04:30.028" v="246" actId="700"/>
          <ac:spMkLst>
            <pc:docMk/>
            <pc:sldMk cId="244915292" sldId="1040"/>
            <ac:spMk id="4" creationId="{00000000-0000-0000-0000-000000000000}"/>
          </ac:spMkLst>
        </pc:spChg>
      </pc:sldChg>
      <pc:sldChg chg="modSp add mod modClrScheme chgLayout">
        <pc:chgData name="Dimitar Zahariev" userId="b84e4ebc77879e88" providerId="LiveId" clId="{7A1C77DD-6B80-447A-99D8-0F0BB36D9CA6}" dt="2021-07-14T11:51:14.899" v="1839" actId="115"/>
        <pc:sldMkLst>
          <pc:docMk/>
          <pc:sldMk cId="2048216839" sldId="1041"/>
        </pc:sldMkLst>
        <pc:spChg chg="mod ord">
          <ac:chgData name="Dimitar Zahariev" userId="b84e4ebc77879e88" providerId="LiveId" clId="{7A1C77DD-6B80-447A-99D8-0F0BB36D9CA6}" dt="2021-07-14T08:04:45.246" v="248" actId="700"/>
          <ac:spMkLst>
            <pc:docMk/>
            <pc:sldMk cId="2048216839" sldId="1041"/>
            <ac:spMk id="4" creationId="{D7702113-46B5-44FF-AE34-AED42A801FFF}"/>
          </ac:spMkLst>
        </pc:spChg>
        <pc:spChg chg="mod ord">
          <ac:chgData name="Dimitar Zahariev" userId="b84e4ebc77879e88" providerId="LiveId" clId="{7A1C77DD-6B80-447A-99D8-0F0BB36D9CA6}" dt="2021-07-14T11:51:14.899" v="1839" actId="115"/>
          <ac:spMkLst>
            <pc:docMk/>
            <pc:sldMk cId="2048216839" sldId="1041"/>
            <ac:spMk id="5" creationId="{25D4DC16-7C8F-4647-B097-E39063E1F4FD}"/>
          </ac:spMkLst>
        </pc:spChg>
      </pc:sldChg>
      <pc:sldChg chg="modSp add mod modClrScheme chgLayout">
        <pc:chgData name="Dimitar Zahariev" userId="b84e4ebc77879e88" providerId="LiveId" clId="{7A1C77DD-6B80-447A-99D8-0F0BB36D9CA6}" dt="2021-07-14T11:56:50.509" v="1920" actId="113"/>
        <pc:sldMkLst>
          <pc:docMk/>
          <pc:sldMk cId="3442854727" sldId="1042"/>
        </pc:sldMkLst>
        <pc:spChg chg="mod ord">
          <ac:chgData name="Dimitar Zahariev" userId="b84e4ebc77879e88" providerId="LiveId" clId="{7A1C77DD-6B80-447A-99D8-0F0BB36D9CA6}" dt="2021-07-14T08:05:46.377" v="249" actId="700"/>
          <ac:spMkLst>
            <pc:docMk/>
            <pc:sldMk cId="3442854727" sldId="1042"/>
            <ac:spMk id="4" creationId="{D7702113-46B5-44FF-AE34-AED42A801FFF}"/>
          </ac:spMkLst>
        </pc:spChg>
        <pc:spChg chg="mod ord">
          <ac:chgData name="Dimitar Zahariev" userId="b84e4ebc77879e88" providerId="LiveId" clId="{7A1C77DD-6B80-447A-99D8-0F0BB36D9CA6}" dt="2021-07-14T11:56:50.509" v="1920" actId="113"/>
          <ac:spMkLst>
            <pc:docMk/>
            <pc:sldMk cId="3442854727" sldId="1042"/>
            <ac:spMk id="5" creationId="{25D4DC16-7C8F-4647-B097-E39063E1F4FD}"/>
          </ac:spMkLst>
        </pc:spChg>
      </pc:sldChg>
      <pc:sldChg chg="modSp add mod modClrScheme chgLayout">
        <pc:chgData name="Dimitar Zahariev" userId="b84e4ebc77879e88" providerId="LiveId" clId="{7A1C77DD-6B80-447A-99D8-0F0BB36D9CA6}" dt="2021-07-14T08:06:03.883" v="250" actId="700"/>
        <pc:sldMkLst>
          <pc:docMk/>
          <pc:sldMk cId="3801887027" sldId="1043"/>
        </pc:sldMkLst>
        <pc:spChg chg="mod ord">
          <ac:chgData name="Dimitar Zahariev" userId="b84e4ebc77879e88" providerId="LiveId" clId="{7A1C77DD-6B80-447A-99D8-0F0BB36D9CA6}" dt="2021-07-14T08:06:03.883" v="250" actId="700"/>
          <ac:spMkLst>
            <pc:docMk/>
            <pc:sldMk cId="3801887027" sldId="1043"/>
            <ac:spMk id="4" creationId="{D7702113-46B5-44FF-AE34-AED42A801FFF}"/>
          </ac:spMkLst>
        </pc:spChg>
        <pc:spChg chg="mod ord">
          <ac:chgData name="Dimitar Zahariev" userId="b84e4ebc77879e88" providerId="LiveId" clId="{7A1C77DD-6B80-447A-99D8-0F0BB36D9CA6}" dt="2021-07-14T08:06:03.883" v="250" actId="700"/>
          <ac:spMkLst>
            <pc:docMk/>
            <pc:sldMk cId="3801887027" sldId="1043"/>
            <ac:spMk id="5" creationId="{25D4DC16-7C8F-4647-B097-E39063E1F4FD}"/>
          </ac:spMkLst>
        </pc:spChg>
      </pc:sldChg>
      <pc:sldChg chg="modSp add mod modClrScheme chgLayout">
        <pc:chgData name="Dimitar Zahariev" userId="b84e4ebc77879e88" providerId="LiveId" clId="{7A1C77DD-6B80-447A-99D8-0F0BB36D9CA6}" dt="2021-07-14T08:07:10.659" v="251" actId="700"/>
        <pc:sldMkLst>
          <pc:docMk/>
          <pc:sldMk cId="2049450742" sldId="1044"/>
        </pc:sldMkLst>
        <pc:spChg chg="mod ord">
          <ac:chgData name="Dimitar Zahariev" userId="b84e4ebc77879e88" providerId="LiveId" clId="{7A1C77DD-6B80-447A-99D8-0F0BB36D9CA6}" dt="2021-07-14T08:07:10.659" v="251" actId="700"/>
          <ac:spMkLst>
            <pc:docMk/>
            <pc:sldMk cId="2049450742" sldId="1044"/>
            <ac:spMk id="4" creationId="{D7702113-46B5-44FF-AE34-AED42A801FFF}"/>
          </ac:spMkLst>
        </pc:spChg>
        <pc:spChg chg="mod ord">
          <ac:chgData name="Dimitar Zahariev" userId="b84e4ebc77879e88" providerId="LiveId" clId="{7A1C77DD-6B80-447A-99D8-0F0BB36D9CA6}" dt="2021-07-14T08:07:10.659" v="251" actId="700"/>
          <ac:spMkLst>
            <pc:docMk/>
            <pc:sldMk cId="2049450742" sldId="1044"/>
            <ac:spMk id="5" creationId="{25D4DC16-7C8F-4647-B097-E39063E1F4FD}"/>
          </ac:spMkLst>
        </pc:spChg>
      </pc:sldChg>
      <pc:sldChg chg="modSp add mod modClrScheme chgLayout">
        <pc:chgData name="Dimitar Zahariev" userId="b84e4ebc77879e88" providerId="LiveId" clId="{7A1C77DD-6B80-447A-99D8-0F0BB36D9CA6}" dt="2021-07-14T11:52:18.769" v="1840"/>
        <pc:sldMkLst>
          <pc:docMk/>
          <pc:sldMk cId="3570663712" sldId="1045"/>
        </pc:sldMkLst>
        <pc:spChg chg="mod ord">
          <ac:chgData name="Dimitar Zahariev" userId="b84e4ebc77879e88" providerId="LiveId" clId="{7A1C77DD-6B80-447A-99D8-0F0BB36D9CA6}" dt="2021-07-14T08:07:17.379" v="252" actId="700"/>
          <ac:spMkLst>
            <pc:docMk/>
            <pc:sldMk cId="3570663712" sldId="1045"/>
            <ac:spMk id="4" creationId="{D7702113-46B5-44FF-AE34-AED42A801FFF}"/>
          </ac:spMkLst>
        </pc:spChg>
        <pc:spChg chg="mod ord">
          <ac:chgData name="Dimitar Zahariev" userId="b84e4ebc77879e88" providerId="LiveId" clId="{7A1C77DD-6B80-447A-99D8-0F0BB36D9CA6}" dt="2021-07-14T08:07:17.379" v="252" actId="700"/>
          <ac:spMkLst>
            <pc:docMk/>
            <pc:sldMk cId="3570663712" sldId="1045"/>
            <ac:spMk id="5" creationId="{25D4DC16-7C8F-4647-B097-E39063E1F4FD}"/>
          </ac:spMkLst>
        </pc:spChg>
        <pc:spChg chg="mod">
          <ac:chgData name="Dimitar Zahariev" userId="b84e4ebc77879e88" providerId="LiveId" clId="{7A1C77DD-6B80-447A-99D8-0F0BB36D9CA6}" dt="2021-07-14T11:52:18.769" v="1840"/>
          <ac:spMkLst>
            <pc:docMk/>
            <pc:sldMk cId="3570663712" sldId="1045"/>
            <ac:spMk id="6" creationId="{BA4A7289-76C1-442E-ADC1-6856D9F4C3F2}"/>
          </ac:spMkLst>
        </pc:spChg>
      </pc:sldChg>
      <pc:sldChg chg="addSp delSp modSp add mod modClrScheme delAnim modAnim chgLayout">
        <pc:chgData name="Dimitar Zahariev" userId="b84e4ebc77879e88" providerId="LiveId" clId="{7A1C77DD-6B80-447A-99D8-0F0BB36D9CA6}" dt="2021-07-14T11:24:28.491" v="1243"/>
        <pc:sldMkLst>
          <pc:docMk/>
          <pc:sldMk cId="2623032528" sldId="1046"/>
        </pc:sldMkLst>
        <pc:spChg chg="add mod ord">
          <ac:chgData name="Dimitar Zahariev" userId="b84e4ebc77879e88" providerId="LiveId" clId="{7A1C77DD-6B80-447A-99D8-0F0BB36D9CA6}" dt="2021-07-14T08:07:29.790" v="253" actId="700"/>
          <ac:spMkLst>
            <pc:docMk/>
            <pc:sldMk cId="2623032528" sldId="1046"/>
            <ac:spMk id="2" creationId="{777A1690-E2A8-43A8-9C54-D3207F92971A}"/>
          </ac:spMkLst>
        </pc:spChg>
        <pc:spChg chg="mod ord">
          <ac:chgData name="Dimitar Zahariev" userId="b84e4ebc77879e88" providerId="LiveId" clId="{7A1C77DD-6B80-447A-99D8-0F0BB36D9CA6}" dt="2021-07-14T08:15:02.608" v="289" actId="20577"/>
          <ac:spMkLst>
            <pc:docMk/>
            <pc:sldMk cId="2623032528" sldId="1046"/>
            <ac:spMk id="4" creationId="{D7702113-46B5-44FF-AE34-AED42A801FFF}"/>
          </ac:spMkLst>
        </pc:spChg>
        <pc:spChg chg="del">
          <ac:chgData name="Dimitar Zahariev" userId="b84e4ebc77879e88" providerId="LiveId" clId="{7A1C77DD-6B80-447A-99D8-0F0BB36D9CA6}" dt="2021-07-14T08:15:12.784" v="291" actId="478"/>
          <ac:spMkLst>
            <pc:docMk/>
            <pc:sldMk cId="2623032528" sldId="1046"/>
            <ac:spMk id="7" creationId="{286DA782-23D3-4479-A0D6-E81AB532AE65}"/>
          </ac:spMkLst>
        </pc:spChg>
        <pc:spChg chg="mod">
          <ac:chgData name="Dimitar Zahariev" userId="b84e4ebc77879e88" providerId="LiveId" clId="{7A1C77DD-6B80-447A-99D8-0F0BB36D9CA6}" dt="2021-07-14T08:16:33.659" v="317" actId="1076"/>
          <ac:spMkLst>
            <pc:docMk/>
            <pc:sldMk cId="2623032528" sldId="1046"/>
            <ac:spMk id="8" creationId="{7DC6C894-60A9-4ABD-AD60-1812BEBE1990}"/>
          </ac:spMkLst>
        </pc:spChg>
        <pc:spChg chg="mod">
          <ac:chgData name="Dimitar Zahariev" userId="b84e4ebc77879e88" providerId="LiveId" clId="{7A1C77DD-6B80-447A-99D8-0F0BB36D9CA6}" dt="2021-07-14T11:24:21.510" v="1240" actId="1076"/>
          <ac:spMkLst>
            <pc:docMk/>
            <pc:sldMk cId="2623032528" sldId="1046"/>
            <ac:spMk id="9" creationId="{92730FD2-AFF1-464D-A439-14D76E521274}"/>
          </ac:spMkLst>
        </pc:spChg>
        <pc:spChg chg="del">
          <ac:chgData name="Dimitar Zahariev" userId="b84e4ebc77879e88" providerId="LiveId" clId="{7A1C77DD-6B80-447A-99D8-0F0BB36D9CA6}" dt="2021-07-14T08:15:11.992" v="290" actId="478"/>
          <ac:spMkLst>
            <pc:docMk/>
            <pc:sldMk cId="2623032528" sldId="1046"/>
            <ac:spMk id="10" creationId="{7901F531-7A73-4D03-ADED-548F09767295}"/>
          </ac:spMkLst>
        </pc:spChg>
        <pc:spChg chg="del">
          <ac:chgData name="Dimitar Zahariev" userId="b84e4ebc77879e88" providerId="LiveId" clId="{7A1C77DD-6B80-447A-99D8-0F0BB36D9CA6}" dt="2021-07-14T08:15:13.783" v="292" actId="478"/>
          <ac:spMkLst>
            <pc:docMk/>
            <pc:sldMk cId="2623032528" sldId="1046"/>
            <ac:spMk id="11" creationId="{58155E33-D7CF-4C84-B819-3F78899FEC90}"/>
          </ac:spMkLst>
        </pc:spChg>
        <pc:spChg chg="del">
          <ac:chgData name="Dimitar Zahariev" userId="b84e4ebc77879e88" providerId="LiveId" clId="{7A1C77DD-6B80-447A-99D8-0F0BB36D9CA6}" dt="2021-07-14T08:15:26.580" v="295" actId="478"/>
          <ac:spMkLst>
            <pc:docMk/>
            <pc:sldMk cId="2623032528" sldId="1046"/>
            <ac:spMk id="12" creationId="{11F75B8D-74FF-470E-B03E-CE07F8D495E1}"/>
          </ac:spMkLst>
        </pc:spChg>
        <pc:spChg chg="mod">
          <ac:chgData name="Dimitar Zahariev" userId="b84e4ebc77879e88" providerId="LiveId" clId="{7A1C77DD-6B80-447A-99D8-0F0BB36D9CA6}" dt="2021-07-14T11:24:24.822" v="1241" actId="1076"/>
          <ac:spMkLst>
            <pc:docMk/>
            <pc:sldMk cId="2623032528" sldId="1046"/>
            <ac:spMk id="13" creationId="{DEDA0ABD-C53C-48C9-9021-9A705F2A4DEF}"/>
          </ac:spMkLst>
        </pc:spChg>
        <pc:spChg chg="del">
          <ac:chgData name="Dimitar Zahariev" userId="b84e4ebc77879e88" providerId="LiveId" clId="{7A1C77DD-6B80-447A-99D8-0F0BB36D9CA6}" dt="2021-07-14T08:15:14.754" v="293" actId="478"/>
          <ac:spMkLst>
            <pc:docMk/>
            <pc:sldMk cId="2623032528" sldId="1046"/>
            <ac:spMk id="14" creationId="{C5D37B47-C33E-40B0-80B7-DA542D5D8F86}"/>
          </ac:spMkLst>
        </pc:spChg>
        <pc:spChg chg="mod">
          <ac:chgData name="Dimitar Zahariev" userId="b84e4ebc77879e88" providerId="LiveId" clId="{7A1C77DD-6B80-447A-99D8-0F0BB36D9CA6}" dt="2021-07-14T11:24:16.811" v="1239" actId="1076"/>
          <ac:spMkLst>
            <pc:docMk/>
            <pc:sldMk cId="2623032528" sldId="1046"/>
            <ac:spMk id="15" creationId="{53A9CDA3-1202-43D3-A639-2BAB117B060F}"/>
          </ac:spMkLst>
        </pc:spChg>
        <pc:spChg chg="del">
          <ac:chgData name="Dimitar Zahariev" userId="b84e4ebc77879e88" providerId="LiveId" clId="{7A1C77DD-6B80-447A-99D8-0F0BB36D9CA6}" dt="2021-07-14T08:15:29.297" v="296" actId="478"/>
          <ac:spMkLst>
            <pc:docMk/>
            <pc:sldMk cId="2623032528" sldId="1046"/>
            <ac:spMk id="16" creationId="{12DBBA6D-BF54-4289-AE54-FE832F151A8A}"/>
          </ac:spMkLst>
        </pc:spChg>
      </pc:sldChg>
      <pc:sldChg chg="modSp add mod ord modClrScheme chgLayout">
        <pc:chgData name="Dimitar Zahariev" userId="b84e4ebc77879e88" providerId="LiveId" clId="{7A1C77DD-6B80-447A-99D8-0F0BB36D9CA6}" dt="2021-07-14T11:33:15.684" v="1354" actId="114"/>
        <pc:sldMkLst>
          <pc:docMk/>
          <pc:sldMk cId="2159645877" sldId="1047"/>
        </pc:sldMkLst>
        <pc:spChg chg="mod ord">
          <ac:chgData name="Dimitar Zahariev" userId="b84e4ebc77879e88" providerId="LiveId" clId="{7A1C77DD-6B80-447A-99D8-0F0BB36D9CA6}" dt="2021-07-14T08:07:38.547" v="254" actId="700"/>
          <ac:spMkLst>
            <pc:docMk/>
            <pc:sldMk cId="2159645877" sldId="1047"/>
            <ac:spMk id="4" creationId="{D7702113-46B5-44FF-AE34-AED42A801FFF}"/>
          </ac:spMkLst>
        </pc:spChg>
        <pc:spChg chg="mod ord">
          <ac:chgData name="Dimitar Zahariev" userId="b84e4ebc77879e88" providerId="LiveId" clId="{7A1C77DD-6B80-447A-99D8-0F0BB36D9CA6}" dt="2021-07-14T11:33:15.684" v="1354" actId="114"/>
          <ac:spMkLst>
            <pc:docMk/>
            <pc:sldMk cId="2159645877" sldId="1047"/>
            <ac:spMk id="5" creationId="{25D4DC16-7C8F-4647-B097-E39063E1F4FD}"/>
          </ac:spMkLst>
        </pc:spChg>
      </pc:sldChg>
      <pc:sldChg chg="modSp add mod ord modClrScheme modAnim chgLayout">
        <pc:chgData name="Dimitar Zahariev" userId="b84e4ebc77879e88" providerId="LiveId" clId="{7A1C77DD-6B80-447A-99D8-0F0BB36D9CA6}" dt="2021-07-14T11:43:41.524" v="1653" actId="20577"/>
        <pc:sldMkLst>
          <pc:docMk/>
          <pc:sldMk cId="2352186091" sldId="1048"/>
        </pc:sldMkLst>
        <pc:spChg chg="mod ord">
          <ac:chgData name="Dimitar Zahariev" userId="b84e4ebc77879e88" providerId="LiveId" clId="{7A1C77DD-6B80-447A-99D8-0F0BB36D9CA6}" dt="2021-07-14T08:07:45.275" v="255" actId="700"/>
          <ac:spMkLst>
            <pc:docMk/>
            <pc:sldMk cId="2352186091" sldId="1048"/>
            <ac:spMk id="4" creationId="{D7702113-46B5-44FF-AE34-AED42A801FFF}"/>
          </ac:spMkLst>
        </pc:spChg>
        <pc:spChg chg="mod ord">
          <ac:chgData name="Dimitar Zahariev" userId="b84e4ebc77879e88" providerId="LiveId" clId="{7A1C77DD-6B80-447A-99D8-0F0BB36D9CA6}" dt="2021-07-14T11:43:15.512" v="1587" actId="6549"/>
          <ac:spMkLst>
            <pc:docMk/>
            <pc:sldMk cId="2352186091" sldId="1048"/>
            <ac:spMk id="5" creationId="{25D4DC16-7C8F-4647-B097-E39063E1F4FD}"/>
          </ac:spMkLst>
        </pc:spChg>
        <pc:spChg chg="mod">
          <ac:chgData name="Dimitar Zahariev" userId="b84e4ebc77879e88" providerId="LiveId" clId="{7A1C77DD-6B80-447A-99D8-0F0BB36D9CA6}" dt="2021-07-14T11:42:52.301" v="1557" actId="20577"/>
          <ac:spMkLst>
            <pc:docMk/>
            <pc:sldMk cId="2352186091" sldId="1048"/>
            <ac:spMk id="7" creationId="{A92D7CDF-1922-46C8-BAFD-33A97456129C}"/>
          </ac:spMkLst>
        </pc:spChg>
        <pc:spChg chg="mod">
          <ac:chgData name="Dimitar Zahariev" userId="b84e4ebc77879e88" providerId="LiveId" clId="{7A1C77DD-6B80-447A-99D8-0F0BB36D9CA6}" dt="2021-07-14T11:41:30.846" v="1492" actId="20577"/>
          <ac:spMkLst>
            <pc:docMk/>
            <pc:sldMk cId="2352186091" sldId="1048"/>
            <ac:spMk id="8" creationId="{6492B282-D661-4DF9-817B-7B3384B417EC}"/>
          </ac:spMkLst>
        </pc:spChg>
        <pc:spChg chg="mod">
          <ac:chgData name="Dimitar Zahariev" userId="b84e4ebc77879e88" providerId="LiveId" clId="{7A1C77DD-6B80-447A-99D8-0F0BB36D9CA6}" dt="2021-07-14T11:43:41.524" v="1653" actId="20577"/>
          <ac:spMkLst>
            <pc:docMk/>
            <pc:sldMk cId="2352186091" sldId="1048"/>
            <ac:spMk id="9" creationId="{B916E056-EF55-41D9-B0D9-2E617335EE21}"/>
          </ac:spMkLst>
        </pc:spChg>
      </pc:sldChg>
      <pc:sldChg chg="modSp add mod ord modClrScheme chgLayout">
        <pc:chgData name="Dimitar Zahariev" userId="b84e4ebc77879e88" providerId="LiveId" clId="{7A1C77DD-6B80-447A-99D8-0F0BB36D9CA6}" dt="2021-07-14T08:14:42.487" v="262"/>
        <pc:sldMkLst>
          <pc:docMk/>
          <pc:sldMk cId="1463902141" sldId="1049"/>
        </pc:sldMkLst>
        <pc:spChg chg="mod ord">
          <ac:chgData name="Dimitar Zahariev" userId="b84e4ebc77879e88" providerId="LiveId" clId="{7A1C77DD-6B80-447A-99D8-0F0BB36D9CA6}" dt="2021-07-14T08:07:49.983" v="256" actId="700"/>
          <ac:spMkLst>
            <pc:docMk/>
            <pc:sldMk cId="1463902141" sldId="1049"/>
            <ac:spMk id="4" creationId="{D7702113-46B5-44FF-AE34-AED42A801FFF}"/>
          </ac:spMkLst>
        </pc:spChg>
        <pc:spChg chg="mod ord">
          <ac:chgData name="Dimitar Zahariev" userId="b84e4ebc77879e88" providerId="LiveId" clId="{7A1C77DD-6B80-447A-99D8-0F0BB36D9CA6}" dt="2021-07-14T08:07:49.983" v="256" actId="700"/>
          <ac:spMkLst>
            <pc:docMk/>
            <pc:sldMk cId="1463902141" sldId="1049"/>
            <ac:spMk id="5" creationId="{25D4DC16-7C8F-4647-B097-E39063E1F4FD}"/>
          </ac:spMkLst>
        </pc:spChg>
      </pc:sldChg>
      <pc:sldChg chg="modSp add mod ord modClrScheme chgLayout">
        <pc:chgData name="Dimitar Zahariev" userId="b84e4ebc77879e88" providerId="LiveId" clId="{7A1C77DD-6B80-447A-99D8-0F0BB36D9CA6}" dt="2021-07-14T08:49:20.349" v="438" actId="114"/>
        <pc:sldMkLst>
          <pc:docMk/>
          <pc:sldMk cId="1349929531" sldId="1050"/>
        </pc:sldMkLst>
        <pc:spChg chg="mod ord">
          <ac:chgData name="Dimitar Zahariev" userId="b84e4ebc77879e88" providerId="LiveId" clId="{7A1C77DD-6B80-447A-99D8-0F0BB36D9CA6}" dt="2021-07-14T08:07:55.685" v="257" actId="700"/>
          <ac:spMkLst>
            <pc:docMk/>
            <pc:sldMk cId="1349929531" sldId="1050"/>
            <ac:spMk id="4" creationId="{D7702113-46B5-44FF-AE34-AED42A801FFF}"/>
          </ac:spMkLst>
        </pc:spChg>
        <pc:spChg chg="mod ord">
          <ac:chgData name="Dimitar Zahariev" userId="b84e4ebc77879e88" providerId="LiveId" clId="{7A1C77DD-6B80-447A-99D8-0F0BB36D9CA6}" dt="2021-07-14T08:48:22.578" v="416" actId="20577"/>
          <ac:spMkLst>
            <pc:docMk/>
            <pc:sldMk cId="1349929531" sldId="1050"/>
            <ac:spMk id="5" creationId="{25D4DC16-7C8F-4647-B097-E39063E1F4FD}"/>
          </ac:spMkLst>
        </pc:spChg>
        <pc:spChg chg="mod">
          <ac:chgData name="Dimitar Zahariev" userId="b84e4ebc77879e88" providerId="LiveId" clId="{7A1C77DD-6B80-447A-99D8-0F0BB36D9CA6}" dt="2021-07-14T08:49:18.734" v="437" actId="114"/>
          <ac:spMkLst>
            <pc:docMk/>
            <pc:sldMk cId="1349929531" sldId="1050"/>
            <ac:spMk id="7" creationId="{24E4013A-A1B9-40DD-99BD-7F91DEE04DCC}"/>
          </ac:spMkLst>
        </pc:spChg>
        <pc:spChg chg="mod">
          <ac:chgData name="Dimitar Zahariev" userId="b84e4ebc77879e88" providerId="LiveId" clId="{7A1C77DD-6B80-447A-99D8-0F0BB36D9CA6}" dt="2021-07-14T08:49:20.349" v="438" actId="114"/>
          <ac:spMkLst>
            <pc:docMk/>
            <pc:sldMk cId="1349929531" sldId="1050"/>
            <ac:spMk id="8" creationId="{B48AAABC-B252-4B5C-8BE4-C22EB1D2D860}"/>
          </ac:spMkLst>
        </pc:spChg>
      </pc:sldChg>
      <pc:sldChg chg="delSp modSp add mod delAnim">
        <pc:chgData name="Dimitar Zahariev" userId="b84e4ebc77879e88" providerId="LiveId" clId="{7A1C77DD-6B80-447A-99D8-0F0BB36D9CA6}" dt="2021-07-14T11:25:14.458" v="1247" actId="1076"/>
        <pc:sldMkLst>
          <pc:docMk/>
          <pc:sldMk cId="1476296608" sldId="1051"/>
        </pc:sldMkLst>
        <pc:spChg chg="mod">
          <ac:chgData name="Dimitar Zahariev" userId="b84e4ebc77879e88" providerId="LiveId" clId="{7A1C77DD-6B80-447A-99D8-0F0BB36D9CA6}" dt="2021-07-14T11:25:14.458" v="1247" actId="1076"/>
          <ac:spMkLst>
            <pc:docMk/>
            <pc:sldMk cId="1476296608" sldId="1051"/>
            <ac:spMk id="7" creationId="{286DA782-23D3-4479-A0D6-E81AB532AE65}"/>
          </ac:spMkLst>
        </pc:spChg>
        <pc:spChg chg="del">
          <ac:chgData name="Dimitar Zahariev" userId="b84e4ebc77879e88" providerId="LiveId" clId="{7A1C77DD-6B80-447A-99D8-0F0BB36D9CA6}" dt="2021-07-14T08:16:37.493" v="318" actId="478"/>
          <ac:spMkLst>
            <pc:docMk/>
            <pc:sldMk cId="1476296608" sldId="1051"/>
            <ac:spMk id="8" creationId="{7DC6C894-60A9-4ABD-AD60-1812BEBE1990}"/>
          </ac:spMkLst>
        </pc:spChg>
        <pc:spChg chg="del mod">
          <ac:chgData name="Dimitar Zahariev" userId="b84e4ebc77879e88" providerId="LiveId" clId="{7A1C77DD-6B80-447A-99D8-0F0BB36D9CA6}" dt="2021-07-14T08:16:46.104" v="321" actId="478"/>
          <ac:spMkLst>
            <pc:docMk/>
            <pc:sldMk cId="1476296608" sldId="1051"/>
            <ac:spMk id="9" creationId="{92730FD2-AFF1-464D-A439-14D76E521274}"/>
          </ac:spMkLst>
        </pc:spChg>
        <pc:spChg chg="mod">
          <ac:chgData name="Dimitar Zahariev" userId="b84e4ebc77879e88" providerId="LiveId" clId="{7A1C77DD-6B80-447A-99D8-0F0BB36D9CA6}" dt="2021-07-14T11:25:14.458" v="1247" actId="1076"/>
          <ac:spMkLst>
            <pc:docMk/>
            <pc:sldMk cId="1476296608" sldId="1051"/>
            <ac:spMk id="10" creationId="{7901F531-7A73-4D03-ADED-548F09767295}"/>
          </ac:spMkLst>
        </pc:spChg>
        <pc:spChg chg="mod">
          <ac:chgData name="Dimitar Zahariev" userId="b84e4ebc77879e88" providerId="LiveId" clId="{7A1C77DD-6B80-447A-99D8-0F0BB36D9CA6}" dt="2021-07-14T11:25:14.458" v="1247" actId="1076"/>
          <ac:spMkLst>
            <pc:docMk/>
            <pc:sldMk cId="1476296608" sldId="1051"/>
            <ac:spMk id="11" creationId="{58155E33-D7CF-4C84-B819-3F78899FEC90}"/>
          </ac:spMkLst>
        </pc:spChg>
        <pc:spChg chg="mod">
          <ac:chgData name="Dimitar Zahariev" userId="b84e4ebc77879e88" providerId="LiveId" clId="{7A1C77DD-6B80-447A-99D8-0F0BB36D9CA6}" dt="2021-07-14T11:25:14.458" v="1247" actId="1076"/>
          <ac:spMkLst>
            <pc:docMk/>
            <pc:sldMk cId="1476296608" sldId="1051"/>
            <ac:spMk id="12" creationId="{11F75B8D-74FF-470E-B03E-CE07F8D495E1}"/>
          </ac:spMkLst>
        </pc:spChg>
        <pc:spChg chg="del">
          <ac:chgData name="Dimitar Zahariev" userId="b84e4ebc77879e88" providerId="LiveId" clId="{7A1C77DD-6B80-447A-99D8-0F0BB36D9CA6}" dt="2021-07-14T08:16:43.176" v="319" actId="478"/>
          <ac:spMkLst>
            <pc:docMk/>
            <pc:sldMk cId="1476296608" sldId="1051"/>
            <ac:spMk id="13" creationId="{DEDA0ABD-C53C-48C9-9021-9A705F2A4DEF}"/>
          </ac:spMkLst>
        </pc:spChg>
        <pc:spChg chg="mod">
          <ac:chgData name="Dimitar Zahariev" userId="b84e4ebc77879e88" providerId="LiveId" clId="{7A1C77DD-6B80-447A-99D8-0F0BB36D9CA6}" dt="2021-07-14T11:25:14.458" v="1247" actId="1076"/>
          <ac:spMkLst>
            <pc:docMk/>
            <pc:sldMk cId="1476296608" sldId="1051"/>
            <ac:spMk id="14" creationId="{C5D37B47-C33E-40B0-80B7-DA542D5D8F86}"/>
          </ac:spMkLst>
        </pc:spChg>
        <pc:spChg chg="del">
          <ac:chgData name="Dimitar Zahariev" userId="b84e4ebc77879e88" providerId="LiveId" clId="{7A1C77DD-6B80-447A-99D8-0F0BB36D9CA6}" dt="2021-07-14T11:25:08.621" v="1246" actId="478"/>
          <ac:spMkLst>
            <pc:docMk/>
            <pc:sldMk cId="1476296608" sldId="1051"/>
            <ac:spMk id="15" creationId="{53A9CDA3-1202-43D3-A639-2BAB117B060F}"/>
          </ac:spMkLst>
        </pc:spChg>
        <pc:spChg chg="mod">
          <ac:chgData name="Dimitar Zahariev" userId="b84e4ebc77879e88" providerId="LiveId" clId="{7A1C77DD-6B80-447A-99D8-0F0BB36D9CA6}" dt="2021-07-14T11:25:14.458" v="1247" actId="1076"/>
          <ac:spMkLst>
            <pc:docMk/>
            <pc:sldMk cId="1476296608" sldId="1051"/>
            <ac:spMk id="16" creationId="{12DBBA6D-BF54-4289-AE54-FE832F151A8A}"/>
          </ac:spMkLst>
        </pc:spChg>
      </pc:sldChg>
      <pc:sldChg chg="modSp add mod modAnim">
        <pc:chgData name="Dimitar Zahariev" userId="b84e4ebc77879e88" providerId="LiveId" clId="{7A1C77DD-6B80-447A-99D8-0F0BB36D9CA6}" dt="2021-07-14T09:09:07.742" v="868" actId="20577"/>
        <pc:sldMkLst>
          <pc:docMk/>
          <pc:sldMk cId="1644464232" sldId="1052"/>
        </pc:sldMkLst>
        <pc:spChg chg="mod">
          <ac:chgData name="Dimitar Zahariev" userId="b84e4ebc77879e88" providerId="LiveId" clId="{7A1C77DD-6B80-447A-99D8-0F0BB36D9CA6}" dt="2021-07-14T09:09:07.742" v="868" actId="20577"/>
          <ac:spMkLst>
            <pc:docMk/>
            <pc:sldMk cId="1644464232" sldId="1052"/>
            <ac:spMk id="3" creationId="{00000000-0000-0000-0000-000000000000}"/>
          </ac:spMkLst>
        </pc:spChg>
        <pc:spChg chg="mod">
          <ac:chgData name="Dimitar Zahariev" userId="b84e4ebc77879e88" providerId="LiveId" clId="{7A1C77DD-6B80-447A-99D8-0F0BB36D9CA6}" dt="2021-07-14T09:08:29.630" v="818" actId="20577"/>
          <ac:spMkLst>
            <pc:docMk/>
            <pc:sldMk cId="1644464232" sldId="1052"/>
            <ac:spMk id="5" creationId="{0404F98D-9A70-4D5B-AF59-7E93EEB64B9A}"/>
          </ac:spMkLst>
        </pc:spChg>
      </pc:sldChg>
      <pc:sldChg chg="modSp new mod">
        <pc:chgData name="Dimitar Zahariev" userId="b84e4ebc77879e88" providerId="LiveId" clId="{7A1C77DD-6B80-447A-99D8-0F0BB36D9CA6}" dt="2021-07-14T09:14:23.736" v="1146" actId="5793"/>
        <pc:sldMkLst>
          <pc:docMk/>
          <pc:sldMk cId="1486683672" sldId="1053"/>
        </pc:sldMkLst>
        <pc:spChg chg="mod">
          <ac:chgData name="Dimitar Zahariev" userId="b84e4ebc77879e88" providerId="LiveId" clId="{7A1C77DD-6B80-447A-99D8-0F0BB36D9CA6}" dt="2021-07-14T09:14:23.736" v="1146" actId="5793"/>
          <ac:spMkLst>
            <pc:docMk/>
            <pc:sldMk cId="1486683672" sldId="1053"/>
            <ac:spMk id="2" creationId="{4D1D683B-6CF8-4CC9-BB8F-E090F656E11B}"/>
          </ac:spMkLst>
        </pc:spChg>
        <pc:spChg chg="mod">
          <ac:chgData name="Dimitar Zahariev" userId="b84e4ebc77879e88" providerId="LiveId" clId="{7A1C77DD-6B80-447A-99D8-0F0BB36D9CA6}" dt="2021-07-14T09:10:31.167" v="921" actId="20577"/>
          <ac:spMkLst>
            <pc:docMk/>
            <pc:sldMk cId="1486683672" sldId="1053"/>
            <ac:spMk id="3" creationId="{A7362B9A-5E15-4CF9-9A5E-DBAB33588E1B}"/>
          </ac:spMkLst>
        </pc:spChg>
      </pc:sldChg>
      <pc:sldChg chg="addSp delSp modSp new mod modClrScheme modAnim chgLayout">
        <pc:chgData name="Dimitar Zahariev" userId="b84e4ebc77879e88" providerId="LiveId" clId="{7A1C77DD-6B80-447A-99D8-0F0BB36D9CA6}" dt="2021-07-14T11:50:28.848" v="1835"/>
        <pc:sldMkLst>
          <pc:docMk/>
          <pc:sldMk cId="23631811" sldId="1054"/>
        </pc:sldMkLst>
        <pc:spChg chg="del mod ord">
          <ac:chgData name="Dimitar Zahariev" userId="b84e4ebc77879e88" providerId="LiveId" clId="{7A1C77DD-6B80-447A-99D8-0F0BB36D9CA6}" dt="2021-07-14T11:28:12.854" v="1249" actId="700"/>
          <ac:spMkLst>
            <pc:docMk/>
            <pc:sldMk cId="23631811" sldId="1054"/>
            <ac:spMk id="2" creationId="{FD45C98C-B328-4A79-A0D5-769681D56192}"/>
          </ac:spMkLst>
        </pc:spChg>
        <pc:spChg chg="del">
          <ac:chgData name="Dimitar Zahariev" userId="b84e4ebc77879e88" providerId="LiveId" clId="{7A1C77DD-6B80-447A-99D8-0F0BB36D9CA6}" dt="2021-07-14T11:28:12.854" v="1249" actId="700"/>
          <ac:spMkLst>
            <pc:docMk/>
            <pc:sldMk cId="23631811" sldId="1054"/>
            <ac:spMk id="3" creationId="{AC4FBCF8-9648-46DB-AAD8-8D670D42364E}"/>
          </ac:spMkLst>
        </pc:spChg>
        <pc:spChg chg="add mod ord">
          <ac:chgData name="Dimitar Zahariev" userId="b84e4ebc77879e88" providerId="LiveId" clId="{7A1C77DD-6B80-447A-99D8-0F0BB36D9CA6}" dt="2021-07-14T11:28:49" v="1299" actId="20577"/>
          <ac:spMkLst>
            <pc:docMk/>
            <pc:sldMk cId="23631811" sldId="1054"/>
            <ac:spMk id="4" creationId="{2FE60101-A457-421E-956B-B1371F9D4630}"/>
          </ac:spMkLst>
        </pc:spChg>
        <pc:spChg chg="add mod ord">
          <ac:chgData name="Dimitar Zahariev" userId="b84e4ebc77879e88" providerId="LiveId" clId="{7A1C77DD-6B80-447A-99D8-0F0BB36D9CA6}" dt="2021-07-14T11:32:36.131" v="1349" actId="113"/>
          <ac:spMkLst>
            <pc:docMk/>
            <pc:sldMk cId="23631811" sldId="1054"/>
            <ac:spMk id="5" creationId="{16014CDB-233C-46E6-829B-499C18012EA8}"/>
          </ac:spMkLst>
        </pc:spChg>
        <pc:spChg chg="add mod">
          <ac:chgData name="Dimitar Zahariev" userId="b84e4ebc77879e88" providerId="LiveId" clId="{7A1C77DD-6B80-447A-99D8-0F0BB36D9CA6}" dt="2021-07-14T11:30:26.488" v="1320" actId="404"/>
          <ac:spMkLst>
            <pc:docMk/>
            <pc:sldMk cId="23631811" sldId="1054"/>
            <ac:spMk id="8" creationId="{618DD192-ED70-408A-AF5F-CEA00843D244}"/>
          </ac:spMkLst>
        </pc:spChg>
        <pc:picChg chg="add mod modCrop">
          <ac:chgData name="Dimitar Zahariev" userId="b84e4ebc77879e88" providerId="LiveId" clId="{7A1C77DD-6B80-447A-99D8-0F0BB36D9CA6}" dt="2021-07-14T11:29:55.143" v="1314" actId="1076"/>
          <ac:picMkLst>
            <pc:docMk/>
            <pc:sldMk cId="23631811" sldId="1054"/>
            <ac:picMk id="7" creationId="{14114B2E-C87F-4054-9F4C-9FB13C621926}"/>
          </ac:picMkLst>
        </pc:picChg>
      </pc:sldChg>
      <pc:sldChg chg="delSp modSp add del mod modClrScheme chgLayout">
        <pc:chgData name="Dimitar Zahariev" userId="b84e4ebc77879e88" providerId="LiveId" clId="{7A1C77DD-6B80-447A-99D8-0F0BB36D9CA6}" dt="2021-07-14T09:40:37.020" v="1155" actId="47"/>
        <pc:sldMkLst>
          <pc:docMk/>
          <pc:sldMk cId="296467812" sldId="1054"/>
        </pc:sldMkLst>
        <pc:spChg chg="del">
          <ac:chgData name="Dimitar Zahariev" userId="b84e4ebc77879e88" providerId="LiveId" clId="{7A1C77DD-6B80-447A-99D8-0F0BB36D9CA6}" dt="2021-07-14T09:28:31.206" v="1154" actId="700"/>
          <ac:spMkLst>
            <pc:docMk/>
            <pc:sldMk cId="296467812" sldId="1054"/>
            <ac:spMk id="4" creationId="{7C608930-4210-4ADF-A6A4-359475D563DA}"/>
          </ac:spMkLst>
        </pc:spChg>
        <pc:spChg chg="mod ord">
          <ac:chgData name="Dimitar Zahariev" userId="b84e4ebc77879e88" providerId="LiveId" clId="{7A1C77DD-6B80-447A-99D8-0F0BB36D9CA6}" dt="2021-07-14T09:28:31.206" v="1154" actId="700"/>
          <ac:spMkLst>
            <pc:docMk/>
            <pc:sldMk cId="296467812" sldId="1054"/>
            <ac:spMk id="146" creationId="{00000000-0000-0000-0000-000000000000}"/>
          </ac:spMkLst>
        </pc:spChg>
        <pc:spChg chg="mod ord">
          <ac:chgData name="Dimitar Zahariev" userId="b84e4ebc77879e88" providerId="LiveId" clId="{7A1C77DD-6B80-447A-99D8-0F0BB36D9CA6}" dt="2021-07-14T09:28:31.206" v="1154" actId="700"/>
          <ac:spMkLst>
            <pc:docMk/>
            <pc:sldMk cId="296467812" sldId="1054"/>
            <ac:spMk id="148" creationId="{00000000-0000-0000-0000-000000000000}"/>
          </ac:spMkLst>
        </pc:spChg>
      </pc:sldChg>
      <pc:sldChg chg="addSp delSp modSp new mod modAnim">
        <pc:chgData name="Dimitar Zahariev" userId="b84e4ebc77879e88" providerId="LiveId" clId="{7A1C77DD-6B80-447A-99D8-0F0BB36D9CA6}" dt="2021-07-14T11:50:13.128" v="1830"/>
        <pc:sldMkLst>
          <pc:docMk/>
          <pc:sldMk cId="3903655367" sldId="1055"/>
        </pc:sldMkLst>
        <pc:spChg chg="mod">
          <ac:chgData name="Dimitar Zahariev" userId="b84e4ebc77879e88" providerId="LiveId" clId="{7A1C77DD-6B80-447A-99D8-0F0BB36D9CA6}" dt="2021-07-14T11:49:58.878" v="1828" actId="20577"/>
          <ac:spMkLst>
            <pc:docMk/>
            <pc:sldMk cId="3903655367" sldId="1055"/>
            <ac:spMk id="2" creationId="{BF229E41-1C2E-40D8-AEC3-704E8AC2C421}"/>
          </ac:spMkLst>
        </pc:spChg>
        <pc:spChg chg="mod">
          <ac:chgData name="Dimitar Zahariev" userId="b84e4ebc77879e88" providerId="LiveId" clId="{7A1C77DD-6B80-447A-99D8-0F0BB36D9CA6}" dt="2021-07-14T11:35:05.312" v="1399" actId="20577"/>
          <ac:spMkLst>
            <pc:docMk/>
            <pc:sldMk cId="3903655367" sldId="1055"/>
            <ac:spMk id="3" creationId="{FB4A4F8E-C1C2-4108-812F-A338124A672C}"/>
          </ac:spMkLst>
        </pc:spChg>
        <pc:spChg chg="add mod">
          <ac:chgData name="Dimitar Zahariev" userId="b84e4ebc77879e88" providerId="LiveId" clId="{7A1C77DD-6B80-447A-99D8-0F0BB36D9CA6}" dt="2021-07-14T11:35:16.142" v="1401"/>
          <ac:spMkLst>
            <pc:docMk/>
            <pc:sldMk cId="3903655367" sldId="1055"/>
            <ac:spMk id="5" creationId="{30B0F24D-2B18-4B3F-943C-7E6300586188}"/>
          </ac:spMkLst>
        </pc:spChg>
        <pc:spChg chg="add del">
          <ac:chgData name="Dimitar Zahariev" userId="b84e4ebc77879e88" providerId="LiveId" clId="{7A1C77DD-6B80-447A-99D8-0F0BB36D9CA6}" dt="2021-07-14T11:46:14.581" v="1755"/>
          <ac:spMkLst>
            <pc:docMk/>
            <pc:sldMk cId="3903655367" sldId="1055"/>
            <ac:spMk id="6" creationId="{EA367FAF-6500-44FA-82B9-6B098A12F417}"/>
          </ac:spMkLst>
        </pc:spChg>
        <pc:spChg chg="add del">
          <ac:chgData name="Dimitar Zahariev" userId="b84e4ebc77879e88" providerId="LiveId" clId="{7A1C77DD-6B80-447A-99D8-0F0BB36D9CA6}" dt="2021-07-14T11:48:20.711" v="1779"/>
          <ac:spMkLst>
            <pc:docMk/>
            <pc:sldMk cId="3903655367" sldId="1055"/>
            <ac:spMk id="7" creationId="{5CE4933C-AA5A-4262-8560-1B363E71E1D8}"/>
          </ac:spMkLst>
        </pc:spChg>
      </pc:sldChg>
      <pc:sldChg chg="addSp delSp modSp new mod delAnim modAnim">
        <pc:chgData name="Dimitar Zahariev" userId="b84e4ebc77879e88" providerId="LiveId" clId="{7A1C77DD-6B80-447A-99D8-0F0BB36D9CA6}" dt="2021-07-14T12:00:10.372" v="1958"/>
        <pc:sldMkLst>
          <pc:docMk/>
          <pc:sldMk cId="2041655684" sldId="1056"/>
        </pc:sldMkLst>
        <pc:spChg chg="mod">
          <ac:chgData name="Dimitar Zahariev" userId="b84e4ebc77879e88" providerId="LiveId" clId="{7A1C77DD-6B80-447A-99D8-0F0BB36D9CA6}" dt="2021-07-14T11:58:12.985" v="1929" actId="113"/>
          <ac:spMkLst>
            <pc:docMk/>
            <pc:sldMk cId="2041655684" sldId="1056"/>
            <ac:spMk id="2" creationId="{19722D5E-EBE5-4A19-AD56-2D02B292F7BD}"/>
          </ac:spMkLst>
        </pc:spChg>
        <pc:spChg chg="mod">
          <ac:chgData name="Dimitar Zahariev" userId="b84e4ebc77879e88" providerId="LiveId" clId="{7A1C77DD-6B80-447A-99D8-0F0BB36D9CA6}" dt="2021-07-14T11:53:43.483" v="1856" actId="20577"/>
          <ac:spMkLst>
            <pc:docMk/>
            <pc:sldMk cId="2041655684" sldId="1056"/>
            <ac:spMk id="3" creationId="{7BD4FA4A-5C5A-4775-84AB-8A26A17F3DD8}"/>
          </ac:spMkLst>
        </pc:spChg>
        <pc:spChg chg="add mod">
          <ac:chgData name="Dimitar Zahariev" userId="b84e4ebc77879e88" providerId="LiveId" clId="{7A1C77DD-6B80-447A-99D8-0F0BB36D9CA6}" dt="2021-07-14T11:54:07.328" v="1858"/>
          <ac:spMkLst>
            <pc:docMk/>
            <pc:sldMk cId="2041655684" sldId="1056"/>
            <ac:spMk id="5" creationId="{A18553A9-5F63-423F-8C29-7FFDA3D2A530}"/>
          </ac:spMkLst>
        </pc:spChg>
        <pc:spChg chg="add del mod">
          <ac:chgData name="Dimitar Zahariev" userId="b84e4ebc77879e88" providerId="LiveId" clId="{7A1C77DD-6B80-447A-99D8-0F0BB36D9CA6}" dt="2021-07-14T11:58:42.734" v="1933" actId="478"/>
          <ac:spMkLst>
            <pc:docMk/>
            <pc:sldMk cId="2041655684" sldId="1056"/>
            <ac:spMk id="10" creationId="{0CC3E59E-1430-4DB7-95DB-19276378DF38}"/>
          </ac:spMkLst>
        </pc:spChg>
        <pc:spChg chg="add del">
          <ac:chgData name="Dimitar Zahariev" userId="b84e4ebc77879e88" providerId="LiveId" clId="{7A1C77DD-6B80-447A-99D8-0F0BB36D9CA6}" dt="2021-07-14T11:56:08.339" v="1918"/>
          <ac:spMkLst>
            <pc:docMk/>
            <pc:sldMk cId="2041655684" sldId="1056"/>
            <ac:spMk id="11" creationId="{C227BA30-EF0F-4DD2-94DE-BC5B4B0B8AA9}"/>
          </ac:spMkLst>
        </pc:spChg>
        <pc:picChg chg="add mod">
          <ac:chgData name="Dimitar Zahariev" userId="b84e4ebc77879e88" providerId="LiveId" clId="{7A1C77DD-6B80-447A-99D8-0F0BB36D9CA6}" dt="2021-07-14T11:59:40.097" v="1948" actId="1036"/>
          <ac:picMkLst>
            <pc:docMk/>
            <pc:sldMk cId="2041655684" sldId="1056"/>
            <ac:picMk id="7" creationId="{C8A17620-BC2B-48C3-A5C9-4827FD1A88CA}"/>
          </ac:picMkLst>
        </pc:picChg>
        <pc:picChg chg="add mod">
          <ac:chgData name="Dimitar Zahariev" userId="b84e4ebc77879e88" providerId="LiveId" clId="{7A1C77DD-6B80-447A-99D8-0F0BB36D9CA6}" dt="2021-07-14T11:59:50.868" v="1950" actId="1076"/>
          <ac:picMkLst>
            <pc:docMk/>
            <pc:sldMk cId="2041655684" sldId="1056"/>
            <ac:picMk id="9" creationId="{255B5158-0315-4AEE-A7A2-819359265E29}"/>
          </ac:picMkLst>
        </pc:picChg>
      </pc:sldChg>
      <pc:sldChg chg="addSp modSp new mod modAnim">
        <pc:chgData name="Dimitar Zahariev" userId="b84e4ebc77879e88" providerId="LiveId" clId="{7A1C77DD-6B80-447A-99D8-0F0BB36D9CA6}" dt="2021-07-14T12:08:37.930" v="2335"/>
        <pc:sldMkLst>
          <pc:docMk/>
          <pc:sldMk cId="3431122580" sldId="1057"/>
        </pc:sldMkLst>
        <pc:spChg chg="mod">
          <ac:chgData name="Dimitar Zahariev" userId="b84e4ebc77879e88" providerId="LiveId" clId="{7A1C77DD-6B80-447A-99D8-0F0BB36D9CA6}" dt="2021-07-14T12:08:29.428" v="2333" actId="113"/>
          <ac:spMkLst>
            <pc:docMk/>
            <pc:sldMk cId="3431122580" sldId="1057"/>
            <ac:spMk id="2" creationId="{438CA37B-F612-47EE-A0C9-811D8ED05B67}"/>
          </ac:spMkLst>
        </pc:spChg>
        <pc:spChg chg="mod">
          <ac:chgData name="Dimitar Zahariev" userId="b84e4ebc77879e88" providerId="LiveId" clId="{7A1C77DD-6B80-447A-99D8-0F0BB36D9CA6}" dt="2021-07-14T12:01:41.433" v="1980" actId="20577"/>
          <ac:spMkLst>
            <pc:docMk/>
            <pc:sldMk cId="3431122580" sldId="1057"/>
            <ac:spMk id="3" creationId="{12371780-5F53-4681-AB8B-6A1A7EA892F0}"/>
          </ac:spMkLst>
        </pc:spChg>
        <pc:spChg chg="add mod">
          <ac:chgData name="Dimitar Zahariev" userId="b84e4ebc77879e88" providerId="LiveId" clId="{7A1C77DD-6B80-447A-99D8-0F0BB36D9CA6}" dt="2021-07-14T12:01:59.252" v="1986" actId="404"/>
          <ac:spMkLst>
            <pc:docMk/>
            <pc:sldMk cId="3431122580" sldId="1057"/>
            <ac:spMk id="5" creationId="{F5D40C77-1C67-4A92-B434-E4456F780B08}"/>
          </ac:spMkLst>
        </pc:spChg>
      </pc:sldChg>
      <pc:sldChg chg="modSp add mod">
        <pc:chgData name="Dimitar Zahariev" userId="b84e4ebc77879e88" providerId="LiveId" clId="{7A1C77DD-6B80-447A-99D8-0F0BB36D9CA6}" dt="2021-07-14T18:24:36.914" v="2538" actId="20577"/>
        <pc:sldMkLst>
          <pc:docMk/>
          <pc:sldMk cId="870832413" sldId="1058"/>
        </pc:sldMkLst>
        <pc:spChg chg="mod">
          <ac:chgData name="Dimitar Zahariev" userId="b84e4ebc77879e88" providerId="LiveId" clId="{7A1C77DD-6B80-447A-99D8-0F0BB36D9CA6}" dt="2021-07-14T18:24:36.914" v="2538" actId="20577"/>
          <ac:spMkLst>
            <pc:docMk/>
            <pc:sldMk cId="870832413" sldId="1058"/>
            <ac:spMk id="3" creationId="{00000000-0000-0000-0000-000000000000}"/>
          </ac:spMkLst>
        </pc:spChg>
        <pc:spChg chg="mod">
          <ac:chgData name="Dimitar Zahariev" userId="b84e4ebc77879e88" providerId="LiveId" clId="{7A1C77DD-6B80-447A-99D8-0F0BB36D9CA6}" dt="2021-07-14T14:40:49.333" v="2350" actId="20577"/>
          <ac:spMkLst>
            <pc:docMk/>
            <pc:sldMk cId="870832413" sldId="1058"/>
            <ac:spMk id="4" creationId="{00000000-0000-0000-0000-000000000000}"/>
          </ac:spMkLst>
        </pc:spChg>
        <pc:spChg chg="mod">
          <ac:chgData name="Dimitar Zahariev" userId="b84e4ebc77879e88" providerId="LiveId" clId="{7A1C77DD-6B80-447A-99D8-0F0BB36D9CA6}" dt="2021-07-14T18:23:43.109" v="2514" actId="6549"/>
          <ac:spMkLst>
            <pc:docMk/>
            <pc:sldMk cId="870832413" sldId="1058"/>
            <ac:spMk id="5" creationId="{0404F98D-9A70-4D5B-AF59-7E93EEB64B9A}"/>
          </ac:spMkLst>
        </pc:spChg>
      </pc:sldChg>
      <pc:sldChg chg="addSp delSp modSp add mod modAnim">
        <pc:chgData name="Dimitar Zahariev" userId="b84e4ebc77879e88" providerId="LiveId" clId="{7A1C77DD-6B80-447A-99D8-0F0BB36D9CA6}" dt="2021-07-14T18:20:56.170" v="2509" actId="113"/>
        <pc:sldMkLst>
          <pc:docMk/>
          <pc:sldMk cId="1526660977" sldId="1059"/>
        </pc:sldMkLst>
        <pc:spChg chg="mod">
          <ac:chgData name="Dimitar Zahariev" userId="b84e4ebc77879e88" providerId="LiveId" clId="{7A1C77DD-6B80-447A-99D8-0F0BB36D9CA6}" dt="2021-07-14T18:19:05.384" v="2374" actId="20577"/>
          <ac:spMkLst>
            <pc:docMk/>
            <pc:sldMk cId="1526660977" sldId="1059"/>
            <ac:spMk id="3" creationId="{00000000-0000-0000-0000-000000000000}"/>
          </ac:spMkLst>
        </pc:spChg>
        <pc:spChg chg="mod">
          <ac:chgData name="Dimitar Zahariev" userId="b84e4ebc77879e88" providerId="LiveId" clId="{7A1C77DD-6B80-447A-99D8-0F0BB36D9CA6}" dt="2021-07-14T14:40:59.570" v="2357" actId="20577"/>
          <ac:spMkLst>
            <pc:docMk/>
            <pc:sldMk cId="1526660977" sldId="1059"/>
            <ac:spMk id="4" creationId="{00000000-0000-0000-0000-000000000000}"/>
          </ac:spMkLst>
        </pc:spChg>
        <pc:spChg chg="mod">
          <ac:chgData name="Dimitar Zahariev" userId="b84e4ebc77879e88" providerId="LiveId" clId="{7A1C77DD-6B80-447A-99D8-0F0BB36D9CA6}" dt="2021-07-14T18:20:56.170" v="2509" actId="113"/>
          <ac:spMkLst>
            <pc:docMk/>
            <pc:sldMk cId="1526660977" sldId="1059"/>
            <ac:spMk id="5" creationId="{0404F98D-9A70-4D5B-AF59-7E93EEB64B9A}"/>
          </ac:spMkLst>
        </pc:spChg>
        <pc:spChg chg="add del">
          <ac:chgData name="Dimitar Zahariev" userId="b84e4ebc77879e88" providerId="LiveId" clId="{7A1C77DD-6B80-447A-99D8-0F0BB36D9CA6}" dt="2021-07-14T18:18:07.985" v="2364"/>
          <ac:spMkLst>
            <pc:docMk/>
            <pc:sldMk cId="1526660977" sldId="1059"/>
            <ac:spMk id="6" creationId="{16C6722A-C921-4224-BA0D-CA3E1DCB8B4D}"/>
          </ac:spMkLst>
        </pc:spChg>
        <pc:spChg chg="add del">
          <ac:chgData name="Dimitar Zahariev" userId="b84e4ebc77879e88" providerId="LiveId" clId="{7A1C77DD-6B80-447A-99D8-0F0BB36D9CA6}" dt="2021-07-14T18:19:24.776" v="2376"/>
          <ac:spMkLst>
            <pc:docMk/>
            <pc:sldMk cId="1526660977" sldId="1059"/>
            <ac:spMk id="7" creationId="{FE66866B-5EAF-4127-B6E1-0E1F9E37EDA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Submitted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bg-B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M1</c:v>
                </c:pt>
                <c:pt idx="1">
                  <c:v>M2</c:v>
                </c:pt>
              </c:strCache>
            </c:strRef>
          </c:cat>
          <c:val>
            <c:numRef>
              <c:f>Sheet1!$B$2:$B$3</c:f>
              <c:numCache>
                <c:formatCode>General</c:formatCode>
                <c:ptCount val="2"/>
                <c:pt idx="0">
                  <c:v>54</c:v>
                </c:pt>
                <c:pt idx="1">
                  <c:v>12</c:v>
                </c:pt>
              </c:numCache>
            </c:numRef>
          </c:val>
          <c:extLst>
            <c:ext xmlns:c16="http://schemas.microsoft.com/office/drawing/2014/chart" uri="{C3380CC4-5D6E-409C-BE32-E72D297353CC}">
              <c16:uniqueId val="{00000000-50E8-48D4-A60E-A0955F62150D}"/>
            </c:ext>
          </c:extLst>
        </c:ser>
        <c:dLbls>
          <c:showLegendKey val="0"/>
          <c:showVal val="0"/>
          <c:showCatName val="0"/>
          <c:showSerName val="0"/>
          <c:showPercent val="0"/>
          <c:showBubbleSize val="0"/>
        </c:dLbls>
        <c:gapWidth val="219"/>
        <c:overlap val="-27"/>
        <c:axId val="458388048"/>
        <c:axId val="458388376"/>
      </c:barChart>
      <c:catAx>
        <c:axId val="45838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bg-BG"/>
          </a:p>
        </c:txPr>
        <c:crossAx val="458388376"/>
        <c:crosses val="autoZero"/>
        <c:auto val="1"/>
        <c:lblAlgn val="ctr"/>
        <c:lblOffset val="100"/>
        <c:noMultiLvlLbl val="0"/>
      </c:catAx>
      <c:valAx>
        <c:axId val="458388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bg-BG"/>
          </a:p>
        </c:txPr>
        <c:crossAx val="458388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bg-B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14.7.2021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a:sym typeface="Arial"/>
            </a:endParaRPr>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SoftUni – </a:t>
            </a:r>
            <a:r>
              <a:rPr kumimoji="0" lang="en-US" sz="1100" b="0" i="0" u="sng" strike="noStrike" kern="1200" cap="none" spc="0" normalizeH="0" baseline="0" noProof="0">
                <a:ln>
                  <a:noFill/>
                </a:ln>
                <a:solidFill>
                  <a:prstClr val="black"/>
                </a:solidFill>
                <a:effectLst/>
                <a:uLnTx/>
                <a:uFillTx/>
                <a:latin typeface="Calibri" panose="020F0502020204030204"/>
                <a:ea typeface="+mn-ea"/>
                <a:cs typeface="Calibri"/>
                <a:sym typeface="Calibri"/>
                <a:hlinkClick r:id="rId3"/>
              </a:rPr>
              <a:t>https://softuni.org</a:t>
            </a:r>
            <a:r>
              <a:rPr kumimoji="0" lang="en-US" sz="1100" b="0" i="0" u="none" strike="noStrike" kern="1200" cap="none" spc="0" normalizeH="0" baseline="0" noProof="0">
                <a:ln>
                  <a:noFill/>
                </a:ln>
                <a:solidFill>
                  <a:prstClr val="black"/>
                </a:solidFill>
                <a:effectLst/>
                <a:uLnTx/>
                <a:uFillTx/>
                <a:latin typeface="Calibri" panose="020F0502020204030204"/>
                <a:ea typeface="+mn-ea"/>
                <a:cs typeface="Calibri"/>
                <a:sym typeface="Calibri"/>
              </a:rPr>
              <a:t>. Copyrighted document. Unauthorized copy or reproduction is not permitted.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Calibri"/>
              <a:sym typeface="Calibri"/>
            </a:endParaRPr>
          </a:p>
        </p:txBody>
      </p:sp>
    </p:spTree>
    <p:extLst>
      <p:ext uri="{BB962C8B-B14F-4D97-AF65-F5344CB8AC3E}">
        <p14:creationId xmlns:p14="http://schemas.microsoft.com/office/powerpoint/2010/main" val="2594489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46074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a:ea typeface="+mn-ea"/>
                <a:cs typeface="+mn-cs"/>
              </a:rPr>
              <a:t>© SoftUni – </a:t>
            </a:r>
            <a:r>
              <a:rPr kumimoji="0" lang="en-US" sz="1000" b="0" i="0" u="sng" strike="noStrike" kern="1200" cap="none" spc="0" normalizeH="0" baseline="0" noProof="0">
                <a:ln>
                  <a:noFill/>
                </a:ln>
                <a:solidFill>
                  <a:prstClr val="black"/>
                </a:solidFill>
                <a:effectLst/>
                <a:uLnTx/>
                <a:uFillTx/>
                <a:latin typeface="Calibri"/>
                <a:ea typeface="+mn-ea"/>
                <a:cs typeface="+mn-cs"/>
                <a:hlinkClick r:id="rId3"/>
              </a:rPr>
              <a:t>https://softuni.org</a:t>
            </a:r>
            <a:r>
              <a:rPr kumimoji="0" lang="en-US" sz="1000" b="0" i="0" u="none" strike="noStrike" kern="1200" cap="none" spc="0" normalizeH="0" baseline="0" noProof="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194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a:ea typeface="+mn-ea"/>
                <a:cs typeface="+mn-cs"/>
              </a:rPr>
              <a:t>© SoftUni – </a:t>
            </a:r>
            <a:r>
              <a:rPr kumimoji="0" lang="en-US" sz="1000" b="0" i="0" u="sng" strike="noStrike" kern="1200" cap="none" spc="0" normalizeH="0" baseline="0" noProof="0">
                <a:ln>
                  <a:noFill/>
                </a:ln>
                <a:solidFill>
                  <a:prstClr val="black"/>
                </a:solidFill>
                <a:effectLst/>
                <a:uLnTx/>
                <a:uFillTx/>
                <a:latin typeface="Calibri"/>
                <a:ea typeface="+mn-ea"/>
                <a:cs typeface="+mn-cs"/>
                <a:hlinkClick r:id="rId3"/>
              </a:rPr>
              <a:t>https://softuni.org</a:t>
            </a:r>
            <a:r>
              <a:rPr kumimoji="0" lang="en-US" sz="1000" b="0" i="0" u="none" strike="noStrike" kern="1200" cap="none" spc="0" normalizeH="0" baseline="0" noProof="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14DC77F2-5C89-4F9E-B2E0-8026E1A64010}"/>
              </a:ext>
            </a:extLst>
          </p:cNvPr>
          <p:cNvSpPr>
            <a:spLocks noGrp="1"/>
          </p:cNvSpPr>
          <p:nvPr>
            <p:ph type="ftr" sz="quarter" idx="4"/>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a:ea typeface="+mn-ea"/>
                <a:cs typeface="+mn-cs"/>
              </a:rPr>
              <a:t>© SoftUni – </a:t>
            </a:r>
            <a:r>
              <a:rPr kumimoji="0" lang="en-US" sz="1000" b="0" i="0" u="sng" strike="noStrike" kern="1200" cap="none" spc="0" normalizeH="0" baseline="0" noProof="0">
                <a:ln>
                  <a:noFill/>
                </a:ln>
                <a:solidFill>
                  <a:prstClr val="black"/>
                </a:solidFill>
                <a:effectLst/>
                <a:uLnTx/>
                <a:uFillTx/>
                <a:latin typeface="Calibri"/>
                <a:ea typeface="+mn-ea"/>
                <a:cs typeface="+mn-cs"/>
                <a:hlinkClick r:id="rId3"/>
              </a:rPr>
              <a:t>https://softuni.org</a:t>
            </a:r>
            <a:r>
              <a:rPr kumimoji="0" lang="en-US" sz="1000" b="0" i="0" u="none" strike="noStrike" kern="1200" cap="none" spc="0" normalizeH="0" baseline="0" noProof="0">
                <a:ln>
                  <a:noFill/>
                </a:ln>
                <a:solidFill>
                  <a:prstClr val="black"/>
                </a:solidFill>
                <a:effectLst/>
                <a:uLnTx/>
                <a:uFillTx/>
                <a:latin typeface="Calibri"/>
                <a:ea typeface="+mn-ea"/>
                <a:cs typeface="+mn-cs"/>
              </a:rPr>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93398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402853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6308999" y="8747999"/>
            <a:ext cx="547500" cy="3945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8</a:t>
            </a:fld>
            <a:endParaRPr sz="10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ftr" idx="11"/>
          </p:nvPr>
        </p:nvSpPr>
        <p:spPr>
          <a:xfrm>
            <a:off x="-1" y="8747999"/>
            <a:ext cx="6309000" cy="3945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endParaRPr sz="1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endParaRPr sz="10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716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132109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58818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17904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20519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10608605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3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2.xml"/><Relationship Id="rId5" Type="http://schemas.openxmlformats.org/officeDocument/2006/relationships/image" Target="../media/image35.png"/><Relationship Id="rId4" Type="http://schemas.openxmlformats.org/officeDocument/2006/relationships/hyperlink" Target="https://softuni.org/"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8.png"/><Relationship Id="rId7" Type="http://schemas.openxmlformats.org/officeDocument/2006/relationships/image" Target="../media/image19.png"/><Relationship Id="rId2" Type="http://schemas.openxmlformats.org/officeDocument/2006/relationships/hyperlink" Target="https://softuni.org/" TargetMode="External"/><Relationship Id="rId1" Type="http://schemas.openxmlformats.org/officeDocument/2006/relationships/slideMaster" Target="../slideMasters/slideMaster2.xml"/><Relationship Id="rId6" Type="http://schemas.openxmlformats.org/officeDocument/2006/relationships/image" Target="../media/image20.png"/><Relationship Id="rId11" Type="http://schemas.openxmlformats.org/officeDocument/2006/relationships/image" Target="../media/image35.png"/><Relationship Id="rId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23.png"/></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39.png"/><Relationship Id="rId7" Type="http://schemas.openxmlformats.org/officeDocument/2006/relationships/image" Target="../media/image28.png"/><Relationship Id="rId2" Type="http://schemas.openxmlformats.org/officeDocument/2006/relationships/hyperlink" Target="https://forum.softuni.bg/" TargetMode="External"/><Relationship Id="rId1" Type="http://schemas.openxmlformats.org/officeDocument/2006/relationships/slideMaster" Target="../slideMasters/slideMaster2.xml"/><Relationship Id="rId6" Type="http://schemas.openxmlformats.org/officeDocument/2006/relationships/hyperlink" Target="https://softuni.org/" TargetMode="External"/><Relationship Id="rId11" Type="http://schemas.openxmlformats.org/officeDocument/2006/relationships/image" Target="../media/image36.png"/><Relationship Id="rId5" Type="http://schemas.openxmlformats.org/officeDocument/2006/relationships/image" Target="../media/image40.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41.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3.xml"/><Relationship Id="rId5" Type="http://schemas.openxmlformats.org/officeDocument/2006/relationships/image" Target="../media/image44.png"/><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47.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49.pn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46.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42.png"/><Relationship Id="rId10" Type="http://schemas.openxmlformats.org/officeDocument/2006/relationships/image" Target="../media/image48.png"/><Relationship Id="rId4" Type="http://schemas.openxmlformats.org/officeDocument/2006/relationships/image" Target="../media/image45.png"/><Relationship Id="rId9" Type="http://schemas.openxmlformats.org/officeDocument/2006/relationships/hyperlink" Target="http://www.telenor.bg/" TargetMode="External"/><Relationship Id="rId14" Type="http://schemas.openxmlformats.org/officeDocument/2006/relationships/image" Target="../media/image50.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55.pn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52.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42.png"/><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hyperlink" Target="https://www.xs-software.com/" TargetMode="External"/><Relationship Id="rId14" Type="http://schemas.openxmlformats.org/officeDocument/2006/relationships/image" Target="../media/image56.pn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58.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61.pn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4.xml"/><Relationship Id="rId5" Type="http://schemas.openxmlformats.org/officeDocument/2006/relationships/image" Target="../media/image62.png"/><Relationship Id="rId4"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62.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emf"/><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6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emf"/><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64.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63.png"/><Relationship Id="rId2" Type="http://schemas.openxmlformats.org/officeDocument/2006/relationships/image" Target="../media/image1.emf"/><Relationship Id="rId16" Type="http://schemas.openxmlformats.org/officeDocument/2006/relationships/image" Target="../media/image67.png"/><Relationship Id="rId1" Type="http://schemas.openxmlformats.org/officeDocument/2006/relationships/slideMaster" Target="../slideMasters/slideMaster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66.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 Id="rId14" Type="http://schemas.openxmlformats.org/officeDocument/2006/relationships/image" Target="../media/image6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47.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49.png"/><Relationship Id="rId2" Type="http://schemas.openxmlformats.org/officeDocument/2006/relationships/image" Target="../media/image1.emf"/><Relationship Id="rId16" Type="http://schemas.microsoft.com/office/2007/relationships/hdphoto" Target="../media/hdphoto1.wdp"/><Relationship Id="rId1" Type="http://schemas.openxmlformats.org/officeDocument/2006/relationships/slideMaster" Target="../slideMasters/slideMaster4.xml"/><Relationship Id="rId6" Type="http://schemas.openxmlformats.org/officeDocument/2006/relationships/image" Target="../media/image46.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61.png"/><Relationship Id="rId10" Type="http://schemas.openxmlformats.org/officeDocument/2006/relationships/image" Target="../media/image48.png"/><Relationship Id="rId4" Type="http://schemas.openxmlformats.org/officeDocument/2006/relationships/image" Target="../media/image45.png"/><Relationship Id="rId9" Type="http://schemas.openxmlformats.org/officeDocument/2006/relationships/hyperlink" Target="http://www.telenor.bg/" TargetMode="External"/><Relationship Id="rId14" Type="http://schemas.openxmlformats.org/officeDocument/2006/relationships/image" Target="../media/image50.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55.png"/><Relationship Id="rId2" Type="http://schemas.openxmlformats.org/officeDocument/2006/relationships/image" Target="../media/image1.emf"/><Relationship Id="rId16" Type="http://schemas.microsoft.com/office/2007/relationships/hdphoto" Target="../media/hdphoto1.wdp"/><Relationship Id="rId1" Type="http://schemas.openxmlformats.org/officeDocument/2006/relationships/slideMaster" Target="../slideMasters/slideMaster4.xml"/><Relationship Id="rId6" Type="http://schemas.openxmlformats.org/officeDocument/2006/relationships/image" Target="../media/image52.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61.png"/><Relationship Id="rId10" Type="http://schemas.openxmlformats.org/officeDocument/2006/relationships/image" Target="../media/image68.png"/><Relationship Id="rId4" Type="http://schemas.openxmlformats.org/officeDocument/2006/relationships/image" Target="../media/image51.png"/><Relationship Id="rId9" Type="http://schemas.openxmlformats.org/officeDocument/2006/relationships/hyperlink" Target="https://www.xs-software.com/" TargetMode="External"/><Relationship Id="rId14" Type="http://schemas.openxmlformats.org/officeDocument/2006/relationships/image" Target="../media/image56.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4.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70.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5.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5.xml"/><Relationship Id="rId4" Type="http://schemas.openxmlformats.org/officeDocument/2006/relationships/image" Target="../media/image11.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5.xml"/><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5.xml"/><Relationship Id="rId4" Type="http://schemas.openxmlformats.org/officeDocument/2006/relationships/image" Target="../media/image14.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71.png"/><Relationship Id="rId2" Type="http://schemas.openxmlformats.org/officeDocument/2006/relationships/image" Target="../media/image1.emf"/><Relationship Id="rId1" Type="http://schemas.openxmlformats.org/officeDocument/2006/relationships/slideMaster" Target="../slideMasters/slideMaster5.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72.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Layouts/_rels/slideLayout63.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5.xml"/><Relationship Id="rId6" Type="http://schemas.openxmlformats.org/officeDocument/2006/relationships/hyperlink" Target="http://forum.softuni.bg/" TargetMode="External"/><Relationship Id="rId11" Type="http://schemas.openxmlformats.org/officeDocument/2006/relationships/image" Target="../media/image32.png"/><Relationship Id="rId5" Type="http://schemas.openxmlformats.org/officeDocument/2006/relationships/hyperlink" Target="https://www.facebook.com/SoftwareUniversity" TargetMode="External"/><Relationship Id="rId10" Type="http://schemas.openxmlformats.org/officeDocument/2006/relationships/image" Target="../media/image31.png"/><Relationship Id="rId4" Type="http://schemas.openxmlformats.org/officeDocument/2006/relationships/hyperlink" Target="http://softuni.foundation/" TargetMode="External"/><Relationship Id="rId9" Type="http://schemas.openxmlformats.org/officeDocument/2006/relationships/image" Target="../media/image74.pn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latinLnBrk="0">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latinLnBrk="0">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latinLnBrk="0">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1" name="Picture Placeholder 4">
            <a:extLst>
              <a:ext uri="{FF2B5EF4-FFF2-40B4-BE49-F238E27FC236}">
                <a16:creationId xmlns:a16="http://schemas.microsoft.com/office/drawing/2014/main" id="{D5B0F25F-E6AD-49C5-86D7-45FB6EEA3F68}"/>
              </a:ext>
            </a:extLst>
          </p:cNvPr>
          <p:cNvPicPr preferRelativeResize="0">
            <a:picLocks noChangeAspect="1"/>
          </p:cNvPicPr>
          <p:nvPr userDrawn="1"/>
        </p:nvPicPr>
        <p:blipFill>
          <a:blip r:embed="rId9"/>
          <a:stretch>
            <a:fillRect/>
          </a:stretch>
        </p:blipFill>
        <p:spPr>
          <a:xfrm>
            <a:off x="657228" y="2502222"/>
            <a:ext cx="4769719" cy="1648791"/>
          </a:xfrm>
          <a:prstGeom prst="rect">
            <a:avLst/>
          </a:prstGeom>
        </p:spPr>
      </p:pic>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0" y="27569"/>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809628" y="703244"/>
            <a:ext cx="654514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891F0BE-C845-41D7-980D-08F473447E31}"/>
              </a:ext>
            </a:extLst>
          </p:cNvPr>
          <p:cNvSpPr>
            <a:spLocks noGrp="1"/>
          </p:cNvSpPr>
          <p:nvPr>
            <p:ph type="dt" sz="half" idx="10"/>
          </p:nvPr>
        </p:nvSpPr>
        <p:spPr/>
        <p:txBody>
          <a:bodyPr/>
          <a:lstStyle>
            <a:lvl1pPr>
              <a:defRPr>
                <a:solidFill>
                  <a:schemeClr val="bg2"/>
                </a:solidFill>
              </a:defRPr>
            </a:lvl1pPr>
          </a:lstStyle>
          <a:p>
            <a:fld id="{055373AC-9AA7-423B-BA00-BA1C74164DBD}" type="datetime1">
              <a:rPr lang="en-US" smtClean="0"/>
              <a:pPr/>
              <a:t>7/14/2021</a:t>
            </a:fld>
            <a:endParaRPr lang="en-US" dirty="0"/>
          </a:p>
        </p:txBody>
      </p:sp>
      <p:sp>
        <p:nvSpPr>
          <p:cNvPr id="5" name="Footer Placeholder 4">
            <a:extLst>
              <a:ext uri="{FF2B5EF4-FFF2-40B4-BE49-F238E27FC236}">
                <a16:creationId xmlns:a16="http://schemas.microsoft.com/office/drawing/2014/main" id="{D7D1AECB-B130-49B3-BA09-BE6F94994213}"/>
              </a:ext>
            </a:extLst>
          </p:cNvPr>
          <p:cNvSpPr>
            <a:spLocks noGrp="1"/>
          </p:cNvSpPr>
          <p:nvPr>
            <p:ph type="ftr" sz="quarter" idx="11"/>
          </p:nvPr>
        </p:nvSpPr>
        <p:spPr/>
        <p:txBody>
          <a:bodyPr/>
          <a:lstStyle>
            <a:lvl1pPr>
              <a:defRPr>
                <a:solidFill>
                  <a:schemeClr val="bg2"/>
                </a:solidFill>
              </a:defRPr>
            </a:lvl1pPr>
          </a:lstStyle>
          <a:p>
            <a:endParaRPr lang="en-US" dirty="0"/>
          </a:p>
        </p:txBody>
      </p:sp>
      <p:sp>
        <p:nvSpPr>
          <p:cNvPr id="8" name="Slide Number Placeholder 7">
            <a:extLst>
              <a:ext uri="{FF2B5EF4-FFF2-40B4-BE49-F238E27FC236}">
                <a16:creationId xmlns:a16="http://schemas.microsoft.com/office/drawing/2014/main" id="{3059D535-5F61-423F-B295-136EB6A19A62}"/>
              </a:ext>
            </a:extLst>
          </p:cNvPr>
          <p:cNvSpPr>
            <a:spLocks noGrp="1"/>
          </p:cNvSpPr>
          <p:nvPr>
            <p:ph type="sldNum" sz="quarter" idx="12"/>
          </p:nvPr>
        </p:nvSpPr>
        <p:spPr/>
        <p:txBody>
          <a:bodyPr/>
          <a:lstStyle>
            <a:lvl1pPr>
              <a:defRPr>
                <a:solidFill>
                  <a:schemeClr val="bg2"/>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833419" cy="5496127"/>
          </a:xfrm>
        </p:spPr>
        <p:txBody>
          <a:bodyPr wrap="square">
            <a:noAutofit/>
          </a:bodyPr>
          <a:lstStyle>
            <a:lvl1pPr latinLnBrk="0">
              <a:buClr>
                <a:schemeClr val="tx1"/>
              </a:buClr>
              <a:defRPr sz="2798"/>
            </a:lvl1pPr>
            <a:lvl2pPr marL="989981" marR="0"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latinLnBrk="0">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1" y="5184002"/>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5"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9"/>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2"/>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5"/>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3" y="1258272"/>
            <a:ext cx="11083636" cy="1315728"/>
          </a:xfrm>
        </p:spPr>
        <p:txBody>
          <a:bodyPr anchor="t" anchorCtr="0">
            <a:normAutofit/>
          </a:bodyPr>
          <a:lstStyle>
            <a:lvl1pPr marL="0" indent="0" algn="ctr" latinLnBrk="0">
              <a:buNone/>
              <a:defRPr sz="3597">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3" y="321502"/>
            <a:ext cx="11083636" cy="882654"/>
          </a:xfrm>
        </p:spPr>
        <p:txBody>
          <a:bodyPr/>
          <a:lstStyle>
            <a:lvl1pPr algn="ctr" latinLnBrk="0">
              <a:defRPr sz="4797"/>
            </a:lvl1pPr>
          </a:lstStyle>
          <a:p>
            <a:r>
              <a:rPr lang="en-US" noProof="0" dirty="0"/>
              <a:t>Presentation Title</a:t>
            </a:r>
          </a:p>
        </p:txBody>
      </p:sp>
    </p:spTree>
    <p:extLst>
      <p:ext uri="{BB962C8B-B14F-4D97-AF65-F5344CB8AC3E}">
        <p14:creationId xmlns:p14="http://schemas.microsoft.com/office/powerpoint/2010/main" val="27170221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7"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4"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939444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2457216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9"/>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9"/>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6"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03217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2"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9"/>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2"/>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760562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1"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7"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11"/>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sz="1400">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0"/>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269533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5"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7"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2" y="1196126"/>
            <a:ext cx="11811097" cy="5561124"/>
          </a:xfrm>
        </p:spPr>
        <p:txBody>
          <a:bodyPr/>
          <a:lstStyle>
            <a:lvl1pPr marL="0" indent="0" latinLnBrk="0">
              <a:buNone/>
              <a:defRPr>
                <a:solidFill>
                  <a:schemeClr val="tx1"/>
                </a:solidFill>
              </a:defRPr>
            </a:lvl1pPr>
            <a:lvl2pPr marL="609036"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267234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1" y="3408498"/>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7" y="1371604"/>
            <a:ext cx="9049234" cy="5207396"/>
          </a:xfrm>
        </p:spPr>
        <p:txBody>
          <a:bodyPr>
            <a:normAutofit/>
          </a:bodyPr>
          <a:lstStyle>
            <a:lvl1pPr marL="513888" indent="-513888" latinLnBrk="0">
              <a:buFont typeface="+mj-lt"/>
              <a:buAutoNum type="arabicPeriod"/>
              <a:defRPr sz="3599">
                <a:solidFill>
                  <a:schemeClr val="tx1"/>
                </a:solidFill>
              </a:defRPr>
            </a:lvl1pPr>
            <a:lvl2pPr>
              <a:defRPr sz="3399"/>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4146087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latinLnBrk="0">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8" name="Picture 7" descr="A close up of a screen&#10;&#10;Description automatically generated">
            <a:extLst>
              <a:ext uri="{FF2B5EF4-FFF2-40B4-BE49-F238E27FC236}">
                <a16:creationId xmlns:a16="http://schemas.microsoft.com/office/drawing/2014/main" id="{9FA635B5-00A8-44DD-ABAA-A2984B8B57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23590" y="1481360"/>
            <a:ext cx="2526346" cy="2313601"/>
          </a:xfrm>
          <a:prstGeom prst="rect">
            <a:avLst/>
          </a:prstGeom>
        </p:spPr>
      </p:pic>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3"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7"/>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5"/>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1"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5186334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8"/>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6" y="1355077"/>
            <a:ext cx="3889373" cy="5366405"/>
          </a:xfrm>
          <a:prstGeom prst="rect">
            <a:avLst/>
          </a:prstGeom>
          <a:solidFill>
            <a:schemeClr val="bg2">
              <a:lumMod val="90000"/>
            </a:schemeClr>
          </a:solidFill>
        </p:spPr>
        <p:txBody>
          <a:bodyPr anchor="ctr"/>
          <a:lstStyle>
            <a:lvl1pPr marL="0" indent="0" algn="ctr" latinLnBrk="0">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noProof="0"/>
              <a:t>Your Picture Here</a:t>
            </a:r>
          </a:p>
        </p:txBody>
      </p:sp>
      <p:sp>
        <p:nvSpPr>
          <p:cNvPr id="3" name="Rectangle Left Second"/>
          <p:cNvSpPr/>
          <p:nvPr/>
        </p:nvSpPr>
        <p:spPr>
          <a:xfrm>
            <a:off x="4127778"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3"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5116021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1" y="6454760"/>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399"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2"/>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7"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6"/>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578"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9"/>
            <a:ext cx="2013336" cy="690975"/>
          </a:xfrm>
          <a:prstGeom prst="rect">
            <a:avLst/>
          </a:prstGeom>
        </p:spPr>
      </p:pic>
    </p:spTree>
    <p:extLst>
      <p:ext uri="{BB962C8B-B14F-4D97-AF65-F5344CB8AC3E}">
        <p14:creationId xmlns:p14="http://schemas.microsoft.com/office/powerpoint/2010/main" val="22607410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2"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8" y="2584291"/>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9"/>
            <a:ext cx="8688590" cy="5496127"/>
          </a:xfrm>
        </p:spPr>
        <p:txBody>
          <a:bodyPr wrap="square">
            <a:noAutofit/>
          </a:bodyPr>
          <a:lstStyle>
            <a:lvl1pPr latinLnBrk="0">
              <a:buClr>
                <a:schemeClr val="tx1"/>
              </a:buClr>
              <a:defRPr sz="2797"/>
            </a:lvl1pPr>
            <a:lvl2pPr marL="989684" marR="0"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sz="2799"/>
            </a:lvl2pPr>
            <a:lvl3pPr>
              <a:buClr>
                <a:schemeClr val="tx1"/>
              </a:buClr>
              <a:defRPr/>
            </a:lvl3pPr>
          </a:lstStyle>
          <a:p>
            <a:r>
              <a:rPr lang="en-US" sz="2999" noProof="0" dirty="0"/>
              <a:t>Software University – High-Quality Education, Profession and Job for Software Developers</a:t>
            </a:r>
          </a:p>
          <a:p>
            <a:pPr lvl="1"/>
            <a:r>
              <a:rPr lang="en-US" noProof="1">
                <a:hlinkClick r:id="rId8"/>
              </a:rPr>
              <a:t>softuni.bg</a:t>
            </a:r>
            <a:r>
              <a:rPr lang="en-US" noProof="1"/>
              <a:t> </a:t>
            </a:r>
          </a:p>
          <a:p>
            <a:r>
              <a:rPr lang="en-US" sz="2999" noProof="0" dirty="0"/>
              <a:t>Software University Foundation</a:t>
            </a:r>
          </a:p>
          <a:p>
            <a:pPr lvl="1"/>
            <a:r>
              <a:rPr lang="en-US" noProof="1">
                <a:hlinkClick r:id="rId10"/>
              </a:rPr>
              <a:t>softuni.foundation</a:t>
            </a:r>
            <a:endParaRPr lang="en-US" noProof="1"/>
          </a:p>
          <a:p>
            <a:r>
              <a:rPr lang="en-US" sz="2999" noProof="0" dirty="0"/>
              <a:t>Software University @ Facebook</a:t>
            </a:r>
          </a:p>
          <a:p>
            <a:pPr lvl="1"/>
            <a:r>
              <a:rPr lang="en-US" noProof="1">
                <a:hlinkClick r:id="rId4"/>
              </a:rPr>
              <a:t>facebook.com/SoftwareUniversity</a:t>
            </a:r>
            <a:endParaRPr lang="en-US" noProof="1"/>
          </a:p>
          <a:p>
            <a:r>
              <a:rPr lang="en-US" sz="2999"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en-US" altLang="ko-KR"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8"/>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2446845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3"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60" y="1303142"/>
            <a:ext cx="10965303" cy="882654"/>
          </a:xfrm>
        </p:spPr>
        <p:txBody>
          <a:bodyPr>
            <a:normAutofit/>
          </a:bodyPr>
          <a:lstStyle>
            <a:lvl1pPr marL="0" indent="0" algn="ctr">
              <a:buNone/>
              <a:defRPr sz="3597">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7"/>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1" y="6035666"/>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3" y="6035666"/>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60" y="254857"/>
            <a:ext cx="10965303" cy="882654"/>
          </a:xfrm>
        </p:spPr>
        <p:txBody>
          <a:bodyPr/>
          <a:lstStyle>
            <a:lvl1pPr algn="ctr">
              <a:defRPr sz="4797"/>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7"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2"/>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438044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6"/>
            <a:ext cx="8182463" cy="4795935"/>
          </a:xfrm>
        </p:spPr>
        <p:txBody>
          <a:bodyPr/>
          <a:lstStyle>
            <a:lvl1pPr marL="513888" indent="-513888">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7/14/2021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10D0F638-F770-4732-9027-F69A91A619A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806194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40"/>
            <a:ext cx="10961783"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7" name="Picture 6">
            <a:extLst>
              <a:ext uri="{FF2B5EF4-FFF2-40B4-BE49-F238E27FC236}">
                <a16:creationId xmlns:a16="http://schemas.microsoft.com/office/drawing/2014/main" id="{C4A4D18C-4D2E-485E-B790-57C90DD04D2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50960" y="1100966"/>
            <a:ext cx="3086904" cy="3086100"/>
          </a:xfrm>
          <a:prstGeom prst="rect">
            <a:avLst/>
          </a:prstGeom>
        </p:spPr>
      </p:pic>
    </p:spTree>
    <p:extLst>
      <p:ext uri="{BB962C8B-B14F-4D97-AF65-F5344CB8AC3E}">
        <p14:creationId xmlns:p14="http://schemas.microsoft.com/office/powerpoint/2010/main" val="1374213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7/14/2021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B0406E0E-FE9B-4656-A202-18C2517519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034065" y="276382"/>
            <a:ext cx="1820323" cy="531390"/>
          </a:xfrm>
          <a:prstGeom prst="rect">
            <a:avLst/>
          </a:prstGeom>
        </p:spPr>
      </p:pic>
    </p:spTree>
    <p:extLst>
      <p:ext uri="{BB962C8B-B14F-4D97-AF65-F5344CB8AC3E}">
        <p14:creationId xmlns:p14="http://schemas.microsoft.com/office/powerpoint/2010/main" val="2910969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8" y="3314706"/>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4"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7/14/2021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E01C581E-72C4-46B7-B2B0-B501FA8728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34065" y="276382"/>
            <a:ext cx="1820323" cy="531390"/>
          </a:xfrm>
          <a:prstGeom prst="rect">
            <a:avLst/>
          </a:prstGeom>
        </p:spPr>
      </p:pic>
    </p:spTree>
    <p:extLst>
      <p:ext uri="{BB962C8B-B14F-4D97-AF65-F5344CB8AC3E}">
        <p14:creationId xmlns:p14="http://schemas.microsoft.com/office/powerpoint/2010/main" val="26651138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6BBD9B3D-B90C-4A66-8301-786C9FA8A9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38179027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lvl1pPr latinLnBrk="0">
              <a:defRPr/>
            </a:lvl1pPr>
          </a:lstStyle>
          <a:p>
            <a:fld id="{055373AC-9AA7-423B-BA00-BA1C74164DBD}" type="datetime1">
              <a:rPr lang="en-US" smtClean="0"/>
              <a:pPr/>
              <a:t>7/14/2021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lvl1pPr latinLnBrk="0">
              <a:defRPr/>
            </a:lvl1p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74944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3" y="6184675"/>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7"/>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5"/>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7" y="6390562"/>
            <a:ext cx="808713" cy="308845"/>
          </a:xfrm>
        </p:spPr>
        <p:txBody>
          <a:bodyPr/>
          <a:lstStyle/>
          <a:p>
            <a:fld id="{055373AC-9AA7-423B-BA00-BA1C74164DBD}" type="datetime1">
              <a:rPr lang="en-US" smtClean="0"/>
              <a:pPr/>
              <a:t>7/14/2021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FA7A0E76-569B-463F-8EA8-C658C471A28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338509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2" y="1196126"/>
            <a:ext cx="11811097" cy="5185625"/>
          </a:xfrm>
        </p:spPr>
        <p:txBody>
          <a:bodyPr/>
          <a:lstStyle>
            <a:lvl1pPr marL="0" indent="0">
              <a:buNone/>
              <a:defRPr>
                <a:solidFill>
                  <a:schemeClr val="tx1"/>
                </a:solidFill>
              </a:defRPr>
            </a:lvl1pPr>
            <a:lvl2pPr marL="609036"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7"/>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7"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id="{F0AB4568-56A6-4C85-AAC8-1AE32E2F3E7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17989141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6" y="1355077"/>
            <a:ext cx="3889373" cy="5366405"/>
          </a:xfrm>
          <a:prstGeom prst="rect">
            <a:avLst/>
          </a:prstGeom>
          <a:solidFill>
            <a:schemeClr val="bg2">
              <a:lumMod val="90000"/>
            </a:schemeClr>
          </a:solidFill>
        </p:spPr>
        <p:txBody>
          <a:bodyPr anchor="ctr"/>
          <a:lstStyle>
            <a:lvl1pPr marL="0" indent="0" algn="ctr">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8"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3" y="6721484"/>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7"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7/14/2021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127076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6"/>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578"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3"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7/14/2021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8" y="1702475"/>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5"/>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5"/>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5"/>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5"/>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3"/>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210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2"/>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4"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6" y="1297095"/>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6" name="Picture 15">
            <a:extLst>
              <a:ext uri="{FF2B5EF4-FFF2-40B4-BE49-F238E27FC236}">
                <a16:creationId xmlns:a16="http://schemas.microsoft.com/office/drawing/2014/main" id="{FFB79199-76CD-47C8-AE4E-209C3D390E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22287698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40852"/>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7"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90"/>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t="-207"/>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7"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3"/>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9A9EEE9-F84D-4A19-B1BD-9B2BB5EC086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033" y="264475"/>
            <a:ext cx="1929016" cy="563121"/>
          </a:xfrm>
          <a:prstGeom prst="rect">
            <a:avLst/>
          </a:prstGeom>
          <a:solidFill>
            <a:schemeClr val="accent1">
              <a:alpha val="1000"/>
            </a:schemeClr>
          </a:solidFill>
        </p:spPr>
      </p:pic>
    </p:spTree>
    <p:extLst>
      <p:ext uri="{BB962C8B-B14F-4D97-AF65-F5344CB8AC3E}">
        <p14:creationId xmlns:p14="http://schemas.microsoft.com/office/powerpoint/2010/main" val="40301222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1" y="1186309"/>
            <a:ext cx="9504009" cy="5496127"/>
          </a:xfrm>
        </p:spPr>
        <p:txBody>
          <a:bodyPr wrap="square">
            <a:noAutofit/>
          </a:bodyPr>
          <a:lstStyle>
            <a:lvl1pPr>
              <a:buClr>
                <a:schemeClr val="tx1"/>
              </a:buClr>
              <a:defRPr sz="2797"/>
            </a:lvl1pPr>
            <a:lvl2pPr marL="989684" marR="0"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lvl2pPr>
            <a:lvl3pPr>
              <a:buClr>
                <a:schemeClr val="tx1"/>
              </a:buClr>
              <a:defRPr/>
            </a:lvl3pPr>
          </a:lstStyle>
          <a:p>
            <a:pPr>
              <a:lnSpc>
                <a:spcPct val="100000"/>
              </a:lnSpc>
            </a:pPr>
            <a:r>
              <a:rPr lang="en-US" sz="3197" dirty="0"/>
              <a:t>Software University – High-Quality Education, </a:t>
            </a:r>
            <a:br>
              <a:rPr lang="en-US" sz="3197" dirty="0"/>
            </a:br>
            <a:r>
              <a:rPr lang="en-US" sz="3197" dirty="0"/>
              <a:t>Profession and Job for Software Developers</a:t>
            </a:r>
          </a:p>
          <a:p>
            <a:pPr lvl="1">
              <a:lnSpc>
                <a:spcPct val="100000"/>
              </a:lnSpc>
            </a:pPr>
            <a:r>
              <a:rPr lang="en-US" sz="2897" noProof="1">
                <a:hlinkClick r:id="rId3"/>
              </a:rPr>
              <a:t>softuni.bg</a:t>
            </a:r>
            <a:r>
              <a:rPr lang="en-US" sz="2897" noProof="1"/>
              <a:t> </a:t>
            </a:r>
          </a:p>
          <a:p>
            <a:pPr>
              <a:lnSpc>
                <a:spcPct val="100000"/>
              </a:lnSpc>
            </a:pPr>
            <a:r>
              <a:rPr lang="en-US" sz="3197" dirty="0"/>
              <a:t>Software University Foundation</a:t>
            </a:r>
            <a:endParaRPr lang="bg-BG" sz="3197" dirty="0"/>
          </a:p>
          <a:p>
            <a:pPr lvl="1">
              <a:lnSpc>
                <a:spcPct val="100000"/>
              </a:lnSpc>
            </a:pPr>
            <a:r>
              <a:rPr lang="en-US" sz="2997" noProof="1">
                <a:hlinkClick r:id="rId4"/>
              </a:rPr>
              <a:t>http://softuni.foundation/</a:t>
            </a:r>
            <a:endParaRPr lang="en-US" sz="2997" noProof="1"/>
          </a:p>
          <a:p>
            <a:pPr>
              <a:lnSpc>
                <a:spcPct val="100000"/>
              </a:lnSpc>
            </a:pPr>
            <a:r>
              <a:rPr lang="en-US" sz="3197" dirty="0"/>
              <a:t>Software University @ Facebook</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kumimoji="0" lang="en-US" sz="2897"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7"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7" dirty="0"/>
              <a:t>Software University Forums</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lang="en-US" sz="2797" dirty="0">
                <a:hlinkClick r:id="rId6"/>
              </a:rPr>
              <a:t>forum.softuni.bg</a:t>
            </a:r>
            <a:endParaRPr lang="en-US" sz="2797"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8" y="5017464"/>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4"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30" y="1319425"/>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7"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5139521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7/14/2021</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2917395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6040543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lvl1pPr latinLnBrk="0">
              <a:defRPr>
                <a:solidFill>
                  <a:schemeClr val="tx1"/>
                </a:solidFill>
              </a:defRPr>
            </a:lvl1pPr>
          </a:lstStyle>
          <a:p>
            <a:fld id="{055373AC-9AA7-423B-BA00-BA1C74164DBD}" type="datetime1">
              <a:rPr lang="en-US" smtClean="0"/>
              <a:pPr/>
              <a:t>7/14/2021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lvl1pPr latinLnBrk="0">
              <a:defRPr/>
            </a:lvl1p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7/14/2021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10D0F638-F770-4732-9027-F69A91A619AE}"/>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6543331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2298869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7/14/2021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id="{B0406E0E-FE9B-4656-A202-18C2517519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034064" y="276382"/>
            <a:ext cx="1820323" cy="531390"/>
          </a:xfrm>
          <a:prstGeom prst="rect">
            <a:avLst/>
          </a:prstGeom>
        </p:spPr>
      </p:pic>
    </p:spTree>
    <p:extLst>
      <p:ext uri="{BB962C8B-B14F-4D97-AF65-F5344CB8AC3E}">
        <p14:creationId xmlns:p14="http://schemas.microsoft.com/office/powerpoint/2010/main" val="2826970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7/14/2021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E01C581E-72C4-46B7-B2B0-B501FA8728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34064" y="276382"/>
            <a:ext cx="1820323" cy="531390"/>
          </a:xfrm>
          <a:prstGeom prst="rect">
            <a:avLst/>
          </a:prstGeom>
        </p:spPr>
      </p:pic>
    </p:spTree>
    <p:extLst>
      <p:ext uri="{BB962C8B-B14F-4D97-AF65-F5344CB8AC3E}">
        <p14:creationId xmlns:p14="http://schemas.microsoft.com/office/powerpoint/2010/main" val="36932080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id="{6BBD9B3D-B90C-4A66-8301-786C9FA8A9CA}"/>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31924452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91254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7/14/2021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FA7A0E76-569B-463F-8EA8-C658C471A28A}"/>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1732326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id="{F0AB4568-56A6-4C85-AAC8-1AE32E2F3E7C}"/>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1864912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7/14/2021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97879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7/14/2021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37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latinLnBrk="0">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latinLnBrk="0">
              <a:buFont typeface="+mj-lt"/>
              <a:buAutoNum type="arabicPeriod"/>
              <a:defRPr>
                <a:solidFill>
                  <a:schemeClr val="tx1"/>
                </a:solidFill>
              </a:defRPr>
            </a:lvl1pPr>
            <a:lvl2pPr>
              <a:defRPr/>
            </a:lvl2pPr>
          </a:lstStyle>
          <a:p>
            <a:pPr lvl="0"/>
            <a:r>
              <a:rPr lang="en-GB" dirty="0"/>
              <a:t>…</a:t>
            </a:r>
          </a:p>
          <a:p>
            <a:pPr lvl="1"/>
            <a:r>
              <a:rPr lang="en-GB" dirty="0"/>
              <a:t>…</a:t>
            </a:r>
          </a:p>
          <a:p>
            <a:pPr lvl="1"/>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lvl1pPr latinLnBrk="0">
              <a:defRPr/>
            </a:lvl1pPr>
          </a:lstStyle>
          <a:p>
            <a:fld id="{055373AC-9AA7-423B-BA00-BA1C74164DBD}" type="datetime1">
              <a:rPr lang="en-US" smtClean="0"/>
              <a:pPr/>
              <a:t>7/14/2021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lvl1pPr latinLnBrk="0">
              <a:defRPr/>
            </a:lvl1p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6" name="Picture 15">
            <a:extLst>
              <a:ext uri="{FF2B5EF4-FFF2-40B4-BE49-F238E27FC236}">
                <a16:creationId xmlns:a16="http://schemas.microsoft.com/office/drawing/2014/main" id="{FFB79199-76CD-47C8-AE4E-209C3D390E5F}"/>
              </a:ext>
            </a:extLst>
          </p:cNvPr>
          <p:cNvPicPr>
            <a:picLocks noChangeAspect="1"/>
          </p:cNvPicPr>
          <p:nvPr userDrawn="1"/>
        </p:nvPicPr>
        <p:blipFill>
          <a:blip r:embed="rId15" cstate="print">
            <a:extLst>
              <a:ext uri="{BEBA8EAE-BF5A-486C-A8C5-ECC9F3942E4B}">
                <a14:imgProps xmlns:a14="http://schemas.microsoft.com/office/drawing/2010/main">
                  <a14:imgLayer r:embed="rId16">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4083077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40852"/>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9A9EEE9-F84D-4A19-B1BD-9B2BB5EC0864}"/>
              </a:ext>
            </a:extLst>
          </p:cNvPr>
          <p:cNvPicPr>
            <a:picLocks noChangeAspect="1"/>
          </p:cNvPicPr>
          <p:nvPr userDrawn="1"/>
        </p:nvPicPr>
        <p:blipFill>
          <a:blip r:embed="rId15" cstate="print">
            <a:extLst>
              <a:ext uri="{BEBA8EAE-BF5A-486C-A8C5-ECC9F3942E4B}">
                <a14:imgProps xmlns:a14="http://schemas.microsoft.com/office/drawing/2010/main">
                  <a14:imgLayer r:embed="rId16">
                    <a14:imgEffect>
                      <a14:colorTemperature colorTemp="5698"/>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033" y="264473"/>
            <a:ext cx="1929016" cy="563121"/>
          </a:xfrm>
          <a:prstGeom prst="rect">
            <a:avLst/>
          </a:prstGeom>
          <a:solidFill>
            <a:schemeClr val="accent1">
              <a:alpha val="1000"/>
            </a:schemeClr>
          </a:solidFill>
        </p:spPr>
      </p:pic>
    </p:spTree>
    <p:extLst>
      <p:ext uri="{BB962C8B-B14F-4D97-AF65-F5344CB8AC3E}">
        <p14:creationId xmlns:p14="http://schemas.microsoft.com/office/powerpoint/2010/main" val="262031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4244171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latinLnBrk="0">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latinLnBrk="0">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latinLnBrk="0">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1" name="Picture Placeholder 4">
            <a:extLst>
              <a:ext uri="{FF2B5EF4-FFF2-40B4-BE49-F238E27FC236}">
                <a16:creationId xmlns:a16="http://schemas.microsoft.com/office/drawing/2014/main" id="{D5B0F25F-E6AD-49C5-86D7-45FB6EEA3F68}"/>
              </a:ext>
            </a:extLst>
          </p:cNvPr>
          <p:cNvPicPr preferRelativeResize="0">
            <a:picLocks noChangeAspect="1"/>
          </p:cNvPicPr>
          <p:nvPr userDrawn="1"/>
        </p:nvPicPr>
        <p:blipFill>
          <a:blip r:embed="rId9"/>
          <a:stretch>
            <a:fillRect/>
          </a:stretch>
        </p:blipFill>
        <p:spPr>
          <a:xfrm>
            <a:off x="657228" y="2502222"/>
            <a:ext cx="4769719" cy="1648791"/>
          </a:xfrm>
          <a:prstGeom prst="rect">
            <a:avLst/>
          </a:prstGeom>
        </p:spPr>
      </p:pic>
    </p:spTree>
    <p:extLst>
      <p:ext uri="{BB962C8B-B14F-4D97-AF65-F5344CB8AC3E}">
        <p14:creationId xmlns:p14="http://schemas.microsoft.com/office/powerpoint/2010/main" val="27927336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latinLnBrk="0">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8" name="Picture 7" descr="A close up of a screen&#10;&#10;Description automatically generated">
            <a:extLst>
              <a:ext uri="{FF2B5EF4-FFF2-40B4-BE49-F238E27FC236}">
                <a16:creationId xmlns:a16="http://schemas.microsoft.com/office/drawing/2014/main" id="{9FA635B5-00A8-44DD-ABAA-A2984B8B57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23590" y="1481360"/>
            <a:ext cx="2526346" cy="2313601"/>
          </a:xfrm>
          <a:prstGeom prst="rect">
            <a:avLst/>
          </a:prstGeom>
        </p:spPr>
      </p:pic>
    </p:spTree>
    <p:extLst>
      <p:ext uri="{BB962C8B-B14F-4D97-AF65-F5344CB8AC3E}">
        <p14:creationId xmlns:p14="http://schemas.microsoft.com/office/powerpoint/2010/main" val="848435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lvl1pPr latinLnBrk="0">
              <a:defRPr/>
            </a:lvl1pPr>
          </a:lstStyle>
          <a:p>
            <a:fld id="{055373AC-9AA7-423B-BA00-BA1C74164DBD}" type="datetime1">
              <a:rPr lang="en-US" smtClean="0"/>
              <a:pPr/>
              <a:t>7/14/2021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lvl1pPr latinLnBrk="0">
              <a:defRPr/>
            </a:lvl1p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046076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lvl1pPr latinLnBrk="0">
              <a:defRPr>
                <a:solidFill>
                  <a:schemeClr val="tx1"/>
                </a:solidFill>
              </a:defRPr>
            </a:lvl1pPr>
          </a:lstStyle>
          <a:p>
            <a:fld id="{055373AC-9AA7-423B-BA00-BA1C74164DBD}" type="datetime1">
              <a:rPr lang="en-US" smtClean="0"/>
              <a:pPr/>
              <a:t>7/14/2021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lvl1pPr latinLnBrk="0">
              <a:defRPr/>
            </a:lvl1p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90882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latinLnBrk="0">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latinLnBrk="0">
              <a:buFont typeface="+mj-lt"/>
              <a:buAutoNum type="arabicPeriod"/>
              <a:defRPr>
                <a:solidFill>
                  <a:schemeClr val="tx1"/>
                </a:solidFill>
              </a:defRPr>
            </a:lvl1pPr>
            <a:lvl2pPr>
              <a:defRPr/>
            </a:lvl2pPr>
          </a:lstStyle>
          <a:p>
            <a:pPr lvl="0"/>
            <a:r>
              <a:rPr lang="en-GB" dirty="0"/>
              <a:t>…</a:t>
            </a:r>
          </a:p>
          <a:p>
            <a:pPr lvl="1"/>
            <a:r>
              <a:rPr lang="en-GB" dirty="0"/>
              <a:t>…</a:t>
            </a:r>
          </a:p>
          <a:p>
            <a:pPr lvl="1"/>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lvl1pPr latinLnBrk="0">
              <a:defRPr/>
            </a:lvl1pPr>
          </a:lstStyle>
          <a:p>
            <a:fld id="{055373AC-9AA7-423B-BA00-BA1C74164DBD}" type="datetime1">
              <a:rPr lang="en-US" smtClean="0"/>
              <a:pPr/>
              <a:t>7/14/2021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lvl1pPr latinLnBrk="0">
              <a:defRPr/>
            </a:lvl1p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2098763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6" name="Rectangle 15">
            <a:extLst>
              <a:ext uri="{FF2B5EF4-FFF2-40B4-BE49-F238E27FC236}">
                <a16:creationId xmlns:a16="http://schemas.microsoft.com/office/drawing/2014/main" id="{7ECF49BE-911D-4AA9-ACBB-00FF28322ABD}"/>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lvl1pPr latinLnBrk="0">
              <a:defRPr>
                <a:solidFill>
                  <a:schemeClr val="tx1"/>
                </a:solidFill>
              </a:defRPr>
            </a:lvl1pPr>
          </a:lstStyle>
          <a:p>
            <a:fld id="{055373AC-9AA7-423B-BA00-BA1C74164DBD}" type="datetime1">
              <a:rPr lang="en-US" smtClean="0"/>
              <a:pPr/>
              <a:t>7/14/2021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lvl1pPr latinLnBrk="0">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latinLnBrk="0">
              <a:defRPr>
                <a:solidFill>
                  <a:schemeClr val="bg2"/>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934969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lvl1pPr latinLnBrk="0">
              <a:defRPr/>
            </a:lvl1p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8783904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6" name="Rectangle 15">
            <a:extLst>
              <a:ext uri="{FF2B5EF4-FFF2-40B4-BE49-F238E27FC236}">
                <a16:creationId xmlns:a16="http://schemas.microsoft.com/office/drawing/2014/main" id="{7ECF49BE-911D-4AA9-ACBB-00FF28322ABD}"/>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lvl1pPr latinLnBrk="0">
              <a:defRPr>
                <a:solidFill>
                  <a:schemeClr val="tx1"/>
                </a:solidFill>
              </a:defRPr>
            </a:lvl1pPr>
          </a:lstStyle>
          <a:p>
            <a:fld id="{055373AC-9AA7-423B-BA00-BA1C74164DBD}" type="datetime1">
              <a:rPr lang="en-US" smtClean="0"/>
              <a:pPr/>
              <a:t>7/14/2021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lvl1pPr latinLnBrk="0">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latinLnBrk="0">
              <a:defRPr>
                <a:solidFill>
                  <a:schemeClr val="bg2"/>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121"/>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latinLnBrk="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880169"/>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lvl1pPr latinLnBrk="0">
              <a:defRPr/>
            </a:lvl1p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688328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103550-B62A-4EFE-815D-0BE048B690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0508" y="274677"/>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Rectangle 20">
            <a:extLst>
              <a:ext uri="{FF2B5EF4-FFF2-40B4-BE49-F238E27FC236}">
                <a16:creationId xmlns:a16="http://schemas.microsoft.com/office/drawing/2014/main" id="{1ADC34D6-9228-4253-9C4C-D8A6DA24AA56}"/>
              </a:ext>
            </a:extLst>
          </p:cNvPr>
          <p:cNvSpPr/>
          <p:nvPr userDrawn="1"/>
        </p:nvSpPr>
        <p:spPr>
          <a:xfrm>
            <a:off x="-3176" y="9525"/>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2" name="Picture 21">
            <a:extLst>
              <a:ext uri="{FF2B5EF4-FFF2-40B4-BE49-F238E27FC236}">
                <a16:creationId xmlns:a16="http://schemas.microsoft.com/office/drawing/2014/main" id="{1298FECF-EFE4-4F1B-B56E-2184F0CA17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0508" y="284202"/>
            <a:ext cx="2126081" cy="530284"/>
          </a:xfrm>
          <a:prstGeom prst="rect">
            <a:avLst/>
          </a:prstGeom>
        </p:spPr>
      </p:pic>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3"/>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latinLnBrk="0">
              <a:defRPr/>
            </a:lvl1pPr>
            <a:lvl2pPr latinLnBrk="0">
              <a:defRPr/>
            </a:lvl2pPr>
            <a:lvl3pPr latinLnBrk="0">
              <a:defRPr/>
            </a:lvl3pPr>
            <a:lvl4pPr latinLnBrk="0">
              <a:defRPr/>
            </a:lvl4pPr>
            <a:lvl5pPr latinLnBrk="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4" name="Title 3">
            <a:extLst>
              <a:ext uri="{FF2B5EF4-FFF2-40B4-BE49-F238E27FC236}">
                <a16:creationId xmlns:a16="http://schemas.microsoft.com/office/drawing/2014/main" id="{CFD2D4F1-AF85-4B10-8FB0-9E23BF5A25AB}"/>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endParaRPr lang="bg-BG" dirty="0"/>
          </a:p>
        </p:txBody>
      </p:sp>
      <p:sp>
        <p:nvSpPr>
          <p:cNvPr id="7" name="Date Placeholder 6">
            <a:extLst>
              <a:ext uri="{FF2B5EF4-FFF2-40B4-BE49-F238E27FC236}">
                <a16:creationId xmlns:a16="http://schemas.microsoft.com/office/drawing/2014/main" id="{A9150CCF-9572-47BC-99D4-752FC5DAD94F}"/>
              </a:ext>
            </a:extLst>
          </p:cNvPr>
          <p:cNvSpPr>
            <a:spLocks noGrp="1"/>
          </p:cNvSpPr>
          <p:nvPr>
            <p:ph type="dt" sz="half" idx="14"/>
          </p:nvPr>
        </p:nvSpPr>
        <p:spPr/>
        <p:txBody>
          <a:bodyPr/>
          <a:lstStyle>
            <a:lvl1pPr latinLnBrk="0">
              <a:defRPr/>
            </a:lvl1pPr>
          </a:lstStyle>
          <a:p>
            <a:fld id="{055373AC-9AA7-423B-BA00-BA1C74164DBD}" type="datetime1">
              <a:rPr lang="en-US" smtClean="0"/>
              <a:pPr/>
              <a:t>7/14/2021</a:t>
            </a:fld>
            <a:endParaRPr lang="en-US" dirty="0"/>
          </a:p>
        </p:txBody>
      </p:sp>
      <p:sp>
        <p:nvSpPr>
          <p:cNvPr id="12" name="Footer Placeholder 11">
            <a:extLst>
              <a:ext uri="{FF2B5EF4-FFF2-40B4-BE49-F238E27FC236}">
                <a16:creationId xmlns:a16="http://schemas.microsoft.com/office/drawing/2014/main" id="{40209300-FF05-499D-B365-957E5FF12902}"/>
              </a:ext>
            </a:extLst>
          </p:cNvPr>
          <p:cNvSpPr>
            <a:spLocks noGrp="1"/>
          </p:cNvSpPr>
          <p:nvPr>
            <p:ph type="ftr" sz="quarter" idx="15"/>
          </p:nvPr>
        </p:nvSpPr>
        <p:spPr/>
        <p:txBody>
          <a:bodyPr/>
          <a:lstStyle>
            <a:lvl1pPr latinLnBrk="0">
              <a:defRPr/>
            </a:lvl1pPr>
          </a:lstStyle>
          <a:p>
            <a:endParaRPr lang="en-US" dirty="0"/>
          </a:p>
        </p:txBody>
      </p:sp>
      <p:sp>
        <p:nvSpPr>
          <p:cNvPr id="13" name="Slide Number Placeholder 12">
            <a:extLst>
              <a:ext uri="{FF2B5EF4-FFF2-40B4-BE49-F238E27FC236}">
                <a16:creationId xmlns:a16="http://schemas.microsoft.com/office/drawing/2014/main" id="{0A4ACB69-3FFB-4CAD-A98D-4B0BB5C82018}"/>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7029237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0" y="27569"/>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809628" y="703244"/>
            <a:ext cx="654514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891F0BE-C845-41D7-980D-08F473447E31}"/>
              </a:ext>
            </a:extLst>
          </p:cNvPr>
          <p:cNvSpPr>
            <a:spLocks noGrp="1"/>
          </p:cNvSpPr>
          <p:nvPr>
            <p:ph type="dt" sz="half" idx="10"/>
          </p:nvPr>
        </p:nvSpPr>
        <p:spPr/>
        <p:txBody>
          <a:bodyPr/>
          <a:lstStyle>
            <a:lvl1pPr>
              <a:defRPr>
                <a:solidFill>
                  <a:schemeClr val="bg2"/>
                </a:solidFill>
              </a:defRPr>
            </a:lvl1pPr>
          </a:lstStyle>
          <a:p>
            <a:fld id="{055373AC-9AA7-423B-BA00-BA1C74164DBD}" type="datetime1">
              <a:rPr lang="en-US" smtClean="0"/>
              <a:pPr/>
              <a:t>7/14/2021</a:t>
            </a:fld>
            <a:endParaRPr lang="en-US" dirty="0"/>
          </a:p>
        </p:txBody>
      </p:sp>
      <p:sp>
        <p:nvSpPr>
          <p:cNvPr id="5" name="Footer Placeholder 4">
            <a:extLst>
              <a:ext uri="{FF2B5EF4-FFF2-40B4-BE49-F238E27FC236}">
                <a16:creationId xmlns:a16="http://schemas.microsoft.com/office/drawing/2014/main" id="{D7D1AECB-B130-49B3-BA09-BE6F94994213}"/>
              </a:ext>
            </a:extLst>
          </p:cNvPr>
          <p:cNvSpPr>
            <a:spLocks noGrp="1"/>
          </p:cNvSpPr>
          <p:nvPr>
            <p:ph type="ftr" sz="quarter" idx="11"/>
          </p:nvPr>
        </p:nvSpPr>
        <p:spPr/>
        <p:txBody>
          <a:bodyPr/>
          <a:lstStyle>
            <a:lvl1pPr>
              <a:defRPr>
                <a:solidFill>
                  <a:schemeClr val="bg2"/>
                </a:solidFill>
              </a:defRPr>
            </a:lvl1pPr>
          </a:lstStyle>
          <a:p>
            <a:endParaRPr lang="en-US" dirty="0"/>
          </a:p>
        </p:txBody>
      </p:sp>
      <p:sp>
        <p:nvSpPr>
          <p:cNvPr id="8" name="Slide Number Placeholder 7">
            <a:extLst>
              <a:ext uri="{FF2B5EF4-FFF2-40B4-BE49-F238E27FC236}">
                <a16:creationId xmlns:a16="http://schemas.microsoft.com/office/drawing/2014/main" id="{3059D535-5F61-423F-B295-136EB6A19A62}"/>
              </a:ext>
            </a:extLst>
          </p:cNvPr>
          <p:cNvSpPr>
            <a:spLocks noGrp="1"/>
          </p:cNvSpPr>
          <p:nvPr>
            <p:ph type="sldNum" sz="quarter" idx="12"/>
          </p:nvPr>
        </p:nvSpPr>
        <p:spPr/>
        <p:txBody>
          <a:bodyPr/>
          <a:lstStyle>
            <a:lvl1pPr>
              <a:defRPr>
                <a:solidFill>
                  <a:schemeClr val="bg2"/>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6370574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833419" cy="5496127"/>
          </a:xfrm>
        </p:spPr>
        <p:txBody>
          <a:bodyPr wrap="square">
            <a:noAutofit/>
          </a:bodyPr>
          <a:lstStyle>
            <a:lvl1pPr latinLnBrk="0">
              <a:buClr>
                <a:schemeClr val="tx1"/>
              </a:buClr>
              <a:defRPr sz="2798"/>
            </a:lvl1pPr>
            <a:lvl2pPr marL="989981" marR="0"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latinLnBrk="0">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0764404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40"/>
            <a:ext cx="10961783"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8034329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lvl1pPr latinLnBrk="0">
              <a:defRPr/>
            </a:lvl1pPr>
            <a:lvl2pPr latinLnBrk="0">
              <a:defRPr/>
            </a:lvl2pPr>
            <a:lvl3pPr latinLnBrk="0">
              <a:defRPr/>
            </a:lvl3pPr>
            <a:lvl4pPr latinLnBrk="0">
              <a:defRPr/>
            </a:lvl4pPr>
            <a:lvl5pPr latinLnBrk="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lvl1pPr latinLnBrk="0">
              <a:defRPr/>
            </a:lvl1p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121"/>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latinLnBrk="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880169"/>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lvl1pPr latinLnBrk="0">
              <a:defRPr/>
            </a:lvl1pPr>
          </a:lstStyle>
          <a:p>
            <a:fld id="{055373AC-9AA7-423B-BA00-BA1C74164DBD}" type="datetime1">
              <a:rPr lang="en-US" smtClean="0"/>
              <a:pPr/>
              <a:t>7/14/2021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103550-B62A-4EFE-815D-0BE048B690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0508" y="274677"/>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Rectangle 20">
            <a:extLst>
              <a:ext uri="{FF2B5EF4-FFF2-40B4-BE49-F238E27FC236}">
                <a16:creationId xmlns:a16="http://schemas.microsoft.com/office/drawing/2014/main" id="{1ADC34D6-9228-4253-9C4C-D8A6DA24AA56}"/>
              </a:ext>
            </a:extLst>
          </p:cNvPr>
          <p:cNvSpPr/>
          <p:nvPr userDrawn="1"/>
        </p:nvSpPr>
        <p:spPr>
          <a:xfrm>
            <a:off x="-3176" y="9525"/>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2" name="Picture 21">
            <a:extLst>
              <a:ext uri="{FF2B5EF4-FFF2-40B4-BE49-F238E27FC236}">
                <a16:creationId xmlns:a16="http://schemas.microsoft.com/office/drawing/2014/main" id="{1298FECF-EFE4-4F1B-B56E-2184F0CA17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0508" y="284202"/>
            <a:ext cx="2126081" cy="530284"/>
          </a:xfrm>
          <a:prstGeom prst="rect">
            <a:avLst/>
          </a:prstGeom>
        </p:spPr>
      </p:pic>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3"/>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latinLnBrk="0">
              <a:defRPr/>
            </a:lvl1pPr>
            <a:lvl2pPr latinLnBrk="0">
              <a:defRPr/>
            </a:lvl2pPr>
            <a:lvl3pPr latinLnBrk="0">
              <a:defRPr/>
            </a:lvl3pPr>
            <a:lvl4pPr latinLnBrk="0">
              <a:defRPr/>
            </a:lvl4pPr>
            <a:lvl5pPr latinLnBrk="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4" name="Title 3">
            <a:extLst>
              <a:ext uri="{FF2B5EF4-FFF2-40B4-BE49-F238E27FC236}">
                <a16:creationId xmlns:a16="http://schemas.microsoft.com/office/drawing/2014/main" id="{CFD2D4F1-AF85-4B10-8FB0-9E23BF5A25AB}"/>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endParaRPr lang="bg-BG" dirty="0"/>
          </a:p>
        </p:txBody>
      </p:sp>
      <p:sp>
        <p:nvSpPr>
          <p:cNvPr id="7" name="Date Placeholder 6">
            <a:extLst>
              <a:ext uri="{FF2B5EF4-FFF2-40B4-BE49-F238E27FC236}">
                <a16:creationId xmlns:a16="http://schemas.microsoft.com/office/drawing/2014/main" id="{A9150CCF-9572-47BC-99D4-752FC5DAD94F}"/>
              </a:ext>
            </a:extLst>
          </p:cNvPr>
          <p:cNvSpPr>
            <a:spLocks noGrp="1"/>
          </p:cNvSpPr>
          <p:nvPr>
            <p:ph type="dt" sz="half" idx="14"/>
          </p:nvPr>
        </p:nvSpPr>
        <p:spPr/>
        <p:txBody>
          <a:bodyPr/>
          <a:lstStyle>
            <a:lvl1pPr latinLnBrk="0">
              <a:defRPr/>
            </a:lvl1pPr>
          </a:lstStyle>
          <a:p>
            <a:fld id="{055373AC-9AA7-423B-BA00-BA1C74164DBD}" type="datetime1">
              <a:rPr lang="en-US" smtClean="0"/>
              <a:pPr/>
              <a:t>7/14/2021</a:t>
            </a:fld>
            <a:endParaRPr lang="en-US" dirty="0"/>
          </a:p>
        </p:txBody>
      </p:sp>
      <p:sp>
        <p:nvSpPr>
          <p:cNvPr id="12" name="Footer Placeholder 11">
            <a:extLst>
              <a:ext uri="{FF2B5EF4-FFF2-40B4-BE49-F238E27FC236}">
                <a16:creationId xmlns:a16="http://schemas.microsoft.com/office/drawing/2014/main" id="{40209300-FF05-499D-B365-957E5FF12902}"/>
              </a:ext>
            </a:extLst>
          </p:cNvPr>
          <p:cNvSpPr>
            <a:spLocks noGrp="1"/>
          </p:cNvSpPr>
          <p:nvPr>
            <p:ph type="ftr" sz="quarter" idx="15"/>
          </p:nvPr>
        </p:nvSpPr>
        <p:spPr/>
        <p:txBody>
          <a:bodyPr/>
          <a:lstStyle>
            <a:lvl1pPr latinLnBrk="0">
              <a:defRPr/>
            </a:lvl1pPr>
          </a:lstStyle>
          <a:p>
            <a:endParaRPr lang="en-US" dirty="0"/>
          </a:p>
        </p:txBody>
      </p:sp>
      <p:sp>
        <p:nvSpPr>
          <p:cNvPr id="13" name="Slide Number Placeholder 12">
            <a:extLst>
              <a:ext uri="{FF2B5EF4-FFF2-40B4-BE49-F238E27FC236}">
                <a16:creationId xmlns:a16="http://schemas.microsoft.com/office/drawing/2014/main" id="{0A4ACB69-3FFB-4CAD-A98D-4B0BB5C82018}"/>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latinLnBrk="0">
              <a:defRPr sz="1000">
                <a:solidFill>
                  <a:schemeClr val="tx1"/>
                </a:solidFill>
              </a:defRPr>
            </a:lvl1pPr>
          </a:lstStyle>
          <a:p>
            <a:fld id="{055373AC-9AA7-423B-BA00-BA1C74164DBD}" type="datetime1">
              <a:rPr lang="en-US" smtClean="0"/>
              <a:pPr/>
              <a:t>7/14/2021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latinLnBrk="0">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latinLnBrk="0">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77" r:id="rId5"/>
    <p:sldLayoutId id="2147483683" r:id="rId6"/>
    <p:sldLayoutId id="2147483681" r:id="rId7"/>
    <p:sldLayoutId id="2147483684"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1" y="3"/>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6"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7767328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0" hangingPunct="1">
        <a:spcBef>
          <a:spcPct val="0"/>
        </a:spcBef>
        <a:buNone/>
        <a:defRPr sz="3997" b="1" kern="1200">
          <a:solidFill>
            <a:schemeClr val="tx1"/>
          </a:solidFill>
          <a:latin typeface="+mj-lt"/>
          <a:ea typeface="+mj-ea"/>
          <a:cs typeface="+mj-cs"/>
        </a:defRPr>
      </a:lvl1pPr>
    </p:titleStyle>
    <p:bodyStyle>
      <a:lvl1pPr marL="360255" indent="-360255" algn="l" defTabSz="1218072" rtl="0" eaLnBrk="1" latinLnBrk="0"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803034" indent="-360255" algn="l" defTabSz="1218072" rtl="0" eaLnBrk="1" latinLnBrk="0"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255336" indent="-360255" algn="l" defTabSz="1218072" rtl="0" eaLnBrk="1" latinLnBrk="0"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1699703" indent="-352319" algn="l" defTabSz="1218072" rtl="0" eaLnBrk="1" latinLnBrk="0"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058370" indent="-266620" algn="l" defTabSz="1218072" rtl="0" eaLnBrk="1" latinLnBrk="0"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7" y="6397198"/>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7/14/2021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30" y="6397198"/>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8"/>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6"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410486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1" hangingPunct="1">
        <a:spcBef>
          <a:spcPct val="0"/>
        </a:spcBef>
        <a:buNone/>
        <a:defRPr sz="3997" b="1" kern="1200">
          <a:solidFill>
            <a:schemeClr val="tx1"/>
          </a:solidFill>
          <a:latin typeface="+mj-lt"/>
          <a:ea typeface="+mj-ea"/>
          <a:cs typeface="+mj-cs"/>
        </a:defRPr>
      </a:lvl1pPr>
    </p:titleStyle>
    <p:bodyStyle>
      <a:lvl1pPr marL="456778" indent="-456778" algn="l" defTabSz="1218072" rtl="0" eaLnBrk="1" latinLnBrk="1"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989684" indent="-380648" algn="l" defTabSz="1218072" rtl="0" eaLnBrk="1" latinLnBrk="1"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522591" indent="-304519" algn="l" defTabSz="1218072" rtl="0" eaLnBrk="1" latinLnBrk="1"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2131627" indent="-304519" algn="l" defTabSz="1218072" rtl="0" eaLnBrk="1" latinLnBrk="1"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740663" indent="-304519" algn="l" defTabSz="1218072" rtl="0" eaLnBrk="1" latinLnBrk="1"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7/14/2021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0584405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latinLnBrk="0">
              <a:defRPr sz="1000">
                <a:solidFill>
                  <a:schemeClr val="tx1"/>
                </a:solidFill>
              </a:defRPr>
            </a:lvl1pPr>
          </a:lstStyle>
          <a:p>
            <a:fld id="{055373AC-9AA7-423B-BA00-BA1C74164DBD}" type="datetime1">
              <a:rPr lang="en-US" smtClean="0"/>
              <a:pPr/>
              <a:t>7/14/2021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latinLnBrk="0">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latinLnBrk="0">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0226621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hyperlink" Target="https://hub.docker.com/_/microsoft-windows-nanoserver" TargetMode="External"/><Relationship Id="rId2" Type="http://schemas.openxmlformats.org/officeDocument/2006/relationships/hyperlink" Target="https://hub.docker.com/_/microsoft-windows-servercore" TargetMode="External"/><Relationship Id="rId1" Type="http://schemas.openxmlformats.org/officeDocument/2006/relationships/slideLayout" Target="../slideLayouts/slideLayout44.xml"/><Relationship Id="rId5" Type="http://schemas.openxmlformats.org/officeDocument/2006/relationships/hyperlink" Target="https://hub.docker.com/_/microsoft-windows-server-insider" TargetMode="External"/><Relationship Id="rId4" Type="http://schemas.openxmlformats.org/officeDocument/2006/relationships/hyperlink" Target="https://hub.docker.com/_/microsoft-window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2" Type="http://schemas.openxmlformats.org/officeDocument/2006/relationships/hyperlink" Target="https://softuni.bg/favicon.ico" TargetMode="Externa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en-us/virtualization/windowscontainers/manage-docker/manage-windows-dockerfile" TargetMode="External"/><Relationship Id="rId2" Type="http://schemas.openxmlformats.org/officeDocument/2006/relationships/hyperlink" Target="https://github.com/MicrosoftDocs/Virtualization-Documentation/tree/master/windows-container-samples" TargetMode="External"/><Relationship Id="rId1" Type="http://schemas.openxmlformats.org/officeDocument/2006/relationships/slideLayout" Target="../slideLayouts/slideLayout44.xml"/><Relationship Id="rId4" Type="http://schemas.openxmlformats.org/officeDocument/2006/relationships/hyperlink" Target="https://docs.microsoft.com/en-us/virtualization/windowscontainers/manage-docker/optimize-windows-dockerfile"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hyperlink" Target="https://coca-colahellenic.com/" TargetMode="External"/><Relationship Id="rId18" Type="http://schemas.openxmlformats.org/officeDocument/2006/relationships/image" Target="../media/image87.png"/><Relationship Id="rId3" Type="http://schemas.openxmlformats.org/officeDocument/2006/relationships/hyperlink" Target="http://www.infragistics.com/" TargetMode="External"/><Relationship Id="rId21" Type="http://schemas.openxmlformats.org/officeDocument/2006/relationships/image" Target="../media/image89.png"/><Relationship Id="rId7" Type="http://schemas.openxmlformats.org/officeDocument/2006/relationships/hyperlink" Target="http://www.postbank.bg/" TargetMode="External"/><Relationship Id="rId12" Type="http://schemas.openxmlformats.org/officeDocument/2006/relationships/image" Target="../media/image84.jpeg"/><Relationship Id="rId17" Type="http://schemas.openxmlformats.org/officeDocument/2006/relationships/hyperlink" Target="https://www.zuehlke.com/" TargetMode="External"/><Relationship Id="rId2" Type="http://schemas.openxmlformats.org/officeDocument/2006/relationships/notesSlide" Target="../notesSlides/notesSlide12.xml"/><Relationship Id="rId16" Type="http://schemas.openxmlformats.org/officeDocument/2006/relationships/image" Target="../media/image86.png"/><Relationship Id="rId20" Type="http://schemas.openxmlformats.org/officeDocument/2006/relationships/image" Target="../media/image88.jfif"/><Relationship Id="rId1" Type="http://schemas.openxmlformats.org/officeDocument/2006/relationships/slideLayout" Target="../slideLayouts/slideLayout14.xml"/><Relationship Id="rId6" Type="http://schemas.openxmlformats.org/officeDocument/2006/relationships/image" Target="../media/image81.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83.png"/><Relationship Id="rId19" Type="http://schemas.openxmlformats.org/officeDocument/2006/relationships/hyperlink" Target="https://www.softwaregroup.com/" TargetMode="External"/><Relationship Id="rId4" Type="http://schemas.openxmlformats.org/officeDocument/2006/relationships/image" Target="../media/image80.png"/><Relationship Id="rId9" Type="http://schemas.openxmlformats.org/officeDocument/2006/relationships/hyperlink" Target="http://smartit.bg/" TargetMode="External"/><Relationship Id="rId14" Type="http://schemas.openxmlformats.org/officeDocument/2006/relationships/image" Target="../media/image85.png"/><Relationship Id="rId22" Type="http://schemas.openxmlformats.org/officeDocument/2006/relationships/image" Target="../media/image90.png"/></Relationships>
</file>

<file path=ppt/slides/_rels/slide4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hyperlink" Target="https://eee.bg/" TargetMode="External"/><Relationship Id="rId1" Type="http://schemas.openxmlformats.org/officeDocument/2006/relationships/slideLayout" Target="../slideLayouts/slideLayout14.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hyperlink" Target="https://codexio.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94.png"/><Relationship Id="rId4" Type="http://schemas.openxmlformats.org/officeDocument/2006/relationships/hyperlink" Target="https://softuni.bg/"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dirty="0">
                <a:hlinkClick r:id="rId3"/>
              </a:rPr>
              <a:t>https://softuni.org</a:t>
            </a:r>
            <a:endParaRPr lang="en-US" dirty="0"/>
          </a:p>
        </p:txBody>
      </p:sp>
      <p:sp>
        <p:nvSpPr>
          <p:cNvPr id="11" name="Company Name"/>
          <p:cNvSpPr>
            <a:spLocks noGrp="1"/>
          </p:cNvSpPr>
          <p:nvPr>
            <p:ph type="body" sz="quarter" idx="17"/>
          </p:nvPr>
        </p:nvSpPr>
        <p:spPr/>
        <p:txBody>
          <a:bodyPr/>
          <a:lstStyle/>
          <a:p>
            <a:r>
              <a:rPr lang="en-US" dirty="0"/>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p:txBody>
          <a:bodyPr/>
          <a:lstStyle/>
          <a:p>
            <a:r>
              <a:rPr lang="en-US" sz="3200" dirty="0"/>
              <a:t>Docker on Windows</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p:txBody>
          <a:bodyPr/>
          <a:lstStyle/>
          <a:p>
            <a:r>
              <a:rPr lang="en-US" sz="4400" dirty="0"/>
              <a:t>Containerization</a:t>
            </a:r>
            <a:endParaRPr lang="en-US" dirty="0"/>
          </a:p>
        </p:txBody>
      </p:sp>
      <p:pic>
        <p:nvPicPr>
          <p:cNvPr id="13" name="Picture Placeholder 4">
            <a:extLst>
              <a:ext uri="{FF2B5EF4-FFF2-40B4-BE49-F238E27FC236}">
                <a16:creationId xmlns:a16="http://schemas.microsoft.com/office/drawing/2014/main" id="{D9E87F40-E2F2-4E71-99ED-9488327D5C2F}"/>
              </a:ext>
            </a:extLst>
          </p:cNvPr>
          <p:cNvPicPr preferRelativeResize="0">
            <a:picLocks noChangeAspect="1"/>
          </p:cNvPicPr>
          <p:nvPr/>
        </p:nvPicPr>
        <p:blipFill>
          <a:blip r:embed="rId4"/>
          <a:stretch>
            <a:fillRect/>
          </a:stretch>
        </p:blipFill>
        <p:spPr>
          <a:xfrm>
            <a:off x="658817" y="2502223"/>
            <a:ext cx="4769719" cy="1648791"/>
          </a:xfrm>
          <a:prstGeom prst="rect">
            <a:avLst/>
          </a:prstGeom>
        </p:spPr>
      </p:pic>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0BF3BEC-637B-40E0-BBB0-E1ED811CA6E4}"/>
              </a:ext>
            </a:extLst>
          </p:cNvPr>
          <p:cNvSpPr>
            <a:spLocks noGrp="1"/>
          </p:cNvSpPr>
          <p:nvPr>
            <p:ph type="body" sz="quarter" idx="10"/>
          </p:nvPr>
        </p:nvSpPr>
        <p:spPr/>
        <p:txBody>
          <a:bodyPr/>
          <a:lstStyle/>
          <a:p>
            <a:endParaRPr lang="bg-BG"/>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Containerization</a:t>
            </a:r>
          </a:p>
        </p:txBody>
      </p:sp>
      <p:sp>
        <p:nvSpPr>
          <p:cNvPr id="2" name="TextBox 1">
            <a:extLst>
              <a:ext uri="{FF2B5EF4-FFF2-40B4-BE49-F238E27FC236}">
                <a16:creationId xmlns:a16="http://schemas.microsoft.com/office/drawing/2014/main" id="{2585B22A-F2C6-43CD-9B15-2E1E34995932}"/>
              </a:ext>
            </a:extLst>
          </p:cNvPr>
          <p:cNvSpPr txBox="1"/>
          <p:nvPr/>
        </p:nvSpPr>
        <p:spPr>
          <a:xfrm>
            <a:off x="152400" y="2057400"/>
            <a:ext cx="990600" cy="2437307"/>
          </a:xfrm>
          <a:prstGeom prst="rect">
            <a:avLst/>
          </a:prstGeom>
          <a:noFill/>
          <a:ln w="12700">
            <a:no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13800" dirty="0"/>
              <a:t>“</a:t>
            </a:r>
            <a:endParaRPr lang="en-US" sz="2800" dirty="0"/>
          </a:p>
        </p:txBody>
      </p:sp>
      <p:sp>
        <p:nvSpPr>
          <p:cNvPr id="7" name="TextBox 6">
            <a:extLst>
              <a:ext uri="{FF2B5EF4-FFF2-40B4-BE49-F238E27FC236}">
                <a16:creationId xmlns:a16="http://schemas.microsoft.com/office/drawing/2014/main" id="{A5D5BF16-B3AE-488E-8325-937F53F55200}"/>
              </a:ext>
            </a:extLst>
          </p:cNvPr>
          <p:cNvSpPr txBox="1"/>
          <p:nvPr/>
        </p:nvSpPr>
        <p:spPr>
          <a:xfrm>
            <a:off x="990600" y="2667000"/>
            <a:ext cx="10515600" cy="1816111"/>
          </a:xfrm>
          <a:prstGeom prst="rect">
            <a:avLst/>
          </a:prstGeom>
          <a:noFill/>
          <a:ln w="12700">
            <a:no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3200" dirty="0"/>
              <a:t>OS-level virtualization refers to an operating system paradigm in which the kernel allows the existence of </a:t>
            </a:r>
            <a:r>
              <a:rPr lang="en-US" sz="3200" b="1" dirty="0"/>
              <a:t>multiple isolated user space instances </a:t>
            </a:r>
            <a:r>
              <a:rPr lang="en-US" sz="3200" dirty="0"/>
              <a:t>known as </a:t>
            </a:r>
            <a:r>
              <a:rPr lang="en-US" sz="3200" b="1" dirty="0"/>
              <a:t>containers, zones, jails, …</a:t>
            </a:r>
            <a:endParaRPr lang="en-US" sz="3200" dirty="0"/>
          </a:p>
        </p:txBody>
      </p:sp>
      <p:sp>
        <p:nvSpPr>
          <p:cNvPr id="8" name="TextBox 7">
            <a:extLst>
              <a:ext uri="{FF2B5EF4-FFF2-40B4-BE49-F238E27FC236}">
                <a16:creationId xmlns:a16="http://schemas.microsoft.com/office/drawing/2014/main" id="{2B376B22-A3D0-4C4F-9657-390E39A6A181}"/>
              </a:ext>
            </a:extLst>
          </p:cNvPr>
          <p:cNvSpPr txBox="1"/>
          <p:nvPr/>
        </p:nvSpPr>
        <p:spPr>
          <a:xfrm>
            <a:off x="10668000" y="3465513"/>
            <a:ext cx="990600" cy="2437307"/>
          </a:xfrm>
          <a:prstGeom prst="rect">
            <a:avLst/>
          </a:prstGeom>
          <a:noFill/>
          <a:ln w="12700">
            <a:no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13800" dirty="0"/>
              <a:t>”</a:t>
            </a:r>
            <a:endParaRPr lang="en-US" sz="2800" dirty="0"/>
          </a:p>
        </p:txBody>
      </p:sp>
      <p:sp>
        <p:nvSpPr>
          <p:cNvPr id="9" name="TextBox 8">
            <a:extLst>
              <a:ext uri="{FF2B5EF4-FFF2-40B4-BE49-F238E27FC236}">
                <a16:creationId xmlns:a16="http://schemas.microsoft.com/office/drawing/2014/main" id="{CCA1DBD0-1B67-4A4A-AEA7-8F7B423B2B10}"/>
              </a:ext>
            </a:extLst>
          </p:cNvPr>
          <p:cNvSpPr txBox="1"/>
          <p:nvPr/>
        </p:nvSpPr>
        <p:spPr>
          <a:xfrm>
            <a:off x="768626" y="6249702"/>
            <a:ext cx="10654747"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dirty="0"/>
              <a:t>https://en.wikipedia.org/wiki/OS-level_virtualization</a:t>
            </a:r>
          </a:p>
        </p:txBody>
      </p:sp>
    </p:spTree>
    <p:extLst>
      <p:ext uri="{BB962C8B-B14F-4D97-AF65-F5344CB8AC3E}">
        <p14:creationId xmlns:p14="http://schemas.microsoft.com/office/powerpoint/2010/main" val="17197182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VMs vs Containers</a:t>
            </a:r>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pPr latinLnBrk="0"/>
            <a:r>
              <a:rPr lang="en-US" sz="3200" dirty="0"/>
              <a:t>VMs virtualize the hardware</a:t>
            </a:r>
          </a:p>
          <a:p>
            <a:pPr latinLnBrk="0"/>
            <a:r>
              <a:rPr lang="en-US" sz="3200" dirty="0"/>
              <a:t>Complete isolation</a:t>
            </a:r>
          </a:p>
          <a:p>
            <a:pPr latinLnBrk="0"/>
            <a:r>
              <a:rPr lang="en-US" sz="3200" dirty="0"/>
              <a:t>Complete OS installation. Requires more resources</a:t>
            </a:r>
          </a:p>
          <a:p>
            <a:pPr latinLnBrk="0"/>
            <a:r>
              <a:rPr lang="en-US" sz="3200" dirty="0"/>
              <a:t>Runs almost any OS</a:t>
            </a:r>
          </a:p>
        </p:txBody>
      </p:sp>
      <p:sp>
        <p:nvSpPr>
          <p:cNvPr id="2" name="Text Placeholder 1">
            <a:extLst>
              <a:ext uri="{FF2B5EF4-FFF2-40B4-BE49-F238E27FC236}">
                <a16:creationId xmlns:a16="http://schemas.microsoft.com/office/drawing/2014/main" id="{4EE17CF2-972B-4030-AD57-CC66416A13C3}"/>
              </a:ext>
            </a:extLst>
          </p:cNvPr>
          <p:cNvSpPr>
            <a:spLocks noGrp="1"/>
          </p:cNvSpPr>
          <p:nvPr>
            <p:ph type="body" sz="quarter" idx="11"/>
          </p:nvPr>
        </p:nvSpPr>
        <p:spPr>
          <a:xfrm>
            <a:off x="6575450" y="1195931"/>
            <a:ext cx="5540350" cy="4824103"/>
          </a:xfrm>
        </p:spPr>
        <p:txBody>
          <a:bodyPr>
            <a:normAutofit/>
          </a:bodyPr>
          <a:lstStyle/>
          <a:p>
            <a:pPr latinLnBrk="0"/>
            <a:r>
              <a:rPr lang="en-US" sz="3200" dirty="0"/>
              <a:t>Containers virtualize the OS</a:t>
            </a:r>
          </a:p>
          <a:p>
            <a:pPr latinLnBrk="0"/>
            <a:r>
              <a:rPr lang="en-US" sz="3200" dirty="0"/>
              <a:t>Lightweight isolation</a:t>
            </a:r>
          </a:p>
          <a:p>
            <a:pPr latinLnBrk="0"/>
            <a:r>
              <a:rPr lang="en-US" sz="3200" dirty="0"/>
              <a:t>Shared kernel. Requires fewer resources</a:t>
            </a:r>
          </a:p>
          <a:p>
            <a:pPr latinLnBrk="0"/>
            <a:r>
              <a:rPr lang="en-US" sz="3200" dirty="0"/>
              <a:t>Runs on the same OS </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a:t>
            </a:r>
          </a:p>
        </p:txBody>
      </p:sp>
    </p:spTree>
    <p:extLst>
      <p:ext uri="{BB962C8B-B14F-4D97-AF65-F5344CB8AC3E}">
        <p14:creationId xmlns:p14="http://schemas.microsoft.com/office/powerpoint/2010/main" val="3325867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12</a:t>
            </a:fld>
            <a:endParaRPr lang="en-US" dirty="0"/>
          </a:p>
        </p:txBody>
      </p:sp>
      <p:sp>
        <p:nvSpPr>
          <p:cNvPr id="4" name="Title 3"/>
          <p:cNvSpPr>
            <a:spLocks noGrp="1"/>
          </p:cNvSpPr>
          <p:nvPr>
            <p:ph type="title"/>
          </p:nvPr>
        </p:nvSpPr>
        <p:spPr/>
        <p:txBody>
          <a:bodyPr/>
          <a:lstStyle/>
          <a:p>
            <a:r>
              <a:rPr lang="en-US" dirty="0"/>
              <a:t>Together: VMs and Containers</a:t>
            </a:r>
          </a:p>
        </p:txBody>
      </p:sp>
      <p:pic>
        <p:nvPicPr>
          <p:cNvPr id="5" name="Picture 4">
            <a:extLst>
              <a:ext uri="{FF2B5EF4-FFF2-40B4-BE49-F238E27FC236}">
                <a16:creationId xmlns:a16="http://schemas.microsoft.com/office/drawing/2014/main" id="{CA367D88-6A7F-4B7A-95BE-7C616E7F3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024" y="1447800"/>
            <a:ext cx="8991600" cy="4333875"/>
          </a:xfrm>
          <a:prstGeom prst="rect">
            <a:avLst/>
          </a:prstGeom>
        </p:spPr>
      </p:pic>
      <p:sp>
        <p:nvSpPr>
          <p:cNvPr id="6" name="TextBox 5">
            <a:extLst>
              <a:ext uri="{FF2B5EF4-FFF2-40B4-BE49-F238E27FC236}">
                <a16:creationId xmlns:a16="http://schemas.microsoft.com/office/drawing/2014/main" id="{FAE155E1-5F87-49D9-9BD8-0E095C42C9E7}"/>
              </a:ext>
            </a:extLst>
          </p:cNvPr>
          <p:cNvSpPr txBox="1"/>
          <p:nvPr/>
        </p:nvSpPr>
        <p:spPr>
          <a:xfrm>
            <a:off x="4071341" y="6338232"/>
            <a:ext cx="4042966" cy="369332"/>
          </a:xfrm>
          <a:prstGeom prst="rect">
            <a:avLst/>
          </a:prstGeom>
          <a:noFill/>
        </p:spPr>
        <p:txBody>
          <a:bodyPr wrap="none" rtlCol="0">
            <a:spAutoFit/>
          </a:bodyPr>
          <a:lstStyle/>
          <a:p>
            <a:r>
              <a:rPr lang="en-US" sz="1800" dirty="0"/>
              <a:t>https://www.docker.com/what-container</a:t>
            </a:r>
            <a:endParaRPr lang="bg-BG" sz="1800" dirty="0"/>
          </a:p>
        </p:txBody>
      </p:sp>
    </p:spTree>
    <p:extLst>
      <p:ext uri="{BB962C8B-B14F-4D97-AF65-F5344CB8AC3E}">
        <p14:creationId xmlns:p14="http://schemas.microsoft.com/office/powerpoint/2010/main" val="4631364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pPr latinLnBrk="0"/>
            <a:r>
              <a:rPr lang="en-US" b="1" dirty="0"/>
              <a:t>Container host </a:t>
            </a:r>
            <a:r>
              <a:rPr lang="en-US" dirty="0"/>
              <a:t>is a physical or virtual computer system configured with </a:t>
            </a:r>
            <a:r>
              <a:rPr lang="en-US" b="1" dirty="0"/>
              <a:t>Windows Container </a:t>
            </a:r>
            <a:r>
              <a:rPr lang="en-US" dirty="0"/>
              <a:t>feature</a:t>
            </a:r>
          </a:p>
          <a:p>
            <a:pPr latinLnBrk="0"/>
            <a:r>
              <a:rPr lang="en-US" b="1" dirty="0"/>
              <a:t>Container image </a:t>
            </a:r>
            <a:r>
              <a:rPr lang="en-US" dirty="0"/>
              <a:t>shows the state of a container, including registry or file system changes</a:t>
            </a:r>
          </a:p>
          <a:p>
            <a:pPr latinLnBrk="0"/>
            <a:r>
              <a:rPr lang="en-US" b="1" dirty="0"/>
              <a:t>Container OS image </a:t>
            </a:r>
            <a:r>
              <a:rPr lang="en-US" dirty="0"/>
              <a:t>is the first layer of potentially many image layers that make up a container</a:t>
            </a:r>
          </a:p>
          <a:p>
            <a:pPr latinLnBrk="0"/>
            <a:r>
              <a:rPr lang="en-US" b="1" dirty="0"/>
              <a:t>Container repository </a:t>
            </a:r>
            <a:r>
              <a:rPr lang="en-US" dirty="0"/>
              <a:t>stores container images and their dependencies</a:t>
            </a:r>
            <a:endParaRPr lang="en-US"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Containers Concepts</a:t>
            </a:r>
          </a:p>
        </p:txBody>
      </p:sp>
    </p:spTree>
    <p:extLst>
      <p:ext uri="{BB962C8B-B14F-4D97-AF65-F5344CB8AC3E}">
        <p14:creationId xmlns:p14="http://schemas.microsoft.com/office/powerpoint/2010/main" val="1997663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14</a:t>
            </a:fld>
            <a:endParaRPr lang="en-US" dirty="0"/>
          </a:p>
        </p:txBody>
      </p:sp>
      <p:sp>
        <p:nvSpPr>
          <p:cNvPr id="3" name="Content Placeholder 2"/>
          <p:cNvSpPr>
            <a:spLocks noGrp="1"/>
          </p:cNvSpPr>
          <p:nvPr>
            <p:ph idx="4294967295"/>
          </p:nvPr>
        </p:nvSpPr>
        <p:spPr>
          <a:xfrm>
            <a:off x="192001" y="1151122"/>
            <a:ext cx="6803159" cy="5570355"/>
          </a:xfrm>
          <a:prstGeom prst="rect">
            <a:avLst/>
          </a:prstGeom>
        </p:spPr>
        <p:txBody>
          <a:bodyPr>
            <a:normAutofit fontScale="92500" lnSpcReduction="20000"/>
          </a:bodyPr>
          <a:lstStyle/>
          <a:p>
            <a:pPr latinLnBrk="0">
              <a:lnSpc>
                <a:spcPct val="100000"/>
              </a:lnSpc>
            </a:pPr>
            <a:r>
              <a:rPr lang="en-US" sz="3000" b="1" dirty="0"/>
              <a:t>Container</a:t>
            </a:r>
            <a:endParaRPr lang="en-US" sz="2800" b="1" dirty="0"/>
          </a:p>
          <a:p>
            <a:pPr marL="457200" lvl="1" indent="0" latinLnBrk="0">
              <a:buNone/>
            </a:pPr>
            <a:r>
              <a:rPr lang="en-US" sz="2600" dirty="0"/>
              <a:t>A runnable instance of an image. Containers are processes with much more isolation</a:t>
            </a:r>
          </a:p>
          <a:p>
            <a:pPr latinLnBrk="0">
              <a:lnSpc>
                <a:spcPct val="100000"/>
              </a:lnSpc>
            </a:pPr>
            <a:r>
              <a:rPr lang="en-US" sz="3000" b="1" dirty="0"/>
              <a:t>Image</a:t>
            </a:r>
          </a:p>
          <a:p>
            <a:pPr marL="457200" lvl="1" indent="0" latinLnBrk="0">
              <a:buNone/>
            </a:pPr>
            <a:r>
              <a:rPr lang="en-US" sz="2600" dirty="0"/>
              <a:t>A read-only template of a container built from layers. Images provide a way for simpler software distribution</a:t>
            </a:r>
          </a:p>
          <a:p>
            <a:pPr latinLnBrk="0"/>
            <a:r>
              <a:rPr lang="en-US" sz="3000" b="1" dirty="0"/>
              <a:t>Repository</a:t>
            </a:r>
          </a:p>
          <a:p>
            <a:pPr marL="457200" lvl="1" indent="0" latinLnBrk="0">
              <a:buNone/>
            </a:pPr>
            <a:r>
              <a:rPr lang="en-US" sz="2600" dirty="0"/>
              <a:t>A collection of different versions of an image identified by tags</a:t>
            </a:r>
          </a:p>
          <a:p>
            <a:pPr latinLnBrk="0"/>
            <a:r>
              <a:rPr lang="en-US" sz="3000" b="1" dirty="0"/>
              <a:t>Registry</a:t>
            </a:r>
            <a:endParaRPr lang="en-US" sz="2600" b="1" dirty="0"/>
          </a:p>
          <a:p>
            <a:pPr marL="457200" lvl="1" indent="0" latinLnBrk="0">
              <a:buNone/>
            </a:pPr>
            <a:r>
              <a:rPr lang="en-US" sz="2600" dirty="0"/>
              <a:t>A collection of repositories</a:t>
            </a:r>
            <a:endParaRPr lang="bg-BG" sz="2600" dirty="0"/>
          </a:p>
          <a:p>
            <a:pPr latinLnBrk="0">
              <a:lnSpc>
                <a:spcPct val="100000"/>
              </a:lnSpc>
            </a:pPr>
            <a:endParaRPr lang="en-US" sz="2800" dirty="0"/>
          </a:p>
        </p:txBody>
      </p:sp>
      <p:sp>
        <p:nvSpPr>
          <p:cNvPr id="4" name="Title 3"/>
          <p:cNvSpPr>
            <a:spLocks noGrp="1"/>
          </p:cNvSpPr>
          <p:nvPr>
            <p:ph type="title"/>
          </p:nvPr>
        </p:nvSpPr>
        <p:spPr/>
        <p:txBody>
          <a:bodyPr/>
          <a:lstStyle/>
          <a:p>
            <a:r>
              <a:rPr lang="en-US" dirty="0"/>
              <a:t>Definitions</a:t>
            </a:r>
          </a:p>
        </p:txBody>
      </p:sp>
      <p:sp>
        <p:nvSpPr>
          <p:cNvPr id="5" name="Rectangle 4">
            <a:extLst>
              <a:ext uri="{FF2B5EF4-FFF2-40B4-BE49-F238E27FC236}">
                <a16:creationId xmlns:a16="http://schemas.microsoft.com/office/drawing/2014/main" id="{777FCD28-2B8B-4CAD-BC6B-9C24475ABCA6}"/>
              </a:ext>
            </a:extLst>
          </p:cNvPr>
          <p:cNvSpPr/>
          <p:nvPr/>
        </p:nvSpPr>
        <p:spPr>
          <a:xfrm>
            <a:off x="7313612" y="4876800"/>
            <a:ext cx="35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rPr>
              <a:t>Windows </a:t>
            </a:r>
          </a:p>
          <a:p>
            <a:pPr algn="ctr"/>
            <a:r>
              <a:rPr lang="en-US" sz="2000" dirty="0">
                <a:solidFill>
                  <a:schemeClr val="bg2"/>
                </a:solidFill>
              </a:rPr>
              <a:t>Server Core</a:t>
            </a:r>
            <a:endParaRPr lang="bg-BG" sz="2000" dirty="0">
              <a:solidFill>
                <a:schemeClr val="bg2"/>
              </a:solidFill>
            </a:endParaRPr>
          </a:p>
        </p:txBody>
      </p:sp>
      <p:sp>
        <p:nvSpPr>
          <p:cNvPr id="6" name="Rectangle 5">
            <a:extLst>
              <a:ext uri="{FF2B5EF4-FFF2-40B4-BE49-F238E27FC236}">
                <a16:creationId xmlns:a16="http://schemas.microsoft.com/office/drawing/2014/main" id="{9AF9B02B-703A-4845-A6A5-899AE572556A}"/>
              </a:ext>
            </a:extLst>
          </p:cNvPr>
          <p:cNvSpPr/>
          <p:nvPr/>
        </p:nvSpPr>
        <p:spPr>
          <a:xfrm>
            <a:off x="7313612" y="3962400"/>
            <a:ext cx="35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rPr>
              <a:t>Internet Information </a:t>
            </a:r>
          </a:p>
          <a:p>
            <a:pPr algn="ctr"/>
            <a:r>
              <a:rPr lang="en-US" sz="2000" dirty="0">
                <a:solidFill>
                  <a:schemeClr val="bg2"/>
                </a:solidFill>
              </a:rPr>
              <a:t>Services</a:t>
            </a:r>
            <a:endParaRPr lang="bg-BG" sz="2000" dirty="0">
              <a:solidFill>
                <a:schemeClr val="bg2"/>
              </a:solidFill>
            </a:endParaRPr>
          </a:p>
        </p:txBody>
      </p:sp>
      <p:sp>
        <p:nvSpPr>
          <p:cNvPr id="7" name="Rectangle 6">
            <a:extLst>
              <a:ext uri="{FF2B5EF4-FFF2-40B4-BE49-F238E27FC236}">
                <a16:creationId xmlns:a16="http://schemas.microsoft.com/office/drawing/2014/main" id="{5E1041D7-D817-4E1C-9BA4-5C8781FA7607}"/>
              </a:ext>
            </a:extLst>
          </p:cNvPr>
          <p:cNvSpPr/>
          <p:nvPr/>
        </p:nvSpPr>
        <p:spPr>
          <a:xfrm>
            <a:off x="7313612" y="3048000"/>
            <a:ext cx="3567000" cy="76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rPr>
              <a:t>Writable Layer</a:t>
            </a:r>
            <a:endParaRPr lang="bg-BG" sz="2000" dirty="0">
              <a:solidFill>
                <a:schemeClr val="bg2"/>
              </a:solidFill>
            </a:endParaRPr>
          </a:p>
        </p:txBody>
      </p:sp>
      <p:sp>
        <p:nvSpPr>
          <p:cNvPr id="8" name="Rectangle 7">
            <a:extLst>
              <a:ext uri="{FF2B5EF4-FFF2-40B4-BE49-F238E27FC236}">
                <a16:creationId xmlns:a16="http://schemas.microsoft.com/office/drawing/2014/main" id="{4B237EAA-AD53-4EA2-9EF8-5456FC35D81F}"/>
              </a:ext>
            </a:extLst>
          </p:cNvPr>
          <p:cNvSpPr/>
          <p:nvPr/>
        </p:nvSpPr>
        <p:spPr>
          <a:xfrm>
            <a:off x="7161212" y="2895600"/>
            <a:ext cx="38862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sp>
        <p:nvSpPr>
          <p:cNvPr id="9" name="TextBox 8">
            <a:extLst>
              <a:ext uri="{FF2B5EF4-FFF2-40B4-BE49-F238E27FC236}">
                <a16:creationId xmlns:a16="http://schemas.microsoft.com/office/drawing/2014/main" id="{2656B1E3-C0DB-4BB5-9B31-8858D087EBC3}"/>
              </a:ext>
            </a:extLst>
          </p:cNvPr>
          <p:cNvSpPr txBox="1"/>
          <p:nvPr/>
        </p:nvSpPr>
        <p:spPr>
          <a:xfrm>
            <a:off x="8298482" y="5867400"/>
            <a:ext cx="1611660" cy="523220"/>
          </a:xfrm>
          <a:prstGeom prst="rect">
            <a:avLst/>
          </a:prstGeom>
          <a:noFill/>
        </p:spPr>
        <p:txBody>
          <a:bodyPr wrap="none" rtlCol="0">
            <a:spAutoFit/>
          </a:bodyPr>
          <a:lstStyle/>
          <a:p>
            <a:r>
              <a:rPr lang="en-US" sz="2800" dirty="0"/>
              <a:t>Container</a:t>
            </a:r>
            <a:endParaRPr lang="bg-BG" sz="2800" dirty="0"/>
          </a:p>
        </p:txBody>
      </p:sp>
      <p:sp>
        <p:nvSpPr>
          <p:cNvPr id="10" name="Right Brace 9">
            <a:extLst>
              <a:ext uri="{FF2B5EF4-FFF2-40B4-BE49-F238E27FC236}">
                <a16:creationId xmlns:a16="http://schemas.microsoft.com/office/drawing/2014/main" id="{C07F66E9-50C5-44BE-9D35-2BF4ECD61827}"/>
              </a:ext>
            </a:extLst>
          </p:cNvPr>
          <p:cNvSpPr/>
          <p:nvPr/>
        </p:nvSpPr>
        <p:spPr>
          <a:xfrm>
            <a:off x="11123612" y="3048000"/>
            <a:ext cx="152400" cy="7620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11" name="Right Brace 10">
            <a:extLst>
              <a:ext uri="{FF2B5EF4-FFF2-40B4-BE49-F238E27FC236}">
                <a16:creationId xmlns:a16="http://schemas.microsoft.com/office/drawing/2014/main" id="{FE4307F6-8792-48F8-A1CB-0D4E67962C97}"/>
              </a:ext>
            </a:extLst>
          </p:cNvPr>
          <p:cNvSpPr/>
          <p:nvPr/>
        </p:nvSpPr>
        <p:spPr>
          <a:xfrm>
            <a:off x="11123612" y="3936298"/>
            <a:ext cx="152400" cy="170250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12" name="TextBox 11">
            <a:extLst>
              <a:ext uri="{FF2B5EF4-FFF2-40B4-BE49-F238E27FC236}">
                <a16:creationId xmlns:a16="http://schemas.microsoft.com/office/drawing/2014/main" id="{42654A93-6C24-48A9-AC4B-B2A1050001B1}"/>
              </a:ext>
            </a:extLst>
          </p:cNvPr>
          <p:cNvSpPr txBox="1"/>
          <p:nvPr/>
        </p:nvSpPr>
        <p:spPr>
          <a:xfrm rot="16200000">
            <a:off x="10972006" y="4520848"/>
            <a:ext cx="1141413" cy="533400"/>
          </a:xfrm>
          <a:prstGeom prst="rect">
            <a:avLst/>
          </a:prstGeom>
          <a:noFill/>
        </p:spPr>
        <p:txBody>
          <a:bodyPr wrap="square" rtlCol="0">
            <a:spAutoFit/>
          </a:bodyPr>
          <a:lstStyle/>
          <a:p>
            <a:r>
              <a:rPr lang="en-US" sz="2800" dirty="0"/>
              <a:t>Layers</a:t>
            </a:r>
            <a:endParaRPr lang="bg-BG" sz="2800" dirty="0"/>
          </a:p>
        </p:txBody>
      </p:sp>
      <p:sp>
        <p:nvSpPr>
          <p:cNvPr id="13" name="TextBox 12">
            <a:extLst>
              <a:ext uri="{FF2B5EF4-FFF2-40B4-BE49-F238E27FC236}">
                <a16:creationId xmlns:a16="http://schemas.microsoft.com/office/drawing/2014/main" id="{FCA460BA-E672-4BAF-8C91-E4D71C59A71B}"/>
              </a:ext>
            </a:extLst>
          </p:cNvPr>
          <p:cNvSpPr txBox="1"/>
          <p:nvPr/>
        </p:nvSpPr>
        <p:spPr>
          <a:xfrm rot="16200000">
            <a:off x="10880946" y="3167390"/>
            <a:ext cx="1332706" cy="523220"/>
          </a:xfrm>
          <a:prstGeom prst="rect">
            <a:avLst/>
          </a:prstGeom>
          <a:noFill/>
        </p:spPr>
        <p:txBody>
          <a:bodyPr wrap="square" rtlCol="0">
            <a:spAutoFit/>
          </a:bodyPr>
          <a:lstStyle/>
          <a:p>
            <a:r>
              <a:rPr lang="en-US" sz="2800" dirty="0"/>
              <a:t>Volume</a:t>
            </a:r>
            <a:endParaRPr lang="bg-BG" sz="2800" dirty="0"/>
          </a:p>
        </p:txBody>
      </p:sp>
      <p:grpSp>
        <p:nvGrpSpPr>
          <p:cNvPr id="22" name="Group 21">
            <a:extLst>
              <a:ext uri="{FF2B5EF4-FFF2-40B4-BE49-F238E27FC236}">
                <a16:creationId xmlns:a16="http://schemas.microsoft.com/office/drawing/2014/main" id="{52FCDC51-8658-4648-84A8-A683F2D2DA60}"/>
              </a:ext>
            </a:extLst>
          </p:cNvPr>
          <p:cNvGrpSpPr/>
          <p:nvPr/>
        </p:nvGrpSpPr>
        <p:grpSpPr>
          <a:xfrm>
            <a:off x="7386470" y="3108967"/>
            <a:ext cx="484428" cy="655064"/>
            <a:chOff x="7386470" y="3108967"/>
            <a:chExt cx="484428" cy="655064"/>
          </a:xfrm>
        </p:grpSpPr>
        <p:sp>
          <p:nvSpPr>
            <p:cNvPr id="16" name="Rectangle: Single Corner Snipped 15">
              <a:extLst>
                <a:ext uri="{FF2B5EF4-FFF2-40B4-BE49-F238E27FC236}">
                  <a16:creationId xmlns:a16="http://schemas.microsoft.com/office/drawing/2014/main" id="{74515717-005B-48AD-BB4B-C985C7854D2F}"/>
                </a:ext>
              </a:extLst>
            </p:cNvPr>
            <p:cNvSpPr/>
            <p:nvPr/>
          </p:nvSpPr>
          <p:spPr bwMode="auto">
            <a:xfrm>
              <a:off x="7419934" y="3108967"/>
              <a:ext cx="450000" cy="651000"/>
            </a:xfrm>
            <a:prstGeom prst="snip1Rect">
              <a:avLst/>
            </a:prstGeom>
            <a:solidFill>
              <a:schemeClr val="tx1">
                <a:lumMod val="60000"/>
                <a:lumOff val="40000"/>
                <a:alpha val="80000"/>
              </a:schemeClr>
            </a:solidFill>
            <a:ln w="19050">
              <a:solidFill>
                <a:schemeClr val="tx1">
                  <a:lumMod val="20000"/>
                  <a:lumOff val="80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rgbClr val="FFFFFF"/>
                  </a:solidFill>
                  <a:effectLst>
                    <a:outerShdw blurRad="38100" dist="38100" dir="2700000" algn="tl">
                      <a:srgbClr val="000000">
                        <a:alpha val="43137"/>
                      </a:srgbClr>
                    </a:outerShdw>
                  </a:effectLst>
                </a:rPr>
                <a:t>a</a:t>
              </a:r>
              <a:endParaRPr lang="bg-BG" sz="1600" b="1" dirty="0">
                <a:solidFill>
                  <a:srgbClr val="FFFFFF"/>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29CE6AD2-A588-42A0-9384-4B0D988CAF53}"/>
                </a:ext>
              </a:extLst>
            </p:cNvPr>
            <p:cNvSpPr txBox="1"/>
            <p:nvPr/>
          </p:nvSpPr>
          <p:spPr>
            <a:xfrm>
              <a:off x="7386470" y="3548587"/>
              <a:ext cx="484428" cy="215444"/>
            </a:xfrm>
            <a:prstGeom prst="rect">
              <a:avLst/>
            </a:prstGeom>
            <a:noFill/>
          </p:spPr>
          <p:txBody>
            <a:bodyPr wrap="none" rtlCol="0">
              <a:spAutoFit/>
            </a:bodyPr>
            <a:lstStyle/>
            <a:p>
              <a:r>
                <a:rPr lang="en-US" sz="800" dirty="0">
                  <a:solidFill>
                    <a:schemeClr val="bg2"/>
                  </a:solidFill>
                </a:rPr>
                <a:t>c:/1.txt</a:t>
              </a:r>
              <a:endParaRPr lang="bg-BG" sz="800" dirty="0">
                <a:solidFill>
                  <a:schemeClr val="bg2"/>
                </a:solidFill>
              </a:endParaRPr>
            </a:p>
          </p:txBody>
        </p:sp>
      </p:grpSp>
      <p:grpSp>
        <p:nvGrpSpPr>
          <p:cNvPr id="21" name="Group 20">
            <a:extLst>
              <a:ext uri="{FF2B5EF4-FFF2-40B4-BE49-F238E27FC236}">
                <a16:creationId xmlns:a16="http://schemas.microsoft.com/office/drawing/2014/main" id="{BA4E1FD0-28C6-47CD-B445-272F0BD8621C}"/>
              </a:ext>
            </a:extLst>
          </p:cNvPr>
          <p:cNvGrpSpPr/>
          <p:nvPr/>
        </p:nvGrpSpPr>
        <p:grpSpPr>
          <a:xfrm>
            <a:off x="7414243" y="4932300"/>
            <a:ext cx="484428" cy="674978"/>
            <a:chOff x="7414243" y="4932300"/>
            <a:chExt cx="484428" cy="674978"/>
          </a:xfrm>
        </p:grpSpPr>
        <p:sp>
          <p:nvSpPr>
            <p:cNvPr id="14" name="Rectangle: Single Corner Snipped 13">
              <a:extLst>
                <a:ext uri="{FF2B5EF4-FFF2-40B4-BE49-F238E27FC236}">
                  <a16:creationId xmlns:a16="http://schemas.microsoft.com/office/drawing/2014/main" id="{71C72504-D4B9-424D-8D26-3021EA76538D}"/>
                </a:ext>
              </a:extLst>
            </p:cNvPr>
            <p:cNvSpPr/>
            <p:nvPr/>
          </p:nvSpPr>
          <p:spPr bwMode="auto">
            <a:xfrm>
              <a:off x="7438546" y="4932300"/>
              <a:ext cx="450000" cy="651000"/>
            </a:xfrm>
            <a:prstGeom prst="snip1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rgbClr val="FFFFFF"/>
                  </a:solidFill>
                  <a:effectLst>
                    <a:outerShdw blurRad="38100" dist="38100" dir="2700000" algn="tl">
                      <a:srgbClr val="000000">
                        <a:alpha val="43137"/>
                      </a:srgbClr>
                    </a:outerShdw>
                  </a:effectLst>
                </a:rPr>
                <a:t>a</a:t>
              </a:r>
              <a:endParaRPr lang="bg-BG" sz="1600" b="1" dirty="0">
                <a:solidFill>
                  <a:srgbClr val="FFFFFF"/>
                </a:solidFill>
                <a:effectLst>
                  <a:outerShdw blurRad="38100" dist="38100" dir="2700000" algn="tl">
                    <a:srgbClr val="000000">
                      <a:alpha val="43137"/>
                    </a:srgbClr>
                  </a:outerShdw>
                </a:effectLst>
              </a:endParaRPr>
            </a:p>
          </p:txBody>
        </p:sp>
        <p:sp>
          <p:nvSpPr>
            <p:cNvPr id="20" name="TextBox 19">
              <a:extLst>
                <a:ext uri="{FF2B5EF4-FFF2-40B4-BE49-F238E27FC236}">
                  <a16:creationId xmlns:a16="http://schemas.microsoft.com/office/drawing/2014/main" id="{0D6EB50C-8AA0-4592-AE49-05D652588E5A}"/>
                </a:ext>
              </a:extLst>
            </p:cNvPr>
            <p:cNvSpPr txBox="1"/>
            <p:nvPr/>
          </p:nvSpPr>
          <p:spPr>
            <a:xfrm>
              <a:off x="7414243" y="5391834"/>
              <a:ext cx="484428" cy="215444"/>
            </a:xfrm>
            <a:prstGeom prst="rect">
              <a:avLst/>
            </a:prstGeom>
            <a:noFill/>
          </p:spPr>
          <p:txBody>
            <a:bodyPr wrap="none" rtlCol="0">
              <a:spAutoFit/>
            </a:bodyPr>
            <a:lstStyle/>
            <a:p>
              <a:r>
                <a:rPr lang="en-US" sz="800" dirty="0">
                  <a:solidFill>
                    <a:schemeClr val="bg2"/>
                  </a:solidFill>
                </a:rPr>
                <a:t>c:/1.txt</a:t>
              </a:r>
              <a:endParaRPr lang="bg-BG" sz="800" dirty="0">
                <a:solidFill>
                  <a:schemeClr val="bg2"/>
                </a:solidFill>
              </a:endParaRPr>
            </a:p>
          </p:txBody>
        </p:sp>
      </p:grpSp>
      <p:grpSp>
        <p:nvGrpSpPr>
          <p:cNvPr id="26" name="Group 25">
            <a:extLst>
              <a:ext uri="{FF2B5EF4-FFF2-40B4-BE49-F238E27FC236}">
                <a16:creationId xmlns:a16="http://schemas.microsoft.com/office/drawing/2014/main" id="{5457A8DC-C81F-439C-B9C4-A826DD24597A}"/>
              </a:ext>
            </a:extLst>
          </p:cNvPr>
          <p:cNvGrpSpPr/>
          <p:nvPr/>
        </p:nvGrpSpPr>
        <p:grpSpPr>
          <a:xfrm>
            <a:off x="10273109" y="4932300"/>
            <a:ext cx="501642" cy="674978"/>
            <a:chOff x="10273109" y="4932300"/>
            <a:chExt cx="501642" cy="674978"/>
          </a:xfrm>
        </p:grpSpPr>
        <p:sp>
          <p:nvSpPr>
            <p:cNvPr id="17" name="Rectangle: Single Corner Snipped 16">
              <a:extLst>
                <a:ext uri="{FF2B5EF4-FFF2-40B4-BE49-F238E27FC236}">
                  <a16:creationId xmlns:a16="http://schemas.microsoft.com/office/drawing/2014/main" id="{326CB13F-397D-44EF-8D0A-175E79D6FA9F}"/>
                </a:ext>
              </a:extLst>
            </p:cNvPr>
            <p:cNvSpPr/>
            <p:nvPr/>
          </p:nvSpPr>
          <p:spPr bwMode="auto">
            <a:xfrm>
              <a:off x="10324751" y="4932300"/>
              <a:ext cx="450000" cy="651000"/>
            </a:xfrm>
            <a:prstGeom prst="snip1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rgbClr val="FFFFFF"/>
                  </a:solidFill>
                  <a:effectLst>
                    <a:outerShdw blurRad="38100" dist="38100" dir="2700000" algn="tl">
                      <a:srgbClr val="000000">
                        <a:alpha val="43137"/>
                      </a:srgbClr>
                    </a:outerShdw>
                  </a:effectLst>
                </a:rPr>
                <a:t>b</a:t>
              </a:r>
              <a:endParaRPr lang="bg-BG" sz="1600" b="1" dirty="0">
                <a:solidFill>
                  <a:srgbClr val="FFFFFF"/>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E5C089E2-9037-48B1-BD52-9CD4CF59B15D}"/>
                </a:ext>
              </a:extLst>
            </p:cNvPr>
            <p:cNvSpPr txBox="1"/>
            <p:nvPr/>
          </p:nvSpPr>
          <p:spPr>
            <a:xfrm>
              <a:off x="10273109" y="5391834"/>
              <a:ext cx="484428" cy="215444"/>
            </a:xfrm>
            <a:prstGeom prst="rect">
              <a:avLst/>
            </a:prstGeom>
            <a:noFill/>
          </p:spPr>
          <p:txBody>
            <a:bodyPr wrap="none" rtlCol="0">
              <a:spAutoFit/>
            </a:bodyPr>
            <a:lstStyle/>
            <a:p>
              <a:r>
                <a:rPr lang="en-US" sz="800" dirty="0">
                  <a:solidFill>
                    <a:schemeClr val="bg2"/>
                  </a:solidFill>
                </a:rPr>
                <a:t>c:/2.txt</a:t>
              </a:r>
              <a:endParaRPr lang="bg-BG" sz="800" dirty="0">
                <a:solidFill>
                  <a:schemeClr val="bg2"/>
                </a:solidFill>
              </a:endParaRPr>
            </a:p>
          </p:txBody>
        </p:sp>
      </p:grpSp>
      <p:grpSp>
        <p:nvGrpSpPr>
          <p:cNvPr id="27" name="Group 26">
            <a:extLst>
              <a:ext uri="{FF2B5EF4-FFF2-40B4-BE49-F238E27FC236}">
                <a16:creationId xmlns:a16="http://schemas.microsoft.com/office/drawing/2014/main" id="{AA6470A6-C5A6-4959-B900-44728D1327A9}"/>
              </a:ext>
            </a:extLst>
          </p:cNvPr>
          <p:cNvGrpSpPr/>
          <p:nvPr/>
        </p:nvGrpSpPr>
        <p:grpSpPr>
          <a:xfrm>
            <a:off x="10278655" y="4017900"/>
            <a:ext cx="496096" cy="656883"/>
            <a:chOff x="10278655" y="4017900"/>
            <a:chExt cx="496096" cy="656883"/>
          </a:xfrm>
        </p:grpSpPr>
        <p:sp>
          <p:nvSpPr>
            <p:cNvPr id="15" name="Rectangle: Single Corner Snipped 14">
              <a:extLst>
                <a:ext uri="{FF2B5EF4-FFF2-40B4-BE49-F238E27FC236}">
                  <a16:creationId xmlns:a16="http://schemas.microsoft.com/office/drawing/2014/main" id="{F8005FCD-9DCE-42CB-BF82-5BB9C5866464}"/>
                </a:ext>
              </a:extLst>
            </p:cNvPr>
            <p:cNvSpPr/>
            <p:nvPr/>
          </p:nvSpPr>
          <p:spPr bwMode="auto">
            <a:xfrm>
              <a:off x="10324751" y="4017900"/>
              <a:ext cx="450000" cy="651000"/>
            </a:xfrm>
            <a:prstGeom prst="snip1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rgbClr val="FFFFFF"/>
                  </a:solidFill>
                  <a:effectLst>
                    <a:outerShdw blurRad="38100" dist="38100" dir="2700000" algn="tl">
                      <a:srgbClr val="000000">
                        <a:alpha val="43137"/>
                      </a:srgbClr>
                    </a:outerShdw>
                  </a:effectLst>
                </a:rPr>
                <a:t>bb</a:t>
              </a:r>
              <a:endParaRPr lang="bg-BG" sz="1600" b="1" dirty="0">
                <a:solidFill>
                  <a:srgbClr val="FFFFFF"/>
                </a:solidFill>
                <a:effectLst>
                  <a:outerShdw blurRad="38100" dist="38100" dir="2700000" algn="tl">
                    <a:srgbClr val="000000">
                      <a:alpha val="43137"/>
                    </a:srgbClr>
                  </a:outerShdw>
                </a:effectLst>
              </a:endParaRPr>
            </a:p>
          </p:txBody>
        </p:sp>
        <p:sp>
          <p:nvSpPr>
            <p:cNvPr id="24" name="TextBox 23">
              <a:extLst>
                <a:ext uri="{FF2B5EF4-FFF2-40B4-BE49-F238E27FC236}">
                  <a16:creationId xmlns:a16="http://schemas.microsoft.com/office/drawing/2014/main" id="{718F5EC1-26BB-4CFF-89DA-9EF5A184AC5E}"/>
                </a:ext>
              </a:extLst>
            </p:cNvPr>
            <p:cNvSpPr txBox="1"/>
            <p:nvPr/>
          </p:nvSpPr>
          <p:spPr>
            <a:xfrm>
              <a:off x="10278655" y="4459339"/>
              <a:ext cx="484428" cy="215444"/>
            </a:xfrm>
            <a:prstGeom prst="rect">
              <a:avLst/>
            </a:prstGeom>
            <a:noFill/>
          </p:spPr>
          <p:txBody>
            <a:bodyPr wrap="none" rtlCol="0">
              <a:spAutoFit/>
            </a:bodyPr>
            <a:lstStyle/>
            <a:p>
              <a:r>
                <a:rPr lang="en-US" sz="800" dirty="0">
                  <a:solidFill>
                    <a:schemeClr val="bg2"/>
                  </a:solidFill>
                </a:rPr>
                <a:t>c:/2.txt</a:t>
              </a:r>
              <a:endParaRPr lang="bg-BG" sz="800" dirty="0">
                <a:solidFill>
                  <a:schemeClr val="bg2"/>
                </a:solidFill>
              </a:endParaRPr>
            </a:p>
          </p:txBody>
        </p:sp>
      </p:grpSp>
      <p:grpSp>
        <p:nvGrpSpPr>
          <p:cNvPr id="28" name="Group 27">
            <a:extLst>
              <a:ext uri="{FF2B5EF4-FFF2-40B4-BE49-F238E27FC236}">
                <a16:creationId xmlns:a16="http://schemas.microsoft.com/office/drawing/2014/main" id="{EE518C64-F1D6-4861-BD27-D8F0DA3B47AF}"/>
              </a:ext>
            </a:extLst>
          </p:cNvPr>
          <p:cNvGrpSpPr/>
          <p:nvPr/>
        </p:nvGrpSpPr>
        <p:grpSpPr>
          <a:xfrm>
            <a:off x="10273109" y="3105825"/>
            <a:ext cx="501642" cy="682308"/>
            <a:chOff x="10273109" y="3105825"/>
            <a:chExt cx="501642" cy="682308"/>
          </a:xfrm>
        </p:grpSpPr>
        <p:sp>
          <p:nvSpPr>
            <p:cNvPr id="18" name="Rectangle: Single Corner Snipped 17">
              <a:extLst>
                <a:ext uri="{FF2B5EF4-FFF2-40B4-BE49-F238E27FC236}">
                  <a16:creationId xmlns:a16="http://schemas.microsoft.com/office/drawing/2014/main" id="{91CBA8B4-2255-48F4-A474-551BEB93ED6F}"/>
                </a:ext>
              </a:extLst>
            </p:cNvPr>
            <p:cNvSpPr/>
            <p:nvPr/>
          </p:nvSpPr>
          <p:spPr bwMode="auto">
            <a:xfrm>
              <a:off x="10324751" y="3105825"/>
              <a:ext cx="450000" cy="651000"/>
            </a:xfrm>
            <a:prstGeom prst="snip1Rect">
              <a:avLst/>
            </a:prstGeom>
            <a:solidFill>
              <a:schemeClr val="tx1">
                <a:lumMod val="60000"/>
                <a:lumOff val="40000"/>
                <a:alpha val="80000"/>
              </a:schemeClr>
            </a:solidFill>
            <a:ln w="19050">
              <a:solidFill>
                <a:schemeClr val="tx1">
                  <a:lumMod val="20000"/>
                  <a:lumOff val="80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rgbClr val="FFFFFF"/>
                  </a:solidFill>
                  <a:effectLst>
                    <a:outerShdw blurRad="38100" dist="38100" dir="2700000" algn="tl">
                      <a:srgbClr val="000000">
                        <a:alpha val="43137"/>
                      </a:srgbClr>
                    </a:outerShdw>
                  </a:effectLst>
                </a:rPr>
                <a:t>bb</a:t>
              </a:r>
              <a:endParaRPr lang="bg-BG" sz="1600" b="1" dirty="0">
                <a:solidFill>
                  <a:srgbClr val="FFFFFF"/>
                </a:solidFill>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4264BB82-D43C-4785-95F2-7ABC8B4D19FB}"/>
                </a:ext>
              </a:extLst>
            </p:cNvPr>
            <p:cNvSpPr txBox="1"/>
            <p:nvPr/>
          </p:nvSpPr>
          <p:spPr>
            <a:xfrm>
              <a:off x="10273109" y="3572689"/>
              <a:ext cx="484428" cy="215444"/>
            </a:xfrm>
            <a:prstGeom prst="rect">
              <a:avLst/>
            </a:prstGeom>
            <a:noFill/>
          </p:spPr>
          <p:txBody>
            <a:bodyPr wrap="none" rtlCol="0">
              <a:spAutoFit/>
            </a:bodyPr>
            <a:lstStyle/>
            <a:p>
              <a:r>
                <a:rPr lang="en-US" sz="800" dirty="0">
                  <a:solidFill>
                    <a:schemeClr val="bg2"/>
                  </a:solidFill>
                </a:rPr>
                <a:t>c:/2.txt</a:t>
              </a:r>
              <a:endParaRPr lang="bg-BG" sz="800" dirty="0">
                <a:solidFill>
                  <a:schemeClr val="bg2"/>
                </a:solidFill>
              </a:endParaRPr>
            </a:p>
          </p:txBody>
        </p:sp>
      </p:grpSp>
      <p:sp>
        <p:nvSpPr>
          <p:cNvPr id="29" name="Rectangle 28">
            <a:extLst>
              <a:ext uri="{FF2B5EF4-FFF2-40B4-BE49-F238E27FC236}">
                <a16:creationId xmlns:a16="http://schemas.microsoft.com/office/drawing/2014/main" id="{B5DD91EC-2EDC-462F-8C18-7B614B01FD28}"/>
              </a:ext>
            </a:extLst>
          </p:cNvPr>
          <p:cNvSpPr/>
          <p:nvPr/>
        </p:nvSpPr>
        <p:spPr bwMode="auto">
          <a:xfrm>
            <a:off x="6553200" y="3886200"/>
            <a:ext cx="4402800" cy="1851450"/>
          </a:xfrm>
          <a:prstGeom prst="rect">
            <a:avLst/>
          </a:prstGeom>
          <a:noFill/>
          <a:ln w="19050">
            <a:solidFill>
              <a:schemeClr val="tx1">
                <a:lumMod val="75000"/>
                <a:alpha val="80000"/>
              </a:schemeClr>
            </a:solidFill>
            <a:prstDash val="dash"/>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F18B79BF-FA8B-431E-8F0D-81748E2FAA9A}"/>
              </a:ext>
            </a:extLst>
          </p:cNvPr>
          <p:cNvSpPr txBox="1"/>
          <p:nvPr/>
        </p:nvSpPr>
        <p:spPr>
          <a:xfrm rot="16200000">
            <a:off x="6260650" y="4457699"/>
            <a:ext cx="1141413" cy="533400"/>
          </a:xfrm>
          <a:prstGeom prst="rect">
            <a:avLst/>
          </a:prstGeom>
          <a:noFill/>
        </p:spPr>
        <p:txBody>
          <a:bodyPr wrap="square" rtlCol="0">
            <a:spAutoFit/>
          </a:bodyPr>
          <a:lstStyle/>
          <a:p>
            <a:r>
              <a:rPr lang="en-US" sz="2800" dirty="0"/>
              <a:t>Image</a:t>
            </a:r>
            <a:endParaRPr lang="bg-BG" sz="2800" dirty="0"/>
          </a:p>
        </p:txBody>
      </p:sp>
    </p:spTree>
    <p:extLst>
      <p:ext uri="{BB962C8B-B14F-4D97-AF65-F5344CB8AC3E}">
        <p14:creationId xmlns:p14="http://schemas.microsoft.com/office/powerpoint/2010/main" val="3511709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animBg="1"/>
      <p:bldP spid="12" grpId="0"/>
      <p:bldP spid="13" grpId="0"/>
      <p:bldP spid="29" grpId="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pPr latinLnBrk="0"/>
            <a:r>
              <a:rPr lang="en-US" sz="3200" b="1" dirty="0"/>
              <a:t>Windows Server containers</a:t>
            </a:r>
            <a:r>
              <a:rPr lang="en-US" sz="3200" dirty="0"/>
              <a:t> achieve isolation through namespace and process isolation. A container </a:t>
            </a:r>
            <a:r>
              <a:rPr lang="en-US" sz="3200" b="1" u="sng" dirty="0"/>
              <a:t>shares a kernel with the container host </a:t>
            </a:r>
            <a:r>
              <a:rPr lang="en-US" sz="3200" dirty="0"/>
              <a:t>and all other containers running on it</a:t>
            </a:r>
          </a:p>
          <a:p>
            <a:pPr latinLnBrk="0"/>
            <a:r>
              <a:rPr lang="en-US" sz="3200" b="1" dirty="0"/>
              <a:t>Hyper-V containers</a:t>
            </a:r>
            <a:r>
              <a:rPr lang="en-US" sz="3200" dirty="0"/>
              <a:t> encapsulate each container in a lightweight virtual machine. The </a:t>
            </a:r>
            <a:r>
              <a:rPr lang="en-US" sz="3200" b="1" u="sng" dirty="0"/>
              <a:t>kernel of the host is not shared</a:t>
            </a:r>
            <a:r>
              <a:rPr lang="en-US" sz="3200" dirty="0"/>
              <a:t>. Greater isolation is achieved</a:t>
            </a:r>
          </a:p>
          <a:p>
            <a:pPr latinLnBrk="0"/>
            <a:r>
              <a:rPr lang="en-US" sz="3200" b="1" dirty="0"/>
              <a:t>Linux containers on Windows (LCOW)*</a:t>
            </a:r>
            <a:r>
              <a:rPr lang="en-US" sz="3200" dirty="0"/>
              <a:t> is experimental new feature that utilizes the idea behind the Hyper-V containers</a:t>
            </a:r>
            <a:endParaRPr lang="en-US" sz="3200"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Containers on Windows</a:t>
            </a:r>
          </a:p>
        </p:txBody>
      </p:sp>
      <p:sp>
        <p:nvSpPr>
          <p:cNvPr id="6" name="TextBox 5">
            <a:extLst>
              <a:ext uri="{FF2B5EF4-FFF2-40B4-BE49-F238E27FC236}">
                <a16:creationId xmlns:a16="http://schemas.microsoft.com/office/drawing/2014/main" id="{BA4A7289-76C1-442E-ADC1-6856D9F4C3F2}"/>
              </a:ext>
            </a:extLst>
          </p:cNvPr>
          <p:cNvSpPr txBox="1"/>
          <p:nvPr/>
        </p:nvSpPr>
        <p:spPr>
          <a:xfrm>
            <a:off x="0" y="6249702"/>
            <a:ext cx="12192000"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 https://docs.microsoft.com/en-us/virtualization/windowscontainers/quick-start/quick-start-windows-10-linux</a:t>
            </a:r>
          </a:p>
        </p:txBody>
      </p:sp>
    </p:spTree>
    <p:extLst>
      <p:ext uri="{BB962C8B-B14F-4D97-AF65-F5344CB8AC3E}">
        <p14:creationId xmlns:p14="http://schemas.microsoft.com/office/powerpoint/2010/main" val="20482168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722D5E-EBE5-4A19-AD56-2D02B292F7BD}"/>
              </a:ext>
            </a:extLst>
          </p:cNvPr>
          <p:cNvSpPr>
            <a:spLocks noGrp="1"/>
          </p:cNvSpPr>
          <p:nvPr>
            <p:ph type="body" sz="quarter" idx="10"/>
          </p:nvPr>
        </p:nvSpPr>
        <p:spPr/>
        <p:txBody>
          <a:bodyPr>
            <a:normAutofit/>
          </a:bodyPr>
          <a:lstStyle/>
          <a:p>
            <a:r>
              <a:rPr lang="en-US" sz="2800" b="1" dirty="0"/>
              <a:t>Process Isolation</a:t>
            </a:r>
          </a:p>
          <a:p>
            <a:endParaRPr lang="en-US" sz="2800" dirty="0"/>
          </a:p>
          <a:p>
            <a:endParaRPr lang="en-US" sz="2800" dirty="0"/>
          </a:p>
          <a:p>
            <a:endParaRPr lang="en-US" sz="2800" dirty="0"/>
          </a:p>
          <a:p>
            <a:r>
              <a:rPr lang="en-US" sz="2800" b="1" dirty="0"/>
              <a:t>Hyper-V Isolation</a:t>
            </a:r>
          </a:p>
        </p:txBody>
      </p:sp>
      <p:sp>
        <p:nvSpPr>
          <p:cNvPr id="3" name="Title 2">
            <a:extLst>
              <a:ext uri="{FF2B5EF4-FFF2-40B4-BE49-F238E27FC236}">
                <a16:creationId xmlns:a16="http://schemas.microsoft.com/office/drawing/2014/main" id="{7BD4FA4A-5C5A-4775-84AB-8A26A17F3DD8}"/>
              </a:ext>
            </a:extLst>
          </p:cNvPr>
          <p:cNvSpPr>
            <a:spLocks noGrp="1"/>
          </p:cNvSpPr>
          <p:nvPr>
            <p:ph type="title"/>
          </p:nvPr>
        </p:nvSpPr>
        <p:spPr/>
        <p:txBody>
          <a:bodyPr/>
          <a:lstStyle/>
          <a:p>
            <a:r>
              <a:rPr lang="en-US" dirty="0"/>
              <a:t>Isolation Modes</a:t>
            </a:r>
            <a:endParaRPr lang="bg-BG" dirty="0"/>
          </a:p>
        </p:txBody>
      </p:sp>
      <p:sp>
        <p:nvSpPr>
          <p:cNvPr id="4" name="Slide Number Placeholder 3">
            <a:extLst>
              <a:ext uri="{FF2B5EF4-FFF2-40B4-BE49-F238E27FC236}">
                <a16:creationId xmlns:a16="http://schemas.microsoft.com/office/drawing/2014/main" id="{1E9F4953-6B9E-4997-B9E5-26BB8907D339}"/>
              </a:ext>
            </a:extLst>
          </p:cNvPr>
          <p:cNvSpPr>
            <a:spLocks noGrp="1"/>
          </p:cNvSpPr>
          <p:nvPr>
            <p:ph type="sldNum" sz="quarter" idx="13"/>
          </p:nvPr>
        </p:nvSpPr>
        <p:spPr/>
        <p:txBody>
          <a:bodyPr/>
          <a:lstStyle/>
          <a:p>
            <a:fld id="{C014DD1E-5D91-48A3-AD6D-45FBA980D106}" type="slidenum">
              <a:rPr lang="en-US" smtClean="0"/>
              <a:pPr/>
              <a:t>16</a:t>
            </a:fld>
            <a:endParaRPr lang="en-US" dirty="0"/>
          </a:p>
        </p:txBody>
      </p:sp>
      <p:sp>
        <p:nvSpPr>
          <p:cNvPr id="5" name="TextBox 4">
            <a:extLst>
              <a:ext uri="{FF2B5EF4-FFF2-40B4-BE49-F238E27FC236}">
                <a16:creationId xmlns:a16="http://schemas.microsoft.com/office/drawing/2014/main" id="{A18553A9-5F63-423F-8C29-7FFDA3D2A530}"/>
              </a:ext>
            </a:extLst>
          </p:cNvPr>
          <p:cNvSpPr txBox="1"/>
          <p:nvPr/>
        </p:nvSpPr>
        <p:spPr>
          <a:xfrm>
            <a:off x="0" y="6249702"/>
            <a:ext cx="12192000"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https://docs.microsoft.com/en-us/virtualization/windowscontainers/manage-containers/hyperv-container</a:t>
            </a:r>
          </a:p>
        </p:txBody>
      </p:sp>
      <p:pic>
        <p:nvPicPr>
          <p:cNvPr id="7" name="Picture 6" descr="Graphical user interface, application&#10;&#10;Description automatically generated">
            <a:extLst>
              <a:ext uri="{FF2B5EF4-FFF2-40B4-BE49-F238E27FC236}">
                <a16:creationId xmlns:a16="http://schemas.microsoft.com/office/drawing/2014/main" id="{C8A17620-BC2B-48C3-A5C9-4827FD1A8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199" y="1648962"/>
            <a:ext cx="7237602" cy="2008638"/>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255B5158-0315-4AEE-A7A2-819359265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199" y="4081371"/>
            <a:ext cx="7237602" cy="2008638"/>
          </a:xfrm>
          <a:prstGeom prst="rect">
            <a:avLst/>
          </a:prstGeom>
        </p:spPr>
      </p:pic>
    </p:spTree>
    <p:extLst>
      <p:ext uri="{BB962C8B-B14F-4D97-AF65-F5344CB8AC3E}">
        <p14:creationId xmlns:p14="http://schemas.microsoft.com/office/powerpoint/2010/main" val="20416556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b="1" dirty="0"/>
              <a:t>Windows Server containers</a:t>
            </a:r>
          </a:p>
          <a:p>
            <a:pPr lvl="1"/>
            <a:r>
              <a:rPr lang="en-US" sz="2800" dirty="0"/>
              <a:t>Windows Server 2016+ or Windows 10 Pro / Enterprise</a:t>
            </a:r>
          </a:p>
          <a:p>
            <a:pPr lvl="1"/>
            <a:r>
              <a:rPr lang="en-US" sz="2800" dirty="0"/>
              <a:t>Windows Server on the host must be installed to C:</a:t>
            </a:r>
          </a:p>
          <a:p>
            <a:pPr lvl="1"/>
            <a:r>
              <a:rPr lang="en-US" sz="2800" b="1" dirty="0"/>
              <a:t>Container</a:t>
            </a:r>
            <a:r>
              <a:rPr lang="en-US" sz="2800" dirty="0"/>
              <a:t> role must be installed</a:t>
            </a:r>
          </a:p>
          <a:p>
            <a:pPr lvl="1"/>
            <a:endParaRPr lang="en-US" sz="2800" dirty="0"/>
          </a:p>
          <a:p>
            <a:r>
              <a:rPr lang="en-US" sz="3200" b="1" dirty="0"/>
              <a:t>Hyper-V containers</a:t>
            </a:r>
          </a:p>
          <a:p>
            <a:pPr lvl="1"/>
            <a:r>
              <a:rPr lang="en-US" sz="2800" dirty="0"/>
              <a:t>Windows Server 2016+ or Windows 10 Pro / Enterprise</a:t>
            </a:r>
          </a:p>
          <a:p>
            <a:pPr lvl="1"/>
            <a:r>
              <a:rPr lang="en-US" sz="2800" b="1" dirty="0"/>
              <a:t>Hyper-V</a:t>
            </a:r>
            <a:r>
              <a:rPr lang="en-US" sz="2800" dirty="0"/>
              <a:t> role must be installed</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Requirements</a:t>
            </a:r>
          </a:p>
        </p:txBody>
      </p:sp>
    </p:spTree>
    <p:extLst>
      <p:ext uri="{BB962C8B-B14F-4D97-AF65-F5344CB8AC3E}">
        <p14:creationId xmlns:p14="http://schemas.microsoft.com/office/powerpoint/2010/main" val="34428547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pPr latinLnBrk="0"/>
            <a:r>
              <a:rPr lang="en-US" dirty="0"/>
              <a:t>Provides container capabilities to Windows</a:t>
            </a:r>
          </a:p>
          <a:p>
            <a:pPr latinLnBrk="0"/>
            <a:r>
              <a:rPr lang="en-US" dirty="0"/>
              <a:t>Two main components</a:t>
            </a:r>
          </a:p>
          <a:p>
            <a:pPr lvl="1" latinLnBrk="0"/>
            <a:r>
              <a:rPr lang="en-US" b="1" dirty="0"/>
              <a:t>Dockerd.exe </a:t>
            </a:r>
            <a:r>
              <a:rPr lang="en-US" dirty="0"/>
              <a:t>is the Docker engine that runs on background</a:t>
            </a:r>
          </a:p>
          <a:p>
            <a:pPr lvl="1" latinLnBrk="0"/>
            <a:r>
              <a:rPr lang="en-US" b="1" dirty="0"/>
              <a:t>Docker.exe</a:t>
            </a:r>
            <a:r>
              <a:rPr lang="en-US" dirty="0"/>
              <a:t> is the command line client tool for container management</a:t>
            </a:r>
          </a:p>
          <a:p>
            <a:pPr latinLnBrk="0"/>
            <a:r>
              <a:rPr lang="en-US" dirty="0"/>
              <a:t>Other important resources</a:t>
            </a:r>
          </a:p>
          <a:p>
            <a:pPr lvl="1" latinLnBrk="0"/>
            <a:r>
              <a:rPr lang="en-US" b="1" dirty="0" err="1"/>
              <a:t>Dockerfiles</a:t>
            </a:r>
            <a:r>
              <a:rPr lang="en-US" dirty="0"/>
              <a:t> are scripts used to create container images</a:t>
            </a:r>
          </a:p>
          <a:p>
            <a:pPr lvl="1" latinLnBrk="0"/>
            <a:r>
              <a:rPr lang="en-US" b="1" dirty="0"/>
              <a:t>Docker Hub </a:t>
            </a:r>
            <a:r>
              <a:rPr lang="en-US" dirty="0"/>
              <a:t>is a cloud-based registry for container images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Docker on Windows</a:t>
            </a:r>
          </a:p>
        </p:txBody>
      </p:sp>
    </p:spTree>
    <p:extLst>
      <p:ext uri="{BB962C8B-B14F-4D97-AF65-F5344CB8AC3E}">
        <p14:creationId xmlns:p14="http://schemas.microsoft.com/office/powerpoint/2010/main" val="38018870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r>
              <a:rPr lang="en-US" dirty="0"/>
              <a:t>Windows Server</a:t>
            </a:r>
          </a:p>
          <a:p>
            <a:pPr lvl="1"/>
            <a:r>
              <a:rPr lang="en-US" dirty="0"/>
              <a:t>Install </a:t>
            </a:r>
            <a:r>
              <a:rPr lang="en-US" b="1" dirty="0" err="1"/>
              <a:t>DockerMsftProvider</a:t>
            </a:r>
            <a:r>
              <a:rPr lang="en-US" dirty="0"/>
              <a:t> module</a:t>
            </a:r>
          </a:p>
          <a:p>
            <a:pPr lvl="1"/>
            <a:endParaRPr lang="en-US" dirty="0"/>
          </a:p>
          <a:p>
            <a:pPr lvl="1"/>
            <a:r>
              <a:rPr lang="en-US" dirty="0"/>
              <a:t>Install Docker engine and client</a:t>
            </a:r>
          </a:p>
          <a:p>
            <a:pPr lvl="1"/>
            <a:endParaRPr lang="en-US" dirty="0"/>
          </a:p>
          <a:p>
            <a:r>
              <a:rPr lang="en-US" dirty="0"/>
              <a:t>Windows 10</a:t>
            </a:r>
          </a:p>
          <a:p>
            <a:pPr lvl="1"/>
            <a:r>
              <a:rPr lang="en-US" dirty="0"/>
              <a:t>Download and install </a:t>
            </a:r>
            <a:r>
              <a:rPr lang="en-US" b="1" dirty="0"/>
              <a:t>Docker Desktop for Windows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Installing Docker on Windows</a:t>
            </a:r>
          </a:p>
        </p:txBody>
      </p:sp>
      <p:sp>
        <p:nvSpPr>
          <p:cNvPr id="7" name="Text Placeholder 5">
            <a:extLst>
              <a:ext uri="{FF2B5EF4-FFF2-40B4-BE49-F238E27FC236}">
                <a16:creationId xmlns:a16="http://schemas.microsoft.com/office/drawing/2014/main" id="{8EA9D030-B315-4FC5-A552-5616EAA6E776}"/>
              </a:ext>
            </a:extLst>
          </p:cNvPr>
          <p:cNvSpPr txBox="1">
            <a:spLocks/>
          </p:cNvSpPr>
          <p:nvPr/>
        </p:nvSpPr>
        <p:spPr>
          <a:xfrm>
            <a:off x="1295400" y="25908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Install-Module -Name </a:t>
            </a:r>
            <a:r>
              <a:rPr lang="en-US" sz="1800" dirty="0" err="1">
                <a:solidFill>
                  <a:schemeClr val="tx1"/>
                </a:solidFill>
              </a:rPr>
              <a:t>DockerMsftProvider</a:t>
            </a:r>
            <a:r>
              <a:rPr lang="en-US" sz="1800" dirty="0">
                <a:solidFill>
                  <a:schemeClr val="tx1"/>
                </a:solidFill>
              </a:rPr>
              <a:t> -Repository </a:t>
            </a:r>
            <a:r>
              <a:rPr lang="en-US" sz="1800" dirty="0" err="1">
                <a:solidFill>
                  <a:schemeClr val="tx1"/>
                </a:solidFill>
              </a:rPr>
              <a:t>PSGallery</a:t>
            </a:r>
            <a:r>
              <a:rPr lang="en-US" sz="1800" dirty="0">
                <a:solidFill>
                  <a:schemeClr val="tx1"/>
                </a:solidFill>
              </a:rPr>
              <a:t> -Force </a:t>
            </a:r>
          </a:p>
        </p:txBody>
      </p:sp>
      <p:sp>
        <p:nvSpPr>
          <p:cNvPr id="8" name="Text Placeholder 5">
            <a:extLst>
              <a:ext uri="{FF2B5EF4-FFF2-40B4-BE49-F238E27FC236}">
                <a16:creationId xmlns:a16="http://schemas.microsoft.com/office/drawing/2014/main" id="{A87F9C18-2D6E-4DDC-96D4-636028D1C56A}"/>
              </a:ext>
            </a:extLst>
          </p:cNvPr>
          <p:cNvSpPr txBox="1">
            <a:spLocks/>
          </p:cNvSpPr>
          <p:nvPr/>
        </p:nvSpPr>
        <p:spPr>
          <a:xfrm>
            <a:off x="1295400" y="3886851"/>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Install-Package -Name Docker -</a:t>
            </a:r>
            <a:r>
              <a:rPr lang="en-US" sz="1800" dirty="0" err="1">
                <a:solidFill>
                  <a:schemeClr val="tx1"/>
                </a:solidFill>
              </a:rPr>
              <a:t>ProviderName</a:t>
            </a:r>
            <a:r>
              <a:rPr lang="en-US" sz="1800" dirty="0">
                <a:solidFill>
                  <a:schemeClr val="tx1"/>
                </a:solidFill>
              </a:rPr>
              <a:t> </a:t>
            </a:r>
            <a:r>
              <a:rPr lang="en-US" sz="1800" dirty="0" err="1">
                <a:solidFill>
                  <a:schemeClr val="tx1"/>
                </a:solidFill>
              </a:rPr>
              <a:t>DockerMsftProvider</a:t>
            </a:r>
            <a:endParaRPr lang="en-US" sz="1800" dirty="0">
              <a:solidFill>
                <a:schemeClr val="tx1"/>
              </a:solidFill>
            </a:endParaRPr>
          </a:p>
        </p:txBody>
      </p:sp>
      <p:sp>
        <p:nvSpPr>
          <p:cNvPr id="6" name="TextBox 5">
            <a:extLst>
              <a:ext uri="{FF2B5EF4-FFF2-40B4-BE49-F238E27FC236}">
                <a16:creationId xmlns:a16="http://schemas.microsoft.com/office/drawing/2014/main" id="{EE08C299-2E2C-487E-90FE-23B8FA19E619}"/>
              </a:ext>
            </a:extLst>
          </p:cNvPr>
          <p:cNvSpPr txBox="1"/>
          <p:nvPr/>
        </p:nvSpPr>
        <p:spPr>
          <a:xfrm>
            <a:off x="768626" y="6249702"/>
            <a:ext cx="10654747"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dirty="0"/>
              <a:t>https://docs.docker.com/ee/docker-ee/windows/docker-ee/</a:t>
            </a:r>
          </a:p>
        </p:txBody>
      </p:sp>
    </p:spTree>
    <p:extLst>
      <p:ext uri="{BB962C8B-B14F-4D97-AF65-F5344CB8AC3E}">
        <p14:creationId xmlns:p14="http://schemas.microsoft.com/office/powerpoint/2010/main" val="2049450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Have a Question?</a:t>
            </a:r>
          </a:p>
        </p:txBody>
      </p:sp>
      <p:sp>
        <p:nvSpPr>
          <p:cNvPr id="2" name="Slide Number Placeholder 1">
            <a:extLst>
              <a:ext uri="{FF2B5EF4-FFF2-40B4-BE49-F238E27FC236}">
                <a16:creationId xmlns:a16="http://schemas.microsoft.com/office/drawing/2014/main" id="{0EC3D611-83A9-4DFF-BD0D-AE6061924E88}"/>
              </a:ext>
            </a:extLst>
          </p:cNvPr>
          <p:cNvSpPr>
            <a:spLocks noGrp="1"/>
          </p:cNvSpPr>
          <p:nvPr>
            <p:ph type="sldNum" sz="quarter" idx="13"/>
          </p:nvPr>
        </p:nvSpPr>
        <p:spPr>
          <a:xfrm>
            <a:off x="11566412" y="6397198"/>
            <a:ext cx="428822" cy="30884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8987"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sp>
        <p:nvSpPr>
          <p:cNvPr id="9" name="TextBox 8"/>
          <p:cNvSpPr txBox="1"/>
          <p:nvPr/>
        </p:nvSpPr>
        <p:spPr>
          <a:xfrm>
            <a:off x="419102" y="1676400"/>
            <a:ext cx="11353799" cy="1107996"/>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rgbClr val="FFA000"/>
                </a:solidFill>
                <a:effectLst/>
                <a:uLnTx/>
                <a:uFillTx/>
                <a:latin typeface="Calibri" panose="020F0502020204030204"/>
                <a:ea typeface="+mn-ea"/>
                <a:cs typeface="+mn-cs"/>
              </a:rPr>
              <a:t>sli.do</a:t>
            </a:r>
            <a:endParaRPr kumimoji="0" lang="bg-BG" sz="6600" b="1" i="0" u="none" strike="noStrike" kern="1200" cap="none" spc="0" normalizeH="0" baseline="0" noProof="0" dirty="0">
              <a:ln>
                <a:noFill/>
              </a:ln>
              <a:solidFill>
                <a:srgbClr val="FFA000"/>
              </a:solidFill>
              <a:effectLst/>
              <a:uLnTx/>
              <a:uFillTx/>
              <a:latin typeface="Calibri" panose="020F0502020204030204"/>
              <a:ea typeface="+mn-ea"/>
              <a:cs typeface="+mn-cs"/>
            </a:endParaRPr>
          </a:p>
        </p:txBody>
      </p:sp>
      <p:sp>
        <p:nvSpPr>
          <p:cNvPr id="10" name="TextBox 9"/>
          <p:cNvSpPr txBox="1"/>
          <p:nvPr/>
        </p:nvSpPr>
        <p:spPr>
          <a:xfrm>
            <a:off x="419102" y="2743200"/>
            <a:ext cx="11353799" cy="1107996"/>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rgbClr val="234465"/>
                </a:solidFill>
                <a:effectLst/>
                <a:uLnTx/>
                <a:uFillTx/>
                <a:latin typeface="Calibri" panose="020F0502020204030204"/>
                <a:ea typeface="+mn-ea"/>
                <a:cs typeface="+mn-cs"/>
              </a:rPr>
              <a:t>#WSA-Advanced</a:t>
            </a:r>
            <a:endParaRPr kumimoji="0" lang="bg-BG" sz="6600" b="1"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CFB9AD1-ADD5-4D0E-8697-8F9AC266A083}"/>
              </a:ext>
            </a:extLst>
          </p:cNvPr>
          <p:cNvSpPr txBox="1"/>
          <p:nvPr/>
        </p:nvSpPr>
        <p:spPr>
          <a:xfrm>
            <a:off x="402182" y="4014557"/>
            <a:ext cx="11370718" cy="1107996"/>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rgbClr val="FFA000"/>
                </a:solidFill>
                <a:effectLst/>
                <a:uLnTx/>
                <a:uFillTx/>
                <a:latin typeface="Calibri" panose="020F0502020204030204"/>
                <a:ea typeface="+mn-ea"/>
                <a:cs typeface="+mn-cs"/>
              </a:rPr>
              <a:t>facebook.com</a:t>
            </a:r>
            <a:endParaRPr kumimoji="0" lang="bg-BG" sz="6600" b="1" i="0" u="none" strike="noStrike" kern="1200" cap="none" spc="0" normalizeH="0" baseline="0" noProof="0" dirty="0">
              <a:ln>
                <a:noFill/>
              </a:ln>
              <a:solidFill>
                <a:srgbClr val="FFA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F1EF36-6894-4DF5-88AE-7CAB1EB19FFC}"/>
              </a:ext>
            </a:extLst>
          </p:cNvPr>
          <p:cNvSpPr txBox="1"/>
          <p:nvPr/>
        </p:nvSpPr>
        <p:spPr>
          <a:xfrm>
            <a:off x="220141" y="5283995"/>
            <a:ext cx="11734800" cy="584775"/>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bg-BG" sz="32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3200" b="1" i="0" u="none" strike="noStrike" kern="1200" cap="none" spc="0" normalizeH="0" baseline="0" noProof="0" dirty="0">
                <a:ln>
                  <a:noFill/>
                </a:ln>
                <a:solidFill>
                  <a:srgbClr val="234465"/>
                </a:solidFill>
                <a:effectLst/>
                <a:uLnTx/>
                <a:uFillTx/>
                <a:latin typeface="Calibri" panose="020F0502020204030204"/>
                <a:ea typeface="+mn-ea"/>
                <a:cs typeface="+mn-cs"/>
              </a:rPr>
              <a:t>groups/WindowsSystemAdministrationAdvancedJune202</a:t>
            </a:r>
            <a:r>
              <a:rPr kumimoji="0" lang="bg-BG" sz="3200" b="1" i="0" u="none" strike="noStrike" kern="1200" cap="none" spc="0" normalizeH="0" baseline="0" noProof="0" dirty="0">
                <a:ln>
                  <a:noFill/>
                </a:ln>
                <a:solidFill>
                  <a:srgbClr val="234465"/>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33267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pPr latinLnBrk="0"/>
            <a:r>
              <a:rPr lang="en-US" dirty="0"/>
              <a:t>By modifying of the Docker service parameters</a:t>
            </a:r>
          </a:p>
          <a:p>
            <a:pPr latinLnBrk="0"/>
            <a:r>
              <a:rPr lang="en-US" dirty="0"/>
              <a:t>By editing (or creating) Docker daemon configuration file</a:t>
            </a:r>
          </a:p>
          <a:p>
            <a:pPr marL="609219" lvl="1" indent="0" latinLnBrk="0">
              <a:buNone/>
            </a:pPr>
            <a:r>
              <a:rPr lang="en-US" b="1" dirty="0"/>
              <a:t>C:\ProgramData\docker\config\daemon.json</a:t>
            </a:r>
          </a:p>
          <a:p>
            <a:pPr latinLnBrk="0"/>
            <a:r>
              <a:rPr lang="en-US" dirty="0"/>
              <a:t>Sample parameters that usually are changed include </a:t>
            </a:r>
            <a:r>
              <a:rPr lang="en-US" b="1" dirty="0"/>
              <a:t>hosts</a:t>
            </a:r>
            <a:r>
              <a:rPr lang="en-US" dirty="0"/>
              <a:t>, </a:t>
            </a:r>
            <a:r>
              <a:rPr lang="en-US" b="1" dirty="0" err="1"/>
              <a:t>dns</a:t>
            </a:r>
            <a:r>
              <a:rPr lang="en-US" dirty="0"/>
              <a:t>, </a:t>
            </a:r>
            <a:r>
              <a:rPr lang="en-US" b="1" dirty="0"/>
              <a:t>graph</a:t>
            </a:r>
            <a:r>
              <a:rPr lang="en-US" dirty="0"/>
              <a:t>, </a:t>
            </a:r>
            <a:r>
              <a:rPr lang="en-US" b="1" dirty="0"/>
              <a:t>group</a:t>
            </a:r>
            <a:r>
              <a:rPr lang="en-US" dirty="0"/>
              <a:t>, etc.</a:t>
            </a:r>
          </a:p>
          <a:p>
            <a:pPr latinLnBrk="0"/>
            <a:r>
              <a:rPr lang="en-US" dirty="0"/>
              <a:t>Not all parameters in the documentation are applicable to Docker on Windows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Configuring Docker on Windows</a:t>
            </a:r>
          </a:p>
        </p:txBody>
      </p:sp>
      <p:sp>
        <p:nvSpPr>
          <p:cNvPr id="6" name="TextBox 5">
            <a:extLst>
              <a:ext uri="{FF2B5EF4-FFF2-40B4-BE49-F238E27FC236}">
                <a16:creationId xmlns:a16="http://schemas.microsoft.com/office/drawing/2014/main" id="{BA4A7289-76C1-442E-ADC1-6856D9F4C3F2}"/>
              </a:ext>
            </a:extLst>
          </p:cNvPr>
          <p:cNvSpPr txBox="1"/>
          <p:nvPr/>
        </p:nvSpPr>
        <p:spPr>
          <a:xfrm>
            <a:off x="768626" y="6249702"/>
            <a:ext cx="10654747"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dirty="0"/>
              <a:t>https://docs.docker.com/engine/reference/commandline/dockerd/</a:t>
            </a:r>
          </a:p>
        </p:txBody>
      </p:sp>
    </p:spTree>
    <p:extLst>
      <p:ext uri="{BB962C8B-B14F-4D97-AF65-F5344CB8AC3E}">
        <p14:creationId xmlns:p14="http://schemas.microsoft.com/office/powerpoint/2010/main" val="3570663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8CA37B-F612-47EE-A0C9-811D8ED05B67}"/>
              </a:ext>
            </a:extLst>
          </p:cNvPr>
          <p:cNvSpPr>
            <a:spLocks noGrp="1"/>
          </p:cNvSpPr>
          <p:nvPr>
            <p:ph type="body" sz="quarter" idx="10"/>
          </p:nvPr>
        </p:nvSpPr>
        <p:spPr/>
        <p:txBody>
          <a:bodyPr>
            <a:normAutofit lnSpcReduction="10000"/>
          </a:bodyPr>
          <a:lstStyle/>
          <a:p>
            <a:pPr latinLnBrk="0"/>
            <a:r>
              <a:rPr lang="en-US" sz="2400" b="1" dirty="0"/>
              <a:t>Windows Server Core </a:t>
            </a:r>
            <a:r>
              <a:rPr lang="en-US" sz="2400" dirty="0"/>
              <a:t>is a medium size, and it is a good option for “lifting and shifting” Windows applications. Supports traditional .NET framework applications</a:t>
            </a:r>
          </a:p>
          <a:p>
            <a:pPr marL="609219" lvl="1" indent="0" latinLnBrk="0">
              <a:buNone/>
            </a:pPr>
            <a:r>
              <a:rPr lang="en-US" sz="2000" dirty="0">
                <a:hlinkClick r:id="rId2"/>
              </a:rPr>
              <a:t>https://hub.docker.com/_/microsoft-windows-servercore</a:t>
            </a:r>
            <a:r>
              <a:rPr lang="en-US" sz="2000" dirty="0"/>
              <a:t> </a:t>
            </a:r>
          </a:p>
          <a:p>
            <a:pPr latinLnBrk="0"/>
            <a:r>
              <a:rPr lang="en-US" sz="2400" b="1" dirty="0"/>
              <a:t>Nano Server </a:t>
            </a:r>
            <a:r>
              <a:rPr lang="en-US" sz="2400" dirty="0"/>
              <a:t>is an ultralight Windows offering for new application development. Built for .NET Core apps</a:t>
            </a:r>
          </a:p>
          <a:p>
            <a:pPr marL="609219" lvl="1" indent="0" latinLnBrk="0">
              <a:buNone/>
            </a:pPr>
            <a:r>
              <a:rPr lang="en-US" sz="2000" dirty="0">
                <a:hlinkClick r:id="rId3"/>
              </a:rPr>
              <a:t>https://hub.docker.com/_/microsoft-windows-nanoserver</a:t>
            </a:r>
            <a:r>
              <a:rPr lang="en-US" sz="2000" dirty="0"/>
              <a:t> </a:t>
            </a:r>
          </a:p>
          <a:p>
            <a:pPr latinLnBrk="0"/>
            <a:r>
              <a:rPr lang="en-US" sz="2400" b="1" dirty="0"/>
              <a:t>Windows</a:t>
            </a:r>
            <a:r>
              <a:rPr lang="en-US" sz="2400" dirty="0"/>
              <a:t> is the largest image and has full Windows API support for workloads</a:t>
            </a:r>
          </a:p>
          <a:p>
            <a:pPr marL="609219" lvl="1" indent="0" latinLnBrk="0">
              <a:buNone/>
            </a:pPr>
            <a:r>
              <a:rPr lang="en-US" sz="2000" dirty="0">
                <a:hlinkClick r:id="rId4"/>
              </a:rPr>
              <a:t>https://hub.docker.com/_/microsoft-windows</a:t>
            </a:r>
            <a:r>
              <a:rPr lang="en-US" sz="2000" dirty="0"/>
              <a:t> </a:t>
            </a:r>
          </a:p>
          <a:p>
            <a:pPr latinLnBrk="0"/>
            <a:r>
              <a:rPr lang="en-US" sz="2400" b="1" dirty="0"/>
              <a:t>Windows Server </a:t>
            </a:r>
            <a:r>
              <a:rPr lang="en-US" sz="2400" dirty="0"/>
              <a:t>is slightly smaller than the Windows image, has full Windows API support, and allows us to use more server features. It is available only with the Windows Server 2022 Insider preview release</a:t>
            </a:r>
          </a:p>
          <a:p>
            <a:pPr marL="609219" lvl="1" indent="0" latinLnBrk="0">
              <a:buNone/>
            </a:pPr>
            <a:r>
              <a:rPr lang="en-US" sz="2000" dirty="0">
                <a:hlinkClick r:id="rId5"/>
              </a:rPr>
              <a:t>https://hub.docker.com/_/microsoft-windows-server-insider</a:t>
            </a:r>
            <a:r>
              <a:rPr lang="en-US" sz="2000" dirty="0"/>
              <a:t> </a:t>
            </a:r>
            <a:endParaRPr lang="bg-BG" sz="2000" dirty="0"/>
          </a:p>
        </p:txBody>
      </p:sp>
      <p:sp>
        <p:nvSpPr>
          <p:cNvPr id="3" name="Title 2">
            <a:extLst>
              <a:ext uri="{FF2B5EF4-FFF2-40B4-BE49-F238E27FC236}">
                <a16:creationId xmlns:a16="http://schemas.microsoft.com/office/drawing/2014/main" id="{12371780-5F53-4681-AB8B-6A1A7EA892F0}"/>
              </a:ext>
            </a:extLst>
          </p:cNvPr>
          <p:cNvSpPr>
            <a:spLocks noGrp="1"/>
          </p:cNvSpPr>
          <p:nvPr>
            <p:ph type="title"/>
          </p:nvPr>
        </p:nvSpPr>
        <p:spPr/>
        <p:txBody>
          <a:bodyPr/>
          <a:lstStyle/>
          <a:p>
            <a:r>
              <a:rPr lang="en-US" dirty="0"/>
              <a:t>Container Base Images</a:t>
            </a:r>
            <a:endParaRPr lang="bg-BG" dirty="0"/>
          </a:p>
        </p:txBody>
      </p:sp>
      <p:sp>
        <p:nvSpPr>
          <p:cNvPr id="4" name="Slide Number Placeholder 3">
            <a:extLst>
              <a:ext uri="{FF2B5EF4-FFF2-40B4-BE49-F238E27FC236}">
                <a16:creationId xmlns:a16="http://schemas.microsoft.com/office/drawing/2014/main" id="{52C00145-4B28-44F0-B387-A2D3237F6326}"/>
              </a:ext>
            </a:extLst>
          </p:cNvPr>
          <p:cNvSpPr>
            <a:spLocks noGrp="1"/>
          </p:cNvSpPr>
          <p:nvPr>
            <p:ph type="sldNum" sz="quarter" idx="13"/>
          </p:nvPr>
        </p:nvSpPr>
        <p:spPr/>
        <p:txBody>
          <a:bodyPr/>
          <a:lstStyle/>
          <a:p>
            <a:fld id="{C014DD1E-5D91-48A3-AD6D-45FBA980D106}" type="slidenum">
              <a:rPr lang="en-US" smtClean="0"/>
              <a:pPr/>
              <a:t>21</a:t>
            </a:fld>
            <a:endParaRPr lang="en-US" dirty="0"/>
          </a:p>
        </p:txBody>
      </p:sp>
      <p:sp>
        <p:nvSpPr>
          <p:cNvPr id="5" name="TextBox 4">
            <a:extLst>
              <a:ext uri="{FF2B5EF4-FFF2-40B4-BE49-F238E27FC236}">
                <a16:creationId xmlns:a16="http://schemas.microsoft.com/office/drawing/2014/main" id="{F5D40C77-1C67-4A92-B434-E4456F780B08}"/>
              </a:ext>
            </a:extLst>
          </p:cNvPr>
          <p:cNvSpPr txBox="1"/>
          <p:nvPr/>
        </p:nvSpPr>
        <p:spPr>
          <a:xfrm>
            <a:off x="190402" y="6249702"/>
            <a:ext cx="11804832"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https://docs.microsoft.com/en-us/virtualization/windowscontainers/manage-containers/container-base-images</a:t>
            </a:r>
          </a:p>
        </p:txBody>
      </p:sp>
    </p:spTree>
    <p:extLst>
      <p:ext uri="{BB962C8B-B14F-4D97-AF65-F5344CB8AC3E}">
        <p14:creationId xmlns:p14="http://schemas.microsoft.com/office/powerpoint/2010/main" val="34311225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7A1690-E2A8-43A8-9C54-D3207F92971A}"/>
              </a:ext>
            </a:extLst>
          </p:cNvPr>
          <p:cNvSpPr>
            <a:spLocks noGrp="1"/>
          </p:cNvSpPr>
          <p:nvPr>
            <p:ph type="body" sz="quarter" idx="10"/>
          </p:nvPr>
        </p:nvSpPr>
        <p:spPr/>
        <p:txBody>
          <a:bodyPr/>
          <a:lstStyle/>
          <a:p>
            <a:endParaRPr lang="bg-BG"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Working with Container Images</a:t>
            </a:r>
          </a:p>
        </p:txBody>
      </p:sp>
      <p:sp>
        <p:nvSpPr>
          <p:cNvPr id="8" name="Rectangle 7">
            <a:extLst>
              <a:ext uri="{FF2B5EF4-FFF2-40B4-BE49-F238E27FC236}">
                <a16:creationId xmlns:a16="http://schemas.microsoft.com/office/drawing/2014/main" id="{7DC6C894-60A9-4ABD-AD60-1812BEBE1990}"/>
              </a:ext>
            </a:extLst>
          </p:cNvPr>
          <p:cNvSpPr/>
          <p:nvPr/>
        </p:nvSpPr>
        <p:spPr bwMode="auto">
          <a:xfrm>
            <a:off x="2079330" y="2963545"/>
            <a:ext cx="1825224" cy="1681525"/>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Search </a:t>
            </a:r>
          </a:p>
          <a:p>
            <a:pPr algn="ctr"/>
            <a:r>
              <a:rPr lang="en-US" sz="1400" b="1" dirty="0">
                <a:solidFill>
                  <a:schemeClr val="bg1"/>
                </a:solidFill>
                <a:effectLst>
                  <a:outerShdw blurRad="38100" dist="38100" dir="2700000" algn="tl">
                    <a:srgbClr val="000000">
                      <a:alpha val="43137"/>
                    </a:srgbClr>
                  </a:outerShdw>
                </a:effectLst>
              </a:rPr>
              <a:t>docker search</a:t>
            </a:r>
          </a:p>
          <a:p>
            <a:pPr algn="ctr"/>
            <a:endParaRPr lang="en-US" sz="1400" b="1" dirty="0">
              <a:solidFill>
                <a:schemeClr val="bg1"/>
              </a:solidFill>
              <a:effectLst>
                <a:outerShdw blurRad="38100" dist="38100" dir="2700000" algn="tl">
                  <a:srgbClr val="000000">
                    <a:alpha val="43137"/>
                  </a:srgbClr>
                </a:outerShdw>
              </a:effectLst>
            </a:endParaRPr>
          </a:p>
          <a:p>
            <a:pPr algn="ctr"/>
            <a:endParaRPr lang="en-US" sz="1400" b="1" dirty="0">
              <a:solidFill>
                <a:schemeClr val="bg1"/>
              </a:solidFill>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92730FD2-AFF1-464D-A439-14D76E521274}"/>
              </a:ext>
            </a:extLst>
          </p:cNvPr>
          <p:cNvSpPr/>
          <p:nvPr/>
        </p:nvSpPr>
        <p:spPr bwMode="auto">
          <a:xfrm>
            <a:off x="6406648" y="2966107"/>
            <a:ext cx="1825223"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List</a:t>
            </a:r>
          </a:p>
          <a:p>
            <a:pPr algn="ctr"/>
            <a:r>
              <a:rPr lang="en-US" sz="1400" b="1" dirty="0">
                <a:solidFill>
                  <a:schemeClr val="bg1"/>
                </a:solidFill>
                <a:effectLst>
                  <a:outerShdw blurRad="38100" dist="38100" dir="2700000" algn="tl">
                    <a:srgbClr val="000000">
                      <a:alpha val="43137"/>
                    </a:srgbClr>
                  </a:outerShdw>
                </a:effectLst>
              </a:rPr>
              <a:t>docker images</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image ls</a:t>
            </a:r>
          </a:p>
        </p:txBody>
      </p:sp>
      <p:sp>
        <p:nvSpPr>
          <p:cNvPr id="13" name="Rectangle 12">
            <a:extLst>
              <a:ext uri="{FF2B5EF4-FFF2-40B4-BE49-F238E27FC236}">
                <a16:creationId xmlns:a16="http://schemas.microsoft.com/office/drawing/2014/main" id="{DEDA0ABD-C53C-48C9-9021-9A705F2A4DEF}"/>
              </a:ext>
            </a:extLst>
          </p:cNvPr>
          <p:cNvSpPr/>
          <p:nvPr/>
        </p:nvSpPr>
        <p:spPr bwMode="auto">
          <a:xfrm>
            <a:off x="8564021" y="2966107"/>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Remove</a:t>
            </a:r>
          </a:p>
          <a:p>
            <a:pPr algn="ctr"/>
            <a:r>
              <a:rPr lang="en-US" sz="1400" b="1" dirty="0">
                <a:solidFill>
                  <a:schemeClr val="bg1"/>
                </a:solidFill>
                <a:effectLst>
                  <a:outerShdw blurRad="38100" dist="38100" dir="2700000" algn="tl">
                    <a:srgbClr val="000000">
                      <a:alpha val="43137"/>
                    </a:srgbClr>
                  </a:outerShdw>
                </a:effectLst>
              </a:rPr>
              <a:t>docker </a:t>
            </a:r>
            <a:r>
              <a:rPr lang="en-US" sz="1400" b="1" dirty="0" err="1">
                <a:solidFill>
                  <a:schemeClr val="bg1"/>
                </a:solidFill>
                <a:effectLst>
                  <a:outerShdw blurRad="38100" dist="38100" dir="2700000" algn="tl">
                    <a:srgbClr val="000000">
                      <a:alpha val="43137"/>
                    </a:srgbClr>
                  </a:outerShdw>
                </a:effectLst>
              </a:rPr>
              <a:t>rmi</a:t>
            </a: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image rm</a:t>
            </a:r>
          </a:p>
        </p:txBody>
      </p:sp>
      <p:sp>
        <p:nvSpPr>
          <p:cNvPr id="15" name="Rectangle 14">
            <a:extLst>
              <a:ext uri="{FF2B5EF4-FFF2-40B4-BE49-F238E27FC236}">
                <a16:creationId xmlns:a16="http://schemas.microsoft.com/office/drawing/2014/main" id="{53A9CDA3-1202-43D3-A639-2BAB117B060F}"/>
              </a:ext>
            </a:extLst>
          </p:cNvPr>
          <p:cNvSpPr/>
          <p:nvPr/>
        </p:nvSpPr>
        <p:spPr bwMode="auto">
          <a:xfrm>
            <a:off x="4242989" y="2963545"/>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Pull</a:t>
            </a:r>
          </a:p>
          <a:p>
            <a:pPr algn="ctr"/>
            <a:r>
              <a:rPr lang="en-US" sz="1400" b="1" dirty="0">
                <a:solidFill>
                  <a:schemeClr val="bg1"/>
                </a:solidFill>
                <a:effectLst>
                  <a:outerShdw blurRad="38100" dist="38100" dir="2700000" algn="tl">
                    <a:srgbClr val="000000">
                      <a:alpha val="43137"/>
                    </a:srgbClr>
                  </a:outerShdw>
                </a:effectLst>
              </a:rPr>
              <a:t>docker pull</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image pull</a:t>
            </a:r>
          </a:p>
        </p:txBody>
      </p:sp>
    </p:spTree>
    <p:extLst>
      <p:ext uri="{BB962C8B-B14F-4D97-AF65-F5344CB8AC3E}">
        <p14:creationId xmlns:p14="http://schemas.microsoft.com/office/powerpoint/2010/main" val="26230325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7A1690-E2A8-43A8-9C54-D3207F92971A}"/>
              </a:ext>
            </a:extLst>
          </p:cNvPr>
          <p:cNvSpPr>
            <a:spLocks noGrp="1"/>
          </p:cNvSpPr>
          <p:nvPr>
            <p:ph type="body" sz="quarter" idx="10"/>
          </p:nvPr>
        </p:nvSpPr>
        <p:spPr/>
        <p:txBody>
          <a:bodyPr/>
          <a:lstStyle/>
          <a:p>
            <a:endParaRPr lang="bg-BG"/>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Working with Containers</a:t>
            </a:r>
          </a:p>
        </p:txBody>
      </p:sp>
      <p:sp>
        <p:nvSpPr>
          <p:cNvPr id="10" name="Rectangle 9">
            <a:extLst>
              <a:ext uri="{FF2B5EF4-FFF2-40B4-BE49-F238E27FC236}">
                <a16:creationId xmlns:a16="http://schemas.microsoft.com/office/drawing/2014/main" id="{7901F531-7A73-4D03-ADED-548F09767295}"/>
              </a:ext>
            </a:extLst>
          </p:cNvPr>
          <p:cNvSpPr/>
          <p:nvPr/>
        </p:nvSpPr>
        <p:spPr bwMode="auto">
          <a:xfrm>
            <a:off x="2438400" y="2286000"/>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Run container</a:t>
            </a:r>
          </a:p>
          <a:p>
            <a:pPr algn="ctr"/>
            <a:r>
              <a:rPr lang="en-US" sz="1400" b="1" dirty="0">
                <a:solidFill>
                  <a:schemeClr val="bg1"/>
                </a:solidFill>
                <a:effectLst>
                  <a:outerShdw blurRad="38100" dist="38100" dir="2700000" algn="tl">
                    <a:srgbClr val="000000">
                      <a:alpha val="43137"/>
                    </a:srgbClr>
                  </a:outerShdw>
                </a:effectLst>
              </a:rPr>
              <a:t>docker run</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run</a:t>
            </a:r>
          </a:p>
        </p:txBody>
      </p:sp>
      <p:sp>
        <p:nvSpPr>
          <p:cNvPr id="7" name="Rectangle 6">
            <a:extLst>
              <a:ext uri="{FF2B5EF4-FFF2-40B4-BE49-F238E27FC236}">
                <a16:creationId xmlns:a16="http://schemas.microsoft.com/office/drawing/2014/main" id="{286DA782-23D3-4479-A0D6-E81AB532AE65}"/>
              </a:ext>
            </a:extLst>
          </p:cNvPr>
          <p:cNvSpPr/>
          <p:nvPr/>
        </p:nvSpPr>
        <p:spPr bwMode="auto">
          <a:xfrm>
            <a:off x="4422650" y="2286000"/>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Stop container</a:t>
            </a:r>
          </a:p>
          <a:p>
            <a:pPr algn="ctr"/>
            <a:r>
              <a:rPr lang="en-US" sz="1400" b="1" dirty="0">
                <a:solidFill>
                  <a:schemeClr val="bg1"/>
                </a:solidFill>
                <a:effectLst>
                  <a:outerShdw blurRad="38100" dist="38100" dir="2700000" algn="tl">
                    <a:srgbClr val="000000">
                      <a:alpha val="43137"/>
                    </a:srgbClr>
                  </a:outerShdw>
                </a:effectLst>
              </a:rPr>
              <a:t>docker stop</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stop</a:t>
            </a:r>
          </a:p>
        </p:txBody>
      </p:sp>
      <p:sp>
        <p:nvSpPr>
          <p:cNvPr id="11" name="Rectangle 10">
            <a:extLst>
              <a:ext uri="{FF2B5EF4-FFF2-40B4-BE49-F238E27FC236}">
                <a16:creationId xmlns:a16="http://schemas.microsoft.com/office/drawing/2014/main" id="{58155E33-D7CF-4C84-B819-3F78899FEC90}"/>
              </a:ext>
            </a:extLst>
          </p:cNvPr>
          <p:cNvSpPr/>
          <p:nvPr/>
        </p:nvSpPr>
        <p:spPr bwMode="auto">
          <a:xfrm>
            <a:off x="6406900" y="2286000"/>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Start container</a:t>
            </a:r>
          </a:p>
          <a:p>
            <a:pPr algn="ctr"/>
            <a:r>
              <a:rPr lang="en-US" sz="1400" b="1" dirty="0">
                <a:solidFill>
                  <a:schemeClr val="bg1"/>
                </a:solidFill>
                <a:effectLst>
                  <a:outerShdw blurRad="38100" dist="38100" dir="2700000" algn="tl">
                    <a:srgbClr val="000000">
                      <a:alpha val="43137"/>
                    </a:srgbClr>
                  </a:outerShdw>
                </a:effectLst>
              </a:rPr>
              <a:t>docker start</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start</a:t>
            </a:r>
          </a:p>
        </p:txBody>
      </p:sp>
      <p:sp>
        <p:nvSpPr>
          <p:cNvPr id="12" name="Rectangle 11">
            <a:extLst>
              <a:ext uri="{FF2B5EF4-FFF2-40B4-BE49-F238E27FC236}">
                <a16:creationId xmlns:a16="http://schemas.microsoft.com/office/drawing/2014/main" id="{11F75B8D-74FF-470E-B03E-CE07F8D495E1}"/>
              </a:ext>
            </a:extLst>
          </p:cNvPr>
          <p:cNvSpPr/>
          <p:nvPr/>
        </p:nvSpPr>
        <p:spPr bwMode="auto">
          <a:xfrm>
            <a:off x="4418338" y="4116102"/>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Remove container</a:t>
            </a:r>
          </a:p>
          <a:p>
            <a:pPr algn="ctr"/>
            <a:r>
              <a:rPr lang="en-US" sz="1400" b="1" dirty="0">
                <a:solidFill>
                  <a:schemeClr val="bg1"/>
                </a:solidFill>
                <a:effectLst>
                  <a:outerShdw blurRad="38100" dist="38100" dir="2700000" algn="tl">
                    <a:srgbClr val="000000">
                      <a:alpha val="43137"/>
                    </a:srgbClr>
                  </a:outerShdw>
                </a:effectLst>
              </a:rPr>
              <a:t>docker rm</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rm</a:t>
            </a:r>
          </a:p>
        </p:txBody>
      </p:sp>
      <p:sp>
        <p:nvSpPr>
          <p:cNvPr id="14" name="Rectangle 13">
            <a:extLst>
              <a:ext uri="{FF2B5EF4-FFF2-40B4-BE49-F238E27FC236}">
                <a16:creationId xmlns:a16="http://schemas.microsoft.com/office/drawing/2014/main" id="{C5D37B47-C33E-40B0-80B7-DA542D5D8F86}"/>
              </a:ext>
            </a:extLst>
          </p:cNvPr>
          <p:cNvSpPr/>
          <p:nvPr/>
        </p:nvSpPr>
        <p:spPr bwMode="auto">
          <a:xfrm>
            <a:off x="8391151" y="2286000"/>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List containers</a:t>
            </a:r>
          </a:p>
          <a:p>
            <a:pPr algn="ctr"/>
            <a:r>
              <a:rPr lang="en-US" sz="1400" b="1" dirty="0">
                <a:solidFill>
                  <a:schemeClr val="bg1"/>
                </a:solidFill>
                <a:effectLst>
                  <a:outerShdw blurRad="38100" dist="38100" dir="2700000" algn="tl">
                    <a:srgbClr val="000000">
                      <a:alpha val="43137"/>
                    </a:srgbClr>
                  </a:outerShdw>
                </a:effectLst>
              </a:rPr>
              <a:t>docker </a:t>
            </a:r>
            <a:r>
              <a:rPr lang="en-US" sz="1400" b="1" dirty="0" err="1">
                <a:solidFill>
                  <a:schemeClr val="bg1"/>
                </a:solidFill>
                <a:effectLst>
                  <a:outerShdw blurRad="38100" dist="38100" dir="2700000" algn="tl">
                    <a:srgbClr val="000000">
                      <a:alpha val="43137"/>
                    </a:srgbClr>
                  </a:outerShdw>
                </a:effectLst>
              </a:rPr>
              <a:t>ps</a:t>
            </a: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ls</a:t>
            </a:r>
          </a:p>
        </p:txBody>
      </p:sp>
      <p:sp>
        <p:nvSpPr>
          <p:cNvPr id="16" name="Rectangle 15">
            <a:extLst>
              <a:ext uri="{FF2B5EF4-FFF2-40B4-BE49-F238E27FC236}">
                <a16:creationId xmlns:a16="http://schemas.microsoft.com/office/drawing/2014/main" id="{12DBBA6D-BF54-4289-AE54-FE832F151A8A}"/>
              </a:ext>
            </a:extLst>
          </p:cNvPr>
          <p:cNvSpPr/>
          <p:nvPr/>
        </p:nvSpPr>
        <p:spPr bwMode="auto">
          <a:xfrm>
            <a:off x="6406900" y="4116102"/>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Show processes</a:t>
            </a:r>
          </a:p>
          <a:p>
            <a:pPr algn="ctr"/>
            <a:r>
              <a:rPr lang="en-US" sz="1400" b="1" dirty="0">
                <a:solidFill>
                  <a:schemeClr val="bg1"/>
                </a:solidFill>
                <a:effectLst>
                  <a:outerShdw blurRad="38100" dist="38100" dir="2700000" algn="tl">
                    <a:srgbClr val="000000">
                      <a:alpha val="43137"/>
                    </a:srgbClr>
                  </a:outerShdw>
                </a:effectLst>
              </a:rPr>
              <a:t>docker top</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top</a:t>
            </a:r>
          </a:p>
        </p:txBody>
      </p:sp>
    </p:spTree>
    <p:extLst>
      <p:ext uri="{BB962C8B-B14F-4D97-AF65-F5344CB8AC3E}">
        <p14:creationId xmlns:p14="http://schemas.microsoft.com/office/powerpoint/2010/main" val="14762966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11" grpId="0" animBg="1"/>
      <p:bldP spid="12" grpId="0" animBg="1"/>
      <p:bldP spid="14"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Practice: Containerization</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Level 101</a:t>
            </a:r>
            <a:endParaRPr lang="bg-BG" dirty="0"/>
          </a:p>
        </p:txBody>
      </p:sp>
    </p:spTree>
    <p:extLst>
      <p:ext uri="{BB962C8B-B14F-4D97-AF65-F5344CB8AC3E}">
        <p14:creationId xmlns:p14="http://schemas.microsoft.com/office/powerpoint/2010/main" val="36022167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Containerization</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Level 102</a:t>
            </a:r>
            <a:endParaRPr lang="bg-BG" dirty="0"/>
          </a:p>
        </p:txBody>
      </p:sp>
    </p:spTree>
    <p:extLst>
      <p:ext uri="{BB962C8B-B14F-4D97-AF65-F5344CB8AC3E}">
        <p14:creationId xmlns:p14="http://schemas.microsoft.com/office/powerpoint/2010/main" val="320837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6014CDB-233C-46E6-829B-499C18012EA8}"/>
              </a:ext>
            </a:extLst>
          </p:cNvPr>
          <p:cNvSpPr>
            <a:spLocks noGrp="1"/>
          </p:cNvSpPr>
          <p:nvPr>
            <p:ph type="body" sz="quarter" idx="10"/>
          </p:nvPr>
        </p:nvSpPr>
        <p:spPr>
          <a:xfrm>
            <a:off x="5943600" y="1196125"/>
            <a:ext cx="6064898" cy="5201066"/>
          </a:xfrm>
        </p:spPr>
        <p:txBody>
          <a:bodyPr>
            <a:normAutofit lnSpcReduction="10000"/>
          </a:bodyPr>
          <a:lstStyle/>
          <a:p>
            <a:pPr latinLnBrk="0"/>
            <a:r>
              <a:rPr lang="en-US" sz="2800" dirty="0"/>
              <a:t>Windows containers function similarly to virtual machines regarding networking</a:t>
            </a:r>
          </a:p>
          <a:p>
            <a:pPr latinLnBrk="0"/>
            <a:r>
              <a:rPr lang="en-US" sz="2800" dirty="0"/>
              <a:t>Each container has a virtual network adapter (</a:t>
            </a:r>
            <a:r>
              <a:rPr lang="en-US" sz="2800" dirty="0" err="1"/>
              <a:t>vNIC</a:t>
            </a:r>
            <a:r>
              <a:rPr lang="en-US" sz="2800" dirty="0"/>
              <a:t>) which is connected to a Hyper-V virtual switch (</a:t>
            </a:r>
            <a:r>
              <a:rPr lang="en-US" sz="2800" dirty="0" err="1"/>
              <a:t>vSwitch</a:t>
            </a:r>
            <a:r>
              <a:rPr lang="en-US" sz="2800" dirty="0"/>
              <a:t>)</a:t>
            </a:r>
          </a:p>
          <a:p>
            <a:pPr latinLnBrk="0"/>
            <a:r>
              <a:rPr lang="en-US" sz="2800" dirty="0"/>
              <a:t>Windows supports </a:t>
            </a:r>
            <a:r>
              <a:rPr lang="en-US" sz="2800" b="1" i="1" dirty="0" err="1"/>
              <a:t>nat</a:t>
            </a:r>
            <a:r>
              <a:rPr lang="en-US" sz="2800" dirty="0"/>
              <a:t>, </a:t>
            </a:r>
            <a:r>
              <a:rPr lang="en-US" sz="2800" b="1" i="1" dirty="0"/>
              <a:t>overlay</a:t>
            </a:r>
            <a:r>
              <a:rPr lang="en-US" sz="2800" dirty="0"/>
              <a:t>, </a:t>
            </a:r>
            <a:r>
              <a:rPr lang="en-US" sz="2800" b="1" i="1" dirty="0"/>
              <a:t>transparent</a:t>
            </a:r>
            <a:r>
              <a:rPr lang="en-US" sz="2800" dirty="0"/>
              <a:t>, </a:t>
            </a:r>
            <a:r>
              <a:rPr lang="en-US" sz="2800" b="1" i="1" dirty="0"/>
              <a:t>l2bridge</a:t>
            </a:r>
            <a:r>
              <a:rPr lang="en-US" sz="2800" dirty="0"/>
              <a:t>, and </a:t>
            </a:r>
            <a:r>
              <a:rPr lang="en-US" sz="2800" b="1" i="1" dirty="0"/>
              <a:t>l2tunnel</a:t>
            </a:r>
          </a:p>
          <a:p>
            <a:pPr latinLnBrk="0"/>
            <a:r>
              <a:rPr lang="en-US" sz="2800" dirty="0"/>
              <a:t>The first time the docker engine runs, it will create a </a:t>
            </a:r>
            <a:r>
              <a:rPr lang="en-US" sz="2800" b="1" dirty="0"/>
              <a:t>default NAT network</a:t>
            </a:r>
            <a:endParaRPr lang="bg-BG" sz="2800" b="1" dirty="0"/>
          </a:p>
        </p:txBody>
      </p:sp>
      <p:sp>
        <p:nvSpPr>
          <p:cNvPr id="4" name="Title 3">
            <a:extLst>
              <a:ext uri="{FF2B5EF4-FFF2-40B4-BE49-F238E27FC236}">
                <a16:creationId xmlns:a16="http://schemas.microsoft.com/office/drawing/2014/main" id="{2FE60101-A457-421E-956B-B1371F9D4630}"/>
              </a:ext>
            </a:extLst>
          </p:cNvPr>
          <p:cNvSpPr>
            <a:spLocks noGrp="1"/>
          </p:cNvSpPr>
          <p:nvPr>
            <p:ph type="title"/>
          </p:nvPr>
        </p:nvSpPr>
        <p:spPr/>
        <p:txBody>
          <a:bodyPr/>
          <a:lstStyle/>
          <a:p>
            <a:r>
              <a:rPr lang="en-US" dirty="0"/>
              <a:t>Container Networking Architecture</a:t>
            </a:r>
            <a:endParaRPr lang="bg-BG" dirty="0"/>
          </a:p>
        </p:txBody>
      </p:sp>
      <p:pic>
        <p:nvPicPr>
          <p:cNvPr id="7" name="Picture 6" descr="Diagram&#10;&#10;Description automatically generated">
            <a:extLst>
              <a:ext uri="{FF2B5EF4-FFF2-40B4-BE49-F238E27FC236}">
                <a16:creationId xmlns:a16="http://schemas.microsoft.com/office/drawing/2014/main" id="{14114B2E-C87F-4054-9F4C-9FB13C621926}"/>
              </a:ext>
            </a:extLst>
          </p:cNvPr>
          <p:cNvPicPr>
            <a:picLocks noChangeAspect="1"/>
          </p:cNvPicPr>
          <p:nvPr/>
        </p:nvPicPr>
        <p:blipFill rotWithShape="1">
          <a:blip r:embed="rId2">
            <a:extLst>
              <a:ext uri="{28A0092B-C50C-407E-A947-70E740481C1C}">
                <a14:useLocalDpi xmlns:a14="http://schemas.microsoft.com/office/drawing/2010/main" val="0"/>
              </a:ext>
            </a:extLst>
          </a:blip>
          <a:srcRect l="18125" t="7742" r="20468" b="7742"/>
          <a:stretch/>
        </p:blipFill>
        <p:spPr>
          <a:xfrm>
            <a:off x="523641" y="1905000"/>
            <a:ext cx="5162457" cy="3993350"/>
          </a:xfrm>
          <a:prstGeom prst="rect">
            <a:avLst/>
          </a:prstGeom>
        </p:spPr>
      </p:pic>
      <p:sp>
        <p:nvSpPr>
          <p:cNvPr id="8" name="TextBox 7">
            <a:extLst>
              <a:ext uri="{FF2B5EF4-FFF2-40B4-BE49-F238E27FC236}">
                <a16:creationId xmlns:a16="http://schemas.microsoft.com/office/drawing/2014/main" id="{618DD192-ED70-408A-AF5F-CEA00843D244}"/>
              </a:ext>
            </a:extLst>
          </p:cNvPr>
          <p:cNvSpPr txBox="1"/>
          <p:nvPr/>
        </p:nvSpPr>
        <p:spPr>
          <a:xfrm>
            <a:off x="76200" y="6249702"/>
            <a:ext cx="11932298"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https://docs.microsoft.com/en-us/virtualization/windowscontainers/container-networking/architecture</a:t>
            </a:r>
          </a:p>
        </p:txBody>
      </p:sp>
    </p:spTree>
    <p:extLst>
      <p:ext uri="{BB962C8B-B14F-4D97-AF65-F5344CB8AC3E}">
        <p14:creationId xmlns:p14="http://schemas.microsoft.com/office/powerpoint/2010/main" val="236318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2800" dirty="0"/>
              <a:t>Modifying NAT (modify </a:t>
            </a:r>
            <a:r>
              <a:rPr lang="en-US" sz="2800" b="1" dirty="0" err="1"/>
              <a:t>daemon.json</a:t>
            </a:r>
            <a:r>
              <a:rPr lang="en-US" sz="2800" dirty="0"/>
              <a:t>)</a:t>
            </a:r>
          </a:p>
          <a:p>
            <a:endParaRPr lang="en-US" sz="2800" dirty="0"/>
          </a:p>
          <a:p>
            <a:r>
              <a:rPr lang="en-US" sz="2800" dirty="0"/>
              <a:t>Port mapping</a:t>
            </a:r>
          </a:p>
          <a:p>
            <a:endParaRPr lang="en-US" sz="2800" dirty="0"/>
          </a:p>
          <a:p>
            <a:r>
              <a:rPr lang="en-US" sz="2800" dirty="0"/>
              <a:t>Transparent network (</a:t>
            </a:r>
            <a:r>
              <a:rPr lang="en-US" sz="2800" i="1" dirty="0"/>
              <a:t>directly connected to the physical network</a:t>
            </a:r>
            <a:r>
              <a:rPr lang="en-US" sz="2800" dirty="0"/>
              <a:t>)</a:t>
            </a:r>
          </a:p>
          <a:p>
            <a:pPr lvl="1"/>
            <a:r>
              <a:rPr lang="en-US" sz="2400" dirty="0"/>
              <a:t>Define the network</a:t>
            </a:r>
          </a:p>
          <a:p>
            <a:pPr lvl="1"/>
            <a:endParaRPr lang="en-US" sz="2400" dirty="0"/>
          </a:p>
          <a:p>
            <a:pPr lvl="1"/>
            <a:r>
              <a:rPr lang="en-US" sz="2400" dirty="0"/>
              <a:t>Start a container attached to the new network</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Containers and Networks</a:t>
            </a:r>
          </a:p>
        </p:txBody>
      </p:sp>
      <p:sp>
        <p:nvSpPr>
          <p:cNvPr id="7" name="Text Placeholder 5">
            <a:extLst>
              <a:ext uri="{FF2B5EF4-FFF2-40B4-BE49-F238E27FC236}">
                <a16:creationId xmlns:a16="http://schemas.microsoft.com/office/drawing/2014/main" id="{DB328ADC-7580-4719-9DD2-7C8097807085}"/>
              </a:ext>
            </a:extLst>
          </p:cNvPr>
          <p:cNvSpPr txBox="1">
            <a:spLocks/>
          </p:cNvSpPr>
          <p:nvPr/>
        </p:nvSpPr>
        <p:spPr>
          <a:xfrm>
            <a:off x="768626" y="1770036"/>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 "fixed-</a:t>
            </a:r>
            <a:r>
              <a:rPr lang="en-US" sz="1800" dirty="0" err="1">
                <a:solidFill>
                  <a:schemeClr val="tx1"/>
                </a:solidFill>
              </a:rPr>
              <a:t>cidr</a:t>
            </a:r>
            <a:r>
              <a:rPr lang="en-US" sz="1800" dirty="0">
                <a:solidFill>
                  <a:schemeClr val="tx1"/>
                </a:solidFill>
              </a:rPr>
              <a:t>": "192.168.0.0/24" }</a:t>
            </a:r>
          </a:p>
        </p:txBody>
      </p:sp>
      <p:sp>
        <p:nvSpPr>
          <p:cNvPr id="8" name="Text Placeholder 5">
            <a:extLst>
              <a:ext uri="{FF2B5EF4-FFF2-40B4-BE49-F238E27FC236}">
                <a16:creationId xmlns:a16="http://schemas.microsoft.com/office/drawing/2014/main" id="{F2E06B8F-2D45-4818-A98F-1588E72F5F4F}"/>
              </a:ext>
            </a:extLst>
          </p:cNvPr>
          <p:cNvSpPr txBox="1">
            <a:spLocks/>
          </p:cNvSpPr>
          <p:nvPr/>
        </p:nvSpPr>
        <p:spPr>
          <a:xfrm>
            <a:off x="768626" y="29718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run -d -p 8000:80 &lt;image-id&gt;:&lt;tag&gt;</a:t>
            </a:r>
          </a:p>
        </p:txBody>
      </p:sp>
      <p:sp>
        <p:nvSpPr>
          <p:cNvPr id="9" name="Text Placeholder 5">
            <a:extLst>
              <a:ext uri="{FF2B5EF4-FFF2-40B4-BE49-F238E27FC236}">
                <a16:creationId xmlns:a16="http://schemas.microsoft.com/office/drawing/2014/main" id="{5810AFA8-7051-4443-BB6B-79366CE4083A}"/>
              </a:ext>
            </a:extLst>
          </p:cNvPr>
          <p:cNvSpPr txBox="1">
            <a:spLocks/>
          </p:cNvSpPr>
          <p:nvPr/>
        </p:nvSpPr>
        <p:spPr>
          <a:xfrm>
            <a:off x="1295400" y="4662970"/>
            <a:ext cx="10065026"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network create -d transparent &lt;network-id&gt;</a:t>
            </a:r>
          </a:p>
        </p:txBody>
      </p:sp>
      <p:sp>
        <p:nvSpPr>
          <p:cNvPr id="10" name="Text Placeholder 5">
            <a:extLst>
              <a:ext uri="{FF2B5EF4-FFF2-40B4-BE49-F238E27FC236}">
                <a16:creationId xmlns:a16="http://schemas.microsoft.com/office/drawing/2014/main" id="{133468E4-8723-46E8-81F1-EBF079EEF691}"/>
              </a:ext>
            </a:extLst>
          </p:cNvPr>
          <p:cNvSpPr txBox="1">
            <a:spLocks/>
          </p:cNvSpPr>
          <p:nvPr/>
        </p:nvSpPr>
        <p:spPr>
          <a:xfrm>
            <a:off x="1295400" y="5776516"/>
            <a:ext cx="10065026"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run -it --network &lt;network-id&gt; &lt;image-id&gt;:&lt;tag&gt; </a:t>
            </a:r>
          </a:p>
        </p:txBody>
      </p:sp>
    </p:spTree>
    <p:extLst>
      <p:ext uri="{BB962C8B-B14F-4D97-AF65-F5344CB8AC3E}">
        <p14:creationId xmlns:p14="http://schemas.microsoft.com/office/powerpoint/2010/main" val="21596458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229E41-1C2E-40D8-AEC3-704E8AC2C421}"/>
              </a:ext>
            </a:extLst>
          </p:cNvPr>
          <p:cNvSpPr>
            <a:spLocks noGrp="1"/>
          </p:cNvSpPr>
          <p:nvPr>
            <p:ph type="body" sz="quarter" idx="10"/>
          </p:nvPr>
        </p:nvSpPr>
        <p:spPr/>
        <p:txBody>
          <a:bodyPr>
            <a:normAutofit/>
          </a:bodyPr>
          <a:lstStyle/>
          <a:p>
            <a:pPr latinLnBrk="0"/>
            <a:r>
              <a:rPr lang="en-US" sz="2400" b="1" dirty="0"/>
              <a:t>Bind mounts </a:t>
            </a:r>
            <a:r>
              <a:rPr lang="en-US" sz="2400" dirty="0"/>
              <a:t>allow containers to share a directory with the host</a:t>
            </a:r>
          </a:p>
          <a:p>
            <a:pPr latinLnBrk="0"/>
            <a:r>
              <a:rPr lang="en-US" sz="2400" dirty="0"/>
              <a:t>The permission model used for bind mounts varies based on the isolation level</a:t>
            </a:r>
          </a:p>
          <a:p>
            <a:pPr latinLnBrk="0"/>
            <a:r>
              <a:rPr lang="en-US" sz="2400" b="1" dirty="0"/>
              <a:t>Hyper-V isolation</a:t>
            </a:r>
            <a:r>
              <a:rPr lang="en-US" sz="2400" dirty="0"/>
              <a:t> use a simple </a:t>
            </a:r>
            <a:r>
              <a:rPr lang="en-US" sz="2400" b="1" dirty="0"/>
              <a:t>read-only</a:t>
            </a:r>
            <a:r>
              <a:rPr lang="en-US" sz="2400" dirty="0"/>
              <a:t> or </a:t>
            </a:r>
            <a:r>
              <a:rPr lang="en-US" sz="2400" b="1" dirty="0"/>
              <a:t>read-write</a:t>
            </a:r>
            <a:r>
              <a:rPr lang="en-US" sz="2400" dirty="0"/>
              <a:t> permission model. Files are accessed on the host using the </a:t>
            </a:r>
            <a:r>
              <a:rPr lang="en-US" sz="2400" b="1" dirty="0" err="1"/>
              <a:t>LocalSystem</a:t>
            </a:r>
            <a:r>
              <a:rPr lang="en-US" sz="2400" dirty="0"/>
              <a:t> account</a:t>
            </a:r>
          </a:p>
          <a:p>
            <a:pPr latinLnBrk="0"/>
            <a:r>
              <a:rPr lang="en-US" sz="2400" dirty="0"/>
              <a:t>Containers using process isolation use the process identity within the container to access data. These identities only exist within the context of the container and not on the host where the files are stored. So, we must use a well-known security group such as Authenticated Users</a:t>
            </a:r>
          </a:p>
          <a:p>
            <a:pPr latinLnBrk="0"/>
            <a:r>
              <a:rPr lang="en-US" sz="2400" dirty="0"/>
              <a:t>An </a:t>
            </a:r>
            <a:r>
              <a:rPr lang="en-US" sz="2400" b="1" dirty="0"/>
              <a:t>SMB mounts </a:t>
            </a:r>
            <a:r>
              <a:rPr lang="en-US" sz="2400" dirty="0"/>
              <a:t>can be used to share data between containers running on different hosts</a:t>
            </a:r>
          </a:p>
          <a:p>
            <a:pPr latinLnBrk="0"/>
            <a:r>
              <a:rPr lang="en-US" sz="2400" b="1" dirty="0"/>
              <a:t>Named volumes </a:t>
            </a:r>
            <a:r>
              <a:rPr lang="en-US" sz="2400" dirty="0"/>
              <a:t>allow us to create a volume by name, assign it to a container, and reuse it later by the same name</a:t>
            </a:r>
          </a:p>
        </p:txBody>
      </p:sp>
      <p:sp>
        <p:nvSpPr>
          <p:cNvPr id="3" name="Title 2">
            <a:extLst>
              <a:ext uri="{FF2B5EF4-FFF2-40B4-BE49-F238E27FC236}">
                <a16:creationId xmlns:a16="http://schemas.microsoft.com/office/drawing/2014/main" id="{FB4A4F8E-C1C2-4108-812F-A338124A672C}"/>
              </a:ext>
            </a:extLst>
          </p:cNvPr>
          <p:cNvSpPr>
            <a:spLocks noGrp="1"/>
          </p:cNvSpPr>
          <p:nvPr>
            <p:ph type="title"/>
          </p:nvPr>
        </p:nvSpPr>
        <p:spPr/>
        <p:txBody>
          <a:bodyPr/>
          <a:lstStyle/>
          <a:p>
            <a:r>
              <a:rPr lang="en-US" dirty="0"/>
              <a:t>Persistent Storage in Containers</a:t>
            </a:r>
            <a:endParaRPr lang="bg-BG" dirty="0"/>
          </a:p>
        </p:txBody>
      </p:sp>
      <p:sp>
        <p:nvSpPr>
          <p:cNvPr id="4" name="Slide Number Placeholder 3">
            <a:extLst>
              <a:ext uri="{FF2B5EF4-FFF2-40B4-BE49-F238E27FC236}">
                <a16:creationId xmlns:a16="http://schemas.microsoft.com/office/drawing/2014/main" id="{629A11BE-F384-4627-A0D3-5F0DF48A4749}"/>
              </a:ext>
            </a:extLst>
          </p:cNvPr>
          <p:cNvSpPr>
            <a:spLocks noGrp="1"/>
          </p:cNvSpPr>
          <p:nvPr>
            <p:ph type="sldNum" sz="quarter" idx="13"/>
          </p:nvPr>
        </p:nvSpPr>
        <p:spPr/>
        <p:txBody>
          <a:bodyPr/>
          <a:lstStyle/>
          <a:p>
            <a:fld id="{C014DD1E-5D91-48A3-AD6D-45FBA980D106}" type="slidenum">
              <a:rPr lang="en-US" smtClean="0"/>
              <a:pPr/>
              <a:t>28</a:t>
            </a:fld>
            <a:endParaRPr lang="en-US" dirty="0"/>
          </a:p>
        </p:txBody>
      </p:sp>
      <p:sp>
        <p:nvSpPr>
          <p:cNvPr id="5" name="TextBox 4">
            <a:extLst>
              <a:ext uri="{FF2B5EF4-FFF2-40B4-BE49-F238E27FC236}">
                <a16:creationId xmlns:a16="http://schemas.microsoft.com/office/drawing/2014/main" id="{30B0F24D-2B18-4B3F-943C-7E6300586188}"/>
              </a:ext>
            </a:extLst>
          </p:cNvPr>
          <p:cNvSpPr txBox="1"/>
          <p:nvPr/>
        </p:nvSpPr>
        <p:spPr>
          <a:xfrm>
            <a:off x="76200" y="6249702"/>
            <a:ext cx="11932298"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https://docs.microsoft.com/en-us/virtualization/windowscontainers/manage-containers/persistent-storage</a:t>
            </a:r>
          </a:p>
        </p:txBody>
      </p:sp>
    </p:spTree>
    <p:extLst>
      <p:ext uri="{BB962C8B-B14F-4D97-AF65-F5344CB8AC3E}">
        <p14:creationId xmlns:p14="http://schemas.microsoft.com/office/powerpoint/2010/main" val="3903655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r>
              <a:rPr lang="en-US" dirty="0"/>
              <a:t>Persistent data is stored to a sub-folders in</a:t>
            </a:r>
          </a:p>
          <a:p>
            <a:pPr marL="609219" lvl="1" indent="0">
              <a:buNone/>
            </a:pPr>
            <a:r>
              <a:rPr lang="en-US" b="1" dirty="0"/>
              <a:t>C:\ProgramData\docker\volumes</a:t>
            </a:r>
          </a:p>
          <a:p>
            <a:r>
              <a:rPr lang="en-US" dirty="0"/>
              <a:t>Create a bind mount in read-write (default mode)</a:t>
            </a:r>
          </a:p>
          <a:p>
            <a:pPr marL="0" indent="0">
              <a:buNone/>
            </a:pPr>
            <a:endParaRPr lang="en-US" dirty="0"/>
          </a:p>
          <a:p>
            <a:r>
              <a:rPr lang="en-US" dirty="0"/>
              <a:t>Create a bind mount in read-only mode</a:t>
            </a:r>
          </a:p>
          <a:p>
            <a:endParaRPr lang="en-US" dirty="0"/>
          </a:p>
          <a:p>
            <a:r>
              <a:rPr lang="en-US" dirty="0"/>
              <a:t>Create a named volume</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Containers and Data Persistency</a:t>
            </a:r>
          </a:p>
        </p:txBody>
      </p:sp>
      <p:sp>
        <p:nvSpPr>
          <p:cNvPr id="7" name="Text Placeholder 5">
            <a:extLst>
              <a:ext uri="{FF2B5EF4-FFF2-40B4-BE49-F238E27FC236}">
                <a16:creationId xmlns:a16="http://schemas.microsoft.com/office/drawing/2014/main" id="{A92D7CDF-1922-46C8-BAFD-33A97456129C}"/>
              </a:ext>
            </a:extLst>
          </p:cNvPr>
          <p:cNvSpPr txBox="1">
            <a:spLocks/>
          </p:cNvSpPr>
          <p:nvPr/>
        </p:nvSpPr>
        <p:spPr>
          <a:xfrm>
            <a:off x="768626" y="3263258"/>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run -it -v &lt;host-folder&gt;:&lt;container-folder&gt; &lt;image-id&gt;:&lt;tag&gt; &lt;command&gt;</a:t>
            </a:r>
          </a:p>
        </p:txBody>
      </p:sp>
      <p:sp>
        <p:nvSpPr>
          <p:cNvPr id="8" name="Text Placeholder 5">
            <a:extLst>
              <a:ext uri="{FF2B5EF4-FFF2-40B4-BE49-F238E27FC236}">
                <a16:creationId xmlns:a16="http://schemas.microsoft.com/office/drawing/2014/main" id="{6492B282-D661-4DF9-817B-7B3384B417EC}"/>
              </a:ext>
            </a:extLst>
          </p:cNvPr>
          <p:cNvSpPr txBox="1">
            <a:spLocks/>
          </p:cNvSpPr>
          <p:nvPr/>
        </p:nvSpPr>
        <p:spPr>
          <a:xfrm>
            <a:off x="768626" y="4689061"/>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run -it -v &lt;host-folder&gt;:&lt;container-folder&gt;:</a:t>
            </a:r>
            <a:r>
              <a:rPr lang="en-US" sz="1800" dirty="0" err="1">
                <a:solidFill>
                  <a:schemeClr val="tx1"/>
                </a:solidFill>
              </a:rPr>
              <a:t>ro</a:t>
            </a:r>
            <a:r>
              <a:rPr lang="en-US" sz="1800" dirty="0">
                <a:solidFill>
                  <a:schemeClr val="tx1"/>
                </a:solidFill>
              </a:rPr>
              <a:t> &lt;image-id&gt;:&lt;tag&gt; &lt;command&gt;</a:t>
            </a:r>
          </a:p>
        </p:txBody>
      </p:sp>
      <p:sp>
        <p:nvSpPr>
          <p:cNvPr id="9" name="Text Placeholder 5">
            <a:extLst>
              <a:ext uri="{FF2B5EF4-FFF2-40B4-BE49-F238E27FC236}">
                <a16:creationId xmlns:a16="http://schemas.microsoft.com/office/drawing/2014/main" id="{B916E056-EF55-41D9-B0D9-2E617335EE21}"/>
              </a:ext>
            </a:extLst>
          </p:cNvPr>
          <p:cNvSpPr txBox="1">
            <a:spLocks/>
          </p:cNvSpPr>
          <p:nvPr/>
        </p:nvSpPr>
        <p:spPr>
          <a:xfrm>
            <a:off x="768626" y="6026086"/>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volume create &lt;volume-name&gt;</a:t>
            </a:r>
          </a:p>
        </p:txBody>
      </p:sp>
    </p:spTree>
    <p:extLst>
      <p:ext uri="{BB962C8B-B14F-4D97-AF65-F5344CB8AC3E}">
        <p14:creationId xmlns:p14="http://schemas.microsoft.com/office/powerpoint/2010/main" val="23521860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Homework Progress</a:t>
            </a:r>
          </a:p>
        </p:txBody>
      </p:sp>
      <p:sp>
        <p:nvSpPr>
          <p:cNvPr id="2" name="Slide Number Placeholder 1">
            <a:extLst>
              <a:ext uri="{FF2B5EF4-FFF2-40B4-BE49-F238E27FC236}">
                <a16:creationId xmlns:a16="http://schemas.microsoft.com/office/drawing/2014/main" id="{0EC3D611-83A9-4DFF-BD0D-AE6061924E88}"/>
              </a:ext>
            </a:extLst>
          </p:cNvPr>
          <p:cNvSpPr>
            <a:spLocks noGrp="1"/>
          </p:cNvSpPr>
          <p:nvPr>
            <p:ph type="sldNum" sz="quarter" idx="13"/>
          </p:nvPr>
        </p:nvSpPr>
        <p:spPr>
          <a:xfrm>
            <a:off x="11563400" y="6397197"/>
            <a:ext cx="428710" cy="308845"/>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r" defTabSz="1218987"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234465"/>
              </a:solidFill>
              <a:effectLst/>
              <a:uLnTx/>
              <a:uFillTx/>
              <a:latin typeface="Calibri"/>
              <a:ea typeface="+mn-ea"/>
              <a:cs typeface="+mn-cs"/>
            </a:endParaRPr>
          </a:p>
        </p:txBody>
      </p:sp>
      <p:graphicFrame>
        <p:nvGraphicFramePr>
          <p:cNvPr id="5" name="Chart 4">
            <a:extLst>
              <a:ext uri="{FF2B5EF4-FFF2-40B4-BE49-F238E27FC236}">
                <a16:creationId xmlns:a16="http://schemas.microsoft.com/office/drawing/2014/main" id="{C9A07C50-DB27-4B27-9564-E6E6CE66CE54}"/>
              </a:ext>
            </a:extLst>
          </p:cNvPr>
          <p:cNvGraphicFramePr/>
          <p:nvPr>
            <p:extLst>
              <p:ext uri="{D42A27DB-BD31-4B8C-83A1-F6EECF244321}">
                <p14:modId xmlns:p14="http://schemas.microsoft.com/office/powerpoint/2010/main" val="3147503044"/>
              </p:ext>
            </p:extLst>
          </p:nvPr>
        </p:nvGraphicFramePr>
        <p:xfrm>
          <a:off x="2436056" y="1530747"/>
          <a:ext cx="7319885" cy="48664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DA66BFE-BAE1-4010-AD31-AC9FF2D029F0}"/>
              </a:ext>
            </a:extLst>
          </p:cNvPr>
          <p:cNvSpPr txBox="1"/>
          <p:nvPr/>
        </p:nvSpPr>
        <p:spPr>
          <a:xfrm>
            <a:off x="8290233" y="1447800"/>
            <a:ext cx="3487521" cy="1436905"/>
          </a:xfrm>
          <a:prstGeom prst="rect">
            <a:avLst/>
          </a:prstGeom>
          <a:solidFill>
            <a:schemeClr val="accent6">
              <a:lumMod val="75000"/>
              <a:alpha val="15000"/>
            </a:schemeClr>
          </a:solidFill>
          <a:ln w="12700">
            <a:solidFill>
              <a:schemeClr val="tx1">
                <a:lumMod val="75000"/>
              </a:schemeClr>
            </a:solidFill>
          </a:ln>
        </p:spPr>
        <p:txBody>
          <a:bodyPr vert="horz" wrap="none" lIns="144000" tIns="108000" rIns="144000" bIns="108000" rtlCol="0">
            <a:spAutoFit/>
          </a:bodyPr>
          <a:lstStyle/>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Solutions for M2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can be submitted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until 23:59 on 18.</a:t>
            </a:r>
            <a:r>
              <a:rPr kumimoji="0" lang="bg-BG" sz="2400" b="0" i="0" u="none" strike="noStrike" kern="1200" cap="none" spc="0" normalizeH="0" baseline="0" noProof="0" dirty="0">
                <a:ln>
                  <a:noFill/>
                </a:ln>
                <a:solidFill>
                  <a:srgbClr val="234465"/>
                </a:solidFill>
                <a:effectLst/>
                <a:uLnTx/>
                <a:uFillTx/>
                <a:latin typeface="Calibri" panose="020F0502020204030204"/>
                <a:ea typeface="+mn-ea"/>
                <a:cs typeface="+mn-cs"/>
              </a:rPr>
              <a:t>07</a:t>
            </a: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.202</a:t>
            </a:r>
            <a:r>
              <a:rPr kumimoji="0" lang="bg-BG" sz="2400" b="0" i="0" u="none" strike="noStrike" kern="1200" cap="none" spc="0" normalizeH="0" baseline="0" noProof="0" dirty="0">
                <a:ln>
                  <a:noFill/>
                </a:ln>
                <a:solidFill>
                  <a:srgbClr val="234465"/>
                </a:solidFill>
                <a:effectLst/>
                <a:uLnTx/>
                <a:uFillTx/>
                <a:latin typeface="Calibri" panose="020F0502020204030204"/>
                <a:ea typeface="+mn-ea"/>
                <a:cs typeface="+mn-cs"/>
              </a:rPr>
              <a:t>1	</a:t>
            </a:r>
            <a:endPar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1329859-84C4-4676-BF17-405441F0E490}"/>
              </a:ext>
            </a:extLst>
          </p:cNvPr>
          <p:cNvSpPr txBox="1"/>
          <p:nvPr/>
        </p:nvSpPr>
        <p:spPr>
          <a:xfrm>
            <a:off x="8290233" y="2999075"/>
            <a:ext cx="3487521" cy="1436905"/>
          </a:xfrm>
          <a:prstGeom prst="rect">
            <a:avLst/>
          </a:prstGeom>
          <a:solidFill>
            <a:schemeClr val="accent6">
              <a:lumMod val="75000"/>
              <a:alpha val="15000"/>
            </a:schemeClr>
          </a:solidFill>
          <a:ln w="12700">
            <a:solidFill>
              <a:schemeClr val="tx1">
                <a:lumMod val="75000"/>
              </a:schemeClr>
            </a:solidFill>
          </a:ln>
        </p:spPr>
        <p:txBody>
          <a:bodyPr vert="horz" wrap="none" lIns="144000" tIns="108000" rIns="144000" bIns="108000" rtlCol="0">
            <a:spAutoFit/>
          </a:bodyPr>
          <a:lstStyle/>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Solutions for M3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can be submitted </a:t>
            </a:r>
          </a:p>
          <a:p>
            <a:pPr marL="0" marR="0" lvl="0" indent="0" algn="ctr" defTabSz="914400" rtl="0" eaLnBrk="0" fontAlgn="auto" latinLnBrk="0" hangingPunct="0">
              <a:lnSpc>
                <a:spcPct val="110000"/>
              </a:lnSpc>
              <a:spcBef>
                <a:spcPts val="0"/>
              </a:spcBef>
              <a:spcAft>
                <a:spcPts val="0"/>
              </a:spcAft>
              <a:buClr>
                <a:srgbClr val="67748E">
                  <a:lumMod val="40000"/>
                  <a:lumOff val="60000"/>
                </a:srgbClr>
              </a:buClr>
              <a:buSzPct val="70000"/>
              <a:buFontTx/>
              <a:buNone/>
              <a:tabLst/>
              <a:defRPr/>
            </a:pP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until 23:59 on 25.</a:t>
            </a:r>
            <a:r>
              <a:rPr kumimoji="0" lang="bg-BG" sz="2400" b="0" i="0" u="none" strike="noStrike" kern="1200" cap="none" spc="0" normalizeH="0" baseline="0" noProof="0" dirty="0">
                <a:ln>
                  <a:noFill/>
                </a:ln>
                <a:solidFill>
                  <a:srgbClr val="234465"/>
                </a:solidFill>
                <a:effectLst/>
                <a:uLnTx/>
                <a:uFillTx/>
                <a:latin typeface="Calibri" panose="020F0502020204030204"/>
                <a:ea typeface="+mn-ea"/>
                <a:cs typeface="+mn-cs"/>
              </a:rPr>
              <a:t>07</a:t>
            </a:r>
            <a:r>
              <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rPr>
              <a:t>.202</a:t>
            </a:r>
            <a:r>
              <a:rPr kumimoji="0" lang="bg-BG" sz="2400" b="0" i="0" u="none" strike="noStrike" kern="1200" cap="none" spc="0" normalizeH="0" baseline="0" noProof="0" dirty="0">
                <a:ln>
                  <a:noFill/>
                </a:ln>
                <a:solidFill>
                  <a:srgbClr val="234465"/>
                </a:solidFill>
                <a:effectLst/>
                <a:uLnTx/>
                <a:uFillTx/>
                <a:latin typeface="Calibri" panose="020F0502020204030204"/>
                <a:ea typeface="+mn-ea"/>
                <a:cs typeface="+mn-cs"/>
              </a:rPr>
              <a:t>1	</a:t>
            </a:r>
            <a:endParaRPr kumimoji="0" lang="en-US" sz="24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5445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r>
              <a:rPr lang="en-US" dirty="0"/>
              <a:t>Set container name</a:t>
            </a:r>
          </a:p>
          <a:p>
            <a:endParaRPr lang="en-US" dirty="0"/>
          </a:p>
          <a:p>
            <a:r>
              <a:rPr lang="en-US" dirty="0"/>
              <a:t>Limit container memory</a:t>
            </a:r>
          </a:p>
          <a:p>
            <a:endParaRPr lang="en-US" dirty="0"/>
          </a:p>
          <a:p>
            <a:r>
              <a:rPr lang="en-US" dirty="0"/>
              <a:t>Limit container CPU cycles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Containers and Resource Control</a:t>
            </a:r>
          </a:p>
        </p:txBody>
      </p:sp>
      <p:sp>
        <p:nvSpPr>
          <p:cNvPr id="7" name="Text Placeholder 5">
            <a:extLst>
              <a:ext uri="{FF2B5EF4-FFF2-40B4-BE49-F238E27FC236}">
                <a16:creationId xmlns:a16="http://schemas.microsoft.com/office/drawing/2014/main" id="{82AF5BB7-1A9C-4227-BB1A-C88CC7469382}"/>
              </a:ext>
            </a:extLst>
          </p:cNvPr>
          <p:cNvSpPr txBox="1">
            <a:spLocks/>
          </p:cNvSpPr>
          <p:nvPr/>
        </p:nvSpPr>
        <p:spPr>
          <a:xfrm>
            <a:off x="800100" y="19050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run -it --name &lt;container-name&gt; &lt;image-id&gt;:&lt;tag&gt; &lt;command&gt;</a:t>
            </a:r>
          </a:p>
        </p:txBody>
      </p:sp>
      <p:sp>
        <p:nvSpPr>
          <p:cNvPr id="8" name="Text Placeholder 5">
            <a:extLst>
              <a:ext uri="{FF2B5EF4-FFF2-40B4-BE49-F238E27FC236}">
                <a16:creationId xmlns:a16="http://schemas.microsoft.com/office/drawing/2014/main" id="{A09F3531-998B-423D-9E76-7EDE729051D5}"/>
              </a:ext>
            </a:extLst>
          </p:cNvPr>
          <p:cNvSpPr txBox="1">
            <a:spLocks/>
          </p:cNvSpPr>
          <p:nvPr/>
        </p:nvSpPr>
        <p:spPr>
          <a:xfrm>
            <a:off x="812390" y="3263258"/>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run -it --memory &lt;memory-amount&gt; &lt;image-id&gt;:&lt;tag&gt; &lt;command&gt;</a:t>
            </a:r>
          </a:p>
        </p:txBody>
      </p:sp>
      <p:sp>
        <p:nvSpPr>
          <p:cNvPr id="9" name="Text Placeholder 5">
            <a:extLst>
              <a:ext uri="{FF2B5EF4-FFF2-40B4-BE49-F238E27FC236}">
                <a16:creationId xmlns:a16="http://schemas.microsoft.com/office/drawing/2014/main" id="{65347B25-8D45-402C-81C2-969A5A3335E3}"/>
              </a:ext>
            </a:extLst>
          </p:cNvPr>
          <p:cNvSpPr txBox="1">
            <a:spLocks/>
          </p:cNvSpPr>
          <p:nvPr/>
        </p:nvSpPr>
        <p:spPr>
          <a:xfrm>
            <a:off x="812390" y="4651013"/>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run -it --</a:t>
            </a:r>
            <a:r>
              <a:rPr lang="en-US" sz="1800" dirty="0" err="1">
                <a:solidFill>
                  <a:schemeClr val="tx1"/>
                </a:solidFill>
              </a:rPr>
              <a:t>cpu</a:t>
            </a:r>
            <a:r>
              <a:rPr lang="en-US" sz="1800" dirty="0">
                <a:solidFill>
                  <a:schemeClr val="tx1"/>
                </a:solidFill>
              </a:rPr>
              <a:t>-shares &lt;share-amount&gt; &lt;image-id&gt;:&lt;tag&gt; &lt;command&gt;</a:t>
            </a:r>
          </a:p>
        </p:txBody>
      </p:sp>
    </p:spTree>
    <p:extLst>
      <p:ext uri="{BB962C8B-B14F-4D97-AF65-F5344CB8AC3E}">
        <p14:creationId xmlns:p14="http://schemas.microsoft.com/office/powerpoint/2010/main" val="14639021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Practice: Containerization</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Level 102</a:t>
            </a:r>
            <a:endParaRPr lang="bg-BG" dirty="0"/>
          </a:p>
        </p:txBody>
      </p:sp>
    </p:spTree>
    <p:extLst>
      <p:ext uri="{BB962C8B-B14F-4D97-AF65-F5344CB8AC3E}">
        <p14:creationId xmlns:p14="http://schemas.microsoft.com/office/powerpoint/2010/main" val="17921302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Containerization</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Level 103</a:t>
            </a:r>
            <a:endParaRPr lang="bg-BG" dirty="0"/>
          </a:p>
        </p:txBody>
      </p:sp>
    </p:spTree>
    <p:extLst>
      <p:ext uri="{BB962C8B-B14F-4D97-AF65-F5344CB8AC3E}">
        <p14:creationId xmlns:p14="http://schemas.microsoft.com/office/powerpoint/2010/main" val="29148571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r>
              <a:rPr lang="en-US" dirty="0"/>
              <a:t>From a container</a:t>
            </a:r>
          </a:p>
          <a:p>
            <a:endParaRPr lang="en-US" dirty="0"/>
          </a:p>
          <a:p>
            <a:r>
              <a:rPr lang="en-US" dirty="0"/>
              <a:t>From a </a:t>
            </a:r>
            <a:r>
              <a:rPr lang="en-US" dirty="0" err="1"/>
              <a:t>Dockerfile</a:t>
            </a:r>
            <a:endParaRPr lang="en-US" dirty="0"/>
          </a:p>
          <a:p>
            <a:endParaRPr lang="en-US" dirty="0"/>
          </a:p>
          <a:p>
            <a:r>
              <a:rPr lang="en-US" dirty="0"/>
              <a:t>Tag existing image</a:t>
            </a:r>
          </a:p>
          <a:p>
            <a:endParaRPr lang="en-US" dirty="0"/>
          </a:p>
          <a:p>
            <a:r>
              <a:rPr lang="en-US" dirty="0"/>
              <a:t>Publish the resulting image to a registry</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Creating and Publishing Images</a:t>
            </a:r>
          </a:p>
        </p:txBody>
      </p:sp>
      <p:sp>
        <p:nvSpPr>
          <p:cNvPr id="7" name="Text Placeholder 5">
            <a:extLst>
              <a:ext uri="{FF2B5EF4-FFF2-40B4-BE49-F238E27FC236}">
                <a16:creationId xmlns:a16="http://schemas.microsoft.com/office/drawing/2014/main" id="{24E4013A-A1B9-40DD-99BD-7F91DEE04DCC}"/>
              </a:ext>
            </a:extLst>
          </p:cNvPr>
          <p:cNvSpPr txBox="1">
            <a:spLocks/>
          </p:cNvSpPr>
          <p:nvPr/>
        </p:nvSpPr>
        <p:spPr>
          <a:xfrm>
            <a:off x="768626" y="19050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a:t>
            </a:r>
            <a:r>
              <a:rPr lang="en-US" sz="1800" i="1" dirty="0">
                <a:solidFill>
                  <a:schemeClr val="tx1"/>
                </a:solidFill>
              </a:rPr>
              <a:t>container</a:t>
            </a:r>
            <a:r>
              <a:rPr lang="en-US" sz="1800" dirty="0">
                <a:solidFill>
                  <a:schemeClr val="tx1"/>
                </a:solidFill>
              </a:rPr>
              <a:t>] commit &lt;container-id&gt; &lt;new-image-id&gt;:&lt;new-tag&gt;</a:t>
            </a:r>
          </a:p>
        </p:txBody>
      </p:sp>
      <p:sp>
        <p:nvSpPr>
          <p:cNvPr id="8" name="Text Placeholder 5">
            <a:extLst>
              <a:ext uri="{FF2B5EF4-FFF2-40B4-BE49-F238E27FC236}">
                <a16:creationId xmlns:a16="http://schemas.microsoft.com/office/drawing/2014/main" id="{B48AAABC-B252-4B5C-8BE4-C22EB1D2D860}"/>
              </a:ext>
            </a:extLst>
          </p:cNvPr>
          <p:cNvSpPr txBox="1">
            <a:spLocks/>
          </p:cNvSpPr>
          <p:nvPr/>
        </p:nvSpPr>
        <p:spPr>
          <a:xfrm>
            <a:off x="768626" y="3270632"/>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a:t>
            </a:r>
            <a:r>
              <a:rPr lang="en-US" sz="1800" i="1" dirty="0">
                <a:solidFill>
                  <a:schemeClr val="tx1"/>
                </a:solidFill>
              </a:rPr>
              <a:t>image</a:t>
            </a:r>
            <a:r>
              <a:rPr lang="en-US" sz="1800" dirty="0">
                <a:solidFill>
                  <a:schemeClr val="tx1"/>
                </a:solidFill>
              </a:rPr>
              <a:t>] build -t &lt;new-image-id&gt;:&lt;new-tag&gt; .</a:t>
            </a:r>
          </a:p>
        </p:txBody>
      </p:sp>
      <p:sp>
        <p:nvSpPr>
          <p:cNvPr id="9" name="Text Placeholder 5">
            <a:extLst>
              <a:ext uri="{FF2B5EF4-FFF2-40B4-BE49-F238E27FC236}">
                <a16:creationId xmlns:a16="http://schemas.microsoft.com/office/drawing/2014/main" id="{CBD21203-2DE9-4308-8CB2-FBCF1EE47758}"/>
              </a:ext>
            </a:extLst>
          </p:cNvPr>
          <p:cNvSpPr txBox="1">
            <a:spLocks/>
          </p:cNvSpPr>
          <p:nvPr/>
        </p:nvSpPr>
        <p:spPr>
          <a:xfrm>
            <a:off x="768626" y="4760167"/>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tag &lt;existing-image&gt;:&lt;tag&gt; &lt;new-image-id&gt;:&lt;new-tag&gt;</a:t>
            </a:r>
          </a:p>
        </p:txBody>
      </p:sp>
      <p:sp>
        <p:nvSpPr>
          <p:cNvPr id="10" name="Text Placeholder 5">
            <a:extLst>
              <a:ext uri="{FF2B5EF4-FFF2-40B4-BE49-F238E27FC236}">
                <a16:creationId xmlns:a16="http://schemas.microsoft.com/office/drawing/2014/main" id="{8C44ABCA-8968-484F-B9A1-0335702D004D}"/>
              </a:ext>
            </a:extLst>
          </p:cNvPr>
          <p:cNvSpPr txBox="1">
            <a:spLocks/>
          </p:cNvSpPr>
          <p:nvPr/>
        </p:nvSpPr>
        <p:spPr>
          <a:xfrm>
            <a:off x="768626" y="6013207"/>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1800" dirty="0">
                <a:solidFill>
                  <a:schemeClr val="tx1"/>
                </a:solidFill>
              </a:rPr>
              <a:t>docker push &lt;new-image-id&gt;:&lt;new-tag&gt;</a:t>
            </a:r>
          </a:p>
        </p:txBody>
      </p:sp>
    </p:spTree>
    <p:extLst>
      <p:ext uri="{BB962C8B-B14F-4D97-AF65-F5344CB8AC3E}">
        <p14:creationId xmlns:p14="http://schemas.microsoft.com/office/powerpoint/2010/main" val="1349929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34</a:t>
            </a:fld>
            <a:endParaRPr lang="en-US" dirty="0"/>
          </a:p>
        </p:txBody>
      </p:sp>
      <p:sp>
        <p:nvSpPr>
          <p:cNvPr id="3" name="Content Placeholder 2"/>
          <p:cNvSpPr>
            <a:spLocks noGrp="1"/>
          </p:cNvSpPr>
          <p:nvPr>
            <p:ph idx="4294967295"/>
          </p:nvPr>
        </p:nvSpPr>
        <p:spPr>
          <a:xfrm>
            <a:off x="192001" y="1151122"/>
            <a:ext cx="11804822" cy="5570355"/>
          </a:xfrm>
          <a:prstGeom prst="rect">
            <a:avLst/>
          </a:prstGeom>
        </p:spPr>
        <p:txBody>
          <a:bodyPr/>
          <a:lstStyle/>
          <a:p>
            <a:pPr>
              <a:lnSpc>
                <a:spcPct val="100000"/>
              </a:lnSpc>
            </a:pPr>
            <a:r>
              <a:rPr lang="en-US" dirty="0"/>
              <a:t>Script, composed of commands and arguments</a:t>
            </a:r>
          </a:p>
          <a:p>
            <a:pPr>
              <a:lnSpc>
                <a:spcPct val="100000"/>
              </a:lnSpc>
            </a:pPr>
            <a:r>
              <a:rPr lang="en-US" dirty="0"/>
              <a:t>Always begins with the </a:t>
            </a:r>
            <a:r>
              <a:rPr lang="en-US" b="1" dirty="0"/>
              <a:t>FROM</a:t>
            </a:r>
            <a:r>
              <a:rPr lang="en-US" dirty="0"/>
              <a:t> instruction</a:t>
            </a:r>
          </a:p>
        </p:txBody>
      </p:sp>
      <p:sp>
        <p:nvSpPr>
          <p:cNvPr id="4" name="Title 3"/>
          <p:cNvSpPr>
            <a:spLocks noGrp="1"/>
          </p:cNvSpPr>
          <p:nvPr>
            <p:ph type="title"/>
          </p:nvPr>
        </p:nvSpPr>
        <p:spPr/>
        <p:txBody>
          <a:bodyPr/>
          <a:lstStyle/>
          <a:p>
            <a:r>
              <a:rPr lang="en-US" dirty="0"/>
              <a:t>General Structure (</a:t>
            </a:r>
            <a:r>
              <a:rPr lang="en-US" dirty="0" err="1"/>
              <a:t>Dockerfile</a:t>
            </a:r>
            <a:r>
              <a:rPr lang="en-US" dirty="0"/>
              <a:t>)</a:t>
            </a:r>
          </a:p>
        </p:txBody>
      </p:sp>
      <p:sp>
        <p:nvSpPr>
          <p:cNvPr id="5" name="Text Placeholder 5"/>
          <p:cNvSpPr txBox="1">
            <a:spLocks/>
          </p:cNvSpPr>
          <p:nvPr/>
        </p:nvSpPr>
        <p:spPr>
          <a:xfrm>
            <a:off x="3505200" y="2590800"/>
            <a:ext cx="8062799" cy="363855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effectLst/>
              </a:rPr>
              <a:t># Set the base image</a:t>
            </a:r>
          </a:p>
          <a:p>
            <a:r>
              <a:rPr lang="en-US" sz="2800" dirty="0">
                <a:solidFill>
                  <a:schemeClr val="tx1"/>
                </a:solidFill>
                <a:effectLst/>
              </a:rPr>
              <a:t>FROM </a:t>
            </a:r>
            <a:r>
              <a:rPr lang="en-US" sz="2800" dirty="0" err="1">
                <a:solidFill>
                  <a:schemeClr val="tx1"/>
                </a:solidFill>
                <a:effectLst/>
              </a:rPr>
              <a:t>nginx</a:t>
            </a:r>
            <a:endParaRPr lang="en-US" sz="2800" dirty="0">
              <a:solidFill>
                <a:schemeClr val="tx1"/>
              </a:solidFill>
              <a:effectLst/>
            </a:endParaRPr>
          </a:p>
          <a:p>
            <a:endParaRPr lang="en-US" sz="2800" dirty="0">
              <a:solidFill>
                <a:schemeClr val="tx1"/>
              </a:solidFill>
              <a:effectLst/>
            </a:endParaRPr>
          </a:p>
          <a:p>
            <a:r>
              <a:rPr lang="en-US" sz="2800" b="0" dirty="0">
                <a:solidFill>
                  <a:schemeClr val="tx1"/>
                </a:solidFill>
                <a:effectLst/>
              </a:rPr>
              <a:t># Set the maintainer</a:t>
            </a:r>
          </a:p>
          <a:p>
            <a:r>
              <a:rPr lang="en-US" sz="2800" dirty="0">
                <a:solidFill>
                  <a:schemeClr val="tx1"/>
                </a:solidFill>
                <a:effectLst/>
              </a:rPr>
              <a:t>LABEL maintainer="John Smith"</a:t>
            </a:r>
          </a:p>
          <a:p>
            <a:endParaRPr lang="en-US" sz="2800" dirty="0">
              <a:solidFill>
                <a:schemeClr val="tx1"/>
              </a:solidFill>
              <a:effectLst/>
            </a:endParaRPr>
          </a:p>
          <a:p>
            <a:r>
              <a:rPr lang="en-US" sz="2800" b="0" dirty="0">
                <a:solidFill>
                  <a:schemeClr val="tx1"/>
                </a:solidFill>
                <a:effectLst/>
              </a:rPr>
              <a:t># Copy files</a:t>
            </a:r>
          </a:p>
          <a:p>
            <a:r>
              <a:rPr lang="en-US" sz="2800" dirty="0">
                <a:solidFill>
                  <a:schemeClr val="tx1"/>
                </a:solidFill>
                <a:effectLst/>
              </a:rPr>
              <a:t>COPY index.html c:/www/</a:t>
            </a:r>
          </a:p>
        </p:txBody>
      </p:sp>
      <p:sp>
        <p:nvSpPr>
          <p:cNvPr id="6" name="Left Brace 5">
            <a:extLst>
              <a:ext uri="{FF2B5EF4-FFF2-40B4-BE49-F238E27FC236}">
                <a16:creationId xmlns:a16="http://schemas.microsoft.com/office/drawing/2014/main" id="{B5BAF52F-D076-434F-82F0-0530F7258604}"/>
              </a:ext>
            </a:extLst>
          </p:cNvPr>
          <p:cNvSpPr/>
          <p:nvPr/>
        </p:nvSpPr>
        <p:spPr>
          <a:xfrm>
            <a:off x="3200399" y="2588734"/>
            <a:ext cx="189598" cy="553477"/>
          </a:xfrm>
          <a:prstGeom prst="leftBrac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7" name="TextBox 6">
            <a:extLst>
              <a:ext uri="{FF2B5EF4-FFF2-40B4-BE49-F238E27FC236}">
                <a16:creationId xmlns:a16="http://schemas.microsoft.com/office/drawing/2014/main" id="{3A3C7847-2243-47F0-A3AC-1A80748B4283}"/>
              </a:ext>
            </a:extLst>
          </p:cNvPr>
          <p:cNvSpPr txBox="1"/>
          <p:nvPr/>
        </p:nvSpPr>
        <p:spPr>
          <a:xfrm>
            <a:off x="614681" y="2603862"/>
            <a:ext cx="1620982" cy="523220"/>
          </a:xfrm>
          <a:prstGeom prst="rect">
            <a:avLst/>
          </a:prstGeom>
          <a:noFill/>
          <a:ln w="28575">
            <a:solidFill>
              <a:schemeClr val="accent1">
                <a:lumMod val="75000"/>
              </a:schemeClr>
            </a:solidFill>
          </a:ln>
        </p:spPr>
        <p:txBody>
          <a:bodyPr wrap="square" rtlCol="0">
            <a:spAutoFit/>
          </a:bodyPr>
          <a:lstStyle/>
          <a:p>
            <a:r>
              <a:rPr lang="en-US" sz="2800" dirty="0"/>
              <a:t>Comment</a:t>
            </a:r>
            <a:endParaRPr lang="bg-BG" sz="2800" dirty="0"/>
          </a:p>
        </p:txBody>
      </p:sp>
      <p:sp>
        <p:nvSpPr>
          <p:cNvPr id="8" name="TextBox 7">
            <a:extLst>
              <a:ext uri="{FF2B5EF4-FFF2-40B4-BE49-F238E27FC236}">
                <a16:creationId xmlns:a16="http://schemas.microsoft.com/office/drawing/2014/main" id="{CC4C8E07-49B3-41E2-A314-7F83338FD109}"/>
              </a:ext>
            </a:extLst>
          </p:cNvPr>
          <p:cNvSpPr txBox="1"/>
          <p:nvPr/>
        </p:nvSpPr>
        <p:spPr>
          <a:xfrm>
            <a:off x="432368" y="4130499"/>
            <a:ext cx="1985608" cy="954107"/>
          </a:xfrm>
          <a:prstGeom prst="rect">
            <a:avLst/>
          </a:prstGeom>
          <a:noFill/>
          <a:ln w="28575">
            <a:solidFill>
              <a:schemeClr val="accent1">
                <a:lumMod val="75000"/>
              </a:schemeClr>
            </a:solidFill>
          </a:ln>
        </p:spPr>
        <p:txBody>
          <a:bodyPr wrap="none" rtlCol="0">
            <a:spAutoFit/>
          </a:bodyPr>
          <a:lstStyle/>
          <a:p>
            <a:pPr algn="ctr"/>
            <a:r>
              <a:rPr lang="en-US" sz="2800" dirty="0"/>
              <a:t>Command</a:t>
            </a:r>
          </a:p>
          <a:p>
            <a:pPr algn="ctr"/>
            <a:r>
              <a:rPr lang="en-US" sz="2800" dirty="0"/>
              <a:t>(Instruction)</a:t>
            </a:r>
          </a:p>
        </p:txBody>
      </p:sp>
      <p:sp>
        <p:nvSpPr>
          <p:cNvPr id="9" name="Left Brace 8">
            <a:extLst>
              <a:ext uri="{FF2B5EF4-FFF2-40B4-BE49-F238E27FC236}">
                <a16:creationId xmlns:a16="http://schemas.microsoft.com/office/drawing/2014/main" id="{138265AF-B8FA-4FEA-8B31-E707DAB4DBF1}"/>
              </a:ext>
            </a:extLst>
          </p:cNvPr>
          <p:cNvSpPr/>
          <p:nvPr/>
        </p:nvSpPr>
        <p:spPr>
          <a:xfrm>
            <a:off x="3200399" y="4330815"/>
            <a:ext cx="189598" cy="553477"/>
          </a:xfrm>
          <a:prstGeom prst="leftBrac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cxnSp>
        <p:nvCxnSpPr>
          <p:cNvPr id="10" name="Straight Connector 9">
            <a:extLst>
              <a:ext uri="{FF2B5EF4-FFF2-40B4-BE49-F238E27FC236}">
                <a16:creationId xmlns:a16="http://schemas.microsoft.com/office/drawing/2014/main" id="{871DD5E8-3019-45B4-8EAE-6987BA07A5BF}"/>
              </a:ext>
            </a:extLst>
          </p:cNvPr>
          <p:cNvCxnSpPr>
            <a:stCxn id="6" idx="1"/>
            <a:endCxn id="7" idx="3"/>
          </p:cNvCxnSpPr>
          <p:nvPr/>
        </p:nvCxnSpPr>
        <p:spPr>
          <a:xfrm flipH="1" flipV="1">
            <a:off x="2235663" y="2865472"/>
            <a:ext cx="964736" cy="1"/>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639552-052D-4C4D-8F03-30D4F333F2FF}"/>
              </a:ext>
            </a:extLst>
          </p:cNvPr>
          <p:cNvCxnSpPr>
            <a:stCxn id="9" idx="1"/>
            <a:endCxn id="8" idx="3"/>
          </p:cNvCxnSpPr>
          <p:nvPr/>
        </p:nvCxnSpPr>
        <p:spPr>
          <a:xfrm flipH="1" flipV="1">
            <a:off x="2417976" y="4607553"/>
            <a:ext cx="782423" cy="1"/>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1770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35</a:t>
            </a:fld>
            <a:endParaRPr lang="en-US" dirty="0"/>
          </a:p>
        </p:txBody>
      </p:sp>
      <p:sp>
        <p:nvSpPr>
          <p:cNvPr id="3" name="Content Placeholder 2"/>
          <p:cNvSpPr>
            <a:spLocks noGrp="1"/>
          </p:cNvSpPr>
          <p:nvPr>
            <p:ph idx="4294967295"/>
          </p:nvPr>
        </p:nvSpPr>
        <p:spPr>
          <a:xfrm>
            <a:off x="192001" y="1151122"/>
            <a:ext cx="11804822" cy="5570355"/>
          </a:xfrm>
          <a:prstGeom prst="rect">
            <a:avLst/>
          </a:prstGeom>
        </p:spPr>
        <p:txBody>
          <a:bodyPr/>
          <a:lstStyle/>
          <a:p>
            <a:pPr>
              <a:lnSpc>
                <a:spcPct val="100000"/>
              </a:lnSpc>
            </a:pPr>
            <a:r>
              <a:rPr lang="en-US" dirty="0"/>
              <a:t>Purpose</a:t>
            </a:r>
          </a:p>
          <a:p>
            <a:pPr lvl="1">
              <a:lnSpc>
                <a:spcPct val="100000"/>
              </a:lnSpc>
            </a:pPr>
            <a:r>
              <a:rPr lang="en-US" dirty="0"/>
              <a:t>Defines the base image to use to start the build process</a:t>
            </a:r>
          </a:p>
          <a:p>
            <a:pPr>
              <a:lnSpc>
                <a:spcPct val="100000"/>
              </a:lnSpc>
            </a:pPr>
            <a:r>
              <a:rPr lang="en-US" dirty="0"/>
              <a:t>Syntax</a:t>
            </a:r>
          </a:p>
          <a:p>
            <a:pPr>
              <a:lnSpc>
                <a:spcPct val="100000"/>
              </a:lnSpc>
            </a:pPr>
            <a:endParaRPr lang="en-US" dirty="0"/>
          </a:p>
          <a:p>
            <a:pPr>
              <a:lnSpc>
                <a:spcPct val="100000"/>
              </a:lnSpc>
            </a:pPr>
            <a:r>
              <a:rPr lang="en-US" dirty="0"/>
              <a:t>Example</a:t>
            </a:r>
          </a:p>
        </p:txBody>
      </p:sp>
      <p:sp>
        <p:nvSpPr>
          <p:cNvPr id="4" name="Title 3"/>
          <p:cNvSpPr>
            <a:spLocks noGrp="1"/>
          </p:cNvSpPr>
          <p:nvPr>
            <p:ph type="title"/>
          </p:nvPr>
        </p:nvSpPr>
        <p:spPr/>
        <p:txBody>
          <a:bodyPr/>
          <a:lstStyle/>
          <a:p>
            <a:r>
              <a:rPr lang="en-US" dirty="0"/>
              <a:t>FROM</a:t>
            </a:r>
          </a:p>
        </p:txBody>
      </p:sp>
      <p:sp>
        <p:nvSpPr>
          <p:cNvPr id="5" name="Text Placeholder 5">
            <a:extLst>
              <a:ext uri="{FF2B5EF4-FFF2-40B4-BE49-F238E27FC236}">
                <a16:creationId xmlns:a16="http://schemas.microsoft.com/office/drawing/2014/main" id="{0404F98D-9A70-4D5B-AF59-7E93EEB64B9A}"/>
              </a:ext>
            </a:extLst>
          </p:cNvPr>
          <p:cNvSpPr txBox="1">
            <a:spLocks/>
          </p:cNvSpPr>
          <p:nvPr/>
        </p:nvSpPr>
        <p:spPr>
          <a:xfrm>
            <a:off x="568324" y="3089370"/>
            <a:ext cx="11049000" cy="6096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rPr>
              <a:t>FROM &lt;image&gt;[:&lt;tag&gt;] [AS &lt;name&gt;]</a:t>
            </a:r>
          </a:p>
        </p:txBody>
      </p:sp>
      <p:sp>
        <p:nvSpPr>
          <p:cNvPr id="6" name="Text Placeholder 5">
            <a:extLst>
              <a:ext uri="{FF2B5EF4-FFF2-40B4-BE49-F238E27FC236}">
                <a16:creationId xmlns:a16="http://schemas.microsoft.com/office/drawing/2014/main" id="{655531D3-1E66-4ADA-A35E-56F46200C1BF}"/>
              </a:ext>
            </a:extLst>
          </p:cNvPr>
          <p:cNvSpPr txBox="1">
            <a:spLocks/>
          </p:cNvSpPr>
          <p:nvPr/>
        </p:nvSpPr>
        <p:spPr>
          <a:xfrm>
            <a:off x="568324" y="4419600"/>
            <a:ext cx="11049000" cy="20310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rPr>
              <a:t># it is a good practice to state a version (tag)</a:t>
            </a:r>
          </a:p>
          <a:p>
            <a:r>
              <a:rPr lang="en-US" sz="2800" dirty="0">
                <a:solidFill>
                  <a:schemeClr val="tx1"/>
                </a:solidFill>
              </a:rPr>
              <a:t>FROM mcr.microsoft.com/windows/servercore:2009</a:t>
            </a:r>
          </a:p>
          <a:p>
            <a:r>
              <a:rPr lang="en-US" sz="2800" b="0" dirty="0">
                <a:solidFill>
                  <a:schemeClr val="tx1"/>
                </a:solidFill>
              </a:rPr>
              <a:t># for the latest version, the tag could be skipped</a:t>
            </a:r>
          </a:p>
          <a:p>
            <a:r>
              <a:rPr lang="en-US" sz="2800" dirty="0">
                <a:solidFill>
                  <a:schemeClr val="tx1"/>
                </a:solidFill>
              </a:rPr>
              <a:t>FROM ubuntu </a:t>
            </a:r>
            <a:r>
              <a:rPr lang="en-US" sz="2800" b="0" dirty="0">
                <a:solidFill>
                  <a:schemeClr val="tx1"/>
                </a:solidFill>
              </a:rPr>
              <a:t># it equal to </a:t>
            </a:r>
            <a:r>
              <a:rPr lang="en-US" sz="2800" dirty="0" err="1">
                <a:solidFill>
                  <a:schemeClr val="tx1"/>
                </a:solidFill>
              </a:rPr>
              <a:t>ubuntu:latest</a:t>
            </a:r>
            <a:endParaRPr lang="en-US" sz="2800" dirty="0">
              <a:solidFill>
                <a:schemeClr val="tx1"/>
              </a:solidFill>
            </a:endParaRPr>
          </a:p>
        </p:txBody>
      </p:sp>
    </p:spTree>
    <p:extLst>
      <p:ext uri="{BB962C8B-B14F-4D97-AF65-F5344CB8AC3E}">
        <p14:creationId xmlns:p14="http://schemas.microsoft.com/office/powerpoint/2010/main" val="24647032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36</a:t>
            </a:fld>
            <a:endParaRPr lang="en-US" dirty="0"/>
          </a:p>
        </p:txBody>
      </p:sp>
      <p:sp>
        <p:nvSpPr>
          <p:cNvPr id="3" name="Content Placeholder 2"/>
          <p:cNvSpPr>
            <a:spLocks noGrp="1"/>
          </p:cNvSpPr>
          <p:nvPr>
            <p:ph idx="4294967295"/>
          </p:nvPr>
        </p:nvSpPr>
        <p:spPr>
          <a:xfrm>
            <a:off x="192001" y="1151122"/>
            <a:ext cx="11804822" cy="5570355"/>
          </a:xfrm>
          <a:prstGeom prst="rect">
            <a:avLst/>
          </a:prstGeom>
        </p:spPr>
        <p:txBody>
          <a:bodyPr/>
          <a:lstStyle/>
          <a:p>
            <a:pPr>
              <a:lnSpc>
                <a:spcPct val="100000"/>
              </a:lnSpc>
            </a:pPr>
            <a:r>
              <a:rPr lang="en-US" dirty="0"/>
              <a:t>Purpose</a:t>
            </a:r>
          </a:p>
          <a:p>
            <a:pPr lvl="1">
              <a:lnSpc>
                <a:spcPct val="100000"/>
              </a:lnSpc>
            </a:pPr>
            <a:r>
              <a:rPr lang="en-US" dirty="0"/>
              <a:t>Adds metadata to the image</a:t>
            </a:r>
          </a:p>
          <a:p>
            <a:pPr>
              <a:lnSpc>
                <a:spcPct val="100000"/>
              </a:lnSpc>
            </a:pPr>
            <a:r>
              <a:rPr lang="en-US" dirty="0"/>
              <a:t>Syntax</a:t>
            </a:r>
          </a:p>
          <a:p>
            <a:pPr>
              <a:lnSpc>
                <a:spcPct val="100000"/>
              </a:lnSpc>
            </a:pPr>
            <a:endParaRPr lang="en-US" dirty="0"/>
          </a:p>
          <a:p>
            <a:pPr>
              <a:lnSpc>
                <a:spcPct val="100000"/>
              </a:lnSpc>
            </a:pPr>
            <a:r>
              <a:rPr lang="en-US" dirty="0"/>
              <a:t>Example</a:t>
            </a:r>
          </a:p>
        </p:txBody>
      </p:sp>
      <p:sp>
        <p:nvSpPr>
          <p:cNvPr id="4" name="Title 3"/>
          <p:cNvSpPr>
            <a:spLocks noGrp="1"/>
          </p:cNvSpPr>
          <p:nvPr>
            <p:ph type="title"/>
          </p:nvPr>
        </p:nvSpPr>
        <p:spPr/>
        <p:txBody>
          <a:bodyPr/>
          <a:lstStyle/>
          <a:p>
            <a:r>
              <a:rPr lang="en-US" dirty="0"/>
              <a:t>LABEL</a:t>
            </a:r>
          </a:p>
        </p:txBody>
      </p:sp>
      <p:sp>
        <p:nvSpPr>
          <p:cNvPr id="5" name="Text Placeholder 5">
            <a:extLst>
              <a:ext uri="{FF2B5EF4-FFF2-40B4-BE49-F238E27FC236}">
                <a16:creationId xmlns:a16="http://schemas.microsoft.com/office/drawing/2014/main" id="{0404F98D-9A70-4D5B-AF59-7E93EEB64B9A}"/>
              </a:ext>
            </a:extLst>
          </p:cNvPr>
          <p:cNvSpPr txBox="1">
            <a:spLocks/>
          </p:cNvSpPr>
          <p:nvPr/>
        </p:nvSpPr>
        <p:spPr>
          <a:xfrm>
            <a:off x="568324" y="3089370"/>
            <a:ext cx="11049000" cy="6096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rPr>
              <a:t>LABEL &lt;key&gt;=&lt;value&gt; &lt;key&gt;=&lt;value&gt; &lt;key&gt;=&lt;value&gt; ...</a:t>
            </a:r>
          </a:p>
        </p:txBody>
      </p:sp>
      <p:sp>
        <p:nvSpPr>
          <p:cNvPr id="6" name="Text Placeholder 5">
            <a:extLst>
              <a:ext uri="{FF2B5EF4-FFF2-40B4-BE49-F238E27FC236}">
                <a16:creationId xmlns:a16="http://schemas.microsoft.com/office/drawing/2014/main" id="{655531D3-1E66-4ADA-A35E-56F46200C1BF}"/>
              </a:ext>
            </a:extLst>
          </p:cNvPr>
          <p:cNvSpPr txBox="1">
            <a:spLocks/>
          </p:cNvSpPr>
          <p:nvPr/>
        </p:nvSpPr>
        <p:spPr>
          <a:xfrm>
            <a:off x="568324" y="4419600"/>
            <a:ext cx="11049000" cy="20310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rPr>
              <a:t># single key-value pair </a:t>
            </a:r>
          </a:p>
          <a:p>
            <a:r>
              <a:rPr lang="en-US" sz="2800" dirty="0">
                <a:solidFill>
                  <a:schemeClr val="tx1"/>
                </a:solidFill>
              </a:rPr>
              <a:t>LABEL maintainer="John Smith"</a:t>
            </a:r>
          </a:p>
          <a:p>
            <a:r>
              <a:rPr lang="en-US" sz="2800" b="0" dirty="0">
                <a:solidFill>
                  <a:schemeClr val="tx1"/>
                </a:solidFill>
              </a:rPr>
              <a:t># multiple key-value pairs</a:t>
            </a:r>
          </a:p>
          <a:p>
            <a:r>
              <a:rPr lang="en-US" sz="2800" dirty="0">
                <a:solidFill>
                  <a:schemeClr val="tx1"/>
                </a:solidFill>
              </a:rPr>
              <a:t>LABEL maintainer="John Smith" version="1.0" </a:t>
            </a:r>
          </a:p>
        </p:txBody>
      </p:sp>
    </p:spTree>
    <p:extLst>
      <p:ext uri="{BB962C8B-B14F-4D97-AF65-F5344CB8AC3E}">
        <p14:creationId xmlns:p14="http://schemas.microsoft.com/office/powerpoint/2010/main" val="30346039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37</a:t>
            </a:fld>
            <a:endParaRPr lang="en-US" dirty="0"/>
          </a:p>
        </p:txBody>
      </p:sp>
      <p:sp>
        <p:nvSpPr>
          <p:cNvPr id="3" name="Content Placeholder 2"/>
          <p:cNvSpPr>
            <a:spLocks noGrp="1"/>
          </p:cNvSpPr>
          <p:nvPr>
            <p:ph idx="4294967295"/>
          </p:nvPr>
        </p:nvSpPr>
        <p:spPr>
          <a:xfrm>
            <a:off x="192001" y="1151122"/>
            <a:ext cx="11804822" cy="5570355"/>
          </a:xfrm>
          <a:prstGeom prst="rect">
            <a:avLst/>
          </a:prstGeom>
        </p:spPr>
        <p:txBody>
          <a:bodyPr/>
          <a:lstStyle/>
          <a:p>
            <a:pPr>
              <a:lnSpc>
                <a:spcPct val="100000"/>
              </a:lnSpc>
            </a:pPr>
            <a:r>
              <a:rPr lang="en-US" dirty="0"/>
              <a:t>Purpose</a:t>
            </a:r>
          </a:p>
          <a:p>
            <a:pPr lvl="1">
              <a:lnSpc>
                <a:spcPct val="100000"/>
              </a:lnSpc>
            </a:pPr>
            <a:r>
              <a:rPr lang="en-US" dirty="0"/>
              <a:t>Used during build process to add software (</a:t>
            </a:r>
            <a:r>
              <a:rPr lang="en-US" b="1" dirty="0"/>
              <a:t>adds another layer</a:t>
            </a:r>
            <a:r>
              <a:rPr lang="en-US" dirty="0"/>
              <a:t>)</a:t>
            </a:r>
          </a:p>
          <a:p>
            <a:pPr>
              <a:lnSpc>
                <a:spcPct val="100000"/>
              </a:lnSpc>
            </a:pPr>
            <a:r>
              <a:rPr lang="en-US" dirty="0"/>
              <a:t>Syntax</a:t>
            </a:r>
          </a:p>
          <a:p>
            <a:pPr>
              <a:lnSpc>
                <a:spcPct val="100000"/>
              </a:lnSpc>
            </a:pPr>
            <a:endParaRPr lang="en-US" dirty="0"/>
          </a:p>
          <a:p>
            <a:pPr>
              <a:lnSpc>
                <a:spcPct val="100000"/>
              </a:lnSpc>
            </a:pPr>
            <a:r>
              <a:rPr lang="en-US" dirty="0"/>
              <a:t>Example</a:t>
            </a:r>
          </a:p>
        </p:txBody>
      </p:sp>
      <p:sp>
        <p:nvSpPr>
          <p:cNvPr id="4" name="Title 3"/>
          <p:cNvSpPr>
            <a:spLocks noGrp="1"/>
          </p:cNvSpPr>
          <p:nvPr>
            <p:ph type="title"/>
          </p:nvPr>
        </p:nvSpPr>
        <p:spPr/>
        <p:txBody>
          <a:bodyPr/>
          <a:lstStyle/>
          <a:p>
            <a:r>
              <a:rPr lang="en-US" dirty="0"/>
              <a:t>RUN</a:t>
            </a:r>
          </a:p>
        </p:txBody>
      </p:sp>
      <p:sp>
        <p:nvSpPr>
          <p:cNvPr id="5" name="Text Placeholder 5">
            <a:extLst>
              <a:ext uri="{FF2B5EF4-FFF2-40B4-BE49-F238E27FC236}">
                <a16:creationId xmlns:a16="http://schemas.microsoft.com/office/drawing/2014/main" id="{0404F98D-9A70-4D5B-AF59-7E93EEB64B9A}"/>
              </a:ext>
            </a:extLst>
          </p:cNvPr>
          <p:cNvSpPr txBox="1">
            <a:spLocks/>
          </p:cNvSpPr>
          <p:nvPr/>
        </p:nvSpPr>
        <p:spPr>
          <a:xfrm>
            <a:off x="568324" y="3089370"/>
            <a:ext cx="11049000" cy="6096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rPr>
              <a:t>RUN &lt;command&gt;</a:t>
            </a:r>
          </a:p>
        </p:txBody>
      </p:sp>
      <p:sp>
        <p:nvSpPr>
          <p:cNvPr id="6" name="Text Placeholder 5">
            <a:extLst>
              <a:ext uri="{FF2B5EF4-FFF2-40B4-BE49-F238E27FC236}">
                <a16:creationId xmlns:a16="http://schemas.microsoft.com/office/drawing/2014/main" id="{655531D3-1E66-4ADA-A35E-56F46200C1BF}"/>
              </a:ext>
            </a:extLst>
          </p:cNvPr>
          <p:cNvSpPr txBox="1">
            <a:spLocks/>
          </p:cNvSpPr>
          <p:nvPr/>
        </p:nvSpPr>
        <p:spPr>
          <a:xfrm>
            <a:off x="568324" y="4419600"/>
            <a:ext cx="11049000" cy="20310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rPr>
              <a:t># single command</a:t>
            </a:r>
          </a:p>
          <a:p>
            <a:r>
              <a:rPr lang="en-US" sz="2800" dirty="0">
                <a:solidFill>
                  <a:schemeClr val="tx1"/>
                </a:solidFill>
              </a:rPr>
              <a:t>RUN </a:t>
            </a:r>
            <a:r>
              <a:rPr lang="en-US" sz="2800" dirty="0" err="1">
                <a:solidFill>
                  <a:schemeClr val="tx1"/>
                </a:solidFill>
              </a:rPr>
              <a:t>powershell</a:t>
            </a:r>
            <a:r>
              <a:rPr lang="en-US" sz="2800" dirty="0">
                <a:solidFill>
                  <a:schemeClr val="tx1"/>
                </a:solidFill>
              </a:rPr>
              <a:t> -Command Add-</a:t>
            </a:r>
            <a:r>
              <a:rPr lang="en-US" sz="2800" dirty="0" err="1">
                <a:solidFill>
                  <a:schemeClr val="tx1"/>
                </a:solidFill>
              </a:rPr>
              <a:t>WindowsFeature</a:t>
            </a:r>
            <a:r>
              <a:rPr lang="en-US" sz="2800" dirty="0">
                <a:solidFill>
                  <a:schemeClr val="tx1"/>
                </a:solidFill>
              </a:rPr>
              <a:t> Web-Server</a:t>
            </a:r>
          </a:p>
          <a:p>
            <a:r>
              <a:rPr lang="en-US" sz="2800" b="0" dirty="0">
                <a:solidFill>
                  <a:schemeClr val="tx1"/>
                </a:solidFill>
              </a:rPr>
              <a:t># more than one command</a:t>
            </a:r>
          </a:p>
          <a:p>
            <a:r>
              <a:rPr lang="en-US" sz="2800" dirty="0">
                <a:solidFill>
                  <a:schemeClr val="tx1"/>
                </a:solidFill>
              </a:rPr>
              <a:t>RUN </a:t>
            </a:r>
            <a:r>
              <a:rPr lang="en-US" sz="2800" dirty="0" err="1">
                <a:solidFill>
                  <a:schemeClr val="tx1"/>
                </a:solidFill>
              </a:rPr>
              <a:t>powershell</a:t>
            </a:r>
            <a:r>
              <a:rPr lang="en-US" sz="2800" dirty="0">
                <a:solidFill>
                  <a:schemeClr val="tx1"/>
                </a:solidFill>
              </a:rPr>
              <a:t> -Command Do-One ; Do-Two ; ...</a:t>
            </a:r>
          </a:p>
        </p:txBody>
      </p:sp>
    </p:spTree>
    <p:extLst>
      <p:ext uri="{BB962C8B-B14F-4D97-AF65-F5344CB8AC3E}">
        <p14:creationId xmlns:p14="http://schemas.microsoft.com/office/powerpoint/2010/main" val="4391449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38</a:t>
            </a:fld>
            <a:endParaRPr lang="en-US" dirty="0"/>
          </a:p>
        </p:txBody>
      </p:sp>
      <p:sp>
        <p:nvSpPr>
          <p:cNvPr id="3" name="Content Placeholder 2"/>
          <p:cNvSpPr>
            <a:spLocks noGrp="1"/>
          </p:cNvSpPr>
          <p:nvPr>
            <p:ph idx="4294967295"/>
          </p:nvPr>
        </p:nvSpPr>
        <p:spPr>
          <a:xfrm>
            <a:off x="192001" y="1151122"/>
            <a:ext cx="11804822" cy="5570355"/>
          </a:xfrm>
          <a:prstGeom prst="rect">
            <a:avLst/>
          </a:prstGeom>
        </p:spPr>
        <p:txBody>
          <a:bodyPr/>
          <a:lstStyle/>
          <a:p>
            <a:pPr>
              <a:lnSpc>
                <a:spcPct val="100000"/>
              </a:lnSpc>
            </a:pPr>
            <a:r>
              <a:rPr lang="en-US" dirty="0"/>
              <a:t>Purpose</a:t>
            </a:r>
          </a:p>
          <a:p>
            <a:pPr lvl="1">
              <a:lnSpc>
                <a:spcPct val="100000"/>
              </a:lnSpc>
            </a:pPr>
            <a:r>
              <a:rPr lang="en-US" dirty="0"/>
              <a:t>Copy files between the host and the container</a:t>
            </a:r>
          </a:p>
          <a:p>
            <a:pPr>
              <a:lnSpc>
                <a:spcPct val="100000"/>
              </a:lnSpc>
            </a:pPr>
            <a:r>
              <a:rPr lang="en-US" dirty="0"/>
              <a:t>Syntax</a:t>
            </a:r>
          </a:p>
          <a:p>
            <a:pPr>
              <a:lnSpc>
                <a:spcPct val="100000"/>
              </a:lnSpc>
            </a:pPr>
            <a:endParaRPr lang="en-US" dirty="0"/>
          </a:p>
          <a:p>
            <a:pPr>
              <a:lnSpc>
                <a:spcPct val="100000"/>
              </a:lnSpc>
            </a:pPr>
            <a:r>
              <a:rPr lang="en-US" dirty="0"/>
              <a:t>Example (note that the </a:t>
            </a:r>
            <a:r>
              <a:rPr lang="en-US" b="1" dirty="0"/>
              <a:t>/</a:t>
            </a:r>
            <a:r>
              <a:rPr lang="en-US" dirty="0"/>
              <a:t> is used instead of </a:t>
            </a:r>
            <a:r>
              <a:rPr lang="en-US" b="1" dirty="0"/>
              <a:t>\</a:t>
            </a:r>
            <a:r>
              <a:rPr lang="en-US" dirty="0"/>
              <a:t>)</a:t>
            </a:r>
          </a:p>
        </p:txBody>
      </p:sp>
      <p:sp>
        <p:nvSpPr>
          <p:cNvPr id="4" name="Title 3"/>
          <p:cNvSpPr>
            <a:spLocks noGrp="1"/>
          </p:cNvSpPr>
          <p:nvPr>
            <p:ph type="title"/>
          </p:nvPr>
        </p:nvSpPr>
        <p:spPr/>
        <p:txBody>
          <a:bodyPr/>
          <a:lstStyle/>
          <a:p>
            <a:r>
              <a:rPr lang="en-US" dirty="0"/>
              <a:t>COPY</a:t>
            </a:r>
          </a:p>
        </p:txBody>
      </p:sp>
      <p:sp>
        <p:nvSpPr>
          <p:cNvPr id="5" name="Text Placeholder 5">
            <a:extLst>
              <a:ext uri="{FF2B5EF4-FFF2-40B4-BE49-F238E27FC236}">
                <a16:creationId xmlns:a16="http://schemas.microsoft.com/office/drawing/2014/main" id="{0404F98D-9A70-4D5B-AF59-7E93EEB64B9A}"/>
              </a:ext>
            </a:extLst>
          </p:cNvPr>
          <p:cNvSpPr txBox="1">
            <a:spLocks/>
          </p:cNvSpPr>
          <p:nvPr/>
        </p:nvSpPr>
        <p:spPr>
          <a:xfrm>
            <a:off x="568324" y="3089370"/>
            <a:ext cx="11049000" cy="6096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rPr>
              <a:t>COPY &lt;source&gt; &lt;destination&gt;</a:t>
            </a:r>
          </a:p>
        </p:txBody>
      </p:sp>
      <p:sp>
        <p:nvSpPr>
          <p:cNvPr id="6" name="Text Placeholder 5">
            <a:extLst>
              <a:ext uri="{FF2B5EF4-FFF2-40B4-BE49-F238E27FC236}">
                <a16:creationId xmlns:a16="http://schemas.microsoft.com/office/drawing/2014/main" id="{655531D3-1E66-4ADA-A35E-56F46200C1BF}"/>
              </a:ext>
            </a:extLst>
          </p:cNvPr>
          <p:cNvSpPr txBox="1">
            <a:spLocks/>
          </p:cNvSpPr>
          <p:nvPr/>
        </p:nvSpPr>
        <p:spPr>
          <a:xfrm>
            <a:off x="568324" y="4419600"/>
            <a:ext cx="11049000" cy="20310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rPr>
              <a:t># Copy single file</a:t>
            </a:r>
          </a:p>
          <a:p>
            <a:r>
              <a:rPr lang="en-US" sz="2800" dirty="0">
                <a:solidFill>
                  <a:schemeClr val="tx1"/>
                </a:solidFill>
              </a:rPr>
              <a:t>COPY readme.txt c:/temp/</a:t>
            </a:r>
          </a:p>
          <a:p>
            <a:r>
              <a:rPr lang="en-US" sz="2800" b="0" dirty="0">
                <a:solidFill>
                  <a:schemeClr val="tx1"/>
                </a:solidFill>
              </a:rPr>
              <a:t># Copy multiple files</a:t>
            </a:r>
          </a:p>
          <a:p>
            <a:r>
              <a:rPr lang="en-US" sz="2800" dirty="0">
                <a:solidFill>
                  <a:schemeClr val="tx1"/>
                </a:solidFill>
              </a:rPr>
              <a:t>COPY *.html c:/www/</a:t>
            </a:r>
          </a:p>
        </p:txBody>
      </p:sp>
    </p:spTree>
    <p:extLst>
      <p:ext uri="{BB962C8B-B14F-4D97-AF65-F5344CB8AC3E}">
        <p14:creationId xmlns:p14="http://schemas.microsoft.com/office/powerpoint/2010/main" val="24463666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39</a:t>
            </a:fld>
            <a:endParaRPr lang="en-US" dirty="0"/>
          </a:p>
        </p:txBody>
      </p:sp>
      <p:sp>
        <p:nvSpPr>
          <p:cNvPr id="3" name="Content Placeholder 2"/>
          <p:cNvSpPr>
            <a:spLocks noGrp="1"/>
          </p:cNvSpPr>
          <p:nvPr>
            <p:ph idx="4294967295"/>
          </p:nvPr>
        </p:nvSpPr>
        <p:spPr>
          <a:xfrm>
            <a:off x="192001" y="1151122"/>
            <a:ext cx="11804822" cy="5570355"/>
          </a:xfrm>
          <a:prstGeom prst="rect">
            <a:avLst/>
          </a:prstGeom>
        </p:spPr>
        <p:txBody>
          <a:bodyPr/>
          <a:lstStyle/>
          <a:p>
            <a:pPr>
              <a:lnSpc>
                <a:spcPct val="100000"/>
              </a:lnSpc>
            </a:pPr>
            <a:r>
              <a:rPr lang="en-US" dirty="0"/>
              <a:t>Purpose</a:t>
            </a:r>
          </a:p>
          <a:p>
            <a:pPr lvl="1">
              <a:lnSpc>
                <a:spcPct val="100000"/>
              </a:lnSpc>
            </a:pPr>
            <a:r>
              <a:rPr lang="en-US" dirty="0"/>
              <a:t>Copy files to the image</a:t>
            </a:r>
          </a:p>
          <a:p>
            <a:pPr>
              <a:lnSpc>
                <a:spcPct val="100000"/>
              </a:lnSpc>
            </a:pPr>
            <a:r>
              <a:rPr lang="en-US" dirty="0"/>
              <a:t>Syntax</a:t>
            </a:r>
          </a:p>
          <a:p>
            <a:pPr>
              <a:lnSpc>
                <a:spcPct val="100000"/>
              </a:lnSpc>
            </a:pPr>
            <a:endParaRPr lang="en-US" dirty="0"/>
          </a:p>
          <a:p>
            <a:pPr>
              <a:lnSpc>
                <a:spcPct val="100000"/>
              </a:lnSpc>
            </a:pPr>
            <a:r>
              <a:rPr lang="en-US" dirty="0"/>
              <a:t>Example (note that the </a:t>
            </a:r>
            <a:r>
              <a:rPr lang="en-US" b="1" dirty="0"/>
              <a:t>/</a:t>
            </a:r>
            <a:r>
              <a:rPr lang="en-US" dirty="0"/>
              <a:t> is used instead of </a:t>
            </a:r>
            <a:r>
              <a:rPr lang="en-US" b="1" dirty="0"/>
              <a:t>\</a:t>
            </a:r>
            <a:r>
              <a:rPr lang="en-US" dirty="0"/>
              <a:t>)</a:t>
            </a:r>
          </a:p>
        </p:txBody>
      </p:sp>
      <p:sp>
        <p:nvSpPr>
          <p:cNvPr id="4" name="Title 3"/>
          <p:cNvSpPr>
            <a:spLocks noGrp="1"/>
          </p:cNvSpPr>
          <p:nvPr>
            <p:ph type="title"/>
          </p:nvPr>
        </p:nvSpPr>
        <p:spPr/>
        <p:txBody>
          <a:bodyPr/>
          <a:lstStyle/>
          <a:p>
            <a:r>
              <a:rPr lang="en-US" dirty="0"/>
              <a:t>ADD</a:t>
            </a:r>
          </a:p>
        </p:txBody>
      </p:sp>
      <p:sp>
        <p:nvSpPr>
          <p:cNvPr id="5" name="Text Placeholder 5">
            <a:extLst>
              <a:ext uri="{FF2B5EF4-FFF2-40B4-BE49-F238E27FC236}">
                <a16:creationId xmlns:a16="http://schemas.microsoft.com/office/drawing/2014/main" id="{0404F98D-9A70-4D5B-AF59-7E93EEB64B9A}"/>
              </a:ext>
            </a:extLst>
          </p:cNvPr>
          <p:cNvSpPr txBox="1">
            <a:spLocks/>
          </p:cNvSpPr>
          <p:nvPr/>
        </p:nvSpPr>
        <p:spPr>
          <a:xfrm>
            <a:off x="568324" y="3089370"/>
            <a:ext cx="11049000" cy="6096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rPr>
              <a:t>ADD &lt;source&gt; &lt;destination&gt;</a:t>
            </a:r>
          </a:p>
        </p:txBody>
      </p:sp>
      <p:sp>
        <p:nvSpPr>
          <p:cNvPr id="6" name="Text Placeholder 5">
            <a:extLst>
              <a:ext uri="{FF2B5EF4-FFF2-40B4-BE49-F238E27FC236}">
                <a16:creationId xmlns:a16="http://schemas.microsoft.com/office/drawing/2014/main" id="{655531D3-1E66-4ADA-A35E-56F46200C1BF}"/>
              </a:ext>
            </a:extLst>
          </p:cNvPr>
          <p:cNvSpPr txBox="1">
            <a:spLocks/>
          </p:cNvSpPr>
          <p:nvPr/>
        </p:nvSpPr>
        <p:spPr>
          <a:xfrm>
            <a:off x="568324" y="4419600"/>
            <a:ext cx="11049000" cy="20310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rPr>
              <a:t># Add single file from URL</a:t>
            </a:r>
          </a:p>
          <a:p>
            <a:r>
              <a:rPr lang="en-US" sz="2800" dirty="0">
                <a:solidFill>
                  <a:schemeClr val="tx1"/>
                </a:solidFill>
              </a:rPr>
              <a:t>ADD </a:t>
            </a:r>
            <a:r>
              <a:rPr lang="en-US" sz="2800" dirty="0">
                <a:solidFill>
                  <a:schemeClr val="tx1"/>
                </a:solidFill>
                <a:hlinkClick r:id="rId2"/>
              </a:rPr>
              <a:t>https://softuni.bg/favicon.ico</a:t>
            </a:r>
            <a:r>
              <a:rPr lang="en-US" sz="2800" dirty="0">
                <a:solidFill>
                  <a:schemeClr val="tx1"/>
                </a:solidFill>
              </a:rPr>
              <a:t> c:/www/favicon.ico</a:t>
            </a:r>
          </a:p>
          <a:p>
            <a:r>
              <a:rPr lang="en-US" sz="2800" b="0" dirty="0">
                <a:solidFill>
                  <a:schemeClr val="tx1"/>
                </a:solidFill>
              </a:rPr>
              <a:t># Add tar file content</a:t>
            </a:r>
          </a:p>
          <a:p>
            <a:r>
              <a:rPr lang="en-US" sz="2800" dirty="0">
                <a:solidFill>
                  <a:schemeClr val="tx1"/>
                </a:solidFill>
              </a:rPr>
              <a:t>ADD readme.txt c:/temp/</a:t>
            </a:r>
          </a:p>
        </p:txBody>
      </p:sp>
    </p:spTree>
    <p:extLst>
      <p:ext uri="{BB962C8B-B14F-4D97-AF65-F5344CB8AC3E}">
        <p14:creationId xmlns:p14="http://schemas.microsoft.com/office/powerpoint/2010/main" val="9327257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29B28C-47EF-4462-BD8A-25349090958E}"/>
              </a:ext>
            </a:extLst>
          </p:cNvPr>
          <p:cNvSpPr>
            <a:spLocks noGrp="1"/>
          </p:cNvSpPr>
          <p:nvPr>
            <p:ph type="body" sz="quarter" idx="10"/>
          </p:nvPr>
        </p:nvSpPr>
        <p:spPr/>
        <p:txBody>
          <a:bodyPr/>
          <a:lstStyle/>
          <a:p>
            <a:r>
              <a:rPr lang="en-US" dirty="0"/>
              <a:t>Previous Module (M</a:t>
            </a:r>
            <a:r>
              <a:rPr lang="bg-BG" dirty="0"/>
              <a:t>2</a:t>
            </a:r>
            <a:r>
              <a:rPr lang="en-US" dirty="0"/>
              <a:t>)</a:t>
            </a:r>
          </a:p>
        </p:txBody>
      </p:sp>
      <p:sp>
        <p:nvSpPr>
          <p:cNvPr id="7" name="Text Placeholder 6">
            <a:extLst>
              <a:ext uri="{FF2B5EF4-FFF2-40B4-BE49-F238E27FC236}">
                <a16:creationId xmlns:a16="http://schemas.microsoft.com/office/drawing/2014/main" id="{869D6304-113E-4387-B4AD-B5D71C46D490}"/>
              </a:ext>
            </a:extLst>
          </p:cNvPr>
          <p:cNvSpPr>
            <a:spLocks noGrp="1"/>
          </p:cNvSpPr>
          <p:nvPr>
            <p:ph type="body" sz="quarter" idx="11"/>
          </p:nvPr>
        </p:nvSpPr>
        <p:spPr/>
        <p:txBody>
          <a:bodyPr/>
          <a:lstStyle/>
          <a:p>
            <a:r>
              <a:rPr lang="en-US" sz="3998" dirty="0"/>
              <a:t>Quick Overview</a:t>
            </a:r>
          </a:p>
        </p:txBody>
      </p:sp>
      <p:pic>
        <p:nvPicPr>
          <p:cNvPr id="3" name="Picture 2">
            <a:extLst>
              <a:ext uri="{FF2B5EF4-FFF2-40B4-BE49-F238E27FC236}">
                <a16:creationId xmlns:a16="http://schemas.microsoft.com/office/drawing/2014/main" id="{F4BC5447-024A-4A72-AAD7-39B06FD9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676" y="686514"/>
            <a:ext cx="3809008" cy="3809008"/>
          </a:xfrm>
          <a:prstGeom prst="rect">
            <a:avLst/>
          </a:prstGeom>
        </p:spPr>
      </p:pic>
    </p:spTree>
    <p:extLst>
      <p:ext uri="{BB962C8B-B14F-4D97-AF65-F5344CB8AC3E}">
        <p14:creationId xmlns:p14="http://schemas.microsoft.com/office/powerpoint/2010/main" val="2506175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40</a:t>
            </a:fld>
            <a:endParaRPr lang="en-US" dirty="0"/>
          </a:p>
        </p:txBody>
      </p:sp>
      <p:sp>
        <p:nvSpPr>
          <p:cNvPr id="3" name="Content Placeholder 2"/>
          <p:cNvSpPr>
            <a:spLocks noGrp="1"/>
          </p:cNvSpPr>
          <p:nvPr>
            <p:ph idx="4294967295"/>
          </p:nvPr>
        </p:nvSpPr>
        <p:spPr>
          <a:xfrm>
            <a:off x="192000" y="1151122"/>
            <a:ext cx="11923799" cy="5570355"/>
          </a:xfrm>
          <a:prstGeom prst="rect">
            <a:avLst/>
          </a:prstGeom>
        </p:spPr>
        <p:txBody>
          <a:bodyPr/>
          <a:lstStyle/>
          <a:p>
            <a:pPr>
              <a:lnSpc>
                <a:spcPct val="100000"/>
              </a:lnSpc>
            </a:pPr>
            <a:r>
              <a:rPr lang="en-US" dirty="0"/>
              <a:t>Purpose</a:t>
            </a:r>
          </a:p>
          <a:p>
            <a:pPr lvl="1">
              <a:lnSpc>
                <a:spcPct val="100000"/>
              </a:lnSpc>
            </a:pPr>
            <a:r>
              <a:rPr lang="en-US" dirty="0"/>
              <a:t>Sets the default command to be run when deploying an instance</a:t>
            </a:r>
          </a:p>
          <a:p>
            <a:pPr>
              <a:lnSpc>
                <a:spcPct val="100000"/>
              </a:lnSpc>
            </a:pPr>
            <a:r>
              <a:rPr lang="en-US" dirty="0"/>
              <a:t>Syntax (either use </a:t>
            </a:r>
            <a:r>
              <a:rPr lang="en-US" b="1" dirty="0"/>
              <a:t>/</a:t>
            </a:r>
            <a:r>
              <a:rPr lang="en-US" dirty="0"/>
              <a:t> instead of </a:t>
            </a:r>
            <a:r>
              <a:rPr lang="en-US" b="1" dirty="0"/>
              <a:t>\ </a:t>
            </a:r>
            <a:r>
              <a:rPr lang="en-US" dirty="0"/>
              <a:t>or escape it like </a:t>
            </a:r>
            <a:r>
              <a:rPr lang="en-US" b="1" dirty="0"/>
              <a:t>\\</a:t>
            </a:r>
            <a:r>
              <a:rPr lang="en-US" dirty="0"/>
              <a:t>)</a:t>
            </a:r>
          </a:p>
          <a:p>
            <a:pPr marL="0" indent="0">
              <a:lnSpc>
                <a:spcPct val="100000"/>
              </a:lnSpc>
              <a:buNone/>
            </a:pPr>
            <a:endParaRPr lang="en-US" dirty="0"/>
          </a:p>
        </p:txBody>
      </p:sp>
      <p:sp>
        <p:nvSpPr>
          <p:cNvPr id="4" name="Title 3"/>
          <p:cNvSpPr>
            <a:spLocks noGrp="1"/>
          </p:cNvSpPr>
          <p:nvPr>
            <p:ph type="title"/>
          </p:nvPr>
        </p:nvSpPr>
        <p:spPr/>
        <p:txBody>
          <a:bodyPr/>
          <a:lstStyle/>
          <a:p>
            <a:r>
              <a:rPr lang="en-US" dirty="0"/>
              <a:t>CMD</a:t>
            </a:r>
          </a:p>
        </p:txBody>
      </p:sp>
      <p:sp>
        <p:nvSpPr>
          <p:cNvPr id="5" name="Text Placeholder 5">
            <a:extLst>
              <a:ext uri="{FF2B5EF4-FFF2-40B4-BE49-F238E27FC236}">
                <a16:creationId xmlns:a16="http://schemas.microsoft.com/office/drawing/2014/main" id="{0404F98D-9A70-4D5B-AF59-7E93EEB64B9A}"/>
              </a:ext>
            </a:extLst>
          </p:cNvPr>
          <p:cNvSpPr txBox="1">
            <a:spLocks/>
          </p:cNvSpPr>
          <p:nvPr/>
        </p:nvSpPr>
        <p:spPr>
          <a:xfrm>
            <a:off x="568324" y="3089369"/>
            <a:ext cx="11049000" cy="353050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rPr>
              <a:t># exec form</a:t>
            </a:r>
          </a:p>
          <a:p>
            <a:r>
              <a:rPr lang="en-US" sz="2800" dirty="0">
                <a:solidFill>
                  <a:schemeClr val="tx1"/>
                </a:solidFill>
              </a:rPr>
              <a:t>CMD ["&lt;executable&gt;","&lt;param&gt;"]</a:t>
            </a:r>
          </a:p>
          <a:p>
            <a:endParaRPr lang="en-US" sz="2800" b="0" dirty="0">
              <a:solidFill>
                <a:schemeClr val="tx1"/>
              </a:solidFill>
            </a:endParaRPr>
          </a:p>
          <a:p>
            <a:r>
              <a:rPr lang="en-US" sz="2800" b="0" dirty="0">
                <a:solidFill>
                  <a:schemeClr val="tx1"/>
                </a:solidFill>
              </a:rPr>
              <a:t># shell form</a:t>
            </a:r>
          </a:p>
          <a:p>
            <a:r>
              <a:rPr lang="en-US" sz="2800" dirty="0">
                <a:solidFill>
                  <a:schemeClr val="tx1"/>
                </a:solidFill>
              </a:rPr>
              <a:t>CMD &lt;command&gt;</a:t>
            </a:r>
          </a:p>
          <a:p>
            <a:endParaRPr lang="en-US" sz="2800" b="0" dirty="0">
              <a:solidFill>
                <a:schemeClr val="tx1"/>
              </a:solidFill>
            </a:endParaRPr>
          </a:p>
          <a:p>
            <a:r>
              <a:rPr lang="en-US" sz="2800" b="0" dirty="0">
                <a:solidFill>
                  <a:schemeClr val="tx1"/>
                </a:solidFill>
              </a:rPr>
              <a:t># example</a:t>
            </a:r>
          </a:p>
          <a:p>
            <a:r>
              <a:rPr lang="en-US" sz="2800" dirty="0">
                <a:solidFill>
                  <a:schemeClr val="tx1"/>
                </a:solidFill>
              </a:rPr>
              <a:t>CMD c:\\Apache24\\bin\\httpd.exe -w</a:t>
            </a:r>
          </a:p>
        </p:txBody>
      </p:sp>
    </p:spTree>
    <p:extLst>
      <p:ext uri="{BB962C8B-B14F-4D97-AF65-F5344CB8AC3E}">
        <p14:creationId xmlns:p14="http://schemas.microsoft.com/office/powerpoint/2010/main" val="16444642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41</a:t>
            </a:fld>
            <a:endParaRPr lang="en-US" dirty="0"/>
          </a:p>
        </p:txBody>
      </p:sp>
      <p:sp>
        <p:nvSpPr>
          <p:cNvPr id="3" name="Content Placeholder 2"/>
          <p:cNvSpPr>
            <a:spLocks noGrp="1"/>
          </p:cNvSpPr>
          <p:nvPr>
            <p:ph idx="4294967295"/>
          </p:nvPr>
        </p:nvSpPr>
        <p:spPr>
          <a:xfrm>
            <a:off x="192000" y="1151122"/>
            <a:ext cx="11923799" cy="5570355"/>
          </a:xfrm>
          <a:prstGeom prst="rect">
            <a:avLst/>
          </a:prstGeom>
        </p:spPr>
        <p:txBody>
          <a:bodyPr/>
          <a:lstStyle/>
          <a:p>
            <a:pPr>
              <a:lnSpc>
                <a:spcPct val="100000"/>
              </a:lnSpc>
            </a:pPr>
            <a:r>
              <a:rPr lang="en-US" dirty="0"/>
              <a:t>Purpose</a:t>
            </a:r>
          </a:p>
          <a:p>
            <a:pPr lvl="1">
              <a:lnSpc>
                <a:spcPct val="100000"/>
              </a:lnSpc>
            </a:pPr>
            <a:r>
              <a:rPr lang="en-US" dirty="0"/>
              <a:t>Allows us to configure a container that will run as </a:t>
            </a:r>
            <a:r>
              <a:rPr lang="en-US"/>
              <a:t>an executable</a:t>
            </a:r>
            <a:endParaRPr lang="en-US" dirty="0"/>
          </a:p>
          <a:p>
            <a:pPr>
              <a:lnSpc>
                <a:spcPct val="100000"/>
              </a:lnSpc>
            </a:pPr>
            <a:r>
              <a:rPr lang="en-US" dirty="0"/>
              <a:t>Syntax (either use </a:t>
            </a:r>
            <a:r>
              <a:rPr lang="en-US" b="1" dirty="0"/>
              <a:t>/</a:t>
            </a:r>
            <a:r>
              <a:rPr lang="en-US" dirty="0"/>
              <a:t> instead of </a:t>
            </a:r>
            <a:r>
              <a:rPr lang="en-US" b="1" dirty="0"/>
              <a:t>\ </a:t>
            </a:r>
            <a:r>
              <a:rPr lang="en-US" dirty="0"/>
              <a:t>or escape it like </a:t>
            </a:r>
            <a:r>
              <a:rPr lang="en-US" b="1" dirty="0"/>
              <a:t>\\</a:t>
            </a:r>
            <a:r>
              <a:rPr lang="en-US" dirty="0"/>
              <a:t>)</a:t>
            </a:r>
          </a:p>
          <a:p>
            <a:pPr marL="0" indent="0">
              <a:lnSpc>
                <a:spcPct val="100000"/>
              </a:lnSpc>
              <a:buNone/>
            </a:pPr>
            <a:endParaRPr lang="en-US" dirty="0"/>
          </a:p>
        </p:txBody>
      </p:sp>
      <p:sp>
        <p:nvSpPr>
          <p:cNvPr id="4" name="Title 3"/>
          <p:cNvSpPr>
            <a:spLocks noGrp="1"/>
          </p:cNvSpPr>
          <p:nvPr>
            <p:ph type="title"/>
          </p:nvPr>
        </p:nvSpPr>
        <p:spPr/>
        <p:txBody>
          <a:bodyPr/>
          <a:lstStyle/>
          <a:p>
            <a:r>
              <a:rPr lang="en-US" dirty="0"/>
              <a:t>ENTRYPOINT</a:t>
            </a:r>
          </a:p>
        </p:txBody>
      </p:sp>
      <p:sp>
        <p:nvSpPr>
          <p:cNvPr id="5" name="Text Placeholder 5">
            <a:extLst>
              <a:ext uri="{FF2B5EF4-FFF2-40B4-BE49-F238E27FC236}">
                <a16:creationId xmlns:a16="http://schemas.microsoft.com/office/drawing/2014/main" id="{0404F98D-9A70-4D5B-AF59-7E93EEB64B9A}"/>
              </a:ext>
            </a:extLst>
          </p:cNvPr>
          <p:cNvSpPr txBox="1">
            <a:spLocks/>
          </p:cNvSpPr>
          <p:nvPr/>
        </p:nvSpPr>
        <p:spPr>
          <a:xfrm>
            <a:off x="568324" y="3089369"/>
            <a:ext cx="11049000" cy="353050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rPr>
              <a:t># exec form</a:t>
            </a:r>
          </a:p>
          <a:p>
            <a:r>
              <a:rPr lang="en-US" sz="2800" dirty="0">
                <a:solidFill>
                  <a:schemeClr val="tx1"/>
                </a:solidFill>
              </a:rPr>
              <a:t>ENTRYPOINT ["executable", "param1", "param2"]</a:t>
            </a:r>
          </a:p>
          <a:p>
            <a:endParaRPr lang="en-US" sz="2800" b="0" dirty="0">
              <a:solidFill>
                <a:schemeClr val="tx1"/>
              </a:solidFill>
            </a:endParaRPr>
          </a:p>
          <a:p>
            <a:r>
              <a:rPr lang="en-US" sz="2800" b="0" dirty="0">
                <a:solidFill>
                  <a:schemeClr val="tx1"/>
                </a:solidFill>
              </a:rPr>
              <a:t># shell form</a:t>
            </a:r>
          </a:p>
          <a:p>
            <a:r>
              <a:rPr lang="en-US" sz="2800" dirty="0">
                <a:solidFill>
                  <a:schemeClr val="tx1"/>
                </a:solidFill>
              </a:rPr>
              <a:t>ENTRYPOINT command param1 param2</a:t>
            </a:r>
          </a:p>
          <a:p>
            <a:endParaRPr lang="en-US" sz="2800" b="0" dirty="0">
              <a:solidFill>
                <a:schemeClr val="tx1"/>
              </a:solidFill>
            </a:endParaRPr>
          </a:p>
          <a:p>
            <a:r>
              <a:rPr lang="en-US" sz="2800" b="0" dirty="0">
                <a:solidFill>
                  <a:schemeClr val="tx1"/>
                </a:solidFill>
              </a:rPr>
              <a:t># example</a:t>
            </a:r>
          </a:p>
          <a:p>
            <a:r>
              <a:rPr lang="en-US" sz="2800" dirty="0">
                <a:solidFill>
                  <a:schemeClr val="tx1"/>
                </a:solidFill>
              </a:rPr>
              <a:t>ENTRYPOINT ["C:\\ServiceMonitor.exe", "w3svc"]</a:t>
            </a:r>
          </a:p>
        </p:txBody>
      </p:sp>
    </p:spTree>
    <p:extLst>
      <p:ext uri="{BB962C8B-B14F-4D97-AF65-F5344CB8AC3E}">
        <p14:creationId xmlns:p14="http://schemas.microsoft.com/office/powerpoint/2010/main" val="8708324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8000" y="6525003"/>
            <a:ext cx="428822" cy="196477"/>
          </a:xfrm>
          <a:prstGeom prst="rect">
            <a:avLst/>
          </a:prstGeom>
        </p:spPr>
        <p:txBody>
          <a:bodyPr/>
          <a:lstStyle/>
          <a:p>
            <a:fld id="{C014DD1E-5D91-48A3-AD6D-45FBA980D106}" type="slidenum">
              <a:rPr lang="en-US" smtClean="0"/>
              <a:pPr/>
              <a:t>42</a:t>
            </a:fld>
            <a:endParaRPr lang="en-US" dirty="0"/>
          </a:p>
        </p:txBody>
      </p:sp>
      <p:sp>
        <p:nvSpPr>
          <p:cNvPr id="3" name="Content Placeholder 2"/>
          <p:cNvSpPr>
            <a:spLocks noGrp="1"/>
          </p:cNvSpPr>
          <p:nvPr>
            <p:ph idx="4294967295"/>
          </p:nvPr>
        </p:nvSpPr>
        <p:spPr>
          <a:xfrm>
            <a:off x="192000" y="1151122"/>
            <a:ext cx="11923799" cy="5570355"/>
          </a:xfrm>
          <a:prstGeom prst="rect">
            <a:avLst/>
          </a:prstGeom>
        </p:spPr>
        <p:txBody>
          <a:bodyPr/>
          <a:lstStyle/>
          <a:p>
            <a:pPr latinLnBrk="0">
              <a:lnSpc>
                <a:spcPct val="100000"/>
              </a:lnSpc>
            </a:pPr>
            <a:r>
              <a:rPr lang="en-US" dirty="0"/>
              <a:t>Purpose</a:t>
            </a:r>
          </a:p>
          <a:p>
            <a:pPr lvl="1" latinLnBrk="0">
              <a:lnSpc>
                <a:spcPct val="100000"/>
              </a:lnSpc>
            </a:pPr>
            <a:r>
              <a:rPr lang="en-US" dirty="0"/>
              <a:t>Informs Docker that the container listens on the specified network ports at runtime</a:t>
            </a:r>
          </a:p>
          <a:p>
            <a:pPr latinLnBrk="0">
              <a:lnSpc>
                <a:spcPct val="100000"/>
              </a:lnSpc>
            </a:pPr>
            <a:r>
              <a:rPr lang="en-US" dirty="0"/>
              <a:t>Syntax </a:t>
            </a:r>
          </a:p>
        </p:txBody>
      </p:sp>
      <p:sp>
        <p:nvSpPr>
          <p:cNvPr id="4" name="Title 3"/>
          <p:cNvSpPr>
            <a:spLocks noGrp="1"/>
          </p:cNvSpPr>
          <p:nvPr>
            <p:ph type="title"/>
          </p:nvPr>
        </p:nvSpPr>
        <p:spPr/>
        <p:txBody>
          <a:bodyPr/>
          <a:lstStyle/>
          <a:p>
            <a:r>
              <a:rPr lang="en-US"/>
              <a:t>EXPOSE</a:t>
            </a:r>
            <a:endParaRPr lang="en-US" dirty="0"/>
          </a:p>
        </p:txBody>
      </p:sp>
      <p:sp>
        <p:nvSpPr>
          <p:cNvPr id="5" name="Text Placeholder 5">
            <a:extLst>
              <a:ext uri="{FF2B5EF4-FFF2-40B4-BE49-F238E27FC236}">
                <a16:creationId xmlns:a16="http://schemas.microsoft.com/office/drawing/2014/main" id="{0404F98D-9A70-4D5B-AF59-7E93EEB64B9A}"/>
              </a:ext>
            </a:extLst>
          </p:cNvPr>
          <p:cNvSpPr txBox="1">
            <a:spLocks/>
          </p:cNvSpPr>
          <p:nvPr/>
        </p:nvSpPr>
        <p:spPr>
          <a:xfrm>
            <a:off x="568324" y="3657599"/>
            <a:ext cx="11049000" cy="296227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rPr>
              <a:t># expose port (by default is used </a:t>
            </a:r>
            <a:r>
              <a:rPr lang="en-US" sz="2800" b="0" dirty="0" err="1">
                <a:solidFill>
                  <a:schemeClr val="tx1"/>
                </a:solidFill>
              </a:rPr>
              <a:t>tcp</a:t>
            </a:r>
            <a:r>
              <a:rPr lang="en-US" sz="2800" b="0" dirty="0">
                <a:solidFill>
                  <a:schemeClr val="tx1"/>
                </a:solidFill>
              </a:rPr>
              <a:t>)</a:t>
            </a:r>
          </a:p>
          <a:p>
            <a:r>
              <a:rPr lang="en-US" sz="2800" dirty="0">
                <a:solidFill>
                  <a:schemeClr val="tx1"/>
                </a:solidFill>
              </a:rPr>
              <a:t>EXPOSE 80</a:t>
            </a:r>
          </a:p>
          <a:p>
            <a:endParaRPr lang="en-US" sz="2800" b="0" dirty="0">
              <a:solidFill>
                <a:schemeClr val="tx1"/>
              </a:solidFill>
            </a:endParaRPr>
          </a:p>
          <a:p>
            <a:r>
              <a:rPr lang="en-US" sz="2800" b="0" dirty="0">
                <a:solidFill>
                  <a:schemeClr val="tx1"/>
                </a:solidFill>
              </a:rPr>
              <a:t># expose one port on </a:t>
            </a:r>
            <a:r>
              <a:rPr lang="en-US" sz="2800" b="0" dirty="0" err="1">
                <a:solidFill>
                  <a:schemeClr val="tx1"/>
                </a:solidFill>
              </a:rPr>
              <a:t>udp</a:t>
            </a:r>
            <a:endParaRPr lang="en-US" sz="2800" b="0" dirty="0">
              <a:solidFill>
                <a:schemeClr val="tx1"/>
              </a:solidFill>
            </a:endParaRPr>
          </a:p>
          <a:p>
            <a:r>
              <a:rPr lang="en-US" sz="2800" dirty="0">
                <a:solidFill>
                  <a:schemeClr val="tx1"/>
                </a:solidFill>
              </a:rPr>
              <a:t>EXPOSE 80/</a:t>
            </a:r>
            <a:r>
              <a:rPr lang="en-US" sz="2800" dirty="0" err="1">
                <a:solidFill>
                  <a:schemeClr val="tx1"/>
                </a:solidFill>
              </a:rPr>
              <a:t>udp</a:t>
            </a:r>
            <a:endParaRPr lang="en-US" sz="2800" dirty="0">
              <a:solidFill>
                <a:schemeClr val="tx1"/>
              </a:solidFill>
            </a:endParaRPr>
          </a:p>
        </p:txBody>
      </p:sp>
    </p:spTree>
    <p:extLst>
      <p:ext uri="{BB962C8B-B14F-4D97-AF65-F5344CB8AC3E}">
        <p14:creationId xmlns:p14="http://schemas.microsoft.com/office/powerpoint/2010/main" val="15266609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1D683B-6CF8-4CC9-BB8F-E090F656E11B}"/>
              </a:ext>
            </a:extLst>
          </p:cNvPr>
          <p:cNvSpPr>
            <a:spLocks noGrp="1"/>
          </p:cNvSpPr>
          <p:nvPr>
            <p:ph type="body" sz="quarter" idx="10"/>
          </p:nvPr>
        </p:nvSpPr>
        <p:spPr/>
        <p:txBody>
          <a:bodyPr>
            <a:normAutofit fontScale="92500" lnSpcReduction="20000"/>
          </a:bodyPr>
          <a:lstStyle/>
          <a:p>
            <a:pPr latinLnBrk="0"/>
            <a:r>
              <a:rPr lang="en-US" dirty="0"/>
              <a:t>A repository with sample </a:t>
            </a:r>
            <a:r>
              <a:rPr lang="en-US" dirty="0" err="1"/>
              <a:t>Dockerfile</a:t>
            </a:r>
            <a:r>
              <a:rPr lang="en-US" dirty="0"/>
              <a:t> files</a:t>
            </a:r>
          </a:p>
          <a:p>
            <a:pPr marL="609219" lvl="1" indent="0" latinLnBrk="0">
              <a:buNone/>
            </a:pPr>
            <a:r>
              <a:rPr lang="en-US" dirty="0">
                <a:hlinkClick r:id="rId2"/>
              </a:rPr>
              <a:t>https://github.com/MicrosoftDocs/Virtualization-Documentation/tree/master/windows-container-samples</a:t>
            </a:r>
            <a:r>
              <a:rPr lang="en-US" dirty="0"/>
              <a:t> </a:t>
            </a:r>
          </a:p>
          <a:p>
            <a:pPr latinLnBrk="0"/>
            <a:r>
              <a:rPr lang="en-US" dirty="0"/>
              <a:t>Documentation on how to create a </a:t>
            </a:r>
            <a:r>
              <a:rPr lang="en-US" dirty="0" err="1"/>
              <a:t>Dockerfile</a:t>
            </a:r>
            <a:endParaRPr lang="en-US" dirty="0"/>
          </a:p>
          <a:p>
            <a:pPr marL="609219" lvl="1" indent="0" latinLnBrk="0">
              <a:buNone/>
            </a:pPr>
            <a:r>
              <a:rPr lang="en-US" dirty="0">
                <a:hlinkClick r:id="rId3"/>
              </a:rPr>
              <a:t>https://docs.microsoft.com/en-us/virtualization/windowscontainers/manage-docker/manage-windows-dockerfile</a:t>
            </a:r>
            <a:r>
              <a:rPr lang="en-US" dirty="0"/>
              <a:t> </a:t>
            </a:r>
          </a:p>
          <a:p>
            <a:pPr latinLnBrk="0"/>
            <a:r>
              <a:rPr lang="en-US" dirty="0"/>
              <a:t>Documentation on how to optimize a </a:t>
            </a:r>
            <a:r>
              <a:rPr lang="en-US" dirty="0" err="1"/>
              <a:t>Dockerfile</a:t>
            </a:r>
            <a:endParaRPr lang="en-US" dirty="0"/>
          </a:p>
          <a:p>
            <a:pPr marL="609219" lvl="1" indent="0" latinLnBrk="0">
              <a:buNone/>
            </a:pPr>
            <a:r>
              <a:rPr lang="en-US" dirty="0">
                <a:hlinkClick r:id="rId4"/>
              </a:rPr>
              <a:t>https://docs.microsoft.com/en-us/virtualization/windowscontainers/manage-docker/optimize-windows-dockerfile</a:t>
            </a:r>
            <a:r>
              <a:rPr lang="en-US" dirty="0"/>
              <a:t> </a:t>
            </a:r>
            <a:endParaRPr lang="bg-BG" dirty="0"/>
          </a:p>
        </p:txBody>
      </p:sp>
      <p:sp>
        <p:nvSpPr>
          <p:cNvPr id="3" name="Title 2">
            <a:extLst>
              <a:ext uri="{FF2B5EF4-FFF2-40B4-BE49-F238E27FC236}">
                <a16:creationId xmlns:a16="http://schemas.microsoft.com/office/drawing/2014/main" id="{A7362B9A-5E15-4CF9-9A5E-DBAB33588E1B}"/>
              </a:ext>
            </a:extLst>
          </p:cNvPr>
          <p:cNvSpPr>
            <a:spLocks noGrp="1"/>
          </p:cNvSpPr>
          <p:nvPr>
            <p:ph type="title"/>
          </p:nvPr>
        </p:nvSpPr>
        <p:spPr/>
        <p:txBody>
          <a:bodyPr/>
          <a:lstStyle/>
          <a:p>
            <a:r>
              <a:rPr lang="en-US" dirty="0"/>
              <a:t>More Information</a:t>
            </a:r>
            <a:endParaRPr lang="bg-BG" dirty="0"/>
          </a:p>
        </p:txBody>
      </p:sp>
      <p:sp>
        <p:nvSpPr>
          <p:cNvPr id="4" name="Slide Number Placeholder 3">
            <a:extLst>
              <a:ext uri="{FF2B5EF4-FFF2-40B4-BE49-F238E27FC236}">
                <a16:creationId xmlns:a16="http://schemas.microsoft.com/office/drawing/2014/main" id="{68F048C4-8EE0-4F1B-971E-C1442D229818}"/>
              </a:ext>
            </a:extLst>
          </p:cNvPr>
          <p:cNvSpPr>
            <a:spLocks noGrp="1"/>
          </p:cNvSpPr>
          <p:nvPr>
            <p:ph type="sldNum" sz="quarter" idx="13"/>
          </p:nvPr>
        </p:nvSpPr>
        <p:spPr/>
        <p:txBody>
          <a:bodyPr/>
          <a:lstStyle/>
          <a:p>
            <a:fld id="{C014DD1E-5D91-48A3-AD6D-45FBA980D106}" type="slidenum">
              <a:rPr lang="en-US" smtClean="0"/>
              <a:pPr/>
              <a:t>43</a:t>
            </a:fld>
            <a:endParaRPr lang="en-US" dirty="0"/>
          </a:p>
        </p:txBody>
      </p:sp>
    </p:spTree>
    <p:extLst>
      <p:ext uri="{BB962C8B-B14F-4D97-AF65-F5344CB8AC3E}">
        <p14:creationId xmlns:p14="http://schemas.microsoft.com/office/powerpoint/2010/main" val="1486683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Practice: Containerization</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Level 103</a:t>
            </a:r>
            <a:endParaRPr lang="bg-BG" dirty="0"/>
          </a:p>
        </p:txBody>
      </p:sp>
    </p:spTree>
    <p:extLst>
      <p:ext uri="{BB962C8B-B14F-4D97-AF65-F5344CB8AC3E}">
        <p14:creationId xmlns:p14="http://schemas.microsoft.com/office/powerpoint/2010/main" val="11775711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797">
                <a:solidFill>
                  <a:srgbClr val="234465"/>
                </a:solidFill>
              </a:rPr>
              <a:t>Questions?</a:t>
            </a:r>
            <a:endParaRPr lang="en-US" sz="8797"/>
          </a:p>
        </p:txBody>
      </p:sp>
    </p:spTree>
    <p:extLst>
      <p:ext uri="{BB962C8B-B14F-4D97-AF65-F5344CB8AC3E}">
        <p14:creationId xmlns:p14="http://schemas.microsoft.com/office/powerpoint/2010/main" val="531444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46</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0322500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3036128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4618"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a:solidFill>
                  <a:srgbClr val="234465"/>
                </a:solidFill>
                <a:latin typeface="Calibri" panose="020F0502020204030204"/>
              </a:rPr>
              <a:pPr/>
              <a:t>48</a:t>
            </a:fld>
            <a:endParaRPr lang="en-US">
              <a:solidFill>
                <a:srgbClr val="234465"/>
              </a:solidFill>
              <a:latin typeface="Calibri" panose="020F0502020204030204"/>
            </a:endParaRPr>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1940" y="1269565"/>
            <a:ext cx="11815018" cy="5454469"/>
          </a:xfrm>
        </p:spPr>
        <p:txBody>
          <a:bodyPr/>
          <a:lstStyle/>
          <a:p>
            <a:pPr>
              <a:lnSpc>
                <a:spcPct val="120000"/>
              </a:lnSpc>
            </a:pPr>
            <a:r>
              <a:rPr lang="en-US"/>
              <a:t>This course (slides, examples, demos, exercises, homework, documents, videos and other assets) is </a:t>
            </a:r>
            <a:r>
              <a:rPr lang="en-US" b="1"/>
              <a:t>copyrighted content</a:t>
            </a:r>
            <a:endParaRPr lang="en-US"/>
          </a:p>
          <a:p>
            <a:pPr>
              <a:lnSpc>
                <a:spcPct val="120000"/>
              </a:lnSpc>
            </a:pPr>
            <a:r>
              <a:rPr lang="en-US"/>
              <a:t>Unauthorized copy, reproduction or use is illegal</a:t>
            </a:r>
          </a:p>
          <a:p>
            <a:pPr>
              <a:lnSpc>
                <a:spcPct val="120000"/>
              </a:lnSpc>
            </a:pPr>
            <a:r>
              <a:rPr lang="en-US"/>
              <a:t>© SoftUni – </a:t>
            </a:r>
            <a:r>
              <a:rPr lang="en-US">
                <a:hlinkClick r:id="rId3"/>
              </a:rPr>
              <a:t>https://softuni.org</a:t>
            </a:r>
            <a:endParaRPr lang="en-US"/>
          </a:p>
          <a:p>
            <a:pPr>
              <a:lnSpc>
                <a:spcPct val="120000"/>
              </a:lnSpc>
            </a:pPr>
            <a:r>
              <a:rPr lang="en-US"/>
              <a:t>© Software University – </a:t>
            </a:r>
            <a:r>
              <a:rPr lang="en-US">
                <a:hlinkClick r:id="rId4"/>
              </a:rPr>
              <a:t>https://softuni.bg</a:t>
            </a:r>
            <a:endParaRPr lang="bg-BG"/>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4073" y="4445192"/>
            <a:ext cx="1930474" cy="2043013"/>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a:t>License</a:t>
            </a:r>
            <a:endParaRPr lang="bg-BG"/>
          </a:p>
        </p:txBody>
      </p:sp>
    </p:spTree>
    <p:extLst>
      <p:ext uri="{BB962C8B-B14F-4D97-AF65-F5344CB8AC3E}">
        <p14:creationId xmlns:p14="http://schemas.microsoft.com/office/powerpoint/2010/main" val="1028908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34114123-C942-490F-A6BB-FD3CFFFE4B50}"/>
              </a:ext>
            </a:extLst>
          </p:cNvPr>
          <p:cNvSpPr>
            <a:spLocks noGrp="1"/>
          </p:cNvSpPr>
          <p:nvPr>
            <p:ph type="sldNum" sz="quarter" idx="4"/>
          </p:nvPr>
        </p:nvSpPr>
        <p:spPr/>
        <p:txBody>
          <a:bodyPr/>
          <a:lstStyle>
            <a:lvl1pPr algn="r">
              <a:defRPr sz="1000"/>
            </a:lvl1pPr>
          </a:lstStyle>
          <a:p>
            <a:pPr defTabSz="1218987"/>
            <a:fld id="{2BF067CD-8E6B-4360-9AA8-C5DF2A48A6D1}" type="slidenum">
              <a:rPr lang="en-US">
                <a:solidFill>
                  <a:srgbClr val="234465"/>
                </a:solidFill>
                <a:latin typeface="Calibri" panose="020F0502020204030204"/>
              </a:rPr>
              <a:pPr defTabSz="1218987"/>
              <a:t>49</a:t>
            </a:fld>
            <a:endParaRPr lang="en-US">
              <a:solidFill>
                <a:srgbClr val="234465"/>
              </a:solidFill>
              <a:latin typeface="Calibri" panose="020F0502020204030204"/>
            </a:endParaRPr>
          </a:p>
        </p:txBody>
      </p:sp>
      <p:sp>
        <p:nvSpPr>
          <p:cNvPr id="4" name="Slide Body"/>
          <p:cNvSpPr>
            <a:spLocks noGrp="1"/>
          </p:cNvSpPr>
          <p:nvPr>
            <p:ph idx="4294967295"/>
          </p:nvPr>
        </p:nvSpPr>
        <p:spPr>
          <a:xfrm>
            <a:off x="191942" y="1179586"/>
            <a:ext cx="8693332" cy="5488570"/>
          </a:xfrm>
        </p:spPr>
        <p:txBody>
          <a:bodyPr>
            <a:normAutofit/>
          </a:bodyPr>
          <a:lstStyle/>
          <a:p>
            <a:pPr>
              <a:lnSpc>
                <a:spcPct val="100000"/>
              </a:lnSpc>
            </a:pPr>
            <a:r>
              <a:rPr lang="en-US" sz="3199"/>
              <a:t>Software University – High-Quality Education, Profession and Job for Software Developers</a:t>
            </a:r>
          </a:p>
          <a:p>
            <a:pPr lvl="1"/>
            <a:r>
              <a:rPr lang="en-US" sz="2999" noProof="1">
                <a:hlinkClick r:id="rId3"/>
              </a:rPr>
              <a:t>softuni.bg</a:t>
            </a:r>
            <a:r>
              <a:rPr lang="en-US" sz="2999" noProof="1"/>
              <a:t>, </a:t>
            </a:r>
            <a:r>
              <a:rPr lang="en-US" sz="2999" noProof="1">
                <a:hlinkClick r:id="rId4"/>
              </a:rPr>
              <a:t>softuni.org</a:t>
            </a:r>
            <a:r>
              <a:rPr lang="en-US" sz="2999" noProof="1"/>
              <a:t> </a:t>
            </a:r>
          </a:p>
          <a:p>
            <a:pPr>
              <a:lnSpc>
                <a:spcPct val="100000"/>
              </a:lnSpc>
            </a:pPr>
            <a:r>
              <a:rPr lang="en-US" sz="3199"/>
              <a:t>Software University Foundation</a:t>
            </a:r>
            <a:endParaRPr lang="bg-BG" sz="3199"/>
          </a:p>
          <a:p>
            <a:pPr lvl="1"/>
            <a:r>
              <a:rPr lang="en-US" sz="2999" noProof="1">
                <a:hlinkClick r:id="rId5"/>
              </a:rPr>
              <a:t>softuni.foundation</a:t>
            </a:r>
            <a:endParaRPr lang="en-US" sz="2999" noProof="1"/>
          </a:p>
          <a:p>
            <a:pPr>
              <a:lnSpc>
                <a:spcPct val="100000"/>
              </a:lnSpc>
            </a:pPr>
            <a:r>
              <a:rPr lang="en-US" sz="3199"/>
              <a:t>Software University @ Facebook</a:t>
            </a:r>
          </a:p>
          <a:p>
            <a:pPr lvl="1"/>
            <a:r>
              <a:rPr lang="en-US" sz="2999" noProof="1">
                <a:hlinkClick r:id="rId6"/>
              </a:rPr>
              <a:t>facebook.com/SoftwareUniversity</a:t>
            </a:r>
            <a:endParaRPr lang="en-US" sz="2999" noProof="1"/>
          </a:p>
          <a:p>
            <a:pPr>
              <a:lnSpc>
                <a:spcPct val="100000"/>
              </a:lnSpc>
            </a:pPr>
            <a:r>
              <a:rPr lang="en-US" sz="3199"/>
              <a:t>Software University Forums</a:t>
            </a:r>
          </a:p>
          <a:p>
            <a:pPr lvl="1"/>
            <a:r>
              <a:rPr lang="en-US" sz="2999">
                <a:hlinkClick r:id="rId7"/>
              </a:rPr>
              <a:t>forum.softuni.bg</a:t>
            </a:r>
            <a:endParaRPr lang="en-US" sz="2999" noProof="1"/>
          </a:p>
        </p:txBody>
      </p:sp>
      <p:sp>
        <p:nvSpPr>
          <p:cNvPr id="3" name="Slide Title"/>
          <p:cNvSpPr>
            <a:spLocks noGrp="1"/>
          </p:cNvSpPr>
          <p:nvPr>
            <p:ph type="title"/>
          </p:nvPr>
        </p:nvSpPr>
        <p:spPr/>
        <p:txBody>
          <a:bodyPr/>
          <a:lstStyle/>
          <a:p>
            <a:r>
              <a:rPr lang="en-US"/>
              <a:t>Trainings @ Software University</a:t>
            </a:r>
            <a:r>
              <a:rPr lang="bg-BG"/>
              <a:t> (</a:t>
            </a:r>
            <a:r>
              <a:rPr lang="en-US"/>
              <a:t>SoftUni)</a:t>
            </a:r>
          </a:p>
        </p:txBody>
      </p:sp>
    </p:spTree>
    <p:extLst>
      <p:ext uri="{BB962C8B-B14F-4D97-AF65-F5344CB8AC3E}">
        <p14:creationId xmlns:p14="http://schemas.microsoft.com/office/powerpoint/2010/main" val="3839367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BA88C-C72C-46FC-B1CD-F9B946D90BB3}"/>
              </a:ext>
            </a:extLst>
          </p:cNvPr>
          <p:cNvSpPr>
            <a:spLocks noGrp="1"/>
          </p:cNvSpPr>
          <p:nvPr>
            <p:ph type="body" sz="quarter" idx="10"/>
          </p:nvPr>
        </p:nvSpPr>
        <p:spPr/>
        <p:txBody>
          <a:bodyPr/>
          <a:lstStyle/>
          <a:p>
            <a:r>
              <a:rPr lang="en-US" dirty="0"/>
              <a:t>Hyper-V Installation and Configuration</a:t>
            </a:r>
          </a:p>
          <a:p>
            <a:r>
              <a:rPr lang="en-US" dirty="0"/>
              <a:t>Hyper-V Virtual Machines</a:t>
            </a:r>
          </a:p>
          <a:p>
            <a:r>
              <a:rPr lang="en-US" dirty="0"/>
              <a:t>Hyper-V Storage and Networking</a:t>
            </a:r>
          </a:p>
          <a:p>
            <a:r>
              <a:rPr lang="en-US" dirty="0"/>
              <a:t>Additional Techniques</a:t>
            </a:r>
          </a:p>
        </p:txBody>
      </p:sp>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What We Covered</a:t>
            </a:r>
          </a:p>
        </p:txBody>
      </p:sp>
      <p:sp>
        <p:nvSpPr>
          <p:cNvPr id="2" name="Slide Number Placeholder 1">
            <a:extLst>
              <a:ext uri="{FF2B5EF4-FFF2-40B4-BE49-F238E27FC236}">
                <a16:creationId xmlns:a16="http://schemas.microsoft.com/office/drawing/2014/main" id="{0EC3D611-83A9-4DFF-BD0D-AE6061924E88}"/>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45656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This Module (M</a:t>
            </a:r>
            <a:r>
              <a:rPr lang="bg-BG" dirty="0"/>
              <a:t>3</a:t>
            </a:r>
            <a:r>
              <a:rPr lang="en-US" dirty="0"/>
              <a:t>)</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Topics</a:t>
            </a:r>
            <a:endParaRPr lang="bg-BG" dirty="0"/>
          </a:p>
        </p:txBody>
      </p:sp>
    </p:spTree>
    <p:extLst>
      <p:ext uri="{BB962C8B-B14F-4D97-AF65-F5344CB8AC3E}">
        <p14:creationId xmlns:p14="http://schemas.microsoft.com/office/powerpoint/2010/main" val="1862218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type="body" sz="quarter" idx="13"/>
          </p:nvPr>
        </p:nvSpPr>
        <p:spPr/>
        <p:txBody>
          <a:bodyPr>
            <a:normAutofit/>
          </a:bodyPr>
          <a:lstStyle/>
          <a:p>
            <a:r>
              <a:rPr lang="en-US" dirty="0"/>
              <a:t>Containerization in General</a:t>
            </a:r>
          </a:p>
          <a:p>
            <a:r>
              <a:rPr lang="en-US" dirty="0"/>
              <a:t>Containers in Windows</a:t>
            </a:r>
          </a:p>
          <a:p>
            <a:r>
              <a:rPr lang="en-US" dirty="0"/>
              <a:t>Working with Containers</a:t>
            </a:r>
          </a:p>
          <a:p>
            <a:r>
              <a:rPr lang="en-US" dirty="0"/>
              <a:t>Image Creation</a:t>
            </a:r>
          </a:p>
        </p:txBody>
      </p:sp>
      <p:sp>
        <p:nvSpPr>
          <p:cNvPr id="2" name="Slide Number Placeholder 1"/>
          <p:cNvSpPr>
            <a:spLocks noGrp="1"/>
          </p:cNvSpPr>
          <p:nvPr>
            <p:ph type="sldNum" sz="quarter" idx="16"/>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33" name="Rectangle 32">
            <a:extLst>
              <a:ext uri="{FF2B5EF4-FFF2-40B4-BE49-F238E27FC236}">
                <a16:creationId xmlns:a16="http://schemas.microsoft.com/office/drawing/2014/main" id="{ED21BD2C-29A4-477A-B9DA-5BBDC8B2C5C4}"/>
              </a:ext>
            </a:extLst>
          </p:cNvPr>
          <p:cNvSpPr/>
          <p:nvPr/>
        </p:nvSpPr>
        <p:spPr bwMode="auto">
          <a:xfrm>
            <a:off x="2752120" y="2074808"/>
            <a:ext cx="7108721" cy="3037562"/>
          </a:xfrm>
          <a:prstGeom prst="rect">
            <a:avLst/>
          </a:prstGeom>
          <a:noFill/>
          <a:ln w="28575">
            <a:solidFill>
              <a:schemeClr val="tx1">
                <a:lumMod val="75000"/>
                <a:alpha val="80000"/>
              </a:schemeClr>
            </a:solidFill>
            <a:prstDash val="dash"/>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7C608930-4210-4ADF-A6A4-359475D563DA}"/>
              </a:ext>
            </a:extLst>
          </p:cNvPr>
          <p:cNvSpPr>
            <a:spLocks noGrp="1"/>
          </p:cNvSpPr>
          <p:nvPr>
            <p:ph type="body" sz="quarter" idx="10"/>
          </p:nvPr>
        </p:nvSpPr>
        <p:spPr/>
        <p:txBody>
          <a:bodyPr/>
          <a:lstStyle/>
          <a:p>
            <a:endParaRPr lang="bg-BG"/>
          </a:p>
        </p:txBody>
      </p:sp>
      <p:sp>
        <p:nvSpPr>
          <p:cNvPr id="148" name="Shape 14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dirty="0"/>
              <a:t>Lab Infrastructure</a:t>
            </a:r>
            <a:endParaRPr dirty="0"/>
          </a:p>
        </p:txBody>
      </p:sp>
      <p:sp>
        <p:nvSpPr>
          <p:cNvPr id="146" name="Shape 146"/>
          <p:cNvSpPr txBox="1">
            <a:spLocks noGrp="1"/>
          </p:cNvSpPr>
          <p:nvPr>
            <p:ph type="sldNum" sz="quarter" idx="13"/>
          </p:nvPr>
        </p:nvSpPr>
        <p:spPr>
          <a:prstGeom prst="rect">
            <a:avLst/>
          </a:prstGeom>
          <a:noFill/>
          <a:ln>
            <a:noFill/>
          </a:ln>
        </p:spPr>
        <p:txBody>
          <a:bodyPr spcFirstLastPara="1" vert="horz" wrap="square" lIns="36000" tIns="36000" rIns="36000" bIns="36000" rtlCol="0" anchor="ctr" anchorCtr="0">
            <a:noAutofit/>
          </a:bodyPr>
          <a:lstStyle/>
          <a:p>
            <a:fld id="{00000000-1234-1234-1234-123412341234}" type="slidenum">
              <a:rPr lang="en-US">
                <a:solidFill>
                  <a:schemeClr val="lt1"/>
                </a:solidFill>
                <a:latin typeface="Calibri"/>
                <a:ea typeface="Calibri"/>
                <a:cs typeface="Calibri"/>
                <a:sym typeface="Calibri"/>
              </a:rPr>
              <a:pPr/>
              <a:t>8</a:t>
            </a:fld>
            <a:endParaRPr>
              <a:solidFill>
                <a:schemeClr val="lt1"/>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7CF601C2-C1A7-4FE4-B94C-53B054C62002}"/>
              </a:ext>
            </a:extLst>
          </p:cNvPr>
          <p:cNvSpPr/>
          <p:nvPr/>
        </p:nvSpPr>
        <p:spPr>
          <a:xfrm>
            <a:off x="3069126" y="5424240"/>
            <a:ext cx="6496730"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Windows</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 / Linux / macOS</a:t>
            </a:r>
          </a:p>
        </p:txBody>
      </p:sp>
      <p:sp>
        <p:nvSpPr>
          <p:cNvPr id="11" name="Rectangle 10">
            <a:extLst>
              <a:ext uri="{FF2B5EF4-FFF2-40B4-BE49-F238E27FC236}">
                <a16:creationId xmlns:a16="http://schemas.microsoft.com/office/drawing/2014/main" id="{9B3482EE-1C18-4C32-8E49-22D94C8206CA}"/>
              </a:ext>
            </a:extLst>
          </p:cNvPr>
          <p:cNvSpPr/>
          <p:nvPr/>
        </p:nvSpPr>
        <p:spPr>
          <a:xfrm>
            <a:off x="3069125" y="4837288"/>
            <a:ext cx="6496731"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solidFill>
                  <a:prstClr val="white"/>
                </a:solidFill>
                <a:latin typeface="Calibri" panose="020F0502020204030204"/>
              </a:rPr>
              <a:t>Hyper-V </a:t>
            </a:r>
            <a:r>
              <a:rPr lang="en-US" kern="0" dirty="0">
                <a:solidFill>
                  <a:prstClr val="white"/>
                </a:solidFill>
                <a:latin typeface="Calibri" panose="020F0502020204030204"/>
              </a:rPr>
              <a:t>/ VirtualBox / VMware </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48565126-BEE1-4EA1-B163-AF5E1FF2CD06}"/>
              </a:ext>
            </a:extLst>
          </p:cNvPr>
          <p:cNvCxnSpPr>
            <a:cxnSpLocks/>
          </p:cNvCxnSpPr>
          <p:nvPr/>
        </p:nvCxnSpPr>
        <p:spPr>
          <a:xfrm>
            <a:off x="3334600" y="4495045"/>
            <a:ext cx="5867477" cy="0"/>
          </a:xfrm>
          <a:prstGeom prst="line">
            <a:avLst/>
          </a:prstGeom>
          <a:noFill/>
          <a:ln w="38100" cap="flat" cmpd="sng" algn="ctr">
            <a:solidFill>
              <a:srgbClr val="4472C4"/>
            </a:solidFill>
            <a:prstDash val="solid"/>
            <a:miter lim="800000"/>
          </a:ln>
          <a:effectLst/>
        </p:spPr>
      </p:cxnSp>
      <p:sp>
        <p:nvSpPr>
          <p:cNvPr id="13" name="TextBox 12">
            <a:extLst>
              <a:ext uri="{FF2B5EF4-FFF2-40B4-BE49-F238E27FC236}">
                <a16:creationId xmlns:a16="http://schemas.microsoft.com/office/drawing/2014/main" id="{D25AE724-94EC-4FE5-A6D3-1EB4F342A7FF}"/>
              </a:ext>
            </a:extLst>
          </p:cNvPr>
          <p:cNvSpPr txBox="1"/>
          <p:nvPr/>
        </p:nvSpPr>
        <p:spPr>
          <a:xfrm>
            <a:off x="6533948" y="4479463"/>
            <a:ext cx="2834430"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NAT Network: </a:t>
            </a:r>
            <a:r>
              <a:rPr kumimoji="0" lang="en-US" sz="1600" i="0" u="none" strike="noStrike" kern="0" cap="none" spc="0" normalizeH="0" baseline="0" noProof="0" dirty="0">
                <a:ln>
                  <a:noFill/>
                </a:ln>
                <a:solidFill>
                  <a:prstClr val="black"/>
                </a:solidFill>
                <a:effectLst/>
                <a:uLnTx/>
                <a:uFillTx/>
              </a:rPr>
              <a:t>192.168.99.0/24</a:t>
            </a:r>
          </a:p>
        </p:txBody>
      </p:sp>
      <p:sp>
        <p:nvSpPr>
          <p:cNvPr id="14" name="Rectangle 13">
            <a:extLst>
              <a:ext uri="{FF2B5EF4-FFF2-40B4-BE49-F238E27FC236}">
                <a16:creationId xmlns:a16="http://schemas.microsoft.com/office/drawing/2014/main" id="{E34F5FEB-44D5-4E62-A527-D8430B3D7DA4}"/>
              </a:ext>
            </a:extLst>
          </p:cNvPr>
          <p:cNvSpPr/>
          <p:nvPr/>
        </p:nvSpPr>
        <p:spPr>
          <a:xfrm>
            <a:off x="3334600" y="2457339"/>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SERVER1</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(DC)</a:t>
            </a:r>
          </a:p>
        </p:txBody>
      </p:sp>
      <p:cxnSp>
        <p:nvCxnSpPr>
          <p:cNvPr id="15" name="Straight Connector 14">
            <a:extLst>
              <a:ext uri="{FF2B5EF4-FFF2-40B4-BE49-F238E27FC236}">
                <a16:creationId xmlns:a16="http://schemas.microsoft.com/office/drawing/2014/main" id="{1AB07A77-0194-4FA4-9ECE-1ADEE6C7001A}"/>
              </a:ext>
            </a:extLst>
          </p:cNvPr>
          <p:cNvCxnSpPr>
            <a:cxnSpLocks/>
          </p:cNvCxnSpPr>
          <p:nvPr/>
        </p:nvCxnSpPr>
        <p:spPr>
          <a:xfrm flipV="1">
            <a:off x="3933783" y="3908249"/>
            <a:ext cx="0" cy="588143"/>
          </a:xfrm>
          <a:prstGeom prst="line">
            <a:avLst/>
          </a:prstGeom>
          <a:noFill/>
          <a:ln w="28575" cap="flat" cmpd="sng" algn="ctr">
            <a:solidFill>
              <a:srgbClr val="4472C4"/>
            </a:solidFill>
            <a:prstDash val="solid"/>
            <a:miter lim="800000"/>
          </a:ln>
          <a:effectLst/>
        </p:spPr>
      </p:cxnSp>
      <p:sp>
        <p:nvSpPr>
          <p:cNvPr id="23" name="Rectangle 22">
            <a:extLst>
              <a:ext uri="{FF2B5EF4-FFF2-40B4-BE49-F238E27FC236}">
                <a16:creationId xmlns:a16="http://schemas.microsoft.com/office/drawing/2014/main" id="{7E8A8596-1CF2-40A3-A820-287FEB7CB6A7}"/>
              </a:ext>
            </a:extLst>
          </p:cNvPr>
          <p:cNvSpPr/>
          <p:nvPr/>
        </p:nvSpPr>
        <p:spPr>
          <a:xfrm>
            <a:off x="5578624" y="2457339"/>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SERVER2</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(M1)</a:t>
            </a:r>
          </a:p>
        </p:txBody>
      </p:sp>
      <p:cxnSp>
        <p:nvCxnSpPr>
          <p:cNvPr id="24" name="Straight Connector 23">
            <a:extLst>
              <a:ext uri="{FF2B5EF4-FFF2-40B4-BE49-F238E27FC236}">
                <a16:creationId xmlns:a16="http://schemas.microsoft.com/office/drawing/2014/main" id="{8EFDF494-5873-4D4D-AD52-54A8757E8FFE}"/>
              </a:ext>
            </a:extLst>
          </p:cNvPr>
          <p:cNvCxnSpPr>
            <a:cxnSpLocks/>
          </p:cNvCxnSpPr>
          <p:nvPr/>
        </p:nvCxnSpPr>
        <p:spPr>
          <a:xfrm flipV="1">
            <a:off x="6182232" y="3907591"/>
            <a:ext cx="0" cy="588143"/>
          </a:xfrm>
          <a:prstGeom prst="line">
            <a:avLst/>
          </a:prstGeom>
          <a:noFill/>
          <a:ln w="28575" cap="flat" cmpd="sng" algn="ctr">
            <a:solidFill>
              <a:srgbClr val="4472C4"/>
            </a:solidFill>
            <a:prstDash val="solid"/>
            <a:miter lim="800000"/>
          </a:ln>
          <a:effectLst/>
        </p:spPr>
      </p:cxnSp>
      <p:sp>
        <p:nvSpPr>
          <p:cNvPr id="34" name="Rectangle 33">
            <a:extLst>
              <a:ext uri="{FF2B5EF4-FFF2-40B4-BE49-F238E27FC236}">
                <a16:creationId xmlns:a16="http://schemas.microsoft.com/office/drawing/2014/main" id="{5C9E27D6-4B4A-4207-A349-D778C62CB6A3}"/>
              </a:ext>
            </a:extLst>
          </p:cNvPr>
          <p:cNvSpPr/>
          <p:nvPr/>
        </p:nvSpPr>
        <p:spPr>
          <a:xfrm>
            <a:off x="2213842" y="4239356"/>
            <a:ext cx="1115472" cy="4814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a:solidFill>
                  <a:prstClr val="white"/>
                </a:solidFill>
                <a:latin typeface="Calibri" panose="020F0502020204030204"/>
              </a:rPr>
              <a:t>vSwitch</a:t>
            </a:r>
            <a:endPar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139881B-75E9-4BF1-879F-9AF5BE8DFA5F}"/>
              </a:ext>
            </a:extLst>
          </p:cNvPr>
          <p:cNvSpPr/>
          <p:nvPr/>
        </p:nvSpPr>
        <p:spPr>
          <a:xfrm>
            <a:off x="7816722" y="2455993"/>
            <a:ext cx="1203653" cy="14509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SERVER3</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prstClr val="white"/>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white"/>
                </a:solidFill>
                <a:effectLst/>
                <a:uLnTx/>
                <a:uFillTx/>
                <a:latin typeface="Calibri" panose="020F0502020204030204"/>
                <a:ea typeface="+mn-ea"/>
                <a:cs typeface="+mn-cs"/>
              </a:rPr>
              <a:t>(M2)</a:t>
            </a:r>
          </a:p>
        </p:txBody>
      </p:sp>
      <p:cxnSp>
        <p:nvCxnSpPr>
          <p:cNvPr id="21" name="Straight Connector 20">
            <a:extLst>
              <a:ext uri="{FF2B5EF4-FFF2-40B4-BE49-F238E27FC236}">
                <a16:creationId xmlns:a16="http://schemas.microsoft.com/office/drawing/2014/main" id="{9AD9CF17-4E9D-4EA7-88DD-6717910F6DB1}"/>
              </a:ext>
            </a:extLst>
          </p:cNvPr>
          <p:cNvCxnSpPr>
            <a:cxnSpLocks/>
          </p:cNvCxnSpPr>
          <p:nvPr/>
        </p:nvCxnSpPr>
        <p:spPr>
          <a:xfrm flipV="1">
            <a:off x="8419251" y="3903593"/>
            <a:ext cx="0" cy="588143"/>
          </a:xfrm>
          <a:prstGeom prst="line">
            <a:avLst/>
          </a:prstGeom>
          <a:noFill/>
          <a:ln w="28575" cap="flat" cmpd="sng" algn="ctr">
            <a:solidFill>
              <a:srgbClr val="4472C4"/>
            </a:solidFill>
            <a:prstDash val="solid"/>
            <a:miter lim="800000"/>
          </a:ln>
          <a:effectLst/>
        </p:spPr>
      </p:cxnSp>
      <p:sp>
        <p:nvSpPr>
          <p:cNvPr id="3" name="TextBox 2">
            <a:extLst>
              <a:ext uri="{FF2B5EF4-FFF2-40B4-BE49-F238E27FC236}">
                <a16:creationId xmlns:a16="http://schemas.microsoft.com/office/drawing/2014/main" id="{86CA9E22-F8BE-4C47-87AF-070E6BF5A2A6}"/>
              </a:ext>
            </a:extLst>
          </p:cNvPr>
          <p:cNvSpPr txBox="1"/>
          <p:nvPr/>
        </p:nvSpPr>
        <p:spPr>
          <a:xfrm>
            <a:off x="3943210" y="3928674"/>
            <a:ext cx="34015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.2</a:t>
            </a:r>
          </a:p>
        </p:txBody>
      </p:sp>
      <p:sp>
        <p:nvSpPr>
          <p:cNvPr id="5" name="TextBox 4">
            <a:extLst>
              <a:ext uri="{FF2B5EF4-FFF2-40B4-BE49-F238E27FC236}">
                <a16:creationId xmlns:a16="http://schemas.microsoft.com/office/drawing/2014/main" id="{350A6441-31D7-4AD8-A569-3E126F2ADBD7}"/>
              </a:ext>
            </a:extLst>
          </p:cNvPr>
          <p:cNvSpPr txBox="1"/>
          <p:nvPr/>
        </p:nvSpPr>
        <p:spPr>
          <a:xfrm>
            <a:off x="6173972" y="3931944"/>
            <a:ext cx="54854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.101</a:t>
            </a:r>
          </a:p>
        </p:txBody>
      </p:sp>
      <p:sp>
        <p:nvSpPr>
          <p:cNvPr id="6" name="TextBox 5">
            <a:extLst>
              <a:ext uri="{FF2B5EF4-FFF2-40B4-BE49-F238E27FC236}">
                <a16:creationId xmlns:a16="http://schemas.microsoft.com/office/drawing/2014/main" id="{B12992E5-261D-4D3D-8549-539DB94279C8}"/>
              </a:ext>
            </a:extLst>
          </p:cNvPr>
          <p:cNvSpPr txBox="1"/>
          <p:nvPr/>
        </p:nvSpPr>
        <p:spPr>
          <a:xfrm>
            <a:off x="8404207" y="3921209"/>
            <a:ext cx="54854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prstClr val="black"/>
                </a:solidFill>
                <a:effectLst/>
                <a:uLnTx/>
                <a:uFillTx/>
              </a:rPr>
              <a:t>.102</a:t>
            </a:r>
          </a:p>
        </p:txBody>
      </p:sp>
      <p:sp>
        <p:nvSpPr>
          <p:cNvPr id="19" name="TextBox 18">
            <a:extLst>
              <a:ext uri="{FF2B5EF4-FFF2-40B4-BE49-F238E27FC236}">
                <a16:creationId xmlns:a16="http://schemas.microsoft.com/office/drawing/2014/main" id="{16A391F7-9EAB-4B85-AEB8-37C8AE870CFB}"/>
              </a:ext>
            </a:extLst>
          </p:cNvPr>
          <p:cNvSpPr txBox="1"/>
          <p:nvPr/>
        </p:nvSpPr>
        <p:spPr>
          <a:xfrm>
            <a:off x="2779323" y="2134368"/>
            <a:ext cx="109998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WSAA.LAB</a:t>
            </a:r>
            <a:endParaRPr kumimoji="0" lang="en-US" sz="160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3404624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5BB41-09D4-4E9F-8C80-EE8709171CB3}"/>
              </a:ext>
            </a:extLst>
          </p:cNvPr>
          <p:cNvSpPr>
            <a:spLocks noGrp="1"/>
          </p:cNvSpPr>
          <p:nvPr>
            <p:ph type="body" sz="quarter" idx="10"/>
          </p:nvPr>
        </p:nvSpPr>
        <p:spPr/>
        <p:txBody>
          <a:bodyPr/>
          <a:lstStyle/>
          <a:p>
            <a:r>
              <a:rPr lang="en-US" dirty="0"/>
              <a:t>Containerization</a:t>
            </a:r>
            <a:endParaRPr lang="bg-BG" dirty="0"/>
          </a:p>
        </p:txBody>
      </p:sp>
      <p:sp>
        <p:nvSpPr>
          <p:cNvPr id="5" name="Text Placeholder 4">
            <a:extLst>
              <a:ext uri="{FF2B5EF4-FFF2-40B4-BE49-F238E27FC236}">
                <a16:creationId xmlns:a16="http://schemas.microsoft.com/office/drawing/2014/main" id="{11A1BDA3-1568-4FA9-867E-D3CB207F2824}"/>
              </a:ext>
            </a:extLst>
          </p:cNvPr>
          <p:cNvSpPr>
            <a:spLocks noGrp="1"/>
          </p:cNvSpPr>
          <p:nvPr>
            <p:ph type="body" sz="quarter" idx="11"/>
          </p:nvPr>
        </p:nvSpPr>
        <p:spPr/>
        <p:txBody>
          <a:bodyPr/>
          <a:lstStyle/>
          <a:p>
            <a:r>
              <a:rPr lang="en-US" dirty="0"/>
              <a:t>Level 101</a:t>
            </a:r>
            <a:endParaRPr lang="bg-BG" dirty="0"/>
          </a:p>
        </p:txBody>
      </p:sp>
    </p:spTree>
    <p:extLst>
      <p:ext uri="{BB962C8B-B14F-4D97-AF65-F5344CB8AC3E}">
        <p14:creationId xmlns:p14="http://schemas.microsoft.com/office/powerpoint/2010/main" val="88219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1">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3.xml><?xml version="1.0" encoding="utf-8"?>
<a:theme xmlns:a="http://schemas.openxmlformats.org/drawingml/2006/main" name="2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4.xml><?xml version="1.0" encoding="utf-8"?>
<a:theme xmlns:a="http://schemas.openxmlformats.org/drawingml/2006/main" name="3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5.xml><?xml version="1.0" encoding="utf-8"?>
<a:theme xmlns:a="http://schemas.openxmlformats.org/drawingml/2006/main" name="4_SoftUni3_1">
  <a:themeElements>
    <a:clrScheme name="Custom 1">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6568</TotalTime>
  <Words>2505</Words>
  <Application>Microsoft Office PowerPoint</Application>
  <PresentationFormat>Widescreen</PresentationFormat>
  <Paragraphs>454</Paragraphs>
  <Slides>49</Slides>
  <Notes>14</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49</vt:i4>
      </vt:variant>
    </vt:vector>
  </HeadingPairs>
  <TitlesOfParts>
    <vt:vector size="59" baseType="lpstr">
      <vt:lpstr>Arial</vt:lpstr>
      <vt:lpstr>Calibri</vt:lpstr>
      <vt:lpstr>Consolas</vt:lpstr>
      <vt:lpstr>Wingdings</vt:lpstr>
      <vt:lpstr>Wingdings 2</vt:lpstr>
      <vt:lpstr>1_SoftUni3_1</vt:lpstr>
      <vt:lpstr>SoftUni</vt:lpstr>
      <vt:lpstr>2_SoftUni3_1</vt:lpstr>
      <vt:lpstr>3_SoftUni3_1</vt:lpstr>
      <vt:lpstr>4_SoftUni3_1</vt:lpstr>
      <vt:lpstr>Containerization</vt:lpstr>
      <vt:lpstr>Have a Question?</vt:lpstr>
      <vt:lpstr>Homework Progress</vt:lpstr>
      <vt:lpstr>PowerPoint Presentation</vt:lpstr>
      <vt:lpstr>What We Covered</vt:lpstr>
      <vt:lpstr>PowerPoint Presentation</vt:lpstr>
      <vt:lpstr>Table of Contents</vt:lpstr>
      <vt:lpstr>Lab Infrastructure</vt:lpstr>
      <vt:lpstr>PowerPoint Presentation</vt:lpstr>
      <vt:lpstr>Containerization</vt:lpstr>
      <vt:lpstr>VMs vs Containers</vt:lpstr>
      <vt:lpstr>Together: VMs and Containers</vt:lpstr>
      <vt:lpstr>Containers Concepts</vt:lpstr>
      <vt:lpstr>Definitions</vt:lpstr>
      <vt:lpstr>Containers on Windows</vt:lpstr>
      <vt:lpstr>Isolation Modes</vt:lpstr>
      <vt:lpstr>Requirements</vt:lpstr>
      <vt:lpstr>Docker on Windows</vt:lpstr>
      <vt:lpstr>Installing Docker on Windows</vt:lpstr>
      <vt:lpstr>Configuring Docker on Windows</vt:lpstr>
      <vt:lpstr>Container Base Images</vt:lpstr>
      <vt:lpstr>Working with Container Images</vt:lpstr>
      <vt:lpstr>Working with Containers</vt:lpstr>
      <vt:lpstr>PowerPoint Presentation</vt:lpstr>
      <vt:lpstr>PowerPoint Presentation</vt:lpstr>
      <vt:lpstr>Container Networking Architecture</vt:lpstr>
      <vt:lpstr>Containers and Networks</vt:lpstr>
      <vt:lpstr>Persistent Storage in Containers</vt:lpstr>
      <vt:lpstr>Containers and Data Persistency</vt:lpstr>
      <vt:lpstr>Containers and Resource Control</vt:lpstr>
      <vt:lpstr>PowerPoint Presentation</vt:lpstr>
      <vt:lpstr>PowerPoint Presentation</vt:lpstr>
      <vt:lpstr>Creating and Publishing Images</vt:lpstr>
      <vt:lpstr>General Structure (Dockerfile)</vt:lpstr>
      <vt:lpstr>FROM</vt:lpstr>
      <vt:lpstr>LABEL</vt:lpstr>
      <vt:lpstr>RUN</vt:lpstr>
      <vt:lpstr>COPY</vt:lpstr>
      <vt:lpstr>ADD</vt:lpstr>
      <vt:lpstr>CMD</vt:lpstr>
      <vt:lpstr>ENTRYPOINT</vt:lpstr>
      <vt:lpstr>EXPOSE</vt:lpstr>
      <vt:lpstr>More Information</vt:lpstr>
      <vt:lpstr>PowerPoint Presentation</vt:lpstr>
      <vt:lpstr>Questions?</vt:lpstr>
      <vt:lpstr>SoftUni Diamond Partners</vt:lpstr>
      <vt:lpstr>Educational Partners</vt:lpstr>
      <vt:lpstr>License</vt:lpstr>
      <vt:lpstr>Trainings @ Software University (SoftUni)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WSAA - M1 - Slides - Virtualization and Containerization</dc:title>
  <dc:creator>Software University Foundation</dc:creator>
  <cp:keywords>Software University, SoftUni, programming, coding, software development, education, training, course</cp:keywords>
  <cp:lastModifiedBy>Dimitar Zahariev</cp:lastModifiedBy>
  <cp:revision>80</cp:revision>
  <dcterms:created xsi:type="dcterms:W3CDTF">2018-05-23T13:08:44Z</dcterms:created>
  <dcterms:modified xsi:type="dcterms:W3CDTF">2021-07-14T18:24:41Z</dcterms:modified>
  <cp:category>computer programming, programming</cp:category>
</cp:coreProperties>
</file>