
<file path=[Content_Types].xml><?xml version="1.0" encoding="utf-8"?>
<Types xmlns="http://schemas.openxmlformats.org/package/2006/content-types">
  <Default Extension="emf" ContentType="image/x-emf"/>
  <Default Extension="jfif" ContentType="image/png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  <p:sldMasterId id="2147483689" r:id="rId2"/>
    <p:sldMasterId id="2147483702" r:id="rId3"/>
    <p:sldMasterId id="2147483718" r:id="rId4"/>
  </p:sldMasterIdLst>
  <p:notesMasterIdLst>
    <p:notesMasterId r:id="rId60"/>
  </p:notesMasterIdLst>
  <p:handoutMasterIdLst>
    <p:handoutMasterId r:id="rId61"/>
  </p:handoutMasterIdLst>
  <p:sldIdLst>
    <p:sldId id="503" r:id="rId5"/>
    <p:sldId id="993" r:id="rId6"/>
    <p:sldId id="947" r:id="rId7"/>
    <p:sldId id="948" r:id="rId8"/>
    <p:sldId id="992" r:id="rId9"/>
    <p:sldId id="353" r:id="rId10"/>
    <p:sldId id="755" r:id="rId11"/>
    <p:sldId id="971" r:id="rId12"/>
    <p:sldId id="953" r:id="rId13"/>
    <p:sldId id="954" r:id="rId14"/>
    <p:sldId id="955" r:id="rId15"/>
    <p:sldId id="949" r:id="rId16"/>
    <p:sldId id="950" r:id="rId17"/>
    <p:sldId id="956" r:id="rId18"/>
    <p:sldId id="972" r:id="rId19"/>
    <p:sldId id="959" r:id="rId20"/>
    <p:sldId id="957" r:id="rId21"/>
    <p:sldId id="960" r:id="rId22"/>
    <p:sldId id="974" r:id="rId23"/>
    <p:sldId id="973" r:id="rId24"/>
    <p:sldId id="975" r:id="rId25"/>
    <p:sldId id="994" r:id="rId26"/>
    <p:sldId id="976" r:id="rId27"/>
    <p:sldId id="699" r:id="rId28"/>
    <p:sldId id="701" r:id="rId29"/>
    <p:sldId id="958" r:id="rId30"/>
    <p:sldId id="977" r:id="rId31"/>
    <p:sldId id="961" r:id="rId32"/>
    <p:sldId id="983" r:id="rId33"/>
    <p:sldId id="984" r:id="rId34"/>
    <p:sldId id="985" r:id="rId35"/>
    <p:sldId id="951" r:id="rId36"/>
    <p:sldId id="962" r:id="rId37"/>
    <p:sldId id="963" r:id="rId38"/>
    <p:sldId id="986" r:id="rId39"/>
    <p:sldId id="964" r:id="rId40"/>
    <p:sldId id="965" r:id="rId41"/>
    <p:sldId id="966" r:id="rId42"/>
    <p:sldId id="979" r:id="rId43"/>
    <p:sldId id="707" r:id="rId44"/>
    <p:sldId id="708" r:id="rId45"/>
    <p:sldId id="978" r:id="rId46"/>
    <p:sldId id="967" r:id="rId47"/>
    <p:sldId id="952" r:id="rId48"/>
    <p:sldId id="981" r:id="rId49"/>
    <p:sldId id="982" r:id="rId50"/>
    <p:sldId id="980" r:id="rId51"/>
    <p:sldId id="968" r:id="rId52"/>
    <p:sldId id="969" r:id="rId53"/>
    <p:sldId id="714" r:id="rId54"/>
    <p:sldId id="1034" r:id="rId55"/>
    <p:sldId id="1035" r:id="rId56"/>
    <p:sldId id="1036" r:id="rId57"/>
    <p:sldId id="706" r:id="rId58"/>
    <p:sldId id="922" r:id="rId5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503"/>
            <p14:sldId id="993"/>
            <p14:sldId id="947"/>
          </p14:sldIdLst>
        </p14:section>
        <p14:section name="Table of Contents" id="{CA897AB7-7E8C-4A42-AA21-A83A8C937EA9}">
          <p14:sldIdLst>
            <p14:sldId id="948"/>
            <p14:sldId id="992"/>
          </p14:sldIdLst>
        </p14:section>
        <p14:section name="Storage 101" id="{E69510C4-FC53-4A79-B98C-36AD0169A3BC}">
          <p14:sldIdLst>
            <p14:sldId id="353"/>
            <p14:sldId id="755"/>
            <p14:sldId id="971"/>
            <p14:sldId id="953"/>
            <p14:sldId id="954"/>
            <p14:sldId id="955"/>
            <p14:sldId id="949"/>
            <p14:sldId id="950"/>
            <p14:sldId id="956"/>
            <p14:sldId id="972"/>
            <p14:sldId id="959"/>
            <p14:sldId id="957"/>
            <p14:sldId id="960"/>
            <p14:sldId id="974"/>
            <p14:sldId id="973"/>
            <p14:sldId id="975"/>
            <p14:sldId id="994"/>
            <p14:sldId id="976"/>
            <p14:sldId id="699"/>
          </p14:sldIdLst>
        </p14:section>
        <p14:section name="Storage 102" id="{2F9F5986-7BBB-4366-862C-8A927EE2272D}">
          <p14:sldIdLst>
            <p14:sldId id="701"/>
            <p14:sldId id="958"/>
            <p14:sldId id="977"/>
            <p14:sldId id="961"/>
            <p14:sldId id="983"/>
            <p14:sldId id="984"/>
            <p14:sldId id="985"/>
            <p14:sldId id="951"/>
            <p14:sldId id="962"/>
            <p14:sldId id="963"/>
            <p14:sldId id="986"/>
            <p14:sldId id="964"/>
            <p14:sldId id="965"/>
            <p14:sldId id="966"/>
            <p14:sldId id="979"/>
            <p14:sldId id="707"/>
          </p14:sldIdLst>
        </p14:section>
        <p14:section name="Storage 103" id="{DC9A04FA-C33A-436B-BB9B-6974AC806353}">
          <p14:sldIdLst>
            <p14:sldId id="708"/>
            <p14:sldId id="978"/>
            <p14:sldId id="967"/>
            <p14:sldId id="952"/>
            <p14:sldId id="981"/>
            <p14:sldId id="982"/>
            <p14:sldId id="980"/>
            <p14:sldId id="968"/>
            <p14:sldId id="969"/>
            <p14:sldId id="714"/>
          </p14:sldIdLst>
        </p14:section>
        <p14:section name="Conclusion" id="{10E03AB1-9AA8-4E86-9A64-D741901E50A2}">
          <p14:sldIdLst>
            <p14:sldId id="1034"/>
            <p14:sldId id="1035"/>
            <p14:sldId id="1036"/>
            <p14:sldId id="706"/>
            <p14:sldId id="92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B0CFAE-6F5B-4A4E-9619-3EAB6F0EBAF8}" v="2" dt="2021-06-30T13:45:52.501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682" autoAdjust="0"/>
    <p:restoredTop sz="94620" autoAdjust="0"/>
  </p:normalViewPr>
  <p:slideViewPr>
    <p:cSldViewPr showGuides="1">
      <p:cViewPr varScale="1">
        <p:scale>
          <a:sx n="81" d="100"/>
          <a:sy n="81" d="100"/>
        </p:scale>
        <p:origin x="446" y="62"/>
      </p:cViewPr>
      <p:guideLst>
        <p:guide orient="horz" pos="2183"/>
        <p:guide pos="3840"/>
      </p:guideLst>
    </p:cSldViewPr>
  </p:slideViewPr>
  <p:outlineViewPr>
    <p:cViewPr>
      <p:scale>
        <a:sx n="33" d="100"/>
        <a:sy n="33" d="100"/>
      </p:scale>
      <p:origin x="0" y="-21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1" d="100"/>
          <a:sy n="51" d="100"/>
        </p:scale>
        <p:origin x="2692" y="4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microsoft.com/office/2016/11/relationships/changesInfo" Target="changesInfos/changesInfo1.xml"/><Relationship Id="rId5" Type="http://schemas.openxmlformats.org/officeDocument/2006/relationships/slide" Target="slides/slide1.xml"/><Relationship Id="rId61" Type="http://schemas.openxmlformats.org/officeDocument/2006/relationships/handoutMaster" Target="handoutMasters/handoutMaster1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microsoft.com/office/2015/10/relationships/revisionInfo" Target="revisionInfo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mitar Zahariev" userId="b84e4ebc77879e88" providerId="LiveId" clId="{2BB0CFAE-6F5B-4A4E-9619-3EAB6F0EBAF8}"/>
    <pc:docChg chg="custSel addSld delSld modSld modSection">
      <pc:chgData name="Dimitar Zahariev" userId="b84e4ebc77879e88" providerId="LiveId" clId="{2BB0CFAE-6F5B-4A4E-9619-3EAB6F0EBAF8}" dt="2021-06-30T09:32:10.546" v="7" actId="47"/>
      <pc:docMkLst>
        <pc:docMk/>
      </pc:docMkLst>
      <pc:sldChg chg="del">
        <pc:chgData name="Dimitar Zahariev" userId="b84e4ebc77879e88" providerId="LiveId" clId="{2BB0CFAE-6F5B-4A4E-9619-3EAB6F0EBAF8}" dt="2021-06-30T08:59:31.854" v="0" actId="2696"/>
        <pc:sldMkLst>
          <pc:docMk/>
          <pc:sldMk cId="2856544599" sldId="610"/>
        </pc:sldMkLst>
      </pc:sldChg>
      <pc:sldChg chg="del">
        <pc:chgData name="Dimitar Zahariev" userId="b84e4ebc77879e88" providerId="LiveId" clId="{2BB0CFAE-6F5B-4A4E-9619-3EAB6F0EBAF8}" dt="2021-06-30T09:32:10.546" v="7" actId="47"/>
        <pc:sldMkLst>
          <pc:docMk/>
          <pc:sldMk cId="209857233" sldId="705"/>
        </pc:sldMkLst>
      </pc:sldChg>
      <pc:sldChg chg="add">
        <pc:chgData name="Dimitar Zahariev" userId="b84e4ebc77879e88" providerId="LiveId" clId="{2BB0CFAE-6F5B-4A4E-9619-3EAB6F0EBAF8}" dt="2021-06-30T09:31:49.408" v="5"/>
        <pc:sldMkLst>
          <pc:docMk/>
          <pc:sldMk cId="1028908468" sldId="706"/>
        </pc:sldMkLst>
      </pc:sldChg>
      <pc:sldChg chg="modSp del mod">
        <pc:chgData name="Dimitar Zahariev" userId="b84e4ebc77879e88" providerId="LiveId" clId="{2BB0CFAE-6F5B-4A4E-9619-3EAB6F0EBAF8}" dt="2021-06-30T09:32:10.546" v="7" actId="47"/>
        <pc:sldMkLst>
          <pc:docMk/>
          <pc:sldMk cId="1004756778" sldId="709"/>
        </pc:sldMkLst>
        <pc:spChg chg="mod">
          <ac:chgData name="Dimitar Zahariev" userId="b84e4ebc77879e88" providerId="LiveId" clId="{2BB0CFAE-6F5B-4A4E-9619-3EAB6F0EBAF8}" dt="2021-06-30T09:31:50.417" v="6" actId="27636"/>
          <ac:spMkLst>
            <pc:docMk/>
            <pc:sldMk cId="1004756778" sldId="709"/>
            <ac:spMk id="4" creationId="{00000000-0000-0000-0000-000000000000}"/>
          </ac:spMkLst>
        </pc:spChg>
      </pc:sldChg>
      <pc:sldChg chg="del">
        <pc:chgData name="Dimitar Zahariev" userId="b84e4ebc77879e88" providerId="LiveId" clId="{2BB0CFAE-6F5B-4A4E-9619-3EAB6F0EBAF8}" dt="2021-06-30T09:32:10.546" v="7" actId="47"/>
        <pc:sldMkLst>
          <pc:docMk/>
          <pc:sldMk cId="2072082387" sldId="799"/>
        </pc:sldMkLst>
      </pc:sldChg>
      <pc:sldChg chg="del">
        <pc:chgData name="Dimitar Zahariev" userId="b84e4ebc77879e88" providerId="LiveId" clId="{2BB0CFAE-6F5B-4A4E-9619-3EAB6F0EBAF8}" dt="2021-06-30T09:30:10.571" v="4" actId="47"/>
        <pc:sldMkLst>
          <pc:docMk/>
          <pc:sldMk cId="2506175793" sldId="895"/>
        </pc:sldMkLst>
      </pc:sldChg>
      <pc:sldChg chg="add">
        <pc:chgData name="Dimitar Zahariev" userId="b84e4ebc77879e88" providerId="LiveId" clId="{2BB0CFAE-6F5B-4A4E-9619-3EAB6F0EBAF8}" dt="2021-06-30T09:31:49.408" v="5"/>
        <pc:sldMkLst>
          <pc:docMk/>
          <pc:sldMk cId="3839367367" sldId="922"/>
        </pc:sldMkLst>
      </pc:sldChg>
      <pc:sldChg chg="del">
        <pc:chgData name="Dimitar Zahariev" userId="b84e4ebc77879e88" providerId="LiveId" clId="{2BB0CFAE-6F5B-4A4E-9619-3EAB6F0EBAF8}" dt="2021-06-30T09:30:09.453" v="3" actId="47"/>
        <pc:sldMkLst>
          <pc:docMk/>
          <pc:sldMk cId="4224565661" sldId="946"/>
        </pc:sldMkLst>
      </pc:sldChg>
      <pc:sldChg chg="modSp mod">
        <pc:chgData name="Dimitar Zahariev" userId="b84e4ebc77879e88" providerId="LiveId" clId="{2BB0CFAE-6F5B-4A4E-9619-3EAB6F0EBAF8}" dt="2021-06-30T09:30:06.019" v="2" actId="20577"/>
        <pc:sldMkLst>
          <pc:docMk/>
          <pc:sldMk cId="1862218309" sldId="947"/>
        </pc:sldMkLst>
        <pc:spChg chg="mod">
          <ac:chgData name="Dimitar Zahariev" userId="b84e4ebc77879e88" providerId="LiveId" clId="{2BB0CFAE-6F5B-4A4E-9619-3EAB6F0EBAF8}" dt="2021-06-30T09:30:06.019" v="2" actId="20577"/>
          <ac:spMkLst>
            <pc:docMk/>
            <pc:sldMk cId="1862218309" sldId="947"/>
            <ac:spMk id="4" creationId="{BEB5BB41-09D4-4E9F-8C80-EE8709171CB3}"/>
          </ac:spMkLst>
        </pc:spChg>
      </pc:sldChg>
      <pc:sldChg chg="add">
        <pc:chgData name="Dimitar Zahariev" userId="b84e4ebc77879e88" providerId="LiveId" clId="{2BB0CFAE-6F5B-4A4E-9619-3EAB6F0EBAF8}" dt="2021-06-30T09:31:49.408" v="5"/>
        <pc:sldMkLst>
          <pc:docMk/>
          <pc:sldMk cId="531444762" sldId="1034"/>
        </pc:sldMkLst>
      </pc:sldChg>
      <pc:sldChg chg="add">
        <pc:chgData name="Dimitar Zahariev" userId="b84e4ebc77879e88" providerId="LiveId" clId="{2BB0CFAE-6F5B-4A4E-9619-3EAB6F0EBAF8}" dt="2021-06-30T09:31:49.408" v="5"/>
        <pc:sldMkLst>
          <pc:docMk/>
          <pc:sldMk cId="4032250014" sldId="1035"/>
        </pc:sldMkLst>
      </pc:sldChg>
      <pc:sldChg chg="add">
        <pc:chgData name="Dimitar Zahariev" userId="b84e4ebc77879e88" providerId="LiveId" clId="{2BB0CFAE-6F5B-4A4E-9619-3EAB6F0EBAF8}" dt="2021-06-30T09:31:49.408" v="5"/>
        <pc:sldMkLst>
          <pc:docMk/>
          <pc:sldMk cId="3036128693" sldId="1036"/>
        </pc:sldMkLst>
      </pc:sldChg>
      <pc:sldMasterChg chg="delSldLayout">
        <pc:chgData name="Dimitar Zahariev" userId="b84e4ebc77879e88" providerId="LiveId" clId="{2BB0CFAE-6F5B-4A4E-9619-3EAB6F0EBAF8}" dt="2021-06-30T09:30:10.571" v="4" actId="47"/>
        <pc:sldMasterMkLst>
          <pc:docMk/>
          <pc:sldMasterMk cId="156789181" sldId="2147483675"/>
        </pc:sldMasterMkLst>
        <pc:sldLayoutChg chg="del">
          <pc:chgData name="Dimitar Zahariev" userId="b84e4ebc77879e88" providerId="LiveId" clId="{2BB0CFAE-6F5B-4A4E-9619-3EAB6F0EBAF8}" dt="2021-06-30T09:30:10.571" v="4" actId="47"/>
          <pc:sldLayoutMkLst>
            <pc:docMk/>
            <pc:sldMasterMk cId="156789181" sldId="2147483675"/>
            <pc:sldLayoutMk cId="2826059467" sldId="2147483688"/>
          </pc:sldLayoutMkLst>
        </pc:sldLayoutChg>
      </pc:sldMasterChg>
    </pc:docChg>
  </pc:docChgLst>
  <pc:docChgLst>
    <pc:chgData name="Dimitar Zahariev" userId="b84e4ebc77879e88" providerId="LiveId" clId="{B275B465-1CEE-4998-B9FA-63F3B80B191C}"/>
    <pc:docChg chg="custSel addSld delSld modSld modSection">
      <pc:chgData name="Dimitar Zahariev" userId="b84e4ebc77879e88" providerId="LiveId" clId="{B275B465-1CEE-4998-B9FA-63F3B80B191C}" dt="2020-02-11T12:40:04.828" v="261" actId="5793"/>
      <pc:docMkLst>
        <pc:docMk/>
      </pc:docMkLst>
      <pc:sldChg chg="modSp">
        <pc:chgData name="Dimitar Zahariev" userId="b84e4ebc77879e88" providerId="LiveId" clId="{B275B465-1CEE-4998-B9FA-63F3B80B191C}" dt="2020-02-11T10:08:57.805" v="226" actId="20577"/>
        <pc:sldMkLst>
          <pc:docMk/>
          <pc:sldMk cId="3215379390" sldId="274"/>
        </pc:sldMkLst>
        <pc:spChg chg="mod">
          <ac:chgData name="Dimitar Zahariev" userId="b84e4ebc77879e88" providerId="LiveId" clId="{B275B465-1CEE-4998-B9FA-63F3B80B191C}" dt="2020-02-11T10:08:57.805" v="226" actId="20577"/>
          <ac:spMkLst>
            <pc:docMk/>
            <pc:sldMk cId="3215379390" sldId="274"/>
            <ac:spMk id="2" creationId="{37F91798-9AD5-4209-8887-958029548481}"/>
          </ac:spMkLst>
        </pc:spChg>
        <pc:spChg chg="mod">
          <ac:chgData name="Dimitar Zahariev" userId="b84e4ebc77879e88" providerId="LiveId" clId="{B275B465-1CEE-4998-B9FA-63F3B80B191C}" dt="2020-02-11T10:04:35.030" v="48" actId="20577"/>
          <ac:spMkLst>
            <pc:docMk/>
            <pc:sldMk cId="3215379390" sldId="274"/>
            <ac:spMk id="3" creationId="{A004DC04-DA2A-41C0-8578-4B8D2F08EA7D}"/>
          </ac:spMkLst>
        </pc:spChg>
      </pc:sldChg>
      <pc:sldChg chg="del">
        <pc:chgData name="Dimitar Zahariev" userId="b84e4ebc77879e88" providerId="LiveId" clId="{B275B465-1CEE-4998-B9FA-63F3B80B191C}" dt="2020-02-11T10:05:59.575" v="57" actId="47"/>
        <pc:sldMkLst>
          <pc:docMk/>
          <pc:sldMk cId="1646986932" sldId="276"/>
        </pc:sldMkLst>
      </pc:sldChg>
      <pc:sldChg chg="modSp">
        <pc:chgData name="Dimitar Zahariev" userId="b84e4ebc77879e88" providerId="LiveId" clId="{B275B465-1CEE-4998-B9FA-63F3B80B191C}" dt="2020-02-11T12:40:04.828" v="261" actId="5793"/>
        <pc:sldMkLst>
          <pc:docMk/>
          <pc:sldMk cId="882194472" sldId="353"/>
        </pc:sldMkLst>
        <pc:spChg chg="mod">
          <ac:chgData name="Dimitar Zahariev" userId="b84e4ebc77879e88" providerId="LiveId" clId="{B275B465-1CEE-4998-B9FA-63F3B80B191C}" dt="2020-02-11T10:07:48.647" v="211" actId="20577"/>
          <ac:spMkLst>
            <pc:docMk/>
            <pc:sldMk cId="882194472" sldId="353"/>
            <ac:spMk id="4" creationId="{BEB5BB41-09D4-4E9F-8C80-EE8709171CB3}"/>
          </ac:spMkLst>
        </pc:spChg>
        <pc:spChg chg="mod">
          <ac:chgData name="Dimitar Zahariev" userId="b84e4ebc77879e88" providerId="LiveId" clId="{B275B465-1CEE-4998-B9FA-63F3B80B191C}" dt="2020-02-11T12:40:04.828" v="261" actId="5793"/>
          <ac:spMkLst>
            <pc:docMk/>
            <pc:sldMk cId="882194472" sldId="353"/>
            <ac:spMk id="5" creationId="{11A1BDA3-1568-4FA9-867E-D3CB207F2824}"/>
          </ac:spMkLst>
        </pc:spChg>
      </pc:sldChg>
      <pc:sldChg chg="del">
        <pc:chgData name="Dimitar Zahariev" userId="b84e4ebc77879e88" providerId="LiveId" clId="{B275B465-1CEE-4998-B9FA-63F3B80B191C}" dt="2020-02-11T10:08:24.005" v="220" actId="47"/>
        <pc:sldMkLst>
          <pc:docMk/>
          <pc:sldMk cId="3811251410" sldId="738"/>
        </pc:sldMkLst>
      </pc:sldChg>
      <pc:sldChg chg="del">
        <pc:chgData name="Dimitar Zahariev" userId="b84e4ebc77879e88" providerId="LiveId" clId="{B275B465-1CEE-4998-B9FA-63F3B80B191C}" dt="2020-02-11T10:08:24.005" v="220" actId="47"/>
        <pc:sldMkLst>
          <pc:docMk/>
          <pc:sldMk cId="2048724385" sldId="754"/>
        </pc:sldMkLst>
      </pc:sldChg>
      <pc:sldChg chg="modSp modAnim">
        <pc:chgData name="Dimitar Zahariev" userId="b84e4ebc77879e88" providerId="LiveId" clId="{B275B465-1CEE-4998-B9FA-63F3B80B191C}" dt="2020-02-11T10:08:33.726" v="225" actId="5793"/>
        <pc:sldMkLst>
          <pc:docMk/>
          <pc:sldMk cId="3983174900" sldId="755"/>
        </pc:sldMkLst>
        <pc:spChg chg="mod">
          <ac:chgData name="Dimitar Zahariev" userId="b84e4ebc77879e88" providerId="LiveId" clId="{B275B465-1CEE-4998-B9FA-63F3B80B191C}" dt="2020-02-11T10:08:20.181" v="219" actId="5793"/>
          <ac:spMkLst>
            <pc:docMk/>
            <pc:sldMk cId="3983174900" sldId="755"/>
            <ac:spMk id="5" creationId="{25D4DC16-7C8F-4647-B097-E39063E1F4FD}"/>
          </ac:spMkLst>
        </pc:spChg>
        <pc:spChg chg="mod">
          <ac:chgData name="Dimitar Zahariev" userId="b84e4ebc77879e88" providerId="LiveId" clId="{B275B465-1CEE-4998-B9FA-63F3B80B191C}" dt="2020-02-11T10:08:33.726" v="225" actId="5793"/>
          <ac:spMkLst>
            <pc:docMk/>
            <pc:sldMk cId="3983174900" sldId="755"/>
            <ac:spMk id="6" creationId="{391F2308-E957-40BB-A6ED-5D70B38DD10A}"/>
          </ac:spMkLst>
        </pc:spChg>
      </pc:sldChg>
      <pc:sldChg chg="del">
        <pc:chgData name="Dimitar Zahariev" userId="b84e4ebc77879e88" providerId="LiveId" clId="{B275B465-1CEE-4998-B9FA-63F3B80B191C}" dt="2020-02-11T10:08:28.852" v="221" actId="47"/>
        <pc:sldMkLst>
          <pc:docMk/>
          <pc:sldMk cId="1771951066" sldId="756"/>
        </pc:sldMkLst>
      </pc:sldChg>
      <pc:sldChg chg="del">
        <pc:chgData name="Dimitar Zahariev" userId="b84e4ebc77879e88" providerId="LiveId" clId="{B275B465-1CEE-4998-B9FA-63F3B80B191C}" dt="2020-02-11T10:08:28.852" v="221" actId="47"/>
        <pc:sldMkLst>
          <pc:docMk/>
          <pc:sldMk cId="2502894898" sldId="757"/>
        </pc:sldMkLst>
      </pc:sldChg>
      <pc:sldChg chg="del">
        <pc:chgData name="Dimitar Zahariev" userId="b84e4ebc77879e88" providerId="LiveId" clId="{B275B465-1CEE-4998-B9FA-63F3B80B191C}" dt="2020-02-11T10:08:28.852" v="221" actId="47"/>
        <pc:sldMkLst>
          <pc:docMk/>
          <pc:sldMk cId="480002717" sldId="758"/>
        </pc:sldMkLst>
      </pc:sldChg>
      <pc:sldChg chg="del">
        <pc:chgData name="Dimitar Zahariev" userId="b84e4ebc77879e88" providerId="LiveId" clId="{B275B465-1CEE-4998-B9FA-63F3B80B191C}" dt="2020-02-11T10:08:28.852" v="221" actId="47"/>
        <pc:sldMkLst>
          <pc:docMk/>
          <pc:sldMk cId="3673212385" sldId="759"/>
        </pc:sldMkLst>
      </pc:sldChg>
      <pc:sldChg chg="del">
        <pc:chgData name="Dimitar Zahariev" userId="b84e4ebc77879e88" providerId="LiveId" clId="{B275B465-1CEE-4998-B9FA-63F3B80B191C}" dt="2020-02-11T10:08:28.852" v="221" actId="47"/>
        <pc:sldMkLst>
          <pc:docMk/>
          <pc:sldMk cId="4284513354" sldId="762"/>
        </pc:sldMkLst>
      </pc:sldChg>
      <pc:sldChg chg="del">
        <pc:chgData name="Dimitar Zahariev" userId="b84e4ebc77879e88" providerId="LiveId" clId="{B275B465-1CEE-4998-B9FA-63F3B80B191C}" dt="2020-02-11T10:08:24.005" v="220" actId="47"/>
        <pc:sldMkLst>
          <pc:docMk/>
          <pc:sldMk cId="4128315626" sldId="781"/>
        </pc:sldMkLst>
      </pc:sldChg>
      <pc:sldChg chg="del">
        <pc:chgData name="Dimitar Zahariev" userId="b84e4ebc77879e88" providerId="LiveId" clId="{B275B465-1CEE-4998-B9FA-63F3B80B191C}" dt="2020-02-11T10:08:28.852" v="221" actId="47"/>
        <pc:sldMkLst>
          <pc:docMk/>
          <pc:sldMk cId="311008798" sldId="782"/>
        </pc:sldMkLst>
      </pc:sldChg>
      <pc:sldChg chg="modSp del modAnim">
        <pc:chgData name="Dimitar Zahariev" userId="b84e4ebc77879e88" providerId="LiveId" clId="{B275B465-1CEE-4998-B9FA-63F3B80B191C}" dt="2020-02-11T10:08:24.005" v="220" actId="47"/>
        <pc:sldMkLst>
          <pc:docMk/>
          <pc:sldMk cId="3047820217" sldId="783"/>
        </pc:sldMkLst>
        <pc:spChg chg="mod">
          <ac:chgData name="Dimitar Zahariev" userId="b84e4ebc77879e88" providerId="LiveId" clId="{B275B465-1CEE-4998-B9FA-63F3B80B191C}" dt="2020-02-11T10:08:12.544" v="215" actId="5793"/>
          <ac:spMkLst>
            <pc:docMk/>
            <pc:sldMk cId="3047820217" sldId="783"/>
            <ac:spMk id="5" creationId="{25D4DC16-7C8F-4647-B097-E39063E1F4FD}"/>
          </ac:spMkLst>
        </pc:spChg>
      </pc:sldChg>
      <pc:sldChg chg="del">
        <pc:chgData name="Dimitar Zahariev" userId="b84e4ebc77879e88" providerId="LiveId" clId="{B275B465-1CEE-4998-B9FA-63F3B80B191C}" dt="2020-02-11T10:08:28.852" v="221" actId="47"/>
        <pc:sldMkLst>
          <pc:docMk/>
          <pc:sldMk cId="237279103" sldId="784"/>
        </pc:sldMkLst>
      </pc:sldChg>
      <pc:sldChg chg="del">
        <pc:chgData name="Dimitar Zahariev" userId="b84e4ebc77879e88" providerId="LiveId" clId="{B275B465-1CEE-4998-B9FA-63F3B80B191C}" dt="2020-02-11T10:08:28.852" v="221" actId="47"/>
        <pc:sldMkLst>
          <pc:docMk/>
          <pc:sldMk cId="3203890568" sldId="785"/>
        </pc:sldMkLst>
      </pc:sldChg>
      <pc:sldChg chg="del">
        <pc:chgData name="Dimitar Zahariev" userId="b84e4ebc77879e88" providerId="LiveId" clId="{B275B465-1CEE-4998-B9FA-63F3B80B191C}" dt="2020-02-11T10:08:28.852" v="221" actId="47"/>
        <pc:sldMkLst>
          <pc:docMk/>
          <pc:sldMk cId="589227786" sldId="786"/>
        </pc:sldMkLst>
      </pc:sldChg>
      <pc:sldChg chg="del">
        <pc:chgData name="Dimitar Zahariev" userId="b84e4ebc77879e88" providerId="LiveId" clId="{B275B465-1CEE-4998-B9FA-63F3B80B191C}" dt="2020-02-11T10:08:28.852" v="221" actId="47"/>
        <pc:sldMkLst>
          <pc:docMk/>
          <pc:sldMk cId="2804682371" sldId="787"/>
        </pc:sldMkLst>
      </pc:sldChg>
      <pc:sldChg chg="del">
        <pc:chgData name="Dimitar Zahariev" userId="b84e4ebc77879e88" providerId="LiveId" clId="{B275B465-1CEE-4998-B9FA-63F3B80B191C}" dt="2020-02-11T10:08:28.852" v="221" actId="47"/>
        <pc:sldMkLst>
          <pc:docMk/>
          <pc:sldMk cId="1951752076" sldId="788"/>
        </pc:sldMkLst>
      </pc:sldChg>
      <pc:sldChg chg="del">
        <pc:chgData name="Dimitar Zahariev" userId="b84e4ebc77879e88" providerId="LiveId" clId="{B275B465-1CEE-4998-B9FA-63F3B80B191C}" dt="2020-02-11T10:08:28.852" v="221" actId="47"/>
        <pc:sldMkLst>
          <pc:docMk/>
          <pc:sldMk cId="684491892" sldId="789"/>
        </pc:sldMkLst>
      </pc:sldChg>
      <pc:sldChg chg="modSp add">
        <pc:chgData name="Dimitar Zahariev" userId="b84e4ebc77879e88" providerId="LiveId" clId="{B275B465-1CEE-4998-B9FA-63F3B80B191C}" dt="2020-02-11T10:05:35.643" v="51" actId="20577"/>
        <pc:sldMkLst>
          <pc:docMk/>
          <pc:sldMk cId="2506175793" sldId="895"/>
        </pc:sldMkLst>
        <pc:spChg chg="mod">
          <ac:chgData name="Dimitar Zahariev" userId="b84e4ebc77879e88" providerId="LiveId" clId="{B275B465-1CEE-4998-B9FA-63F3B80B191C}" dt="2020-02-11T10:05:35.643" v="51" actId="20577"/>
          <ac:spMkLst>
            <pc:docMk/>
            <pc:sldMk cId="2506175793" sldId="895"/>
            <ac:spMk id="6" creationId="{D329B28C-47EF-4462-BD8A-25349090958E}"/>
          </ac:spMkLst>
        </pc:spChg>
      </pc:sldChg>
      <pc:sldChg chg="modSp add modAnim">
        <pc:chgData name="Dimitar Zahariev" userId="b84e4ebc77879e88" providerId="LiveId" clId="{B275B465-1CEE-4998-B9FA-63F3B80B191C}" dt="2020-02-11T10:05:48.562" v="52"/>
        <pc:sldMkLst>
          <pc:docMk/>
          <pc:sldMk cId="4224565661" sldId="946"/>
        </pc:sldMkLst>
        <pc:spChg chg="mod">
          <ac:chgData name="Dimitar Zahariev" userId="b84e4ebc77879e88" providerId="LiveId" clId="{B275B465-1CEE-4998-B9FA-63F3B80B191C}" dt="2020-02-11T10:05:48.562" v="52"/>
          <ac:spMkLst>
            <pc:docMk/>
            <pc:sldMk cId="4224565661" sldId="946"/>
            <ac:spMk id="3" creationId="{CCBBA88C-C72C-46FC-B1CD-F9B946D90BB3}"/>
          </ac:spMkLst>
        </pc:spChg>
      </pc:sldChg>
      <pc:sldChg chg="modSp add">
        <pc:chgData name="Dimitar Zahariev" userId="b84e4ebc77879e88" providerId="LiveId" clId="{B275B465-1CEE-4998-B9FA-63F3B80B191C}" dt="2020-02-11T10:05:54.020" v="56" actId="20577"/>
        <pc:sldMkLst>
          <pc:docMk/>
          <pc:sldMk cId="1862218309" sldId="947"/>
        </pc:sldMkLst>
        <pc:spChg chg="mod">
          <ac:chgData name="Dimitar Zahariev" userId="b84e4ebc77879e88" providerId="LiveId" clId="{B275B465-1CEE-4998-B9FA-63F3B80B191C}" dt="2020-02-11T10:05:54.020" v="56" actId="20577"/>
          <ac:spMkLst>
            <pc:docMk/>
            <pc:sldMk cId="1862218309" sldId="947"/>
            <ac:spMk id="4" creationId="{BEB5BB41-09D4-4E9F-8C80-EE8709171CB3}"/>
          </ac:spMkLst>
        </pc:spChg>
      </pc:sldChg>
      <pc:sldChg chg="modSp add modAnim">
        <pc:chgData name="Dimitar Zahariev" userId="b84e4ebc77879e88" providerId="LiveId" clId="{B275B465-1CEE-4998-B9FA-63F3B80B191C}" dt="2020-02-11T10:14:07.269" v="257" actId="6549"/>
        <pc:sldMkLst>
          <pc:docMk/>
          <pc:sldMk cId="886958805" sldId="948"/>
        </pc:sldMkLst>
        <pc:spChg chg="mod">
          <ac:chgData name="Dimitar Zahariev" userId="b84e4ebc77879e88" providerId="LiveId" clId="{B275B465-1CEE-4998-B9FA-63F3B80B191C}" dt="2020-02-11T10:14:07.269" v="257" actId="6549"/>
          <ac:spMkLst>
            <pc:docMk/>
            <pc:sldMk cId="886958805" sldId="948"/>
            <ac:spMk id="444419" creationId="{00000000-0000-0000-0000-000000000000}"/>
          </ac:spMkLst>
        </pc:spChg>
      </pc:sldChg>
    </pc:docChg>
  </pc:docChgLst>
  <pc:docChgLst>
    <pc:chgData name="Dimitar Zahariev" userId="b84e4ebc77879e88" providerId="LiveId" clId="{093B76BD-8AAF-45F5-A0FC-F334D8A0B234}"/>
    <pc:docChg chg="undo redo custSel modSld">
      <pc:chgData name="Dimitar Zahariev" userId="b84e4ebc77879e88" providerId="LiveId" clId="{093B76BD-8AAF-45F5-A0FC-F334D8A0B234}" dt="2020-12-03T15:45:17.948" v="373" actId="1076"/>
      <pc:docMkLst>
        <pc:docMk/>
      </pc:docMkLst>
      <pc:sldChg chg="addSp modSp mod modAnim">
        <pc:chgData name="Dimitar Zahariev" userId="b84e4ebc77879e88" providerId="LiveId" clId="{093B76BD-8AAF-45F5-A0FC-F334D8A0B234}" dt="2020-12-03T08:50:42.554" v="169"/>
        <pc:sldMkLst>
          <pc:docMk/>
          <pc:sldMk cId="2856544599" sldId="610"/>
        </pc:sldMkLst>
        <pc:spChg chg="add mod">
          <ac:chgData name="Dimitar Zahariev" userId="b84e4ebc77879e88" providerId="LiveId" clId="{093B76BD-8AAF-45F5-A0FC-F334D8A0B234}" dt="2020-12-03T08:50:36.077" v="168" actId="1076"/>
          <ac:spMkLst>
            <pc:docMk/>
            <pc:sldMk cId="2856544599" sldId="610"/>
            <ac:spMk id="3" creationId="{8DA66BFE-BAE1-4010-AD31-AC9FF2D029F0}"/>
          </ac:spMkLst>
        </pc:spChg>
      </pc:sldChg>
      <pc:sldChg chg="modSp">
        <pc:chgData name="Dimitar Zahariev" userId="b84e4ebc77879e88" providerId="LiveId" clId="{093B76BD-8AAF-45F5-A0FC-F334D8A0B234}" dt="2020-12-03T09:06:14.649" v="321" actId="33524"/>
        <pc:sldMkLst>
          <pc:docMk/>
          <pc:sldMk cId="1014444249" sldId="958"/>
        </pc:sldMkLst>
        <pc:spChg chg="mod">
          <ac:chgData name="Dimitar Zahariev" userId="b84e4ebc77879e88" providerId="LiveId" clId="{093B76BD-8AAF-45F5-A0FC-F334D8A0B234}" dt="2020-12-03T09:06:14.649" v="321" actId="33524"/>
          <ac:spMkLst>
            <pc:docMk/>
            <pc:sldMk cId="1014444249" sldId="958"/>
            <ac:spMk id="5" creationId="{25D4DC16-7C8F-4647-B097-E39063E1F4FD}"/>
          </ac:spMkLst>
        </pc:spChg>
      </pc:sldChg>
      <pc:sldChg chg="addSp delSp modSp mod delAnim modAnim">
        <pc:chgData name="Dimitar Zahariev" userId="b84e4ebc77879e88" providerId="LiveId" clId="{093B76BD-8AAF-45F5-A0FC-F334D8A0B234}" dt="2020-12-03T15:45:17.948" v="373" actId="1076"/>
        <pc:sldMkLst>
          <pc:docMk/>
          <pc:sldMk cId="1913016312" sldId="961"/>
        </pc:sldMkLst>
        <pc:spChg chg="mod">
          <ac:chgData name="Dimitar Zahariev" userId="b84e4ebc77879e88" providerId="LiveId" clId="{093B76BD-8AAF-45F5-A0FC-F334D8A0B234}" dt="2020-12-03T15:45:12.286" v="372"/>
          <ac:spMkLst>
            <pc:docMk/>
            <pc:sldMk cId="1913016312" sldId="961"/>
            <ac:spMk id="5" creationId="{25D4DC16-7C8F-4647-B097-E39063E1F4FD}"/>
          </ac:spMkLst>
        </pc:spChg>
        <pc:spChg chg="add mod">
          <ac:chgData name="Dimitar Zahariev" userId="b84e4ebc77879e88" providerId="LiveId" clId="{093B76BD-8AAF-45F5-A0FC-F334D8A0B234}" dt="2020-12-03T15:45:17.948" v="373" actId="1076"/>
          <ac:spMkLst>
            <pc:docMk/>
            <pc:sldMk cId="1913016312" sldId="961"/>
            <ac:spMk id="6" creationId="{7B07F4EB-63DF-4616-813F-A094EB5FE62F}"/>
          </ac:spMkLst>
        </pc:spChg>
        <pc:spChg chg="del">
          <ac:chgData name="Dimitar Zahariev" userId="b84e4ebc77879e88" providerId="LiveId" clId="{093B76BD-8AAF-45F5-A0FC-F334D8A0B234}" dt="2020-12-03T09:06:03.768" v="317" actId="478"/>
          <ac:spMkLst>
            <pc:docMk/>
            <pc:sldMk cId="1913016312" sldId="961"/>
            <ac:spMk id="7" creationId="{07E8FD64-39DC-4BED-AD43-BD72A7C8AD18}"/>
          </ac:spMkLst>
        </pc:spChg>
      </pc:sldChg>
      <pc:sldChg chg="modAnim">
        <pc:chgData name="Dimitar Zahariev" userId="b84e4ebc77879e88" providerId="LiveId" clId="{093B76BD-8AAF-45F5-A0FC-F334D8A0B234}" dt="2020-12-03T09:07:32.623" v="328"/>
        <pc:sldMkLst>
          <pc:docMk/>
          <pc:sldMk cId="353480462" sldId="964"/>
        </pc:sldMkLst>
      </pc:sldChg>
      <pc:sldChg chg="modSp">
        <pc:chgData name="Dimitar Zahariev" userId="b84e4ebc77879e88" providerId="LiveId" clId="{093B76BD-8AAF-45F5-A0FC-F334D8A0B234}" dt="2020-12-03T09:22:32.957" v="344" actId="113"/>
        <pc:sldMkLst>
          <pc:docMk/>
          <pc:sldMk cId="2747592252" sldId="965"/>
        </pc:sldMkLst>
        <pc:spChg chg="mod">
          <ac:chgData name="Dimitar Zahariev" userId="b84e4ebc77879e88" providerId="LiveId" clId="{093B76BD-8AAF-45F5-A0FC-F334D8A0B234}" dt="2020-12-03T09:22:32.957" v="344" actId="113"/>
          <ac:spMkLst>
            <pc:docMk/>
            <pc:sldMk cId="2747592252" sldId="965"/>
            <ac:spMk id="5" creationId="{25D4DC16-7C8F-4647-B097-E39063E1F4FD}"/>
          </ac:spMkLst>
        </pc:spChg>
      </pc:sldChg>
      <pc:sldChg chg="modSp">
        <pc:chgData name="Dimitar Zahariev" userId="b84e4ebc77879e88" providerId="LiveId" clId="{093B76BD-8AAF-45F5-A0FC-F334D8A0B234}" dt="2020-12-03T09:22:02.120" v="335" actId="113"/>
        <pc:sldMkLst>
          <pc:docMk/>
          <pc:sldMk cId="1349647444" sldId="966"/>
        </pc:sldMkLst>
        <pc:spChg chg="mod">
          <ac:chgData name="Dimitar Zahariev" userId="b84e4ebc77879e88" providerId="LiveId" clId="{093B76BD-8AAF-45F5-A0FC-F334D8A0B234}" dt="2020-12-03T09:22:02.120" v="335" actId="113"/>
          <ac:spMkLst>
            <pc:docMk/>
            <pc:sldMk cId="1349647444" sldId="966"/>
            <ac:spMk id="5" creationId="{25D4DC16-7C8F-4647-B097-E39063E1F4FD}"/>
          </ac:spMkLst>
        </pc:spChg>
      </pc:sldChg>
      <pc:sldChg chg="modSp">
        <pc:chgData name="Dimitar Zahariev" userId="b84e4ebc77879e88" providerId="LiveId" clId="{093B76BD-8AAF-45F5-A0FC-F334D8A0B234}" dt="2020-12-03T09:31:57.752" v="345" actId="33524"/>
        <pc:sldMkLst>
          <pc:docMk/>
          <pc:sldMk cId="306885999" sldId="978"/>
        </pc:sldMkLst>
        <pc:spChg chg="mod">
          <ac:chgData name="Dimitar Zahariev" userId="b84e4ebc77879e88" providerId="LiveId" clId="{093B76BD-8AAF-45F5-A0FC-F334D8A0B234}" dt="2020-12-03T09:31:57.752" v="345" actId="33524"/>
          <ac:spMkLst>
            <pc:docMk/>
            <pc:sldMk cId="306885999" sldId="978"/>
            <ac:spMk id="5" creationId="{25D4DC16-7C8F-4647-B097-E39063E1F4FD}"/>
          </ac:spMkLst>
        </pc:spChg>
      </pc:sldChg>
      <pc:sldChg chg="modSp">
        <pc:chgData name="Dimitar Zahariev" userId="b84e4ebc77879e88" providerId="LiveId" clId="{093B76BD-8AAF-45F5-A0FC-F334D8A0B234}" dt="2020-12-03T09:06:44.136" v="322" actId="33524"/>
        <pc:sldMkLst>
          <pc:docMk/>
          <pc:sldMk cId="4218383465" sldId="984"/>
        </pc:sldMkLst>
        <pc:spChg chg="mod">
          <ac:chgData name="Dimitar Zahariev" userId="b84e4ebc77879e88" providerId="LiveId" clId="{093B76BD-8AAF-45F5-A0FC-F334D8A0B234}" dt="2020-12-03T09:06:44.136" v="322" actId="33524"/>
          <ac:spMkLst>
            <pc:docMk/>
            <pc:sldMk cId="4218383465" sldId="984"/>
            <ac:spMk id="5" creationId="{25D4DC16-7C8F-4647-B097-E39063E1F4FD}"/>
          </ac:spMkLst>
        </pc:spChg>
      </pc:sldChg>
      <pc:sldChg chg="addSp delSp modSp mod delAnim modAnim">
        <pc:chgData name="Dimitar Zahariev" userId="b84e4ebc77879e88" providerId="LiveId" clId="{093B76BD-8AAF-45F5-A0FC-F334D8A0B234}" dt="2020-12-03T08:56:41.974" v="316"/>
        <pc:sldMkLst>
          <pc:docMk/>
          <pc:sldMk cId="1340462494" sldId="992"/>
        </pc:sldMkLst>
        <pc:spChg chg="add del mod">
          <ac:chgData name="Dimitar Zahariev" userId="b84e4ebc77879e88" providerId="LiveId" clId="{093B76BD-8AAF-45F5-A0FC-F334D8A0B234}" dt="2020-12-03T08:53:38.202" v="284" actId="2085"/>
          <ac:spMkLst>
            <pc:docMk/>
            <pc:sldMk cId="1340462494" sldId="992"/>
            <ac:spMk id="2" creationId="{4F4ECFA1-FC1D-4686-A311-0713404AFBB8}"/>
          </ac:spMkLst>
        </pc:spChg>
        <pc:grpChg chg="mod">
          <ac:chgData name="Dimitar Zahariev" userId="b84e4ebc77879e88" providerId="LiveId" clId="{093B76BD-8AAF-45F5-A0FC-F334D8A0B234}" dt="2020-12-03T08:52:41.533" v="255"/>
          <ac:grpSpMkLst>
            <pc:docMk/>
            <pc:sldMk cId="1340462494" sldId="992"/>
            <ac:grpSpMk id="16" creationId="{8AD50890-3D00-48E4-9768-E4E14DF4F5B5}"/>
          </ac:grpSpMkLst>
        </pc:grpChg>
        <pc:grpChg chg="mod">
          <ac:chgData name="Dimitar Zahariev" userId="b84e4ebc77879e88" providerId="LiveId" clId="{093B76BD-8AAF-45F5-A0FC-F334D8A0B234}" dt="2020-12-03T08:52:40.231" v="251"/>
          <ac:grpSpMkLst>
            <pc:docMk/>
            <pc:sldMk cId="1340462494" sldId="992"/>
            <ac:grpSpMk id="47" creationId="{467D4041-5FB1-46F1-8600-38255B290240}"/>
          </ac:grpSpMkLst>
        </pc:grpChg>
        <pc:grpChg chg="mod">
          <ac:chgData name="Dimitar Zahariev" userId="b84e4ebc77879e88" providerId="LiveId" clId="{093B76BD-8AAF-45F5-A0FC-F334D8A0B234}" dt="2020-12-03T08:52:57.816" v="262"/>
          <ac:grpSpMkLst>
            <pc:docMk/>
            <pc:sldMk cId="1340462494" sldId="992"/>
            <ac:grpSpMk id="52" creationId="{99B73A0E-D04E-4A16-A62A-3ECBEB5FD5D2}"/>
          </ac:grpSpMkLst>
        </pc:grpChg>
        <pc:grpChg chg="add del mod">
          <ac:chgData name="Dimitar Zahariev" userId="b84e4ebc77879e88" providerId="LiveId" clId="{093B76BD-8AAF-45F5-A0FC-F334D8A0B234}" dt="2020-12-03T08:53:16.949" v="277"/>
          <ac:grpSpMkLst>
            <pc:docMk/>
            <pc:sldMk cId="1340462494" sldId="992"/>
            <ac:grpSpMk id="55" creationId="{6BD20204-0985-4F89-B876-F6FDA96AA7E4}"/>
          </ac:grpSpMkLst>
        </pc:grpChg>
        <pc:grpChg chg="mod">
          <ac:chgData name="Dimitar Zahariev" userId="b84e4ebc77879e88" providerId="LiveId" clId="{093B76BD-8AAF-45F5-A0FC-F334D8A0B234}" dt="2020-12-03T08:53:07.254" v="271"/>
          <ac:grpSpMkLst>
            <pc:docMk/>
            <pc:sldMk cId="1340462494" sldId="992"/>
            <ac:grpSpMk id="58" creationId="{9A949671-32B5-46D0-BAC9-3DA305AD76B1}"/>
          </ac:grpSpMkLst>
        </pc:grpChg>
        <pc:grpChg chg="mod">
          <ac:chgData name="Dimitar Zahariev" userId="b84e4ebc77879e88" providerId="LiveId" clId="{093B76BD-8AAF-45F5-A0FC-F334D8A0B234}" dt="2020-12-03T08:53:13.171" v="275"/>
          <ac:grpSpMkLst>
            <pc:docMk/>
            <pc:sldMk cId="1340462494" sldId="992"/>
            <ac:grpSpMk id="60" creationId="{7FA62592-7CFA-48B1-B0F7-AE43B6B8CB29}"/>
          </ac:grpSpMkLst>
        </pc:grpChg>
        <pc:grpChg chg="del mod">
          <ac:chgData name="Dimitar Zahariev" userId="b84e4ebc77879e88" providerId="LiveId" clId="{093B76BD-8AAF-45F5-A0FC-F334D8A0B234}" dt="2020-12-03T08:53:25.014" v="282"/>
          <ac:grpSpMkLst>
            <pc:docMk/>
            <pc:sldMk cId="1340462494" sldId="992"/>
            <ac:grpSpMk id="62" creationId="{C8D239E6-B9B1-4C2D-988F-1C1A90CEFBA0}"/>
          </ac:grpSpMkLst>
        </pc:grpChg>
        <pc:grpChg chg="add del mod">
          <ac:chgData name="Dimitar Zahariev" userId="b84e4ebc77879e88" providerId="LiveId" clId="{093B76BD-8AAF-45F5-A0FC-F334D8A0B234}" dt="2020-12-03T08:53:57.793" v="290"/>
          <ac:grpSpMkLst>
            <pc:docMk/>
            <pc:sldMk cId="1340462494" sldId="992"/>
            <ac:grpSpMk id="130" creationId="{A63155D1-46DC-4825-A826-80C99D88E718}"/>
          </ac:grpSpMkLst>
        </pc:grpChg>
        <pc:grpChg chg="mod">
          <ac:chgData name="Dimitar Zahariev" userId="b84e4ebc77879e88" providerId="LiveId" clId="{093B76BD-8AAF-45F5-A0FC-F334D8A0B234}" dt="2020-12-03T08:53:54.203" v="288"/>
          <ac:grpSpMkLst>
            <pc:docMk/>
            <pc:sldMk cId="1340462494" sldId="992"/>
            <ac:grpSpMk id="132" creationId="{DD90E569-6861-449C-A453-F57CD0DB7812}"/>
          </ac:grpSpMkLst>
        </pc:grpChg>
        <pc:grpChg chg="del mod">
          <ac:chgData name="Dimitar Zahariev" userId="b84e4ebc77879e88" providerId="LiveId" clId="{093B76BD-8AAF-45F5-A0FC-F334D8A0B234}" dt="2020-12-03T08:55:41.916" v="298" actId="478"/>
          <ac:grpSpMkLst>
            <pc:docMk/>
            <pc:sldMk cId="1340462494" sldId="992"/>
            <ac:grpSpMk id="134" creationId="{91D20284-FCFE-4F4D-AB72-1648AD3C9B86}"/>
          </ac:grpSpMkLst>
        </pc:grpChg>
        <pc:grpChg chg="mod">
          <ac:chgData name="Dimitar Zahariev" userId="b84e4ebc77879e88" providerId="LiveId" clId="{093B76BD-8AAF-45F5-A0FC-F334D8A0B234}" dt="2020-12-03T08:56:18.343" v="314"/>
          <ac:grpSpMkLst>
            <pc:docMk/>
            <pc:sldMk cId="1340462494" sldId="992"/>
            <ac:grpSpMk id="145" creationId="{397B9E83-DF9B-4FF2-A2BA-CA6536F94D5A}"/>
          </ac:grpSpMkLst>
        </pc:grpChg>
        <pc:inkChg chg="add del mod">
          <ac:chgData name="Dimitar Zahariev" userId="b84e4ebc77879e88" providerId="LiveId" clId="{093B76BD-8AAF-45F5-A0FC-F334D8A0B234}" dt="2020-12-03T08:52:42.151" v="256" actId="9405"/>
          <ac:inkMkLst>
            <pc:docMk/>
            <pc:sldMk cId="1340462494" sldId="992"/>
            <ac:inkMk id="4" creationId="{9986402B-EB16-4E85-B9D4-3AD4A916A50E}"/>
          </ac:inkMkLst>
        </pc:inkChg>
        <pc:inkChg chg="add del mod">
          <ac:chgData name="Dimitar Zahariev" userId="b84e4ebc77879e88" providerId="LiveId" clId="{093B76BD-8AAF-45F5-A0FC-F334D8A0B234}" dt="2020-12-03T08:52:41.533" v="255"/>
          <ac:inkMkLst>
            <pc:docMk/>
            <pc:sldMk cId="1340462494" sldId="992"/>
            <ac:inkMk id="8" creationId="{99607334-8B04-40BC-B082-A63956165619}"/>
          </ac:inkMkLst>
        </pc:inkChg>
        <pc:inkChg chg="add del mod">
          <ac:chgData name="Dimitar Zahariev" userId="b84e4ebc77879e88" providerId="LiveId" clId="{093B76BD-8AAF-45F5-A0FC-F334D8A0B234}" dt="2020-12-03T08:52:41.048" v="253" actId="9405"/>
          <ac:inkMkLst>
            <pc:docMk/>
            <pc:sldMk cId="1340462494" sldId="992"/>
            <ac:inkMk id="17" creationId="{A5E796A9-ECDD-4638-920B-98A905726492}"/>
          </ac:inkMkLst>
        </pc:inkChg>
        <pc:inkChg chg="add del mod">
          <ac:chgData name="Dimitar Zahariev" userId="b84e4ebc77879e88" providerId="LiveId" clId="{093B76BD-8AAF-45F5-A0FC-F334D8A0B234}" dt="2020-12-03T08:52:40.647" v="252" actId="9405"/>
          <ac:inkMkLst>
            <pc:docMk/>
            <pc:sldMk cId="1340462494" sldId="992"/>
            <ac:inkMk id="18" creationId="{5872A507-5DAE-4334-A6B0-592CC05258DC}"/>
          </ac:inkMkLst>
        </pc:inkChg>
        <pc:inkChg chg="add del mod">
          <ac:chgData name="Dimitar Zahariev" userId="b84e4ebc77879e88" providerId="LiveId" clId="{093B76BD-8AAF-45F5-A0FC-F334D8A0B234}" dt="2020-12-03T08:52:40.231" v="251"/>
          <ac:inkMkLst>
            <pc:docMk/>
            <pc:sldMk cId="1340462494" sldId="992"/>
            <ac:inkMk id="25" creationId="{17AE88B3-DFA0-4B7F-9657-C577CB23E62B}"/>
          </ac:inkMkLst>
        </pc:inkChg>
        <pc:inkChg chg="add del">
          <ac:chgData name="Dimitar Zahariev" userId="b84e4ebc77879e88" providerId="LiveId" clId="{093B76BD-8AAF-45F5-A0FC-F334D8A0B234}" dt="2020-12-03T08:52:39.912" v="249" actId="9405"/>
          <ac:inkMkLst>
            <pc:docMk/>
            <pc:sldMk cId="1340462494" sldId="992"/>
            <ac:inkMk id="48" creationId="{F6037563-248D-4733-84B1-4F77DF3DBD45}"/>
          </ac:inkMkLst>
        </pc:inkChg>
        <pc:inkChg chg="add del mod">
          <ac:chgData name="Dimitar Zahariev" userId="b84e4ebc77879e88" providerId="LiveId" clId="{093B76BD-8AAF-45F5-A0FC-F334D8A0B234}" dt="2020-12-03T08:55:44.383" v="300" actId="478"/>
          <ac:inkMkLst>
            <pc:docMk/>
            <pc:sldMk cId="1340462494" sldId="992"/>
            <ac:inkMk id="49" creationId="{FA74BF46-74A1-49B6-93B9-E064F7109CD1}"/>
          </ac:inkMkLst>
        </pc:inkChg>
        <pc:inkChg chg="add del mod">
          <ac:chgData name="Dimitar Zahariev" userId="b84e4ebc77879e88" providerId="LiveId" clId="{093B76BD-8AAF-45F5-A0FC-F334D8A0B234}" dt="2020-12-03T08:52:58.550" v="263" actId="9405"/>
          <ac:inkMkLst>
            <pc:docMk/>
            <pc:sldMk cId="1340462494" sldId="992"/>
            <ac:inkMk id="50" creationId="{5D388B3E-75FD-4D6E-9020-61F2C044BB73}"/>
          </ac:inkMkLst>
        </pc:inkChg>
        <pc:inkChg chg="add del mod">
          <ac:chgData name="Dimitar Zahariev" userId="b84e4ebc77879e88" providerId="LiveId" clId="{093B76BD-8AAF-45F5-A0FC-F334D8A0B234}" dt="2020-12-03T08:52:57.816" v="262"/>
          <ac:inkMkLst>
            <pc:docMk/>
            <pc:sldMk cId="1340462494" sldId="992"/>
            <ac:inkMk id="51" creationId="{B0B99B2F-A756-41B9-9130-34D9796E63C6}"/>
          </ac:inkMkLst>
        </pc:inkChg>
        <pc:inkChg chg="add mod">
          <ac:chgData name="Dimitar Zahariev" userId="b84e4ebc77879e88" providerId="LiveId" clId="{093B76BD-8AAF-45F5-A0FC-F334D8A0B234}" dt="2020-12-03T08:53:57.793" v="290"/>
          <ac:inkMkLst>
            <pc:docMk/>
            <pc:sldMk cId="1340462494" sldId="992"/>
            <ac:inkMk id="53" creationId="{5D916BC4-8F41-41C6-8C42-DEEDB9D05F63}"/>
          </ac:inkMkLst>
        </pc:inkChg>
        <pc:inkChg chg="add mod">
          <ac:chgData name="Dimitar Zahariev" userId="b84e4ebc77879e88" providerId="LiveId" clId="{093B76BD-8AAF-45F5-A0FC-F334D8A0B234}" dt="2020-12-03T08:53:57.793" v="290"/>
          <ac:inkMkLst>
            <pc:docMk/>
            <pc:sldMk cId="1340462494" sldId="992"/>
            <ac:inkMk id="54" creationId="{F3215204-2FD9-47B7-A8FC-A6EF600DE8B0}"/>
          </ac:inkMkLst>
        </pc:inkChg>
        <pc:inkChg chg="add mod">
          <ac:chgData name="Dimitar Zahariev" userId="b84e4ebc77879e88" providerId="LiveId" clId="{093B76BD-8AAF-45F5-A0FC-F334D8A0B234}" dt="2020-12-03T08:53:57.793" v="290"/>
          <ac:inkMkLst>
            <pc:docMk/>
            <pc:sldMk cId="1340462494" sldId="992"/>
            <ac:inkMk id="56" creationId="{279A5450-AC7D-40BB-879A-D05CB5BE1FF4}"/>
          </ac:inkMkLst>
        </pc:inkChg>
        <pc:inkChg chg="add del mod">
          <ac:chgData name="Dimitar Zahariev" userId="b84e4ebc77879e88" providerId="LiveId" clId="{093B76BD-8AAF-45F5-A0FC-F334D8A0B234}" dt="2020-12-03T08:53:07.254" v="271"/>
          <ac:inkMkLst>
            <pc:docMk/>
            <pc:sldMk cId="1340462494" sldId="992"/>
            <ac:inkMk id="57" creationId="{E2CF2368-B98B-4570-A5ED-1A85A57E261B}"/>
          </ac:inkMkLst>
        </pc:inkChg>
        <pc:inkChg chg="add del mod">
          <ac:chgData name="Dimitar Zahariev" userId="b84e4ebc77879e88" providerId="LiveId" clId="{093B76BD-8AAF-45F5-A0FC-F334D8A0B234}" dt="2020-12-03T08:53:13.171" v="275"/>
          <ac:inkMkLst>
            <pc:docMk/>
            <pc:sldMk cId="1340462494" sldId="992"/>
            <ac:inkMk id="59" creationId="{AE1E8C39-E9A2-4208-B3B7-C62D1172EB5F}"/>
          </ac:inkMkLst>
        </pc:inkChg>
        <pc:inkChg chg="add del mod">
          <ac:chgData name="Dimitar Zahariev" userId="b84e4ebc77879e88" providerId="LiveId" clId="{093B76BD-8AAF-45F5-A0FC-F334D8A0B234}" dt="2020-12-03T08:55:43.065" v="299" actId="478"/>
          <ac:inkMkLst>
            <pc:docMk/>
            <pc:sldMk cId="1340462494" sldId="992"/>
            <ac:inkMk id="61" creationId="{FF2BADF6-A766-4869-927D-77D0C3134753}"/>
          </ac:inkMkLst>
        </pc:inkChg>
        <pc:inkChg chg="add del">
          <ac:chgData name="Dimitar Zahariev" userId="b84e4ebc77879e88" providerId="LiveId" clId="{093B76BD-8AAF-45F5-A0FC-F334D8A0B234}" dt="2020-12-03T08:53:21.708" v="279" actId="9405"/>
          <ac:inkMkLst>
            <pc:docMk/>
            <pc:sldMk cId="1340462494" sldId="992"/>
            <ac:inkMk id="63" creationId="{00FD34D7-6DCA-427C-ABFE-C79EA38B51DF}"/>
          </ac:inkMkLst>
        </pc:inkChg>
        <pc:inkChg chg="add mod">
          <ac:chgData name="Dimitar Zahariev" userId="b84e4ebc77879e88" providerId="LiveId" clId="{093B76BD-8AAF-45F5-A0FC-F334D8A0B234}" dt="2020-12-03T08:53:57.793" v="290"/>
          <ac:inkMkLst>
            <pc:docMk/>
            <pc:sldMk cId="1340462494" sldId="992"/>
            <ac:inkMk id="128" creationId="{F97CAFE9-CF66-4239-9F57-099B9C6AD497}"/>
          </ac:inkMkLst>
        </pc:inkChg>
        <pc:inkChg chg="add mod">
          <ac:chgData name="Dimitar Zahariev" userId="b84e4ebc77879e88" providerId="LiveId" clId="{093B76BD-8AAF-45F5-A0FC-F334D8A0B234}" dt="2020-12-03T08:53:57.793" v="290"/>
          <ac:inkMkLst>
            <pc:docMk/>
            <pc:sldMk cId="1340462494" sldId="992"/>
            <ac:inkMk id="129" creationId="{15CE792E-9F7E-4A87-A775-11C88BE8CF9E}"/>
          </ac:inkMkLst>
        </pc:inkChg>
        <pc:inkChg chg="add del mod">
          <ac:chgData name="Dimitar Zahariev" userId="b84e4ebc77879e88" providerId="LiveId" clId="{093B76BD-8AAF-45F5-A0FC-F334D8A0B234}" dt="2020-12-03T08:53:54.203" v="288"/>
          <ac:inkMkLst>
            <pc:docMk/>
            <pc:sldMk cId="1340462494" sldId="992"/>
            <ac:inkMk id="131" creationId="{ADDC91F9-67DA-4274-A3EF-E9B6027F7D7E}"/>
          </ac:inkMkLst>
        </pc:inkChg>
        <pc:inkChg chg="add mod">
          <ac:chgData name="Dimitar Zahariev" userId="b84e4ebc77879e88" providerId="LiveId" clId="{093B76BD-8AAF-45F5-A0FC-F334D8A0B234}" dt="2020-12-03T08:53:57.793" v="290"/>
          <ac:inkMkLst>
            <pc:docMk/>
            <pc:sldMk cId="1340462494" sldId="992"/>
            <ac:inkMk id="133" creationId="{B333AD61-B9C7-45E2-8989-2E1BEC185728}"/>
          </ac:inkMkLst>
        </pc:inkChg>
        <pc:inkChg chg="add del">
          <ac:chgData name="Dimitar Zahariev" userId="b84e4ebc77879e88" providerId="LiveId" clId="{093B76BD-8AAF-45F5-A0FC-F334D8A0B234}" dt="2020-12-03T08:56:02.814" v="304" actId="9405"/>
          <ac:inkMkLst>
            <pc:docMk/>
            <pc:sldMk cId="1340462494" sldId="992"/>
            <ac:inkMk id="135" creationId="{5BA2AF88-4B49-4DD9-B5DD-8007B2620AE6}"/>
          </ac:inkMkLst>
        </pc:inkChg>
        <pc:inkChg chg="add del">
          <ac:chgData name="Dimitar Zahariev" userId="b84e4ebc77879e88" providerId="LiveId" clId="{093B76BD-8AAF-45F5-A0FC-F334D8A0B234}" dt="2020-12-03T08:56:02.491" v="303" actId="9405"/>
          <ac:inkMkLst>
            <pc:docMk/>
            <pc:sldMk cId="1340462494" sldId="992"/>
            <ac:inkMk id="136" creationId="{7AACD90B-5E99-4F85-BEA4-2F88BD0BF5C3}"/>
          </ac:inkMkLst>
        </pc:inkChg>
        <pc:inkChg chg="add mod">
          <ac:chgData name="Dimitar Zahariev" userId="b84e4ebc77879e88" providerId="LiveId" clId="{093B76BD-8AAF-45F5-A0FC-F334D8A0B234}" dt="2020-12-03T08:56:18.343" v="314"/>
          <ac:inkMkLst>
            <pc:docMk/>
            <pc:sldMk cId="1340462494" sldId="992"/>
            <ac:inkMk id="137" creationId="{E36F3315-1012-44CC-9A77-A0669B464594}"/>
          </ac:inkMkLst>
        </pc:inkChg>
        <pc:inkChg chg="add mod">
          <ac:chgData name="Dimitar Zahariev" userId="b84e4ebc77879e88" providerId="LiveId" clId="{093B76BD-8AAF-45F5-A0FC-F334D8A0B234}" dt="2020-12-03T08:56:18.343" v="314"/>
          <ac:inkMkLst>
            <pc:docMk/>
            <pc:sldMk cId="1340462494" sldId="992"/>
            <ac:inkMk id="138" creationId="{CA70DECC-457A-468D-985C-CD5398F7CCD6}"/>
          </ac:inkMkLst>
        </pc:inkChg>
        <pc:inkChg chg="add del">
          <ac:chgData name="Dimitar Zahariev" userId="b84e4ebc77879e88" providerId="LiveId" clId="{093B76BD-8AAF-45F5-A0FC-F334D8A0B234}" dt="2020-12-03T08:56:10.123" v="308" actId="9405"/>
          <ac:inkMkLst>
            <pc:docMk/>
            <pc:sldMk cId="1340462494" sldId="992"/>
            <ac:inkMk id="139" creationId="{7E91C318-3C68-4CB5-B093-02B81C61A32B}"/>
          </ac:inkMkLst>
        </pc:inkChg>
        <pc:inkChg chg="add mod">
          <ac:chgData name="Dimitar Zahariev" userId="b84e4ebc77879e88" providerId="LiveId" clId="{093B76BD-8AAF-45F5-A0FC-F334D8A0B234}" dt="2020-12-03T08:56:18.343" v="314"/>
          <ac:inkMkLst>
            <pc:docMk/>
            <pc:sldMk cId="1340462494" sldId="992"/>
            <ac:inkMk id="140" creationId="{53DFD9D7-9737-40CC-B421-41292B88B024}"/>
          </ac:inkMkLst>
        </pc:inkChg>
        <pc:inkChg chg="add mod">
          <ac:chgData name="Dimitar Zahariev" userId="b84e4ebc77879e88" providerId="LiveId" clId="{093B76BD-8AAF-45F5-A0FC-F334D8A0B234}" dt="2020-12-03T08:56:18.343" v="314"/>
          <ac:inkMkLst>
            <pc:docMk/>
            <pc:sldMk cId="1340462494" sldId="992"/>
            <ac:inkMk id="141" creationId="{5EE2B70E-A6F6-40D5-98E8-5E687F9BD5A3}"/>
          </ac:inkMkLst>
        </pc:inkChg>
        <pc:inkChg chg="add mod">
          <ac:chgData name="Dimitar Zahariev" userId="b84e4ebc77879e88" providerId="LiveId" clId="{093B76BD-8AAF-45F5-A0FC-F334D8A0B234}" dt="2020-12-03T08:56:18.343" v="314"/>
          <ac:inkMkLst>
            <pc:docMk/>
            <pc:sldMk cId="1340462494" sldId="992"/>
            <ac:inkMk id="142" creationId="{18257A4B-8334-4856-97DC-F6114ABD332B}"/>
          </ac:inkMkLst>
        </pc:inkChg>
        <pc:inkChg chg="add mod">
          <ac:chgData name="Dimitar Zahariev" userId="b84e4ebc77879e88" providerId="LiveId" clId="{093B76BD-8AAF-45F5-A0FC-F334D8A0B234}" dt="2020-12-03T08:56:18.343" v="314"/>
          <ac:inkMkLst>
            <pc:docMk/>
            <pc:sldMk cId="1340462494" sldId="992"/>
            <ac:inkMk id="143" creationId="{E007E782-7F5E-4601-A9B3-A3D68FD72A20}"/>
          </ac:inkMkLst>
        </pc:inkChg>
        <pc:inkChg chg="add mod">
          <ac:chgData name="Dimitar Zahariev" userId="b84e4ebc77879e88" providerId="LiveId" clId="{093B76BD-8AAF-45F5-A0FC-F334D8A0B234}" dt="2020-12-03T08:56:18.343" v="314"/>
          <ac:inkMkLst>
            <pc:docMk/>
            <pc:sldMk cId="1340462494" sldId="992"/>
            <ac:inkMk id="144" creationId="{F80C2D90-DACE-4BF8-840D-8457D2EDFC95}"/>
          </ac:inkMkLst>
        </pc:inkChg>
      </pc:sldChg>
    </pc:docChg>
  </pc:docChgLst>
  <pc:docChgLst>
    <pc:chgData name="Dimitar Zahariev" userId="b84e4ebc77879e88" providerId="LiveId" clId="{F3D25069-ABA4-4ABE-9EE5-D70CA9A62576}"/>
    <pc:docChg chg="undo custSel addSld delSld modSld sldOrd modSection">
      <pc:chgData name="Dimitar Zahariev" userId="b84e4ebc77879e88" providerId="LiveId" clId="{F3D25069-ABA4-4ABE-9EE5-D70CA9A62576}" dt="2020-11-30T16:39:45.399" v="244" actId="47"/>
      <pc:docMkLst>
        <pc:docMk/>
      </pc:docMkLst>
      <pc:sldChg chg="del">
        <pc:chgData name="Dimitar Zahariev" userId="b84e4ebc77879e88" providerId="LiveId" clId="{F3D25069-ABA4-4ABE-9EE5-D70CA9A62576}" dt="2020-11-30T15:30:10.420" v="59" actId="47"/>
        <pc:sldMkLst>
          <pc:docMk/>
          <pc:sldMk cId="3215379390" sldId="274"/>
        </pc:sldMkLst>
      </pc:sldChg>
      <pc:sldChg chg="del">
        <pc:chgData name="Dimitar Zahariev" userId="b84e4ebc77879e88" providerId="LiveId" clId="{F3D25069-ABA4-4ABE-9EE5-D70CA9A62576}" dt="2020-11-30T15:35:16.276" v="90" actId="47"/>
        <pc:sldMkLst>
          <pc:docMk/>
          <pc:sldMk cId="3538928320" sldId="401"/>
        </pc:sldMkLst>
      </pc:sldChg>
      <pc:sldChg chg="del ord">
        <pc:chgData name="Dimitar Zahariev" userId="b84e4ebc77879e88" providerId="LiveId" clId="{F3D25069-ABA4-4ABE-9EE5-D70CA9A62576}" dt="2020-11-30T15:32:52.454" v="73" actId="47"/>
        <pc:sldMkLst>
          <pc:docMk/>
          <pc:sldMk cId="1909796700" sldId="402"/>
        </pc:sldMkLst>
      </pc:sldChg>
      <pc:sldChg chg="del">
        <pc:chgData name="Dimitar Zahariev" userId="b84e4ebc77879e88" providerId="LiveId" clId="{F3D25069-ABA4-4ABE-9EE5-D70CA9A62576}" dt="2020-11-30T15:35:16.276" v="90" actId="47"/>
        <pc:sldMkLst>
          <pc:docMk/>
          <pc:sldMk cId="144186764" sldId="405"/>
        </pc:sldMkLst>
      </pc:sldChg>
      <pc:sldChg chg="del">
        <pc:chgData name="Dimitar Zahariev" userId="b84e4ebc77879e88" providerId="LiveId" clId="{F3D25069-ABA4-4ABE-9EE5-D70CA9A62576}" dt="2020-11-30T15:35:16.276" v="90" actId="47"/>
        <pc:sldMkLst>
          <pc:docMk/>
          <pc:sldMk cId="3506533871" sldId="493"/>
        </pc:sldMkLst>
      </pc:sldChg>
      <pc:sldChg chg="modSp add del mod ord">
        <pc:chgData name="Dimitar Zahariev" userId="b84e4ebc77879e88" providerId="LiveId" clId="{F3D25069-ABA4-4ABE-9EE5-D70CA9A62576}" dt="2020-11-30T15:30:05.885" v="58"/>
        <pc:sldMkLst>
          <pc:docMk/>
          <pc:sldMk cId="3666405375" sldId="503"/>
        </pc:sldMkLst>
        <pc:spChg chg="mod">
          <ac:chgData name="Dimitar Zahariev" userId="b84e4ebc77879e88" providerId="LiveId" clId="{F3D25069-ABA4-4ABE-9EE5-D70CA9A62576}" dt="2020-11-30T15:29:59.597" v="57"/>
          <ac:spMkLst>
            <pc:docMk/>
            <pc:sldMk cId="3666405375" sldId="503"/>
            <ac:spMk id="2" creationId="{37F91798-9AD5-4209-8887-958029548481}"/>
          </ac:spMkLst>
        </pc:spChg>
        <pc:spChg chg="mod">
          <ac:chgData name="Dimitar Zahariev" userId="b84e4ebc77879e88" providerId="LiveId" clId="{F3D25069-ABA4-4ABE-9EE5-D70CA9A62576}" dt="2020-11-30T15:30:05.885" v="58"/>
          <ac:spMkLst>
            <pc:docMk/>
            <pc:sldMk cId="3666405375" sldId="503"/>
            <ac:spMk id="3" creationId="{A004DC04-DA2A-41C0-8578-4B8D2F08EA7D}"/>
          </ac:spMkLst>
        </pc:spChg>
      </pc:sldChg>
      <pc:sldChg chg="modSp add del mod">
        <pc:chgData name="Dimitar Zahariev" userId="b84e4ebc77879e88" providerId="LiveId" clId="{F3D25069-ABA4-4ABE-9EE5-D70CA9A62576}" dt="2020-11-30T15:34:06.545" v="86" actId="27918"/>
        <pc:sldMkLst>
          <pc:docMk/>
          <pc:sldMk cId="2856544599" sldId="610"/>
        </pc:sldMkLst>
        <pc:spChg chg="mod">
          <ac:chgData name="Dimitar Zahariev" userId="b84e4ebc77879e88" providerId="LiveId" clId="{F3D25069-ABA4-4ABE-9EE5-D70CA9A62576}" dt="2020-11-30T15:32:57.218" v="77" actId="20577"/>
          <ac:spMkLst>
            <pc:docMk/>
            <pc:sldMk cId="2856544599" sldId="610"/>
            <ac:spMk id="4" creationId="{0141AF62-65D2-47C8-ACCC-4D20F874D323}"/>
          </ac:spMkLst>
        </pc:spChg>
      </pc:sldChg>
      <pc:sldChg chg="del">
        <pc:chgData name="Dimitar Zahariev" userId="b84e4ebc77879e88" providerId="LiveId" clId="{F3D25069-ABA4-4ABE-9EE5-D70CA9A62576}" dt="2020-11-30T15:30:29.575" v="63" actId="47"/>
        <pc:sldMkLst>
          <pc:docMk/>
          <pc:sldMk cId="1022073263" sldId="698"/>
        </pc:sldMkLst>
      </pc:sldChg>
      <pc:sldChg chg="modSp mod">
        <pc:chgData name="Dimitar Zahariev" userId="b84e4ebc77879e88" providerId="LiveId" clId="{F3D25069-ABA4-4ABE-9EE5-D70CA9A62576}" dt="2020-11-30T15:26:15.078" v="43" actId="20577"/>
        <pc:sldMkLst>
          <pc:docMk/>
          <pc:sldMk cId="3208377020" sldId="701"/>
        </pc:sldMkLst>
        <pc:spChg chg="mod">
          <ac:chgData name="Dimitar Zahariev" userId="b84e4ebc77879e88" providerId="LiveId" clId="{F3D25069-ABA4-4ABE-9EE5-D70CA9A62576}" dt="2020-11-30T15:26:15.078" v="43" actId="20577"/>
          <ac:spMkLst>
            <pc:docMk/>
            <pc:sldMk cId="3208377020" sldId="701"/>
            <ac:spMk id="5" creationId="{11A1BDA3-1568-4FA9-867E-D3CB207F2824}"/>
          </ac:spMkLst>
        </pc:spChg>
      </pc:sldChg>
      <pc:sldChg chg="add del">
        <pc:chgData name="Dimitar Zahariev" userId="b84e4ebc77879e88" providerId="LiveId" clId="{F3D25069-ABA4-4ABE-9EE5-D70CA9A62576}" dt="2020-11-30T15:35:10.652" v="89"/>
        <pc:sldMkLst>
          <pc:docMk/>
          <pc:sldMk cId="209857233" sldId="705"/>
        </pc:sldMkLst>
      </pc:sldChg>
      <pc:sldChg chg="modSp add del">
        <pc:chgData name="Dimitar Zahariev" userId="b84e4ebc77879e88" providerId="LiveId" clId="{F3D25069-ABA4-4ABE-9EE5-D70CA9A62576}" dt="2020-11-30T15:35:10.652" v="89"/>
        <pc:sldMkLst>
          <pc:docMk/>
          <pc:sldMk cId="3704767587" sldId="706"/>
        </pc:sldMkLst>
        <pc:spChg chg="mod">
          <ac:chgData name="Dimitar Zahariev" userId="b84e4ebc77879e88" providerId="LiveId" clId="{F3D25069-ABA4-4ABE-9EE5-D70CA9A62576}" dt="2020-11-30T15:35:08.639" v="87"/>
          <ac:spMkLst>
            <pc:docMk/>
            <pc:sldMk cId="3704767587" sldId="706"/>
            <ac:spMk id="16" creationId="{1DA59687-2AA3-446B-9C8E-9FD7874E63E1}"/>
          </ac:spMkLst>
        </pc:spChg>
      </pc:sldChg>
      <pc:sldChg chg="add del">
        <pc:chgData name="Dimitar Zahariev" userId="b84e4ebc77879e88" providerId="LiveId" clId="{F3D25069-ABA4-4ABE-9EE5-D70CA9A62576}" dt="2020-11-30T15:35:10.652" v="89"/>
        <pc:sldMkLst>
          <pc:docMk/>
          <pc:sldMk cId="1004756778" sldId="709"/>
        </pc:sldMkLst>
      </pc:sldChg>
      <pc:sldChg chg="del">
        <pc:chgData name="Dimitar Zahariev" userId="b84e4ebc77879e88" providerId="LiveId" clId="{F3D25069-ABA4-4ABE-9EE5-D70CA9A62576}" dt="2020-11-30T15:35:16.276" v="90" actId="47"/>
        <pc:sldMkLst>
          <pc:docMk/>
          <pc:sldMk cId="477584483" sldId="752"/>
        </pc:sldMkLst>
      </pc:sldChg>
      <pc:sldChg chg="del">
        <pc:chgData name="Dimitar Zahariev" userId="b84e4ebc77879e88" providerId="LiveId" clId="{F3D25069-ABA4-4ABE-9EE5-D70CA9A62576}" dt="2020-11-30T15:35:16.276" v="90" actId="47"/>
        <pc:sldMkLst>
          <pc:docMk/>
          <pc:sldMk cId="502996606" sldId="753"/>
        </pc:sldMkLst>
      </pc:sldChg>
      <pc:sldChg chg="add del">
        <pc:chgData name="Dimitar Zahariev" userId="b84e4ebc77879e88" providerId="LiveId" clId="{F3D25069-ABA4-4ABE-9EE5-D70CA9A62576}" dt="2020-11-30T15:30:25.114" v="62"/>
        <pc:sldMkLst>
          <pc:docMk/>
          <pc:sldMk cId="394595170" sldId="797"/>
        </pc:sldMkLst>
      </pc:sldChg>
      <pc:sldChg chg="modSp add del">
        <pc:chgData name="Dimitar Zahariev" userId="b84e4ebc77879e88" providerId="LiveId" clId="{F3D25069-ABA4-4ABE-9EE5-D70CA9A62576}" dt="2020-11-30T15:35:10.652" v="89"/>
        <pc:sldMkLst>
          <pc:docMk/>
          <pc:sldMk cId="816857529" sldId="798"/>
        </pc:sldMkLst>
        <pc:spChg chg="mod">
          <ac:chgData name="Dimitar Zahariev" userId="b84e4ebc77879e88" providerId="LiveId" clId="{F3D25069-ABA4-4ABE-9EE5-D70CA9A62576}" dt="2020-11-30T15:35:08.639" v="87"/>
          <ac:spMkLst>
            <pc:docMk/>
            <pc:sldMk cId="816857529" sldId="798"/>
            <ac:spMk id="10" creationId="{DF5E34AF-7064-4957-9286-B7A58DFE74CC}"/>
          </ac:spMkLst>
        </pc:spChg>
      </pc:sldChg>
      <pc:sldChg chg="modSp add del">
        <pc:chgData name="Dimitar Zahariev" userId="b84e4ebc77879e88" providerId="LiveId" clId="{F3D25069-ABA4-4ABE-9EE5-D70CA9A62576}" dt="2020-11-30T15:35:10.652" v="89"/>
        <pc:sldMkLst>
          <pc:docMk/>
          <pc:sldMk cId="2072082387" sldId="799"/>
        </pc:sldMkLst>
        <pc:spChg chg="mod">
          <ac:chgData name="Dimitar Zahariev" userId="b84e4ebc77879e88" providerId="LiveId" clId="{F3D25069-ABA4-4ABE-9EE5-D70CA9A62576}" dt="2020-11-30T15:35:08.639" v="87"/>
          <ac:spMkLst>
            <pc:docMk/>
            <pc:sldMk cId="2072082387" sldId="799"/>
            <ac:spMk id="5" creationId="{F48C3C93-90A1-4D31-BEA6-B54D1106CE31}"/>
          </ac:spMkLst>
        </pc:spChg>
      </pc:sldChg>
      <pc:sldChg chg="modSp mod modAnim">
        <pc:chgData name="Dimitar Zahariev" userId="b84e4ebc77879e88" providerId="LiveId" clId="{F3D25069-ABA4-4ABE-9EE5-D70CA9A62576}" dt="2020-11-30T15:23:09.230" v="17" actId="20577"/>
        <pc:sldMkLst>
          <pc:docMk/>
          <pc:sldMk cId="3026177906" sldId="954"/>
        </pc:sldMkLst>
        <pc:spChg chg="mod">
          <ac:chgData name="Dimitar Zahariev" userId="b84e4ebc77879e88" providerId="LiveId" clId="{F3D25069-ABA4-4ABE-9EE5-D70CA9A62576}" dt="2020-11-30T15:23:09.230" v="17" actId="20577"/>
          <ac:spMkLst>
            <pc:docMk/>
            <pc:sldMk cId="3026177906" sldId="954"/>
            <ac:spMk id="5" creationId="{25D4DC16-7C8F-4647-B097-E39063E1F4FD}"/>
          </ac:spMkLst>
        </pc:spChg>
      </pc:sldChg>
      <pc:sldChg chg="modSp add mod">
        <pc:chgData name="Dimitar Zahariev" userId="b84e4ebc77879e88" providerId="LiveId" clId="{F3D25069-ABA4-4ABE-9EE5-D70CA9A62576}" dt="2020-11-30T15:26:02.129" v="41" actId="20577"/>
        <pc:sldMkLst>
          <pc:docMk/>
          <pc:sldMk cId="258587889" sldId="985"/>
        </pc:sldMkLst>
        <pc:spChg chg="mod">
          <ac:chgData name="Dimitar Zahariev" userId="b84e4ebc77879e88" providerId="LiveId" clId="{F3D25069-ABA4-4ABE-9EE5-D70CA9A62576}" dt="2020-11-30T15:26:02.129" v="41" actId="20577"/>
          <ac:spMkLst>
            <pc:docMk/>
            <pc:sldMk cId="258587889" sldId="985"/>
            <ac:spMk id="5" creationId="{11A1BDA3-1568-4FA9-867E-D3CB207F2824}"/>
          </ac:spMkLst>
        </pc:spChg>
      </pc:sldChg>
      <pc:sldChg chg="modSp add mod">
        <pc:chgData name="Dimitar Zahariev" userId="b84e4ebc77879e88" providerId="LiveId" clId="{F3D25069-ABA4-4ABE-9EE5-D70CA9A62576}" dt="2020-11-30T15:26:27.459" v="51" actId="20577"/>
        <pc:sldMkLst>
          <pc:docMk/>
          <pc:sldMk cId="3943513233" sldId="986"/>
        </pc:sldMkLst>
        <pc:spChg chg="mod">
          <ac:chgData name="Dimitar Zahariev" userId="b84e4ebc77879e88" providerId="LiveId" clId="{F3D25069-ABA4-4ABE-9EE5-D70CA9A62576}" dt="2020-11-30T15:26:27.459" v="51" actId="20577"/>
          <ac:spMkLst>
            <pc:docMk/>
            <pc:sldMk cId="3943513233" sldId="986"/>
            <ac:spMk id="5" creationId="{11A1BDA3-1568-4FA9-867E-D3CB207F2824}"/>
          </ac:spMkLst>
        </pc:spChg>
      </pc:sldChg>
      <pc:sldChg chg="addSp delSp modSp add mod">
        <pc:chgData name="Dimitar Zahariev" userId="b84e4ebc77879e88" providerId="LiveId" clId="{F3D25069-ABA4-4ABE-9EE5-D70CA9A62576}" dt="2020-11-30T16:19:42.369" v="240" actId="167"/>
        <pc:sldMkLst>
          <pc:docMk/>
          <pc:sldMk cId="1340462494" sldId="992"/>
        </pc:sldMkLst>
        <pc:spChg chg="add del mod">
          <ac:chgData name="Dimitar Zahariev" userId="b84e4ebc77879e88" providerId="LiveId" clId="{F3D25069-ABA4-4ABE-9EE5-D70CA9A62576}" dt="2020-11-30T15:59:01.811" v="176" actId="478"/>
          <ac:spMkLst>
            <pc:docMk/>
            <pc:sldMk cId="1340462494" sldId="992"/>
            <ac:spMk id="2" creationId="{28018853-8E8A-40B2-A543-764D02396FBC}"/>
          </ac:spMkLst>
        </pc:spChg>
        <pc:spChg chg="mod">
          <ac:chgData name="Dimitar Zahariev" userId="b84e4ebc77879e88" providerId="LiveId" clId="{F3D25069-ABA4-4ABE-9EE5-D70CA9A62576}" dt="2020-11-30T16:15:27.160" v="218" actId="1076"/>
          <ac:spMkLst>
            <pc:docMk/>
            <pc:sldMk cId="1340462494" sldId="992"/>
            <ac:spMk id="3" creationId="{86CA9E22-F8BE-4C47-87AF-070E6BF5A2A6}"/>
          </ac:spMkLst>
        </pc:spChg>
        <pc:spChg chg="mod">
          <ac:chgData name="Dimitar Zahariev" userId="b84e4ebc77879e88" providerId="LiveId" clId="{F3D25069-ABA4-4ABE-9EE5-D70CA9A62576}" dt="2020-11-30T16:15:27.160" v="218" actId="1076"/>
          <ac:spMkLst>
            <pc:docMk/>
            <pc:sldMk cId="1340462494" sldId="992"/>
            <ac:spMk id="5" creationId="{350A6441-31D7-4AD8-A569-3E126F2ADBD7}"/>
          </ac:spMkLst>
        </pc:spChg>
        <pc:spChg chg="mod">
          <ac:chgData name="Dimitar Zahariev" userId="b84e4ebc77879e88" providerId="LiveId" clId="{F3D25069-ABA4-4ABE-9EE5-D70CA9A62576}" dt="2020-11-30T16:15:27.160" v="218" actId="1076"/>
          <ac:spMkLst>
            <pc:docMk/>
            <pc:sldMk cId="1340462494" sldId="992"/>
            <ac:spMk id="6" creationId="{B12992E5-261D-4D3D-8549-539DB94279C8}"/>
          </ac:spMkLst>
        </pc:spChg>
        <pc:spChg chg="add mod">
          <ac:chgData name="Dimitar Zahariev" userId="b84e4ebc77879e88" providerId="LiveId" clId="{F3D25069-ABA4-4ABE-9EE5-D70CA9A62576}" dt="2020-11-30T16:16:42.715" v="229" actId="1076"/>
          <ac:spMkLst>
            <pc:docMk/>
            <pc:sldMk cId="1340462494" sldId="992"/>
            <ac:spMk id="9" creationId="{D46B3CCF-419F-4649-AA48-15159E408941}"/>
          </ac:spMkLst>
        </pc:spChg>
        <pc:spChg chg="mod">
          <ac:chgData name="Dimitar Zahariev" userId="b84e4ebc77879e88" providerId="LiveId" clId="{F3D25069-ABA4-4ABE-9EE5-D70CA9A62576}" dt="2020-11-30T16:15:27.160" v="218" actId="1076"/>
          <ac:spMkLst>
            <pc:docMk/>
            <pc:sldMk cId="1340462494" sldId="992"/>
            <ac:spMk id="10" creationId="{7CF601C2-C1A7-4FE4-B94C-53B054C62002}"/>
          </ac:spMkLst>
        </pc:spChg>
        <pc:spChg chg="mod">
          <ac:chgData name="Dimitar Zahariev" userId="b84e4ebc77879e88" providerId="LiveId" clId="{F3D25069-ABA4-4ABE-9EE5-D70CA9A62576}" dt="2020-11-30T16:15:27.160" v="218" actId="1076"/>
          <ac:spMkLst>
            <pc:docMk/>
            <pc:sldMk cId="1340462494" sldId="992"/>
            <ac:spMk id="11" creationId="{9B3482EE-1C18-4C32-8E49-22D94C8206CA}"/>
          </ac:spMkLst>
        </pc:spChg>
        <pc:spChg chg="mod">
          <ac:chgData name="Dimitar Zahariev" userId="b84e4ebc77879e88" providerId="LiveId" clId="{F3D25069-ABA4-4ABE-9EE5-D70CA9A62576}" dt="2020-11-30T16:15:27.160" v="218" actId="1076"/>
          <ac:spMkLst>
            <pc:docMk/>
            <pc:sldMk cId="1340462494" sldId="992"/>
            <ac:spMk id="13" creationId="{D25AE724-94EC-4FE5-A6D3-1EB4F342A7FF}"/>
          </ac:spMkLst>
        </pc:spChg>
        <pc:spChg chg="mod">
          <ac:chgData name="Dimitar Zahariev" userId="b84e4ebc77879e88" providerId="LiveId" clId="{F3D25069-ABA4-4ABE-9EE5-D70CA9A62576}" dt="2020-11-30T16:15:27.160" v="218" actId="1076"/>
          <ac:spMkLst>
            <pc:docMk/>
            <pc:sldMk cId="1340462494" sldId="992"/>
            <ac:spMk id="14" creationId="{E34F5FEB-44D5-4E62-A527-D8430B3D7DA4}"/>
          </ac:spMkLst>
        </pc:spChg>
        <pc:spChg chg="mod">
          <ac:chgData name="Dimitar Zahariev" userId="b84e4ebc77879e88" providerId="LiveId" clId="{F3D25069-ABA4-4ABE-9EE5-D70CA9A62576}" dt="2020-11-30T16:15:27.160" v="218" actId="1076"/>
          <ac:spMkLst>
            <pc:docMk/>
            <pc:sldMk cId="1340462494" sldId="992"/>
            <ac:spMk id="19" creationId="{16A391F7-9EAB-4B85-AEB8-37C8AE870CFB}"/>
          </ac:spMkLst>
        </pc:spChg>
        <pc:spChg chg="mod">
          <ac:chgData name="Dimitar Zahariev" userId="b84e4ebc77879e88" providerId="LiveId" clId="{F3D25069-ABA4-4ABE-9EE5-D70CA9A62576}" dt="2020-11-30T16:15:27.160" v="218" actId="1076"/>
          <ac:spMkLst>
            <pc:docMk/>
            <pc:sldMk cId="1340462494" sldId="992"/>
            <ac:spMk id="20" creationId="{A139881B-75E9-4BF1-879F-9AF5BE8DFA5F}"/>
          </ac:spMkLst>
        </pc:spChg>
        <pc:spChg chg="add mod">
          <ac:chgData name="Dimitar Zahariev" userId="b84e4ebc77879e88" providerId="LiveId" clId="{F3D25069-ABA4-4ABE-9EE5-D70CA9A62576}" dt="2020-11-30T16:15:27.160" v="218" actId="1076"/>
          <ac:spMkLst>
            <pc:docMk/>
            <pc:sldMk cId="1340462494" sldId="992"/>
            <ac:spMk id="22" creationId="{41934E53-5971-414F-AD07-B76F71B02086}"/>
          </ac:spMkLst>
        </pc:spChg>
        <pc:spChg chg="mod">
          <ac:chgData name="Dimitar Zahariev" userId="b84e4ebc77879e88" providerId="LiveId" clId="{F3D25069-ABA4-4ABE-9EE5-D70CA9A62576}" dt="2020-11-30T16:15:27.160" v="218" actId="1076"/>
          <ac:spMkLst>
            <pc:docMk/>
            <pc:sldMk cId="1340462494" sldId="992"/>
            <ac:spMk id="23" creationId="{7E8A8596-1CF2-40A3-A820-287FEB7CB6A7}"/>
          </ac:spMkLst>
        </pc:spChg>
        <pc:spChg chg="add del mod">
          <ac:chgData name="Dimitar Zahariev" userId="b84e4ebc77879e88" providerId="LiveId" clId="{F3D25069-ABA4-4ABE-9EE5-D70CA9A62576}" dt="2020-11-30T15:58:46.269" v="172" actId="478"/>
          <ac:spMkLst>
            <pc:docMk/>
            <pc:sldMk cId="1340462494" sldId="992"/>
            <ac:spMk id="25" creationId="{F1D886C0-1423-4A1C-90C5-FA764ACA7E1A}"/>
          </ac:spMkLst>
        </pc:spChg>
        <pc:spChg chg="add mod ord">
          <ac:chgData name="Dimitar Zahariev" userId="b84e4ebc77879e88" providerId="LiveId" clId="{F3D25069-ABA4-4ABE-9EE5-D70CA9A62576}" dt="2020-11-30T16:19:42.369" v="240" actId="167"/>
          <ac:spMkLst>
            <pc:docMk/>
            <pc:sldMk cId="1340462494" sldId="992"/>
            <ac:spMk id="26" creationId="{21946801-EF4C-42DB-AFA2-9E98D666AE9E}"/>
          </ac:spMkLst>
        </pc:spChg>
        <pc:spChg chg="add mod ord">
          <ac:chgData name="Dimitar Zahariev" userId="b84e4ebc77879e88" providerId="LiveId" clId="{F3D25069-ABA4-4ABE-9EE5-D70CA9A62576}" dt="2020-11-30T16:19:42.369" v="240" actId="167"/>
          <ac:spMkLst>
            <pc:docMk/>
            <pc:sldMk cId="1340462494" sldId="992"/>
            <ac:spMk id="27" creationId="{E32E709E-C03F-416C-9867-B635EBC90BFC}"/>
          </ac:spMkLst>
        </pc:spChg>
        <pc:spChg chg="add mod">
          <ac:chgData name="Dimitar Zahariev" userId="b84e4ebc77879e88" providerId="LiveId" clId="{F3D25069-ABA4-4ABE-9EE5-D70CA9A62576}" dt="2020-11-30T16:15:27.160" v="218" actId="1076"/>
          <ac:spMkLst>
            <pc:docMk/>
            <pc:sldMk cId="1340462494" sldId="992"/>
            <ac:spMk id="30" creationId="{997AB6B4-2B9F-4F93-8858-5D00B9C1BE81}"/>
          </ac:spMkLst>
        </pc:spChg>
        <pc:spChg chg="add mod">
          <ac:chgData name="Dimitar Zahariev" userId="b84e4ebc77879e88" providerId="LiveId" clId="{F3D25069-ABA4-4ABE-9EE5-D70CA9A62576}" dt="2020-11-30T16:15:27.160" v="218" actId="1076"/>
          <ac:spMkLst>
            <pc:docMk/>
            <pc:sldMk cId="1340462494" sldId="992"/>
            <ac:spMk id="32" creationId="{C6D90A7D-857C-4A2E-8351-0BE8598890AB}"/>
          </ac:spMkLst>
        </pc:spChg>
        <pc:spChg chg="mod">
          <ac:chgData name="Dimitar Zahariev" userId="b84e4ebc77879e88" providerId="LiveId" clId="{F3D25069-ABA4-4ABE-9EE5-D70CA9A62576}" dt="2020-11-30T16:15:27.160" v="218" actId="1076"/>
          <ac:spMkLst>
            <pc:docMk/>
            <pc:sldMk cId="1340462494" sldId="992"/>
            <ac:spMk id="33" creationId="{ED21BD2C-29A4-477A-B9DA-5BBDC8B2C5C4}"/>
          </ac:spMkLst>
        </pc:spChg>
        <pc:spChg chg="mod">
          <ac:chgData name="Dimitar Zahariev" userId="b84e4ebc77879e88" providerId="LiveId" clId="{F3D25069-ABA4-4ABE-9EE5-D70CA9A62576}" dt="2020-11-30T16:15:27.160" v="218" actId="1076"/>
          <ac:spMkLst>
            <pc:docMk/>
            <pc:sldMk cId="1340462494" sldId="992"/>
            <ac:spMk id="34" creationId="{5C9E27D6-4B4A-4207-A349-D778C62CB6A3}"/>
          </ac:spMkLst>
        </pc:spChg>
        <pc:spChg chg="add mod ord">
          <ac:chgData name="Dimitar Zahariev" userId="b84e4ebc77879e88" providerId="LiveId" clId="{F3D25069-ABA4-4ABE-9EE5-D70CA9A62576}" dt="2020-11-30T16:19:42.369" v="240" actId="167"/>
          <ac:spMkLst>
            <pc:docMk/>
            <pc:sldMk cId="1340462494" sldId="992"/>
            <ac:spMk id="35" creationId="{4C2B409D-5A0E-4A33-8A65-F64A7F809FD2}"/>
          </ac:spMkLst>
        </pc:spChg>
        <pc:spChg chg="add mod ord">
          <ac:chgData name="Dimitar Zahariev" userId="b84e4ebc77879e88" providerId="LiveId" clId="{F3D25069-ABA4-4ABE-9EE5-D70CA9A62576}" dt="2020-11-30T16:19:42.369" v="240" actId="167"/>
          <ac:spMkLst>
            <pc:docMk/>
            <pc:sldMk cId="1340462494" sldId="992"/>
            <ac:spMk id="36" creationId="{91E0B799-F651-4593-B815-56D64E9A1924}"/>
          </ac:spMkLst>
        </pc:spChg>
        <pc:spChg chg="add mod">
          <ac:chgData name="Dimitar Zahariev" userId="b84e4ebc77879e88" providerId="LiveId" clId="{F3D25069-ABA4-4ABE-9EE5-D70CA9A62576}" dt="2020-11-30T16:18:12.773" v="234" actId="207"/>
          <ac:spMkLst>
            <pc:docMk/>
            <pc:sldMk cId="1340462494" sldId="992"/>
            <ac:spMk id="43" creationId="{A666E72E-9FA9-4F45-A02D-C7B46799319C}"/>
          </ac:spMkLst>
        </pc:spChg>
        <pc:spChg chg="add mod">
          <ac:chgData name="Dimitar Zahariev" userId="b84e4ebc77879e88" providerId="LiveId" clId="{F3D25069-ABA4-4ABE-9EE5-D70CA9A62576}" dt="2020-11-30T16:18:12.773" v="234" actId="207"/>
          <ac:spMkLst>
            <pc:docMk/>
            <pc:sldMk cId="1340462494" sldId="992"/>
            <ac:spMk id="44" creationId="{4D2E1549-86C3-41D8-A0BC-31C5AC06BB4C}"/>
          </ac:spMkLst>
        </pc:spChg>
        <pc:spChg chg="add mod">
          <ac:chgData name="Dimitar Zahariev" userId="b84e4ebc77879e88" providerId="LiveId" clId="{F3D25069-ABA4-4ABE-9EE5-D70CA9A62576}" dt="2020-11-30T16:18:07.244" v="233" actId="207"/>
          <ac:spMkLst>
            <pc:docMk/>
            <pc:sldMk cId="1340462494" sldId="992"/>
            <ac:spMk id="45" creationId="{DEA9CAC2-93FA-4C43-A87B-ECCCF0365889}"/>
          </ac:spMkLst>
        </pc:spChg>
        <pc:spChg chg="add mod">
          <ac:chgData name="Dimitar Zahariev" userId="b84e4ebc77879e88" providerId="LiveId" clId="{F3D25069-ABA4-4ABE-9EE5-D70CA9A62576}" dt="2020-11-30T16:17:25.027" v="232" actId="1076"/>
          <ac:spMkLst>
            <pc:docMk/>
            <pc:sldMk cId="1340462494" sldId="992"/>
            <ac:spMk id="46" creationId="{2FA46DF5-7874-4C7E-8635-56889A632573}"/>
          </ac:spMkLst>
        </pc:spChg>
        <pc:spChg chg="mod">
          <ac:chgData name="Dimitar Zahariev" userId="b84e4ebc77879e88" providerId="LiveId" clId="{F3D25069-ABA4-4ABE-9EE5-D70CA9A62576}" dt="2020-11-30T15:31:19.485" v="67" actId="20577"/>
          <ac:spMkLst>
            <pc:docMk/>
            <pc:sldMk cId="1340462494" sldId="992"/>
            <ac:spMk id="148" creationId="{00000000-0000-0000-0000-000000000000}"/>
          </ac:spMkLst>
        </pc:spChg>
        <pc:cxnChg chg="add mod">
          <ac:chgData name="Dimitar Zahariev" userId="b84e4ebc77879e88" providerId="LiveId" clId="{F3D25069-ABA4-4ABE-9EE5-D70CA9A62576}" dt="2020-11-30T16:15:27.160" v="218" actId="1076"/>
          <ac:cxnSpMkLst>
            <pc:docMk/>
            <pc:sldMk cId="1340462494" sldId="992"/>
            <ac:cxnSpMk id="7" creationId="{4D37C847-ABAB-47DB-9D69-0DA0F83D0834}"/>
          </ac:cxnSpMkLst>
        </pc:cxnChg>
        <pc:cxnChg chg="mod">
          <ac:chgData name="Dimitar Zahariev" userId="b84e4ebc77879e88" providerId="LiveId" clId="{F3D25069-ABA4-4ABE-9EE5-D70CA9A62576}" dt="2020-11-30T16:15:27.160" v="218" actId="1076"/>
          <ac:cxnSpMkLst>
            <pc:docMk/>
            <pc:sldMk cId="1340462494" sldId="992"/>
            <ac:cxnSpMk id="12" creationId="{48565126-BEE1-4EA1-B163-AF5E1FF2CD06}"/>
          </ac:cxnSpMkLst>
        </pc:cxnChg>
        <pc:cxnChg chg="mod">
          <ac:chgData name="Dimitar Zahariev" userId="b84e4ebc77879e88" providerId="LiveId" clId="{F3D25069-ABA4-4ABE-9EE5-D70CA9A62576}" dt="2020-11-30T16:15:27.160" v="218" actId="1076"/>
          <ac:cxnSpMkLst>
            <pc:docMk/>
            <pc:sldMk cId="1340462494" sldId="992"/>
            <ac:cxnSpMk id="15" creationId="{1AB07A77-0194-4FA4-9ECE-1ADEE6C7001A}"/>
          </ac:cxnSpMkLst>
        </pc:cxnChg>
        <pc:cxnChg chg="mod">
          <ac:chgData name="Dimitar Zahariev" userId="b84e4ebc77879e88" providerId="LiveId" clId="{F3D25069-ABA4-4ABE-9EE5-D70CA9A62576}" dt="2020-11-30T16:15:27.160" v="218" actId="1076"/>
          <ac:cxnSpMkLst>
            <pc:docMk/>
            <pc:sldMk cId="1340462494" sldId="992"/>
            <ac:cxnSpMk id="21" creationId="{9AD9CF17-4E9D-4EA7-88DD-6717910F6DB1}"/>
          </ac:cxnSpMkLst>
        </pc:cxnChg>
        <pc:cxnChg chg="mod">
          <ac:chgData name="Dimitar Zahariev" userId="b84e4ebc77879e88" providerId="LiveId" clId="{F3D25069-ABA4-4ABE-9EE5-D70CA9A62576}" dt="2020-11-30T16:15:27.160" v="218" actId="1076"/>
          <ac:cxnSpMkLst>
            <pc:docMk/>
            <pc:sldMk cId="1340462494" sldId="992"/>
            <ac:cxnSpMk id="24" creationId="{8EFDF494-5873-4D4D-AD52-54A8757E8FFE}"/>
          </ac:cxnSpMkLst>
        </pc:cxnChg>
        <pc:cxnChg chg="add mod ord">
          <ac:chgData name="Dimitar Zahariev" userId="b84e4ebc77879e88" providerId="LiveId" clId="{F3D25069-ABA4-4ABE-9EE5-D70CA9A62576}" dt="2020-11-30T16:19:42.369" v="240" actId="167"/>
          <ac:cxnSpMkLst>
            <pc:docMk/>
            <pc:sldMk cId="1340462494" sldId="992"/>
            <ac:cxnSpMk id="28" creationId="{CD031898-31E0-4BC1-9CFF-F7019DD605FB}"/>
          </ac:cxnSpMkLst>
        </pc:cxnChg>
        <pc:cxnChg chg="add mod ord">
          <ac:chgData name="Dimitar Zahariev" userId="b84e4ebc77879e88" providerId="LiveId" clId="{F3D25069-ABA4-4ABE-9EE5-D70CA9A62576}" dt="2020-11-30T16:19:42.369" v="240" actId="167"/>
          <ac:cxnSpMkLst>
            <pc:docMk/>
            <pc:sldMk cId="1340462494" sldId="992"/>
            <ac:cxnSpMk id="29" creationId="{EB3475EA-1C8C-4B47-95A9-6EE9CCA6F858}"/>
          </ac:cxnSpMkLst>
        </pc:cxnChg>
        <pc:cxnChg chg="add mod">
          <ac:chgData name="Dimitar Zahariev" userId="b84e4ebc77879e88" providerId="LiveId" clId="{F3D25069-ABA4-4ABE-9EE5-D70CA9A62576}" dt="2020-11-30T16:15:27.160" v="218" actId="1076"/>
          <ac:cxnSpMkLst>
            <pc:docMk/>
            <pc:sldMk cId="1340462494" sldId="992"/>
            <ac:cxnSpMk id="31" creationId="{030B3850-5A7D-4365-BD47-D39AFBC26847}"/>
          </ac:cxnSpMkLst>
        </pc:cxnChg>
        <pc:cxnChg chg="add mod">
          <ac:chgData name="Dimitar Zahariev" userId="b84e4ebc77879e88" providerId="LiveId" clId="{F3D25069-ABA4-4ABE-9EE5-D70CA9A62576}" dt="2020-11-30T16:15:27.160" v="218" actId="1076"/>
          <ac:cxnSpMkLst>
            <pc:docMk/>
            <pc:sldMk cId="1340462494" sldId="992"/>
            <ac:cxnSpMk id="37" creationId="{33F92252-7DE5-478C-99DA-445F3C90FA47}"/>
          </ac:cxnSpMkLst>
        </pc:cxnChg>
        <pc:cxnChg chg="add mod ord">
          <ac:chgData name="Dimitar Zahariev" userId="b84e4ebc77879e88" providerId="LiveId" clId="{F3D25069-ABA4-4ABE-9EE5-D70CA9A62576}" dt="2020-11-30T16:19:42.369" v="240" actId="167"/>
          <ac:cxnSpMkLst>
            <pc:docMk/>
            <pc:sldMk cId="1340462494" sldId="992"/>
            <ac:cxnSpMk id="38" creationId="{77A0C649-0145-4396-A10E-6A4787CCCA2F}"/>
          </ac:cxnSpMkLst>
        </pc:cxnChg>
        <pc:cxnChg chg="add mod ord">
          <ac:chgData name="Dimitar Zahariev" userId="b84e4ebc77879e88" providerId="LiveId" clId="{F3D25069-ABA4-4ABE-9EE5-D70CA9A62576}" dt="2020-11-30T16:19:42.369" v="240" actId="167"/>
          <ac:cxnSpMkLst>
            <pc:docMk/>
            <pc:sldMk cId="1340462494" sldId="992"/>
            <ac:cxnSpMk id="39" creationId="{C8FCFC1D-B7A7-4473-B994-FB2B0958CA34}"/>
          </ac:cxnSpMkLst>
        </pc:cxnChg>
        <pc:cxnChg chg="add mod ord">
          <ac:chgData name="Dimitar Zahariev" userId="b84e4ebc77879e88" providerId="LiveId" clId="{F3D25069-ABA4-4ABE-9EE5-D70CA9A62576}" dt="2020-11-30T16:18:35.775" v="237" actId="167"/>
          <ac:cxnSpMkLst>
            <pc:docMk/>
            <pc:sldMk cId="1340462494" sldId="992"/>
            <ac:cxnSpMk id="40" creationId="{7458EBDF-F9CE-42EA-9EEF-864EDFFA3CF7}"/>
          </ac:cxnSpMkLst>
        </pc:cxnChg>
        <pc:cxnChg chg="add mod ord">
          <ac:chgData name="Dimitar Zahariev" userId="b84e4ebc77879e88" providerId="LiveId" clId="{F3D25069-ABA4-4ABE-9EE5-D70CA9A62576}" dt="2020-11-30T16:18:35.775" v="237" actId="167"/>
          <ac:cxnSpMkLst>
            <pc:docMk/>
            <pc:sldMk cId="1340462494" sldId="992"/>
            <ac:cxnSpMk id="41" creationId="{1CD9A7ED-F817-49BA-8CC0-FF373561551C}"/>
          </ac:cxnSpMkLst>
        </pc:cxnChg>
        <pc:cxnChg chg="add mod ord">
          <ac:chgData name="Dimitar Zahariev" userId="b84e4ebc77879e88" providerId="LiveId" clId="{F3D25069-ABA4-4ABE-9EE5-D70CA9A62576}" dt="2020-11-30T16:18:35.775" v="237" actId="167"/>
          <ac:cxnSpMkLst>
            <pc:docMk/>
            <pc:sldMk cId="1340462494" sldId="992"/>
            <ac:cxnSpMk id="42" creationId="{12586F55-EE6C-4411-B40E-DBC0B4014167}"/>
          </ac:cxnSpMkLst>
        </pc:cxnChg>
      </pc:sldChg>
      <pc:sldChg chg="addSp delSp modSp new del mod modClrScheme chgLayout">
        <pc:chgData name="Dimitar Zahariev" userId="b84e4ebc77879e88" providerId="LiveId" clId="{F3D25069-ABA4-4ABE-9EE5-D70CA9A62576}" dt="2020-11-30T16:39:45.399" v="244" actId="47"/>
        <pc:sldMkLst>
          <pc:docMk/>
          <pc:sldMk cId="2613731475" sldId="993"/>
        </pc:sldMkLst>
        <pc:spChg chg="del">
          <ac:chgData name="Dimitar Zahariev" userId="b84e4ebc77879e88" providerId="LiveId" clId="{F3D25069-ABA4-4ABE-9EE5-D70CA9A62576}" dt="2020-11-30T16:20:25.885" v="242" actId="700"/>
          <ac:spMkLst>
            <pc:docMk/>
            <pc:sldMk cId="2613731475" sldId="993"/>
            <ac:spMk id="2" creationId="{CE08881F-5026-4DEF-87FB-99382225364C}"/>
          </ac:spMkLst>
        </pc:spChg>
        <pc:spChg chg="del">
          <ac:chgData name="Dimitar Zahariev" userId="b84e4ebc77879e88" providerId="LiveId" clId="{F3D25069-ABA4-4ABE-9EE5-D70CA9A62576}" dt="2020-11-30T16:20:25.885" v="242" actId="700"/>
          <ac:spMkLst>
            <pc:docMk/>
            <pc:sldMk cId="2613731475" sldId="993"/>
            <ac:spMk id="3" creationId="{76E3EF80-D7A3-4BAC-997C-F77184E85256}"/>
          </ac:spMkLst>
        </pc:spChg>
        <pc:spChg chg="mod ord">
          <ac:chgData name="Dimitar Zahariev" userId="b84e4ebc77879e88" providerId="LiveId" clId="{F3D25069-ABA4-4ABE-9EE5-D70CA9A62576}" dt="2020-11-30T16:20:25.885" v="242" actId="700"/>
          <ac:spMkLst>
            <pc:docMk/>
            <pc:sldMk cId="2613731475" sldId="993"/>
            <ac:spMk id="4" creationId="{427D2739-2BB0-448F-ABFB-0CD38DD65FB7}"/>
          </ac:spMkLst>
        </pc:spChg>
        <pc:spChg chg="add mod">
          <ac:chgData name="Dimitar Zahariev" userId="b84e4ebc77879e88" providerId="LiveId" clId="{F3D25069-ABA4-4ABE-9EE5-D70CA9A62576}" dt="2020-11-30T16:20:34.655" v="243"/>
          <ac:spMkLst>
            <pc:docMk/>
            <pc:sldMk cId="2613731475" sldId="993"/>
            <ac:spMk id="5" creationId="{7E26065D-8CB9-46A6-A922-38E78952727F}"/>
          </ac:spMkLst>
        </pc:spChg>
        <pc:spChg chg="add mod">
          <ac:chgData name="Dimitar Zahariev" userId="b84e4ebc77879e88" providerId="LiveId" clId="{F3D25069-ABA4-4ABE-9EE5-D70CA9A62576}" dt="2020-11-30T16:20:34.655" v="243"/>
          <ac:spMkLst>
            <pc:docMk/>
            <pc:sldMk cId="2613731475" sldId="993"/>
            <ac:spMk id="6" creationId="{3BA6645C-06D9-4AED-8D31-8D9BD208A8E5}"/>
          </ac:spMkLst>
        </pc:spChg>
        <pc:spChg chg="add mod">
          <ac:chgData name="Dimitar Zahariev" userId="b84e4ebc77879e88" providerId="LiveId" clId="{F3D25069-ABA4-4ABE-9EE5-D70CA9A62576}" dt="2020-11-30T16:20:34.655" v="243"/>
          <ac:spMkLst>
            <pc:docMk/>
            <pc:sldMk cId="2613731475" sldId="993"/>
            <ac:spMk id="9" creationId="{A23C5A08-9BD2-4E5A-91E7-B4B566A0B434}"/>
          </ac:spMkLst>
        </pc:spChg>
        <pc:spChg chg="add mod">
          <ac:chgData name="Dimitar Zahariev" userId="b84e4ebc77879e88" providerId="LiveId" clId="{F3D25069-ABA4-4ABE-9EE5-D70CA9A62576}" dt="2020-11-30T16:20:34.655" v="243"/>
          <ac:spMkLst>
            <pc:docMk/>
            <pc:sldMk cId="2613731475" sldId="993"/>
            <ac:spMk id="10" creationId="{05BE16F5-E352-4A44-8A8E-E309A8F19F0B}"/>
          </ac:spMkLst>
        </pc:spChg>
        <pc:spChg chg="add mod">
          <ac:chgData name="Dimitar Zahariev" userId="b84e4ebc77879e88" providerId="LiveId" clId="{F3D25069-ABA4-4ABE-9EE5-D70CA9A62576}" dt="2020-11-30T16:20:34.655" v="243"/>
          <ac:spMkLst>
            <pc:docMk/>
            <pc:sldMk cId="2613731475" sldId="993"/>
            <ac:spMk id="16" creationId="{D68758BC-C8F5-4027-B776-61EF733F8906}"/>
          </ac:spMkLst>
        </pc:spChg>
        <pc:spChg chg="add mod">
          <ac:chgData name="Dimitar Zahariev" userId="b84e4ebc77879e88" providerId="LiveId" clId="{F3D25069-ABA4-4ABE-9EE5-D70CA9A62576}" dt="2020-11-30T16:20:34.655" v="243"/>
          <ac:spMkLst>
            <pc:docMk/>
            <pc:sldMk cId="2613731475" sldId="993"/>
            <ac:spMk id="17" creationId="{4FFD6D43-71BA-4483-9E81-BAB76A69A67F}"/>
          </ac:spMkLst>
        </pc:spChg>
        <pc:spChg chg="add mod">
          <ac:chgData name="Dimitar Zahariev" userId="b84e4ebc77879e88" providerId="LiveId" clId="{F3D25069-ABA4-4ABE-9EE5-D70CA9A62576}" dt="2020-11-30T16:20:34.655" v="243"/>
          <ac:spMkLst>
            <pc:docMk/>
            <pc:sldMk cId="2613731475" sldId="993"/>
            <ac:spMk id="18" creationId="{2271103F-4839-48F3-A497-AB02326580E2}"/>
          </ac:spMkLst>
        </pc:spChg>
        <pc:spChg chg="add mod">
          <ac:chgData name="Dimitar Zahariev" userId="b84e4ebc77879e88" providerId="LiveId" clId="{F3D25069-ABA4-4ABE-9EE5-D70CA9A62576}" dt="2020-11-30T16:20:34.655" v="243"/>
          <ac:spMkLst>
            <pc:docMk/>
            <pc:sldMk cId="2613731475" sldId="993"/>
            <ac:spMk id="20" creationId="{A1AC649D-A11A-4E86-A4B2-1278751CB74C}"/>
          </ac:spMkLst>
        </pc:spChg>
        <pc:spChg chg="add mod">
          <ac:chgData name="Dimitar Zahariev" userId="b84e4ebc77879e88" providerId="LiveId" clId="{F3D25069-ABA4-4ABE-9EE5-D70CA9A62576}" dt="2020-11-30T16:20:34.655" v="243"/>
          <ac:spMkLst>
            <pc:docMk/>
            <pc:sldMk cId="2613731475" sldId="993"/>
            <ac:spMk id="21" creationId="{F72AA6DB-8AF2-4246-A796-B29A8D88C958}"/>
          </ac:spMkLst>
        </pc:spChg>
        <pc:spChg chg="add mod">
          <ac:chgData name="Dimitar Zahariev" userId="b84e4ebc77879e88" providerId="LiveId" clId="{F3D25069-ABA4-4ABE-9EE5-D70CA9A62576}" dt="2020-11-30T16:20:34.655" v="243"/>
          <ac:spMkLst>
            <pc:docMk/>
            <pc:sldMk cId="2613731475" sldId="993"/>
            <ac:spMk id="23" creationId="{A0400F92-F601-490F-9D93-46325424F04B}"/>
          </ac:spMkLst>
        </pc:spChg>
        <pc:spChg chg="add mod">
          <ac:chgData name="Dimitar Zahariev" userId="b84e4ebc77879e88" providerId="LiveId" clId="{F3D25069-ABA4-4ABE-9EE5-D70CA9A62576}" dt="2020-11-30T16:20:34.655" v="243"/>
          <ac:spMkLst>
            <pc:docMk/>
            <pc:sldMk cId="2613731475" sldId="993"/>
            <ac:spMk id="25" creationId="{D6BD2BC7-6D26-4087-BB4F-E41FF7B208A1}"/>
          </ac:spMkLst>
        </pc:spChg>
        <pc:spChg chg="add mod">
          <ac:chgData name="Dimitar Zahariev" userId="b84e4ebc77879e88" providerId="LiveId" clId="{F3D25069-ABA4-4ABE-9EE5-D70CA9A62576}" dt="2020-11-30T16:20:34.655" v="243"/>
          <ac:spMkLst>
            <pc:docMk/>
            <pc:sldMk cId="2613731475" sldId="993"/>
            <ac:spMk id="26" creationId="{B42DCA45-D365-4354-A825-1593F03EA1F0}"/>
          </ac:spMkLst>
        </pc:spChg>
        <pc:spChg chg="add mod">
          <ac:chgData name="Dimitar Zahariev" userId="b84e4ebc77879e88" providerId="LiveId" clId="{F3D25069-ABA4-4ABE-9EE5-D70CA9A62576}" dt="2020-11-30T16:20:34.655" v="243"/>
          <ac:spMkLst>
            <pc:docMk/>
            <pc:sldMk cId="2613731475" sldId="993"/>
            <ac:spMk id="28" creationId="{6DAE075A-9AA3-4B6B-B0BF-EEB794D1C769}"/>
          </ac:spMkLst>
        </pc:spChg>
        <pc:spChg chg="add mod">
          <ac:chgData name="Dimitar Zahariev" userId="b84e4ebc77879e88" providerId="LiveId" clId="{F3D25069-ABA4-4ABE-9EE5-D70CA9A62576}" dt="2020-11-30T16:20:34.655" v="243"/>
          <ac:spMkLst>
            <pc:docMk/>
            <pc:sldMk cId="2613731475" sldId="993"/>
            <ac:spMk id="29" creationId="{CC8A7B58-7AE7-4CF9-B8F2-FEA9B0EAEC8D}"/>
          </ac:spMkLst>
        </pc:spChg>
        <pc:spChg chg="add mod">
          <ac:chgData name="Dimitar Zahariev" userId="b84e4ebc77879e88" providerId="LiveId" clId="{F3D25069-ABA4-4ABE-9EE5-D70CA9A62576}" dt="2020-11-30T16:20:34.655" v="243"/>
          <ac:spMkLst>
            <pc:docMk/>
            <pc:sldMk cId="2613731475" sldId="993"/>
            <ac:spMk id="30" creationId="{0A4D2D49-EE2C-4997-9858-6C9463AB63E3}"/>
          </ac:spMkLst>
        </pc:spChg>
        <pc:spChg chg="add mod">
          <ac:chgData name="Dimitar Zahariev" userId="b84e4ebc77879e88" providerId="LiveId" clId="{F3D25069-ABA4-4ABE-9EE5-D70CA9A62576}" dt="2020-11-30T16:20:34.655" v="243"/>
          <ac:spMkLst>
            <pc:docMk/>
            <pc:sldMk cId="2613731475" sldId="993"/>
            <ac:spMk id="31" creationId="{D4AF5CFF-83F9-4234-91D4-EA06A9C6BD43}"/>
          </ac:spMkLst>
        </pc:spChg>
        <pc:spChg chg="add mod">
          <ac:chgData name="Dimitar Zahariev" userId="b84e4ebc77879e88" providerId="LiveId" clId="{F3D25069-ABA4-4ABE-9EE5-D70CA9A62576}" dt="2020-11-30T16:20:34.655" v="243"/>
          <ac:spMkLst>
            <pc:docMk/>
            <pc:sldMk cId="2613731475" sldId="993"/>
            <ac:spMk id="32" creationId="{F76E0E44-FCEC-4E6E-8F2C-DBE8B57385C8}"/>
          </ac:spMkLst>
        </pc:spChg>
        <pc:spChg chg="add mod">
          <ac:chgData name="Dimitar Zahariev" userId="b84e4ebc77879e88" providerId="LiveId" clId="{F3D25069-ABA4-4ABE-9EE5-D70CA9A62576}" dt="2020-11-30T16:20:34.655" v="243"/>
          <ac:spMkLst>
            <pc:docMk/>
            <pc:sldMk cId="2613731475" sldId="993"/>
            <ac:spMk id="34" creationId="{4895581F-AA82-47D3-8203-23941D2CFE7F}"/>
          </ac:spMkLst>
        </pc:spChg>
        <pc:spChg chg="add mod">
          <ac:chgData name="Dimitar Zahariev" userId="b84e4ebc77879e88" providerId="LiveId" clId="{F3D25069-ABA4-4ABE-9EE5-D70CA9A62576}" dt="2020-11-30T16:20:34.655" v="243"/>
          <ac:spMkLst>
            <pc:docMk/>
            <pc:sldMk cId="2613731475" sldId="993"/>
            <ac:spMk id="36" creationId="{3659C882-7F7D-4E3F-AA4D-524CDE65BDBB}"/>
          </ac:spMkLst>
        </pc:spChg>
        <pc:spChg chg="add mod">
          <ac:chgData name="Dimitar Zahariev" userId="b84e4ebc77879e88" providerId="LiveId" clId="{F3D25069-ABA4-4ABE-9EE5-D70CA9A62576}" dt="2020-11-30T16:20:34.655" v="243"/>
          <ac:spMkLst>
            <pc:docMk/>
            <pc:sldMk cId="2613731475" sldId="993"/>
            <ac:spMk id="38" creationId="{130239DD-B56E-4A95-8A6A-71873584E464}"/>
          </ac:spMkLst>
        </pc:spChg>
        <pc:spChg chg="add mod">
          <ac:chgData name="Dimitar Zahariev" userId="b84e4ebc77879e88" providerId="LiveId" clId="{F3D25069-ABA4-4ABE-9EE5-D70CA9A62576}" dt="2020-11-30T16:20:34.655" v="243"/>
          <ac:spMkLst>
            <pc:docMk/>
            <pc:sldMk cId="2613731475" sldId="993"/>
            <ac:spMk id="39" creationId="{E697B6CD-5E34-4660-97D3-BCCE3D487709}"/>
          </ac:spMkLst>
        </pc:spChg>
        <pc:spChg chg="add mod">
          <ac:chgData name="Dimitar Zahariev" userId="b84e4ebc77879e88" providerId="LiveId" clId="{F3D25069-ABA4-4ABE-9EE5-D70CA9A62576}" dt="2020-11-30T16:20:34.655" v="243"/>
          <ac:spMkLst>
            <pc:docMk/>
            <pc:sldMk cId="2613731475" sldId="993"/>
            <ac:spMk id="40" creationId="{34DE1EC6-0FA0-4A46-9119-C4B641E6947F}"/>
          </ac:spMkLst>
        </pc:spChg>
        <pc:spChg chg="add mod">
          <ac:chgData name="Dimitar Zahariev" userId="b84e4ebc77879e88" providerId="LiveId" clId="{F3D25069-ABA4-4ABE-9EE5-D70CA9A62576}" dt="2020-11-30T16:20:34.655" v="243"/>
          <ac:spMkLst>
            <pc:docMk/>
            <pc:sldMk cId="2613731475" sldId="993"/>
            <ac:spMk id="41" creationId="{B40524D7-EB89-46E9-932B-05F0C96F02AD}"/>
          </ac:spMkLst>
        </pc:spChg>
        <pc:spChg chg="add mod">
          <ac:chgData name="Dimitar Zahariev" userId="b84e4ebc77879e88" providerId="LiveId" clId="{F3D25069-ABA4-4ABE-9EE5-D70CA9A62576}" dt="2020-11-30T16:20:34.655" v="243"/>
          <ac:spMkLst>
            <pc:docMk/>
            <pc:sldMk cId="2613731475" sldId="993"/>
            <ac:spMk id="42" creationId="{A128D2B4-2B93-4F96-BB37-266E21084EC6}"/>
          </ac:spMkLst>
        </pc:spChg>
        <pc:cxnChg chg="add mod">
          <ac:chgData name="Dimitar Zahariev" userId="b84e4ebc77879e88" providerId="LiveId" clId="{F3D25069-ABA4-4ABE-9EE5-D70CA9A62576}" dt="2020-11-30T16:20:34.655" v="243"/>
          <ac:cxnSpMkLst>
            <pc:docMk/>
            <pc:sldMk cId="2613731475" sldId="993"/>
            <ac:cxnSpMk id="7" creationId="{7A133BDE-7DF6-4E2D-B54A-A5D72E7A72CE}"/>
          </ac:cxnSpMkLst>
        </pc:cxnChg>
        <pc:cxnChg chg="add mod">
          <ac:chgData name="Dimitar Zahariev" userId="b84e4ebc77879e88" providerId="LiveId" clId="{F3D25069-ABA4-4ABE-9EE5-D70CA9A62576}" dt="2020-11-30T16:20:34.655" v="243"/>
          <ac:cxnSpMkLst>
            <pc:docMk/>
            <pc:sldMk cId="2613731475" sldId="993"/>
            <ac:cxnSpMk id="8" creationId="{4C71518A-8AC4-40FC-B579-C4A6F9776DFD}"/>
          </ac:cxnSpMkLst>
        </pc:cxnChg>
        <pc:cxnChg chg="add mod">
          <ac:chgData name="Dimitar Zahariev" userId="b84e4ebc77879e88" providerId="LiveId" clId="{F3D25069-ABA4-4ABE-9EE5-D70CA9A62576}" dt="2020-11-30T16:20:34.655" v="243"/>
          <ac:cxnSpMkLst>
            <pc:docMk/>
            <pc:sldMk cId="2613731475" sldId="993"/>
            <ac:cxnSpMk id="11" creationId="{C4F2DE9F-3877-40AF-8C52-FCDFEF90DD9D}"/>
          </ac:cxnSpMkLst>
        </pc:cxnChg>
        <pc:cxnChg chg="add mod">
          <ac:chgData name="Dimitar Zahariev" userId="b84e4ebc77879e88" providerId="LiveId" clId="{F3D25069-ABA4-4ABE-9EE5-D70CA9A62576}" dt="2020-11-30T16:20:34.655" v="243"/>
          <ac:cxnSpMkLst>
            <pc:docMk/>
            <pc:sldMk cId="2613731475" sldId="993"/>
            <ac:cxnSpMk id="12" creationId="{E42F0B55-369A-46F5-A799-2FD81D5B8041}"/>
          </ac:cxnSpMkLst>
        </pc:cxnChg>
        <pc:cxnChg chg="add mod">
          <ac:chgData name="Dimitar Zahariev" userId="b84e4ebc77879e88" providerId="LiveId" clId="{F3D25069-ABA4-4ABE-9EE5-D70CA9A62576}" dt="2020-11-30T16:20:34.655" v="243"/>
          <ac:cxnSpMkLst>
            <pc:docMk/>
            <pc:sldMk cId="2613731475" sldId="993"/>
            <ac:cxnSpMk id="13" creationId="{FF94AE1B-597F-438D-86F6-E5A2C3ACA7BE}"/>
          </ac:cxnSpMkLst>
        </pc:cxnChg>
        <pc:cxnChg chg="add mod">
          <ac:chgData name="Dimitar Zahariev" userId="b84e4ebc77879e88" providerId="LiveId" clId="{F3D25069-ABA4-4ABE-9EE5-D70CA9A62576}" dt="2020-11-30T16:20:34.655" v="243"/>
          <ac:cxnSpMkLst>
            <pc:docMk/>
            <pc:sldMk cId="2613731475" sldId="993"/>
            <ac:cxnSpMk id="14" creationId="{17CD1A68-E9FE-40EB-9A28-C3CE5F7C0BFE}"/>
          </ac:cxnSpMkLst>
        </pc:cxnChg>
        <pc:cxnChg chg="add mod">
          <ac:chgData name="Dimitar Zahariev" userId="b84e4ebc77879e88" providerId="LiveId" clId="{F3D25069-ABA4-4ABE-9EE5-D70CA9A62576}" dt="2020-11-30T16:20:34.655" v="243"/>
          <ac:cxnSpMkLst>
            <pc:docMk/>
            <pc:sldMk cId="2613731475" sldId="993"/>
            <ac:cxnSpMk id="15" creationId="{E399903C-75BF-4DC7-9562-CCC559AD01B9}"/>
          </ac:cxnSpMkLst>
        </pc:cxnChg>
        <pc:cxnChg chg="add mod">
          <ac:chgData name="Dimitar Zahariev" userId="b84e4ebc77879e88" providerId="LiveId" clId="{F3D25069-ABA4-4ABE-9EE5-D70CA9A62576}" dt="2020-11-30T16:20:34.655" v="243"/>
          <ac:cxnSpMkLst>
            <pc:docMk/>
            <pc:sldMk cId="2613731475" sldId="993"/>
            <ac:cxnSpMk id="19" creationId="{0E68ADF2-8FAC-4472-8022-52D204840DBD}"/>
          </ac:cxnSpMkLst>
        </pc:cxnChg>
        <pc:cxnChg chg="add mod">
          <ac:chgData name="Dimitar Zahariev" userId="b84e4ebc77879e88" providerId="LiveId" clId="{F3D25069-ABA4-4ABE-9EE5-D70CA9A62576}" dt="2020-11-30T16:20:34.655" v="243"/>
          <ac:cxnSpMkLst>
            <pc:docMk/>
            <pc:sldMk cId="2613731475" sldId="993"/>
            <ac:cxnSpMk id="22" creationId="{0D994BB1-3B6B-4B43-AA78-03400FAEFB93}"/>
          </ac:cxnSpMkLst>
        </pc:cxnChg>
        <pc:cxnChg chg="add mod">
          <ac:chgData name="Dimitar Zahariev" userId="b84e4ebc77879e88" providerId="LiveId" clId="{F3D25069-ABA4-4ABE-9EE5-D70CA9A62576}" dt="2020-11-30T16:20:34.655" v="243"/>
          <ac:cxnSpMkLst>
            <pc:docMk/>
            <pc:sldMk cId="2613731475" sldId="993"/>
            <ac:cxnSpMk id="24" creationId="{AC90C01C-D097-48A1-914E-FA9A285E3154}"/>
          </ac:cxnSpMkLst>
        </pc:cxnChg>
        <pc:cxnChg chg="add mod">
          <ac:chgData name="Dimitar Zahariev" userId="b84e4ebc77879e88" providerId="LiveId" clId="{F3D25069-ABA4-4ABE-9EE5-D70CA9A62576}" dt="2020-11-30T16:20:34.655" v="243"/>
          <ac:cxnSpMkLst>
            <pc:docMk/>
            <pc:sldMk cId="2613731475" sldId="993"/>
            <ac:cxnSpMk id="27" creationId="{13CF9A76-A8AB-4445-9329-60B5B7B66303}"/>
          </ac:cxnSpMkLst>
        </pc:cxnChg>
        <pc:cxnChg chg="add mod">
          <ac:chgData name="Dimitar Zahariev" userId="b84e4ebc77879e88" providerId="LiveId" clId="{F3D25069-ABA4-4ABE-9EE5-D70CA9A62576}" dt="2020-11-30T16:20:34.655" v="243"/>
          <ac:cxnSpMkLst>
            <pc:docMk/>
            <pc:sldMk cId="2613731475" sldId="993"/>
            <ac:cxnSpMk id="33" creationId="{FD1B36ED-1B30-4AB9-B462-1C9A6ECCB40D}"/>
          </ac:cxnSpMkLst>
        </pc:cxnChg>
        <pc:cxnChg chg="add mod">
          <ac:chgData name="Dimitar Zahariev" userId="b84e4ebc77879e88" providerId="LiveId" clId="{F3D25069-ABA4-4ABE-9EE5-D70CA9A62576}" dt="2020-11-30T16:20:34.655" v="243"/>
          <ac:cxnSpMkLst>
            <pc:docMk/>
            <pc:sldMk cId="2613731475" sldId="993"/>
            <ac:cxnSpMk id="35" creationId="{F778C812-4E87-41C8-BE96-297F97D88F12}"/>
          </ac:cxnSpMkLst>
        </pc:cxnChg>
        <pc:cxnChg chg="add mod">
          <ac:chgData name="Dimitar Zahariev" userId="b84e4ebc77879e88" providerId="LiveId" clId="{F3D25069-ABA4-4ABE-9EE5-D70CA9A62576}" dt="2020-11-30T16:20:34.655" v="243"/>
          <ac:cxnSpMkLst>
            <pc:docMk/>
            <pc:sldMk cId="2613731475" sldId="993"/>
            <ac:cxnSpMk id="37" creationId="{7EAB0797-A84B-42D1-A8FA-AC5724A8A142}"/>
          </ac:cxnSpMkLst>
        </pc:cxnChg>
      </pc:sldChg>
    </pc:docChg>
  </pc:docChgLst>
  <pc:docChgLst>
    <pc:chgData name="Dimitar Zahariev" userId="b84e4ebc77879e88" providerId="LiveId" clId="{6DFF1614-D017-47D0-8BD1-DF958131BAFA}"/>
    <pc:docChg chg="undo custSel addSld delSld modSld sldOrd modMainMaster modSection">
      <pc:chgData name="Dimitar Zahariev" userId="b84e4ebc77879e88" providerId="LiveId" clId="{6DFF1614-D017-47D0-8BD1-DF958131BAFA}" dt="2020-02-06T15:05:34.460" v="23810" actId="47"/>
      <pc:docMkLst>
        <pc:docMk/>
      </pc:docMkLst>
      <pc:sldChg chg="addSp delSp modSp">
        <pc:chgData name="Dimitar Zahariev" userId="b84e4ebc77879e88" providerId="LiveId" clId="{6DFF1614-D017-47D0-8BD1-DF958131BAFA}" dt="2020-02-04T21:54:51.968" v="85" actId="478"/>
        <pc:sldMkLst>
          <pc:docMk/>
          <pc:sldMk cId="3215379390" sldId="274"/>
        </pc:sldMkLst>
        <pc:spChg chg="mod">
          <ac:chgData name="Dimitar Zahariev" userId="b84e4ebc77879e88" providerId="LiveId" clId="{6DFF1614-D017-47D0-8BD1-DF958131BAFA}" dt="2020-02-04T21:54:00.126" v="37" actId="20577"/>
          <ac:spMkLst>
            <pc:docMk/>
            <pc:sldMk cId="3215379390" sldId="274"/>
            <ac:spMk id="2" creationId="{37F91798-9AD5-4209-8887-958029548481}"/>
          </ac:spMkLst>
        </pc:spChg>
        <pc:spChg chg="mod">
          <ac:chgData name="Dimitar Zahariev" userId="b84e4ebc77879e88" providerId="LiveId" clId="{6DFF1614-D017-47D0-8BD1-DF958131BAFA}" dt="2020-02-04T21:54:21.006" v="83" actId="20577"/>
          <ac:spMkLst>
            <pc:docMk/>
            <pc:sldMk cId="3215379390" sldId="274"/>
            <ac:spMk id="3" creationId="{A004DC04-DA2A-41C0-8578-4B8D2F08EA7D}"/>
          </ac:spMkLst>
        </pc:spChg>
        <pc:spChg chg="del">
          <ac:chgData name="Dimitar Zahariev" userId="b84e4ebc77879e88" providerId="LiveId" clId="{6DFF1614-D017-47D0-8BD1-DF958131BAFA}" dt="2020-02-04T21:53:09.520" v="0" actId="478"/>
          <ac:spMkLst>
            <pc:docMk/>
            <pc:sldMk cId="3215379390" sldId="274"/>
            <ac:spMk id="4" creationId="{6E923F80-32EB-4952-B194-02CAE13020AC}"/>
          </ac:spMkLst>
        </pc:spChg>
        <pc:spChg chg="add del">
          <ac:chgData name="Dimitar Zahariev" userId="b84e4ebc77879e88" providerId="LiveId" clId="{6DFF1614-D017-47D0-8BD1-DF958131BAFA}" dt="2020-02-04T21:54:51.968" v="85" actId="478"/>
          <ac:spMkLst>
            <pc:docMk/>
            <pc:sldMk cId="3215379390" sldId="274"/>
            <ac:spMk id="13" creationId="{A05CF886-17BD-48AE-B271-FA6EB5A4EDB3}"/>
          </ac:spMkLst>
        </pc:spChg>
      </pc:sldChg>
      <pc:sldChg chg="modSp modAnim">
        <pc:chgData name="Dimitar Zahariev" userId="b84e4ebc77879e88" providerId="LiveId" clId="{6DFF1614-D017-47D0-8BD1-DF958131BAFA}" dt="2020-02-05T09:59:13.355" v="375" actId="6549"/>
        <pc:sldMkLst>
          <pc:docMk/>
          <pc:sldMk cId="1646986932" sldId="276"/>
        </pc:sldMkLst>
        <pc:spChg chg="mod">
          <ac:chgData name="Dimitar Zahariev" userId="b84e4ebc77879e88" providerId="LiveId" clId="{6DFF1614-D017-47D0-8BD1-DF958131BAFA}" dt="2020-02-05T09:59:13.355" v="375" actId="6549"/>
          <ac:spMkLst>
            <pc:docMk/>
            <pc:sldMk cId="1646986932" sldId="276"/>
            <ac:spMk id="444419" creationId="{00000000-0000-0000-0000-000000000000}"/>
          </ac:spMkLst>
        </pc:spChg>
      </pc:sldChg>
      <pc:sldChg chg="modSp del modAnim">
        <pc:chgData name="Dimitar Zahariev" userId="b84e4ebc77879e88" providerId="LiveId" clId="{6DFF1614-D017-47D0-8BD1-DF958131BAFA}" dt="2020-02-06T14:52:49.467" v="23764" actId="47"/>
        <pc:sldMkLst>
          <pc:docMk/>
          <pc:sldMk cId="2087190546" sldId="349"/>
        </pc:sldMkLst>
        <pc:spChg chg="mod">
          <ac:chgData name="Dimitar Zahariev" userId="b84e4ebc77879e88" providerId="LiveId" clId="{6DFF1614-D017-47D0-8BD1-DF958131BAFA}" dt="2020-02-06T14:52:41.036" v="23763" actId="20577"/>
          <ac:spMkLst>
            <pc:docMk/>
            <pc:sldMk cId="2087190546" sldId="349"/>
            <ac:spMk id="14" creationId="{0E49D336-45B6-44D3-97C4-E28F8DEA2022}"/>
          </ac:spMkLst>
        </pc:spChg>
      </pc:sldChg>
      <pc:sldChg chg="modSp">
        <pc:chgData name="Dimitar Zahariev" userId="b84e4ebc77879e88" providerId="LiveId" clId="{6DFF1614-D017-47D0-8BD1-DF958131BAFA}" dt="2020-02-06T14:37:48.637" v="23440" actId="20577"/>
        <pc:sldMkLst>
          <pc:docMk/>
          <pc:sldMk cId="882194472" sldId="353"/>
        </pc:sldMkLst>
        <pc:spChg chg="mod">
          <ac:chgData name="Dimitar Zahariev" userId="b84e4ebc77879e88" providerId="LiveId" clId="{6DFF1614-D017-47D0-8BD1-DF958131BAFA}" dt="2020-02-04T21:58:46.631" v="135" actId="20577"/>
          <ac:spMkLst>
            <pc:docMk/>
            <pc:sldMk cId="882194472" sldId="353"/>
            <ac:spMk id="4" creationId="{BEB5BB41-09D4-4E9F-8C80-EE8709171CB3}"/>
          </ac:spMkLst>
        </pc:spChg>
        <pc:spChg chg="mod">
          <ac:chgData name="Dimitar Zahariev" userId="b84e4ebc77879e88" providerId="LiveId" clId="{6DFF1614-D017-47D0-8BD1-DF958131BAFA}" dt="2020-02-06T14:37:48.637" v="23440" actId="20577"/>
          <ac:spMkLst>
            <pc:docMk/>
            <pc:sldMk cId="882194472" sldId="353"/>
            <ac:spMk id="5" creationId="{11A1BDA3-1568-4FA9-867E-D3CB207F2824}"/>
          </ac:spMkLst>
        </pc:spChg>
      </pc:sldChg>
      <pc:sldChg chg="del">
        <pc:chgData name="Dimitar Zahariev" userId="b84e4ebc77879e88" providerId="LiveId" clId="{6DFF1614-D017-47D0-8BD1-DF958131BAFA}" dt="2020-02-04T21:57:57.341" v="113" actId="47"/>
        <pc:sldMkLst>
          <pc:docMk/>
          <pc:sldMk cId="582614691" sldId="490"/>
        </pc:sldMkLst>
      </pc:sldChg>
      <pc:sldChg chg="del">
        <pc:chgData name="Dimitar Zahariev" userId="b84e4ebc77879e88" providerId="LiveId" clId="{6DFF1614-D017-47D0-8BD1-DF958131BAFA}" dt="2020-02-04T21:57:57.341" v="113" actId="47"/>
        <pc:sldMkLst>
          <pc:docMk/>
          <pc:sldMk cId="1293583112" sldId="491"/>
        </pc:sldMkLst>
      </pc:sldChg>
      <pc:sldChg chg="modSp add">
        <pc:chgData name="Dimitar Zahariev" userId="b84e4ebc77879e88" providerId="LiveId" clId="{6DFF1614-D017-47D0-8BD1-DF958131BAFA}" dt="2020-02-06T01:05:33.963" v="21367" actId="113"/>
        <pc:sldMkLst>
          <pc:docMk/>
          <pc:sldMk cId="351170972" sldId="566"/>
        </pc:sldMkLst>
        <pc:spChg chg="mod">
          <ac:chgData name="Dimitar Zahariev" userId="b84e4ebc77879e88" providerId="LiveId" clId="{6DFF1614-D017-47D0-8BD1-DF958131BAFA}" dt="2020-02-06T01:05:33.963" v="21367" actId="113"/>
          <ac:spMkLst>
            <pc:docMk/>
            <pc:sldMk cId="351170972" sldId="566"/>
            <ac:spMk id="3" creationId="{00000000-0000-0000-0000-000000000000}"/>
          </ac:spMkLst>
        </pc:spChg>
        <pc:spChg chg="mod">
          <ac:chgData name="Dimitar Zahariev" userId="b84e4ebc77879e88" providerId="LiveId" clId="{6DFF1614-D017-47D0-8BD1-DF958131BAFA}" dt="2020-02-06T01:05:19.878" v="21362" actId="20577"/>
          <ac:spMkLst>
            <pc:docMk/>
            <pc:sldMk cId="351170972" sldId="566"/>
            <ac:spMk id="5" creationId="{777FCD28-2B8B-4CAD-BC6B-9C24475ABCA6}"/>
          </ac:spMkLst>
        </pc:spChg>
        <pc:spChg chg="mod">
          <ac:chgData name="Dimitar Zahariev" userId="b84e4ebc77879e88" providerId="LiveId" clId="{6DFF1614-D017-47D0-8BD1-DF958131BAFA}" dt="2020-02-06T01:05:24.851" v="21365" actId="20577"/>
          <ac:spMkLst>
            <pc:docMk/>
            <pc:sldMk cId="351170972" sldId="566"/>
            <ac:spMk id="6" creationId="{9AF9B02B-703A-4845-A6A5-899AE572556A}"/>
          </ac:spMkLst>
        </pc:spChg>
      </pc:sldChg>
      <pc:sldChg chg="addSp delSp modSp delAnim modAnim">
        <pc:chgData name="Dimitar Zahariev" userId="b84e4ebc77879e88" providerId="LiveId" clId="{6DFF1614-D017-47D0-8BD1-DF958131BAFA}" dt="2020-02-05T09:50:48.528" v="309" actId="6549"/>
        <pc:sldMkLst>
          <pc:docMk/>
          <pc:sldMk cId="1022073263" sldId="698"/>
        </pc:sldMkLst>
        <pc:spChg chg="mod">
          <ac:chgData name="Dimitar Zahariev" userId="b84e4ebc77879e88" providerId="LiveId" clId="{6DFF1614-D017-47D0-8BD1-DF958131BAFA}" dt="2020-02-05T09:50:48.528" v="309" actId="6549"/>
          <ac:spMkLst>
            <pc:docMk/>
            <pc:sldMk cId="1022073263" sldId="698"/>
            <ac:spMk id="4" creationId="{0141AF62-65D2-47C8-ACCC-4D20F874D323}"/>
          </ac:spMkLst>
        </pc:spChg>
        <pc:spChg chg="del">
          <ac:chgData name="Dimitar Zahariev" userId="b84e4ebc77879e88" providerId="LiveId" clId="{6DFF1614-D017-47D0-8BD1-DF958131BAFA}" dt="2020-02-04T21:55:10.685" v="86" actId="478"/>
          <ac:spMkLst>
            <pc:docMk/>
            <pc:sldMk cId="1022073263" sldId="698"/>
            <ac:spMk id="7" creationId="{F6F1EF36-6894-4DF5-88AE-7CAB1EB19FFC}"/>
          </ac:spMkLst>
        </pc:spChg>
        <pc:spChg chg="add">
          <ac:chgData name="Dimitar Zahariev" userId="b84e4ebc77879e88" providerId="LiveId" clId="{6DFF1614-D017-47D0-8BD1-DF958131BAFA}" dt="2020-02-04T21:55:11.101" v="87"/>
          <ac:spMkLst>
            <pc:docMk/>
            <pc:sldMk cId="1022073263" sldId="698"/>
            <ac:spMk id="8" creationId="{5114C19C-218D-48FF-87B3-1B101538BA08}"/>
          </ac:spMkLst>
        </pc:spChg>
        <pc:spChg chg="mod">
          <ac:chgData name="Dimitar Zahariev" userId="b84e4ebc77879e88" providerId="LiveId" clId="{6DFF1614-D017-47D0-8BD1-DF958131BAFA}" dt="2020-02-05T09:50:37.362" v="308"/>
          <ac:spMkLst>
            <pc:docMk/>
            <pc:sldMk cId="1022073263" sldId="698"/>
            <ac:spMk id="10" creationId="{00000000-0000-0000-0000-000000000000}"/>
          </ac:spMkLst>
        </pc:spChg>
      </pc:sldChg>
      <pc:sldChg chg="modSp">
        <pc:chgData name="Dimitar Zahariev" userId="b84e4ebc77879e88" providerId="LiveId" clId="{6DFF1614-D017-47D0-8BD1-DF958131BAFA}" dt="2020-02-06T14:37:40.657" v="23437" actId="20577"/>
        <pc:sldMkLst>
          <pc:docMk/>
          <pc:sldMk cId="3602216718" sldId="699"/>
        </pc:sldMkLst>
        <pc:spChg chg="mod">
          <ac:chgData name="Dimitar Zahariev" userId="b84e4ebc77879e88" providerId="LiveId" clId="{6DFF1614-D017-47D0-8BD1-DF958131BAFA}" dt="2020-02-04T21:59:22.980" v="161" actId="20577"/>
          <ac:spMkLst>
            <pc:docMk/>
            <pc:sldMk cId="3602216718" sldId="699"/>
            <ac:spMk id="4" creationId="{BEB5BB41-09D4-4E9F-8C80-EE8709171CB3}"/>
          </ac:spMkLst>
        </pc:spChg>
        <pc:spChg chg="mod">
          <ac:chgData name="Dimitar Zahariev" userId="b84e4ebc77879e88" providerId="LiveId" clId="{6DFF1614-D017-47D0-8BD1-DF958131BAFA}" dt="2020-02-06T14:37:40.657" v="23437" actId="20577"/>
          <ac:spMkLst>
            <pc:docMk/>
            <pc:sldMk cId="3602216718" sldId="699"/>
            <ac:spMk id="5" creationId="{11A1BDA3-1568-4FA9-867E-D3CB207F2824}"/>
          </ac:spMkLst>
        </pc:spChg>
      </pc:sldChg>
      <pc:sldChg chg="del">
        <pc:chgData name="Dimitar Zahariev" userId="b84e4ebc77879e88" providerId="LiveId" clId="{6DFF1614-D017-47D0-8BD1-DF958131BAFA}" dt="2020-02-04T21:59:11.328" v="147" actId="47"/>
        <pc:sldMkLst>
          <pc:docMk/>
          <pc:sldMk cId="82294416" sldId="700"/>
        </pc:sldMkLst>
      </pc:sldChg>
      <pc:sldChg chg="modSp">
        <pc:chgData name="Dimitar Zahariev" userId="b84e4ebc77879e88" providerId="LiveId" clId="{6DFF1614-D017-47D0-8BD1-DF958131BAFA}" dt="2020-02-06T14:37:55.377" v="23443" actId="20577"/>
        <pc:sldMkLst>
          <pc:docMk/>
          <pc:sldMk cId="3208377020" sldId="701"/>
        </pc:sldMkLst>
        <pc:spChg chg="mod">
          <ac:chgData name="Dimitar Zahariev" userId="b84e4ebc77879e88" providerId="LiveId" clId="{6DFF1614-D017-47D0-8BD1-DF958131BAFA}" dt="2020-02-04T21:59:53.412" v="197" actId="20577"/>
          <ac:spMkLst>
            <pc:docMk/>
            <pc:sldMk cId="3208377020" sldId="701"/>
            <ac:spMk id="4" creationId="{BEB5BB41-09D4-4E9F-8C80-EE8709171CB3}"/>
          </ac:spMkLst>
        </pc:spChg>
        <pc:spChg chg="mod">
          <ac:chgData name="Dimitar Zahariev" userId="b84e4ebc77879e88" providerId="LiveId" clId="{6DFF1614-D017-47D0-8BD1-DF958131BAFA}" dt="2020-02-06T14:37:55.377" v="23443" actId="20577"/>
          <ac:spMkLst>
            <pc:docMk/>
            <pc:sldMk cId="3208377020" sldId="701"/>
            <ac:spMk id="5" creationId="{11A1BDA3-1568-4FA9-867E-D3CB207F2824}"/>
          </ac:spMkLst>
        </pc:spChg>
      </pc:sldChg>
      <pc:sldChg chg="delSp modSp delAnim modAnim">
        <pc:chgData name="Dimitar Zahariev" userId="b84e4ebc77879e88" providerId="LiveId" clId="{6DFF1614-D017-47D0-8BD1-DF958131BAFA}" dt="2020-02-06T14:40:52.983" v="23537"/>
        <pc:sldMkLst>
          <pc:docMk/>
          <pc:sldMk cId="3317344958" sldId="702"/>
        </pc:sldMkLst>
        <pc:spChg chg="mod">
          <ac:chgData name="Dimitar Zahariev" userId="b84e4ebc77879e88" providerId="LiveId" clId="{6DFF1614-D017-47D0-8BD1-DF958131BAFA}" dt="2020-02-05T21:53:46.753" v="12140" actId="20577"/>
          <ac:spMkLst>
            <pc:docMk/>
            <pc:sldMk cId="3317344958" sldId="702"/>
            <ac:spMk id="4" creationId="{D7702113-46B5-44FF-AE34-AED42A801FFF}"/>
          </ac:spMkLst>
        </pc:spChg>
        <pc:spChg chg="mod">
          <ac:chgData name="Dimitar Zahariev" userId="b84e4ebc77879e88" providerId="LiveId" clId="{6DFF1614-D017-47D0-8BD1-DF958131BAFA}" dt="2020-02-06T14:40:26.042" v="23522" actId="113"/>
          <ac:spMkLst>
            <pc:docMk/>
            <pc:sldMk cId="3317344958" sldId="702"/>
            <ac:spMk id="5" creationId="{25D4DC16-7C8F-4647-B097-E39063E1F4FD}"/>
          </ac:spMkLst>
        </pc:spChg>
        <pc:spChg chg="del mod">
          <ac:chgData name="Dimitar Zahariev" userId="b84e4ebc77879e88" providerId="LiveId" clId="{6DFF1614-D017-47D0-8BD1-DF958131BAFA}" dt="2020-02-06T14:40:03.834" v="23516" actId="478"/>
          <ac:spMkLst>
            <pc:docMk/>
            <pc:sldMk cId="3317344958" sldId="702"/>
            <ac:spMk id="6" creationId="{D4096F37-F8A8-4BDF-B72C-7D68CB815E26}"/>
          </ac:spMkLst>
        </pc:spChg>
      </pc:sldChg>
      <pc:sldChg chg="del">
        <pc:chgData name="Dimitar Zahariev" userId="b84e4ebc77879e88" providerId="LiveId" clId="{6DFF1614-D017-47D0-8BD1-DF958131BAFA}" dt="2020-02-04T22:00:20.026" v="217" actId="47"/>
        <pc:sldMkLst>
          <pc:docMk/>
          <pc:sldMk cId="3373911128" sldId="703"/>
        </pc:sldMkLst>
      </pc:sldChg>
      <pc:sldChg chg="del">
        <pc:chgData name="Dimitar Zahariev" userId="b84e4ebc77879e88" providerId="LiveId" clId="{6DFF1614-D017-47D0-8BD1-DF958131BAFA}" dt="2020-02-04T22:00:20.026" v="217" actId="47"/>
        <pc:sldMkLst>
          <pc:docMk/>
          <pc:sldMk cId="1474218019" sldId="704"/>
        </pc:sldMkLst>
      </pc:sldChg>
      <pc:sldChg chg="del">
        <pc:chgData name="Dimitar Zahariev" userId="b84e4ebc77879e88" providerId="LiveId" clId="{6DFF1614-D017-47D0-8BD1-DF958131BAFA}" dt="2020-02-04T22:00:20.026" v="217" actId="47"/>
        <pc:sldMkLst>
          <pc:docMk/>
          <pc:sldMk cId="3168640342" sldId="705"/>
        </pc:sldMkLst>
      </pc:sldChg>
      <pc:sldChg chg="del">
        <pc:chgData name="Dimitar Zahariev" userId="b84e4ebc77879e88" providerId="LiveId" clId="{6DFF1614-D017-47D0-8BD1-DF958131BAFA}" dt="2020-02-04T22:00:20.026" v="217" actId="47"/>
        <pc:sldMkLst>
          <pc:docMk/>
          <pc:sldMk cId="2942871613" sldId="706"/>
        </pc:sldMkLst>
      </pc:sldChg>
      <pc:sldChg chg="modSp">
        <pc:chgData name="Dimitar Zahariev" userId="b84e4ebc77879e88" providerId="LiveId" clId="{6DFF1614-D017-47D0-8BD1-DF958131BAFA}" dt="2020-02-04T22:00:32.330" v="244" actId="20577"/>
        <pc:sldMkLst>
          <pc:docMk/>
          <pc:sldMk cId="1792130294" sldId="707"/>
        </pc:sldMkLst>
        <pc:spChg chg="mod">
          <ac:chgData name="Dimitar Zahariev" userId="b84e4ebc77879e88" providerId="LiveId" clId="{6DFF1614-D017-47D0-8BD1-DF958131BAFA}" dt="2020-02-04T22:00:27.963" v="231" actId="20577"/>
          <ac:spMkLst>
            <pc:docMk/>
            <pc:sldMk cId="1792130294" sldId="707"/>
            <ac:spMk id="4" creationId="{BEB5BB41-09D4-4E9F-8C80-EE8709171CB3}"/>
          </ac:spMkLst>
        </pc:spChg>
        <pc:spChg chg="mod">
          <ac:chgData name="Dimitar Zahariev" userId="b84e4ebc77879e88" providerId="LiveId" clId="{6DFF1614-D017-47D0-8BD1-DF958131BAFA}" dt="2020-02-04T22:00:32.330" v="244" actId="20577"/>
          <ac:spMkLst>
            <pc:docMk/>
            <pc:sldMk cId="1792130294" sldId="707"/>
            <ac:spMk id="5" creationId="{11A1BDA3-1568-4FA9-867E-D3CB207F2824}"/>
          </ac:spMkLst>
        </pc:spChg>
      </pc:sldChg>
      <pc:sldChg chg="modSp">
        <pc:chgData name="Dimitar Zahariev" userId="b84e4ebc77879e88" providerId="LiveId" clId="{6DFF1614-D017-47D0-8BD1-DF958131BAFA}" dt="2020-02-05T23:46:00.290" v="18116" actId="20577"/>
        <pc:sldMkLst>
          <pc:docMk/>
          <pc:sldMk cId="2914857172" sldId="708"/>
        </pc:sldMkLst>
        <pc:spChg chg="mod">
          <ac:chgData name="Dimitar Zahariev" userId="b84e4ebc77879e88" providerId="LiveId" clId="{6DFF1614-D017-47D0-8BD1-DF958131BAFA}" dt="2020-02-04T22:00:53.310" v="269" actId="20577"/>
          <ac:spMkLst>
            <pc:docMk/>
            <pc:sldMk cId="2914857172" sldId="708"/>
            <ac:spMk id="4" creationId="{BEB5BB41-09D4-4E9F-8C80-EE8709171CB3}"/>
          </ac:spMkLst>
        </pc:spChg>
        <pc:spChg chg="mod">
          <ac:chgData name="Dimitar Zahariev" userId="b84e4ebc77879e88" providerId="LiveId" clId="{6DFF1614-D017-47D0-8BD1-DF958131BAFA}" dt="2020-02-05T23:46:00.290" v="18116" actId="20577"/>
          <ac:spMkLst>
            <pc:docMk/>
            <pc:sldMk cId="2914857172" sldId="708"/>
            <ac:spMk id="5" creationId="{11A1BDA3-1568-4FA9-867E-D3CB207F2824}"/>
          </ac:spMkLst>
        </pc:spChg>
      </pc:sldChg>
      <pc:sldChg chg="del">
        <pc:chgData name="Dimitar Zahariev" userId="b84e4ebc77879e88" providerId="LiveId" clId="{6DFF1614-D017-47D0-8BD1-DF958131BAFA}" dt="2020-02-04T22:01:00.645" v="274" actId="47"/>
        <pc:sldMkLst>
          <pc:docMk/>
          <pc:sldMk cId="124392679" sldId="709"/>
        </pc:sldMkLst>
      </pc:sldChg>
      <pc:sldChg chg="modSp del modAnim">
        <pc:chgData name="Dimitar Zahariev" userId="b84e4ebc77879e88" providerId="LiveId" clId="{6DFF1614-D017-47D0-8BD1-DF958131BAFA}" dt="2020-02-05T23:49:10.673" v="18194" actId="47"/>
        <pc:sldMkLst>
          <pc:docMk/>
          <pc:sldMk cId="2881568439" sldId="710"/>
        </pc:sldMkLst>
        <pc:spChg chg="mod">
          <ac:chgData name="Dimitar Zahariev" userId="b84e4ebc77879e88" providerId="LiveId" clId="{6DFF1614-D017-47D0-8BD1-DF958131BAFA}" dt="2020-02-05T12:39:36.602" v="750" actId="20577"/>
          <ac:spMkLst>
            <pc:docMk/>
            <pc:sldMk cId="2881568439" sldId="710"/>
            <ac:spMk id="4" creationId="{D7702113-46B5-44FF-AE34-AED42A801FFF}"/>
          </ac:spMkLst>
        </pc:spChg>
        <pc:spChg chg="mod">
          <ac:chgData name="Dimitar Zahariev" userId="b84e4ebc77879e88" providerId="LiveId" clId="{6DFF1614-D017-47D0-8BD1-DF958131BAFA}" dt="2020-02-04T22:01:07.312" v="282" actId="5793"/>
          <ac:spMkLst>
            <pc:docMk/>
            <pc:sldMk cId="2881568439" sldId="710"/>
            <ac:spMk id="5" creationId="{25D4DC16-7C8F-4647-B097-E39063E1F4FD}"/>
          </ac:spMkLst>
        </pc:spChg>
        <pc:spChg chg="mod">
          <ac:chgData name="Dimitar Zahariev" userId="b84e4ebc77879e88" providerId="LiveId" clId="{6DFF1614-D017-47D0-8BD1-DF958131BAFA}" dt="2020-02-04T22:01:10.008" v="286" actId="5793"/>
          <ac:spMkLst>
            <pc:docMk/>
            <pc:sldMk cId="2881568439" sldId="710"/>
            <ac:spMk id="6" creationId="{BA4A7289-76C1-442E-ADC1-6856D9F4C3F2}"/>
          </ac:spMkLst>
        </pc:spChg>
      </pc:sldChg>
      <pc:sldChg chg="del">
        <pc:chgData name="Dimitar Zahariev" userId="b84e4ebc77879e88" providerId="LiveId" clId="{6DFF1614-D017-47D0-8BD1-DF958131BAFA}" dt="2020-02-04T22:01:15.864" v="287" actId="47"/>
        <pc:sldMkLst>
          <pc:docMk/>
          <pc:sldMk cId="119216020" sldId="711"/>
        </pc:sldMkLst>
      </pc:sldChg>
      <pc:sldChg chg="del">
        <pc:chgData name="Dimitar Zahariev" userId="b84e4ebc77879e88" providerId="LiveId" clId="{6DFF1614-D017-47D0-8BD1-DF958131BAFA}" dt="2020-02-04T22:01:15.864" v="287" actId="47"/>
        <pc:sldMkLst>
          <pc:docMk/>
          <pc:sldMk cId="1793222823" sldId="712"/>
        </pc:sldMkLst>
      </pc:sldChg>
      <pc:sldChg chg="del">
        <pc:chgData name="Dimitar Zahariev" userId="b84e4ebc77879e88" providerId="LiveId" clId="{6DFF1614-D017-47D0-8BD1-DF958131BAFA}" dt="2020-02-04T22:01:15.864" v="287" actId="47"/>
        <pc:sldMkLst>
          <pc:docMk/>
          <pc:sldMk cId="1900185108" sldId="713"/>
        </pc:sldMkLst>
      </pc:sldChg>
      <pc:sldChg chg="modSp">
        <pc:chgData name="Dimitar Zahariev" userId="b84e4ebc77879e88" providerId="LiveId" clId="{6DFF1614-D017-47D0-8BD1-DF958131BAFA}" dt="2020-02-06T14:53:18.215" v="23809" actId="313"/>
        <pc:sldMkLst>
          <pc:docMk/>
          <pc:sldMk cId="1177571149" sldId="714"/>
        </pc:sldMkLst>
        <pc:spChg chg="mod">
          <ac:chgData name="Dimitar Zahariev" userId="b84e4ebc77879e88" providerId="LiveId" clId="{6DFF1614-D017-47D0-8BD1-DF958131BAFA}" dt="2020-02-04T22:01:24.197" v="303" actId="20577"/>
          <ac:spMkLst>
            <pc:docMk/>
            <pc:sldMk cId="1177571149" sldId="714"/>
            <ac:spMk id="4" creationId="{BEB5BB41-09D4-4E9F-8C80-EE8709171CB3}"/>
          </ac:spMkLst>
        </pc:spChg>
        <pc:spChg chg="mod">
          <ac:chgData name="Dimitar Zahariev" userId="b84e4ebc77879e88" providerId="LiveId" clId="{6DFF1614-D017-47D0-8BD1-DF958131BAFA}" dt="2020-02-06T14:53:18.215" v="23809" actId="313"/>
          <ac:spMkLst>
            <pc:docMk/>
            <pc:sldMk cId="1177571149" sldId="714"/>
            <ac:spMk id="5" creationId="{11A1BDA3-1568-4FA9-867E-D3CB207F2824}"/>
          </ac:spMkLst>
        </pc:spChg>
      </pc:sldChg>
      <pc:sldChg chg="del">
        <pc:chgData name="Dimitar Zahariev" userId="b84e4ebc77879e88" providerId="LiveId" clId="{6DFF1614-D017-47D0-8BD1-DF958131BAFA}" dt="2020-02-04T22:01:15.864" v="287" actId="47"/>
        <pc:sldMkLst>
          <pc:docMk/>
          <pc:sldMk cId="2311176215" sldId="715"/>
        </pc:sldMkLst>
      </pc:sldChg>
      <pc:sldChg chg="del">
        <pc:chgData name="Dimitar Zahariev" userId="b84e4ebc77879e88" providerId="LiveId" clId="{6DFF1614-D017-47D0-8BD1-DF958131BAFA}" dt="2020-02-04T22:01:15.864" v="287" actId="47"/>
        <pc:sldMkLst>
          <pc:docMk/>
          <pc:sldMk cId="252777691" sldId="716"/>
        </pc:sldMkLst>
      </pc:sldChg>
      <pc:sldChg chg="del">
        <pc:chgData name="Dimitar Zahariev" userId="b84e4ebc77879e88" providerId="LiveId" clId="{6DFF1614-D017-47D0-8BD1-DF958131BAFA}" dt="2020-02-04T22:01:15.864" v="287" actId="47"/>
        <pc:sldMkLst>
          <pc:docMk/>
          <pc:sldMk cId="3930653115" sldId="717"/>
        </pc:sldMkLst>
      </pc:sldChg>
      <pc:sldChg chg="del">
        <pc:chgData name="Dimitar Zahariev" userId="b84e4ebc77879e88" providerId="LiveId" clId="{6DFF1614-D017-47D0-8BD1-DF958131BAFA}" dt="2020-02-04T22:01:15.864" v="287" actId="47"/>
        <pc:sldMkLst>
          <pc:docMk/>
          <pc:sldMk cId="4241398349" sldId="719"/>
        </pc:sldMkLst>
      </pc:sldChg>
      <pc:sldChg chg="del">
        <pc:chgData name="Dimitar Zahariev" userId="b84e4ebc77879e88" providerId="LiveId" clId="{6DFF1614-D017-47D0-8BD1-DF958131BAFA}" dt="2020-02-04T22:01:15.864" v="287" actId="47"/>
        <pc:sldMkLst>
          <pc:docMk/>
          <pc:sldMk cId="714116626" sldId="720"/>
        </pc:sldMkLst>
      </pc:sldChg>
      <pc:sldChg chg="del">
        <pc:chgData name="Dimitar Zahariev" userId="b84e4ebc77879e88" providerId="LiveId" clId="{6DFF1614-D017-47D0-8BD1-DF958131BAFA}" dt="2020-02-04T22:01:15.864" v="287" actId="47"/>
        <pc:sldMkLst>
          <pc:docMk/>
          <pc:sldMk cId="2476974398" sldId="721"/>
        </pc:sldMkLst>
      </pc:sldChg>
      <pc:sldChg chg="del">
        <pc:chgData name="Dimitar Zahariev" userId="b84e4ebc77879e88" providerId="LiveId" clId="{6DFF1614-D017-47D0-8BD1-DF958131BAFA}" dt="2020-02-04T22:00:20.026" v="217" actId="47"/>
        <pc:sldMkLst>
          <pc:docMk/>
          <pc:sldMk cId="3867363491" sldId="722"/>
        </pc:sldMkLst>
      </pc:sldChg>
      <pc:sldChg chg="del">
        <pc:chgData name="Dimitar Zahariev" userId="b84e4ebc77879e88" providerId="LiveId" clId="{6DFF1614-D017-47D0-8BD1-DF958131BAFA}" dt="2020-02-04T21:59:11.328" v="147" actId="47"/>
        <pc:sldMkLst>
          <pc:docMk/>
          <pc:sldMk cId="1517662865" sldId="723"/>
        </pc:sldMkLst>
      </pc:sldChg>
      <pc:sldChg chg="del">
        <pc:chgData name="Dimitar Zahariev" userId="b84e4ebc77879e88" providerId="LiveId" clId="{6DFF1614-D017-47D0-8BD1-DF958131BAFA}" dt="2020-02-04T21:59:11.328" v="147" actId="47"/>
        <pc:sldMkLst>
          <pc:docMk/>
          <pc:sldMk cId="500513785" sldId="724"/>
        </pc:sldMkLst>
      </pc:sldChg>
      <pc:sldChg chg="del">
        <pc:chgData name="Dimitar Zahariev" userId="b84e4ebc77879e88" providerId="LiveId" clId="{6DFF1614-D017-47D0-8BD1-DF958131BAFA}" dt="2020-02-04T21:59:11.328" v="147" actId="47"/>
        <pc:sldMkLst>
          <pc:docMk/>
          <pc:sldMk cId="2877116737" sldId="725"/>
        </pc:sldMkLst>
      </pc:sldChg>
      <pc:sldChg chg="del">
        <pc:chgData name="Dimitar Zahariev" userId="b84e4ebc77879e88" providerId="LiveId" clId="{6DFF1614-D017-47D0-8BD1-DF958131BAFA}" dt="2020-02-04T21:59:11.328" v="147" actId="47"/>
        <pc:sldMkLst>
          <pc:docMk/>
          <pc:sldMk cId="1690613444" sldId="726"/>
        </pc:sldMkLst>
      </pc:sldChg>
      <pc:sldChg chg="del">
        <pc:chgData name="Dimitar Zahariev" userId="b84e4ebc77879e88" providerId="LiveId" clId="{6DFF1614-D017-47D0-8BD1-DF958131BAFA}" dt="2020-02-04T21:59:11.328" v="147" actId="47"/>
        <pc:sldMkLst>
          <pc:docMk/>
          <pc:sldMk cId="786897904" sldId="727"/>
        </pc:sldMkLst>
      </pc:sldChg>
      <pc:sldChg chg="del">
        <pc:chgData name="Dimitar Zahariev" userId="b84e4ebc77879e88" providerId="LiveId" clId="{6DFF1614-D017-47D0-8BD1-DF958131BAFA}" dt="2020-02-04T21:59:11.328" v="147" actId="47"/>
        <pc:sldMkLst>
          <pc:docMk/>
          <pc:sldMk cId="965342604" sldId="728"/>
        </pc:sldMkLst>
      </pc:sldChg>
      <pc:sldChg chg="del">
        <pc:chgData name="Dimitar Zahariev" userId="b84e4ebc77879e88" providerId="LiveId" clId="{6DFF1614-D017-47D0-8BD1-DF958131BAFA}" dt="2020-02-04T21:59:11.328" v="147" actId="47"/>
        <pc:sldMkLst>
          <pc:docMk/>
          <pc:sldMk cId="897861" sldId="729"/>
        </pc:sldMkLst>
      </pc:sldChg>
      <pc:sldChg chg="del">
        <pc:chgData name="Dimitar Zahariev" userId="b84e4ebc77879e88" providerId="LiveId" clId="{6DFF1614-D017-47D0-8BD1-DF958131BAFA}" dt="2020-02-04T21:59:11.328" v="147" actId="47"/>
        <pc:sldMkLst>
          <pc:docMk/>
          <pc:sldMk cId="1571730899" sldId="730"/>
        </pc:sldMkLst>
      </pc:sldChg>
      <pc:sldChg chg="del">
        <pc:chgData name="Dimitar Zahariev" userId="b84e4ebc77879e88" providerId="LiveId" clId="{6DFF1614-D017-47D0-8BD1-DF958131BAFA}" dt="2020-02-04T21:59:11.328" v="147" actId="47"/>
        <pc:sldMkLst>
          <pc:docMk/>
          <pc:sldMk cId="1484844565" sldId="731"/>
        </pc:sldMkLst>
      </pc:sldChg>
      <pc:sldChg chg="del">
        <pc:chgData name="Dimitar Zahariev" userId="b84e4ebc77879e88" providerId="LiveId" clId="{6DFF1614-D017-47D0-8BD1-DF958131BAFA}" dt="2020-02-04T21:59:11.328" v="147" actId="47"/>
        <pc:sldMkLst>
          <pc:docMk/>
          <pc:sldMk cId="2380381746" sldId="732"/>
        </pc:sldMkLst>
      </pc:sldChg>
      <pc:sldChg chg="del">
        <pc:chgData name="Dimitar Zahariev" userId="b84e4ebc77879e88" providerId="LiveId" clId="{6DFF1614-D017-47D0-8BD1-DF958131BAFA}" dt="2020-02-04T21:59:11.328" v="147" actId="47"/>
        <pc:sldMkLst>
          <pc:docMk/>
          <pc:sldMk cId="2454956375" sldId="733"/>
        </pc:sldMkLst>
      </pc:sldChg>
      <pc:sldChg chg="del">
        <pc:chgData name="Dimitar Zahariev" userId="b84e4ebc77879e88" providerId="LiveId" clId="{6DFF1614-D017-47D0-8BD1-DF958131BAFA}" dt="2020-02-04T21:59:11.328" v="147" actId="47"/>
        <pc:sldMkLst>
          <pc:docMk/>
          <pc:sldMk cId="1974465492" sldId="734"/>
        </pc:sldMkLst>
      </pc:sldChg>
      <pc:sldChg chg="del">
        <pc:chgData name="Dimitar Zahariev" userId="b84e4ebc77879e88" providerId="LiveId" clId="{6DFF1614-D017-47D0-8BD1-DF958131BAFA}" dt="2020-02-04T21:59:11.328" v="147" actId="47"/>
        <pc:sldMkLst>
          <pc:docMk/>
          <pc:sldMk cId="301414503" sldId="735"/>
        </pc:sldMkLst>
      </pc:sldChg>
      <pc:sldChg chg="del">
        <pc:chgData name="Dimitar Zahariev" userId="b84e4ebc77879e88" providerId="LiveId" clId="{6DFF1614-D017-47D0-8BD1-DF958131BAFA}" dt="2020-02-04T21:59:11.328" v="147" actId="47"/>
        <pc:sldMkLst>
          <pc:docMk/>
          <pc:sldMk cId="3323397672" sldId="736"/>
        </pc:sldMkLst>
      </pc:sldChg>
      <pc:sldChg chg="del">
        <pc:chgData name="Dimitar Zahariev" userId="b84e4ebc77879e88" providerId="LiveId" clId="{6DFF1614-D017-47D0-8BD1-DF958131BAFA}" dt="2020-02-04T21:59:11.328" v="147" actId="47"/>
        <pc:sldMkLst>
          <pc:docMk/>
          <pc:sldMk cId="1596737647" sldId="737"/>
        </pc:sldMkLst>
      </pc:sldChg>
      <pc:sldChg chg="addSp delSp modSp delAnim modAnim">
        <pc:chgData name="Dimitar Zahariev" userId="b84e4ebc77879e88" providerId="LiveId" clId="{6DFF1614-D017-47D0-8BD1-DF958131BAFA}" dt="2020-02-05T14:17:25.408" v="2635"/>
        <pc:sldMkLst>
          <pc:docMk/>
          <pc:sldMk cId="3811251410" sldId="738"/>
        </pc:sldMkLst>
        <pc:spChg chg="add mod">
          <ac:chgData name="Dimitar Zahariev" userId="b84e4ebc77879e88" providerId="LiveId" clId="{6DFF1614-D017-47D0-8BD1-DF958131BAFA}" dt="2020-02-05T14:10:43.203" v="2630" actId="404"/>
          <ac:spMkLst>
            <pc:docMk/>
            <pc:sldMk cId="3811251410" sldId="738"/>
            <ac:spMk id="2" creationId="{2585B22A-F2C6-43CD-9B15-2E1E34995932}"/>
          </ac:spMkLst>
        </pc:spChg>
        <pc:spChg chg="mod">
          <ac:chgData name="Dimitar Zahariev" userId="b84e4ebc77879e88" providerId="LiveId" clId="{6DFF1614-D017-47D0-8BD1-DF958131BAFA}" dt="2020-02-05T09:59:27.645" v="404" actId="20577"/>
          <ac:spMkLst>
            <pc:docMk/>
            <pc:sldMk cId="3811251410" sldId="738"/>
            <ac:spMk id="4" creationId="{D7702113-46B5-44FF-AE34-AED42A801FFF}"/>
          </ac:spMkLst>
        </pc:spChg>
        <pc:spChg chg="del mod">
          <ac:chgData name="Dimitar Zahariev" userId="b84e4ebc77879e88" providerId="LiveId" clId="{6DFF1614-D017-47D0-8BD1-DF958131BAFA}" dt="2020-02-05T14:03:45.273" v="2599" actId="478"/>
          <ac:spMkLst>
            <pc:docMk/>
            <pc:sldMk cId="3811251410" sldId="738"/>
            <ac:spMk id="5" creationId="{25D4DC16-7C8F-4647-B097-E39063E1F4FD}"/>
          </ac:spMkLst>
        </pc:spChg>
        <pc:spChg chg="add del mod">
          <ac:chgData name="Dimitar Zahariev" userId="b84e4ebc77879e88" providerId="LiveId" clId="{6DFF1614-D017-47D0-8BD1-DF958131BAFA}" dt="2020-02-05T14:03:47.843" v="2600" actId="478"/>
          <ac:spMkLst>
            <pc:docMk/>
            <pc:sldMk cId="3811251410" sldId="738"/>
            <ac:spMk id="6" creationId="{A2A369AC-235E-4F51-B642-B2B6E91909E2}"/>
          </ac:spMkLst>
        </pc:spChg>
        <pc:spChg chg="add mod">
          <ac:chgData name="Dimitar Zahariev" userId="b84e4ebc77879e88" providerId="LiveId" clId="{6DFF1614-D017-47D0-8BD1-DF958131BAFA}" dt="2020-02-05T14:10:48.364" v="2631" actId="1076"/>
          <ac:spMkLst>
            <pc:docMk/>
            <pc:sldMk cId="3811251410" sldId="738"/>
            <ac:spMk id="7" creationId="{A5D5BF16-B3AE-488E-8325-937F53F55200}"/>
          </ac:spMkLst>
        </pc:spChg>
        <pc:spChg chg="add mod">
          <ac:chgData name="Dimitar Zahariev" userId="b84e4ebc77879e88" providerId="LiveId" clId="{6DFF1614-D017-47D0-8BD1-DF958131BAFA}" dt="2020-02-05T14:11:01.652" v="2633" actId="1076"/>
          <ac:spMkLst>
            <pc:docMk/>
            <pc:sldMk cId="3811251410" sldId="738"/>
            <ac:spMk id="8" creationId="{2B376B22-A3D0-4C4F-9657-390E39A6A181}"/>
          </ac:spMkLst>
        </pc:spChg>
        <pc:spChg chg="add mod">
          <ac:chgData name="Dimitar Zahariev" userId="b84e4ebc77879e88" providerId="LiveId" clId="{6DFF1614-D017-47D0-8BD1-DF958131BAFA}" dt="2020-02-05T14:17:25.408" v="2635"/>
          <ac:spMkLst>
            <pc:docMk/>
            <pc:sldMk cId="3811251410" sldId="738"/>
            <ac:spMk id="9" creationId="{CCA1DBD0-1B67-4A4A-AEA7-8F7B423B2B10}"/>
          </ac:spMkLst>
        </pc:spChg>
      </pc:sldChg>
      <pc:sldChg chg="del">
        <pc:chgData name="Dimitar Zahariev" userId="b84e4ebc77879e88" providerId="LiveId" clId="{6DFF1614-D017-47D0-8BD1-DF958131BAFA}" dt="2020-02-04T21:59:11.328" v="147" actId="47"/>
        <pc:sldMkLst>
          <pc:docMk/>
          <pc:sldMk cId="244435920" sldId="740"/>
        </pc:sldMkLst>
      </pc:sldChg>
      <pc:sldChg chg="del">
        <pc:chgData name="Dimitar Zahariev" userId="b84e4ebc77879e88" providerId="LiveId" clId="{6DFF1614-D017-47D0-8BD1-DF958131BAFA}" dt="2020-02-04T21:59:11.328" v="147" actId="47"/>
        <pc:sldMkLst>
          <pc:docMk/>
          <pc:sldMk cId="1281249806" sldId="741"/>
        </pc:sldMkLst>
      </pc:sldChg>
      <pc:sldChg chg="del">
        <pc:chgData name="Dimitar Zahariev" userId="b84e4ebc77879e88" providerId="LiveId" clId="{6DFF1614-D017-47D0-8BD1-DF958131BAFA}" dt="2020-02-04T21:59:11.328" v="147" actId="47"/>
        <pc:sldMkLst>
          <pc:docMk/>
          <pc:sldMk cId="177129517" sldId="742"/>
        </pc:sldMkLst>
      </pc:sldChg>
      <pc:sldChg chg="del">
        <pc:chgData name="Dimitar Zahariev" userId="b84e4ebc77879e88" providerId="LiveId" clId="{6DFF1614-D017-47D0-8BD1-DF958131BAFA}" dt="2020-02-04T21:59:11.328" v="147" actId="47"/>
        <pc:sldMkLst>
          <pc:docMk/>
          <pc:sldMk cId="2418328832" sldId="743"/>
        </pc:sldMkLst>
      </pc:sldChg>
      <pc:sldChg chg="del">
        <pc:chgData name="Dimitar Zahariev" userId="b84e4ebc77879e88" providerId="LiveId" clId="{6DFF1614-D017-47D0-8BD1-DF958131BAFA}" dt="2020-02-04T21:59:11.328" v="147" actId="47"/>
        <pc:sldMkLst>
          <pc:docMk/>
          <pc:sldMk cId="3843151059" sldId="744"/>
        </pc:sldMkLst>
      </pc:sldChg>
      <pc:sldChg chg="del">
        <pc:chgData name="Dimitar Zahariev" userId="b84e4ebc77879e88" providerId="LiveId" clId="{6DFF1614-D017-47D0-8BD1-DF958131BAFA}" dt="2020-02-04T21:59:11.328" v="147" actId="47"/>
        <pc:sldMkLst>
          <pc:docMk/>
          <pc:sldMk cId="2138456623" sldId="745"/>
        </pc:sldMkLst>
      </pc:sldChg>
      <pc:sldChg chg="del">
        <pc:chgData name="Dimitar Zahariev" userId="b84e4ebc77879e88" providerId="LiveId" clId="{6DFF1614-D017-47D0-8BD1-DF958131BAFA}" dt="2020-02-04T21:59:11.328" v="147" actId="47"/>
        <pc:sldMkLst>
          <pc:docMk/>
          <pc:sldMk cId="2235007403" sldId="746"/>
        </pc:sldMkLst>
      </pc:sldChg>
      <pc:sldChg chg="del">
        <pc:chgData name="Dimitar Zahariev" userId="b84e4ebc77879e88" providerId="LiveId" clId="{6DFF1614-D017-47D0-8BD1-DF958131BAFA}" dt="2020-02-04T22:00:20.026" v="217" actId="47"/>
        <pc:sldMkLst>
          <pc:docMk/>
          <pc:sldMk cId="3071864637" sldId="747"/>
        </pc:sldMkLst>
      </pc:sldChg>
      <pc:sldChg chg="del">
        <pc:chgData name="Dimitar Zahariev" userId="b84e4ebc77879e88" providerId="LiveId" clId="{6DFF1614-D017-47D0-8BD1-DF958131BAFA}" dt="2020-02-04T22:00:20.026" v="217" actId="47"/>
        <pc:sldMkLst>
          <pc:docMk/>
          <pc:sldMk cId="633730192" sldId="748"/>
        </pc:sldMkLst>
      </pc:sldChg>
      <pc:sldChg chg="del">
        <pc:chgData name="Dimitar Zahariev" userId="b84e4ebc77879e88" providerId="LiveId" clId="{6DFF1614-D017-47D0-8BD1-DF958131BAFA}" dt="2020-02-04T22:00:20.026" v="217" actId="47"/>
        <pc:sldMkLst>
          <pc:docMk/>
          <pc:sldMk cId="2762354524" sldId="749"/>
        </pc:sldMkLst>
      </pc:sldChg>
      <pc:sldChg chg="del">
        <pc:chgData name="Dimitar Zahariev" userId="b84e4ebc77879e88" providerId="LiveId" clId="{6DFF1614-D017-47D0-8BD1-DF958131BAFA}" dt="2020-02-04T22:00:20.026" v="217" actId="47"/>
        <pc:sldMkLst>
          <pc:docMk/>
          <pc:sldMk cId="4271314413" sldId="750"/>
        </pc:sldMkLst>
      </pc:sldChg>
      <pc:sldChg chg="modSp del modAnim">
        <pc:chgData name="Dimitar Zahariev" userId="b84e4ebc77879e88" providerId="LiveId" clId="{6DFF1614-D017-47D0-8BD1-DF958131BAFA}" dt="2020-02-06T14:52:49.467" v="23764" actId="47"/>
        <pc:sldMkLst>
          <pc:docMk/>
          <pc:sldMk cId="2373257029" sldId="751"/>
        </pc:sldMkLst>
        <pc:spChg chg="mod">
          <ac:chgData name="Dimitar Zahariev" userId="b84e4ebc77879e88" providerId="LiveId" clId="{6DFF1614-D017-47D0-8BD1-DF958131BAFA}" dt="2020-02-04T21:58:06.209" v="117" actId="5793"/>
          <ac:spMkLst>
            <pc:docMk/>
            <pc:sldMk cId="2373257029" sldId="751"/>
            <ac:spMk id="14" creationId="{0E49D336-45B6-44D3-97C4-E28F8DEA2022}"/>
          </ac:spMkLst>
        </pc:spChg>
      </pc:sldChg>
      <pc:sldChg chg="add">
        <pc:chgData name="Dimitar Zahariev" userId="b84e4ebc77879e88" providerId="LiveId" clId="{6DFF1614-D017-47D0-8BD1-DF958131BAFA}" dt="2020-02-04T21:57:52.019" v="112"/>
        <pc:sldMkLst>
          <pc:docMk/>
          <pc:sldMk cId="477584483" sldId="752"/>
        </pc:sldMkLst>
      </pc:sldChg>
      <pc:sldChg chg="add">
        <pc:chgData name="Dimitar Zahariev" userId="b84e4ebc77879e88" providerId="LiveId" clId="{6DFF1614-D017-47D0-8BD1-DF958131BAFA}" dt="2020-02-04T21:57:52.019" v="112"/>
        <pc:sldMkLst>
          <pc:docMk/>
          <pc:sldMk cId="502996606" sldId="753"/>
        </pc:sldMkLst>
      </pc:sldChg>
      <pc:sldChg chg="addSp delSp modSp add ord delAnim modAnim">
        <pc:chgData name="Dimitar Zahariev" userId="b84e4ebc77879e88" providerId="LiveId" clId="{6DFF1614-D017-47D0-8BD1-DF958131BAFA}" dt="2020-02-06T14:24:01.467" v="23159"/>
        <pc:sldMkLst>
          <pc:docMk/>
          <pc:sldMk cId="2048724385" sldId="754"/>
        </pc:sldMkLst>
        <pc:spChg chg="add mod">
          <ac:chgData name="Dimitar Zahariev" userId="b84e4ebc77879e88" providerId="LiveId" clId="{6DFF1614-D017-47D0-8BD1-DF958131BAFA}" dt="2020-02-06T14:23:03.232" v="23139" actId="1076"/>
          <ac:spMkLst>
            <pc:docMk/>
            <pc:sldMk cId="2048724385" sldId="754"/>
            <ac:spMk id="2" creationId="{E9E182F9-6BD4-4F90-B709-E735797415BA}"/>
          </ac:spMkLst>
        </pc:spChg>
        <pc:spChg chg="add mod">
          <ac:chgData name="Dimitar Zahariev" userId="b84e4ebc77879e88" providerId="LiveId" clId="{6DFF1614-D017-47D0-8BD1-DF958131BAFA}" dt="2020-02-06T14:23:03.232" v="23139" actId="1076"/>
          <ac:spMkLst>
            <pc:docMk/>
            <pc:sldMk cId="2048724385" sldId="754"/>
            <ac:spMk id="3" creationId="{0B997DE8-131F-4FA3-9436-C14C397D23F8}"/>
          </ac:spMkLst>
        </pc:spChg>
        <pc:spChg chg="mod">
          <ac:chgData name="Dimitar Zahariev" userId="b84e4ebc77879e88" providerId="LiveId" clId="{6DFF1614-D017-47D0-8BD1-DF958131BAFA}" dt="2020-02-05T09:59:45.245" v="442" actId="20577"/>
          <ac:spMkLst>
            <pc:docMk/>
            <pc:sldMk cId="2048724385" sldId="754"/>
            <ac:spMk id="4" creationId="{D7702113-46B5-44FF-AE34-AED42A801FFF}"/>
          </ac:spMkLst>
        </pc:spChg>
        <pc:spChg chg="del">
          <ac:chgData name="Dimitar Zahariev" userId="b84e4ebc77879e88" providerId="LiveId" clId="{6DFF1614-D017-47D0-8BD1-DF958131BAFA}" dt="2020-02-05T15:10:54.439" v="2767" actId="478"/>
          <ac:spMkLst>
            <pc:docMk/>
            <pc:sldMk cId="2048724385" sldId="754"/>
            <ac:spMk id="5" creationId="{25D4DC16-7C8F-4647-B097-E39063E1F4FD}"/>
          </ac:spMkLst>
        </pc:spChg>
        <pc:spChg chg="add del mod">
          <ac:chgData name="Dimitar Zahariev" userId="b84e4ebc77879e88" providerId="LiveId" clId="{6DFF1614-D017-47D0-8BD1-DF958131BAFA}" dt="2020-02-05T15:07:52.902" v="2672" actId="478"/>
          <ac:spMkLst>
            <pc:docMk/>
            <pc:sldMk cId="2048724385" sldId="754"/>
            <ac:spMk id="6" creationId="{2392E881-39CD-4345-A747-698730A20891}"/>
          </ac:spMkLst>
        </pc:spChg>
        <pc:spChg chg="add mod">
          <ac:chgData name="Dimitar Zahariev" userId="b84e4ebc77879e88" providerId="LiveId" clId="{6DFF1614-D017-47D0-8BD1-DF958131BAFA}" dt="2020-02-06T14:23:03.232" v="23139" actId="1076"/>
          <ac:spMkLst>
            <pc:docMk/>
            <pc:sldMk cId="2048724385" sldId="754"/>
            <ac:spMk id="7" creationId="{DAB1D35D-53AC-46A3-ACA0-B51C3A0A22BE}"/>
          </ac:spMkLst>
        </pc:spChg>
        <pc:spChg chg="add mod">
          <ac:chgData name="Dimitar Zahariev" userId="b84e4ebc77879e88" providerId="LiveId" clId="{6DFF1614-D017-47D0-8BD1-DF958131BAFA}" dt="2020-02-06T14:23:03.232" v="23139" actId="1076"/>
          <ac:spMkLst>
            <pc:docMk/>
            <pc:sldMk cId="2048724385" sldId="754"/>
            <ac:spMk id="8" creationId="{D44C1ADB-C459-4ACC-813F-8787402A7C86}"/>
          </ac:spMkLst>
        </pc:spChg>
        <pc:spChg chg="add mod">
          <ac:chgData name="Dimitar Zahariev" userId="b84e4ebc77879e88" providerId="LiveId" clId="{6DFF1614-D017-47D0-8BD1-DF958131BAFA}" dt="2020-02-06T14:23:03.232" v="23139" actId="1076"/>
          <ac:spMkLst>
            <pc:docMk/>
            <pc:sldMk cId="2048724385" sldId="754"/>
            <ac:spMk id="9" creationId="{68689B76-DAE9-4EBA-936C-D3ACCFEE9CCE}"/>
          </ac:spMkLst>
        </pc:spChg>
        <pc:spChg chg="add mod">
          <ac:chgData name="Dimitar Zahariev" userId="b84e4ebc77879e88" providerId="LiveId" clId="{6DFF1614-D017-47D0-8BD1-DF958131BAFA}" dt="2020-02-06T14:23:03.232" v="23139" actId="1076"/>
          <ac:spMkLst>
            <pc:docMk/>
            <pc:sldMk cId="2048724385" sldId="754"/>
            <ac:spMk id="10" creationId="{9C25F3FE-286B-44D5-AB04-06B239962AA2}"/>
          </ac:spMkLst>
        </pc:spChg>
        <pc:spChg chg="add mod">
          <ac:chgData name="Dimitar Zahariev" userId="b84e4ebc77879e88" providerId="LiveId" clId="{6DFF1614-D017-47D0-8BD1-DF958131BAFA}" dt="2020-02-06T14:23:03.232" v="23139" actId="1076"/>
          <ac:spMkLst>
            <pc:docMk/>
            <pc:sldMk cId="2048724385" sldId="754"/>
            <ac:spMk id="11" creationId="{7844FAF5-F9FB-49B0-B816-B35EE75666B1}"/>
          </ac:spMkLst>
        </pc:spChg>
        <pc:spChg chg="add mod">
          <ac:chgData name="Dimitar Zahariev" userId="b84e4ebc77879e88" providerId="LiveId" clId="{6DFF1614-D017-47D0-8BD1-DF958131BAFA}" dt="2020-02-06T14:23:03.232" v="23139" actId="1076"/>
          <ac:spMkLst>
            <pc:docMk/>
            <pc:sldMk cId="2048724385" sldId="754"/>
            <ac:spMk id="12" creationId="{B8CA480C-5E14-4962-80FC-C68D163D9A97}"/>
          </ac:spMkLst>
        </pc:spChg>
        <pc:spChg chg="add mod">
          <ac:chgData name="Dimitar Zahariev" userId="b84e4ebc77879e88" providerId="LiveId" clId="{6DFF1614-D017-47D0-8BD1-DF958131BAFA}" dt="2020-02-06T14:23:03.232" v="23139" actId="1076"/>
          <ac:spMkLst>
            <pc:docMk/>
            <pc:sldMk cId="2048724385" sldId="754"/>
            <ac:spMk id="13" creationId="{E1EFA49F-51DA-466D-A81F-9CC9DD7ED67B}"/>
          </ac:spMkLst>
        </pc:spChg>
        <pc:spChg chg="add mod">
          <ac:chgData name="Dimitar Zahariev" userId="b84e4ebc77879e88" providerId="LiveId" clId="{6DFF1614-D017-47D0-8BD1-DF958131BAFA}" dt="2020-02-06T14:23:08.738" v="23140" actId="1076"/>
          <ac:spMkLst>
            <pc:docMk/>
            <pc:sldMk cId="2048724385" sldId="754"/>
            <ac:spMk id="14" creationId="{6DABDA84-9C66-4475-995D-1A3D7FA7F77F}"/>
          </ac:spMkLst>
        </pc:spChg>
        <pc:spChg chg="add mod">
          <ac:chgData name="Dimitar Zahariev" userId="b84e4ebc77879e88" providerId="LiveId" clId="{6DFF1614-D017-47D0-8BD1-DF958131BAFA}" dt="2020-02-06T14:23:08.738" v="23140" actId="1076"/>
          <ac:spMkLst>
            <pc:docMk/>
            <pc:sldMk cId="2048724385" sldId="754"/>
            <ac:spMk id="15" creationId="{5FFD52AE-1250-4125-B141-F25123F90BDF}"/>
          </ac:spMkLst>
        </pc:spChg>
        <pc:spChg chg="add mod">
          <ac:chgData name="Dimitar Zahariev" userId="b84e4ebc77879e88" providerId="LiveId" clId="{6DFF1614-D017-47D0-8BD1-DF958131BAFA}" dt="2020-02-06T14:23:08.738" v="23140" actId="1076"/>
          <ac:spMkLst>
            <pc:docMk/>
            <pc:sldMk cId="2048724385" sldId="754"/>
            <ac:spMk id="16" creationId="{0688B0AB-7E29-4217-9DFD-A24E4221DF02}"/>
          </ac:spMkLst>
        </pc:spChg>
        <pc:spChg chg="add mod">
          <ac:chgData name="Dimitar Zahariev" userId="b84e4ebc77879e88" providerId="LiveId" clId="{6DFF1614-D017-47D0-8BD1-DF958131BAFA}" dt="2020-02-06T14:23:08.738" v="23140" actId="1076"/>
          <ac:spMkLst>
            <pc:docMk/>
            <pc:sldMk cId="2048724385" sldId="754"/>
            <ac:spMk id="17" creationId="{97CBA9DD-916B-4523-B464-53BA1D7AD108}"/>
          </ac:spMkLst>
        </pc:spChg>
        <pc:spChg chg="add mod">
          <ac:chgData name="Dimitar Zahariev" userId="b84e4ebc77879e88" providerId="LiveId" clId="{6DFF1614-D017-47D0-8BD1-DF958131BAFA}" dt="2020-02-06T14:23:08.738" v="23140" actId="1076"/>
          <ac:spMkLst>
            <pc:docMk/>
            <pc:sldMk cId="2048724385" sldId="754"/>
            <ac:spMk id="18" creationId="{F49C9561-3744-4726-8E83-0DA3F6C9FD8D}"/>
          </ac:spMkLst>
        </pc:spChg>
        <pc:spChg chg="add mod">
          <ac:chgData name="Dimitar Zahariev" userId="b84e4ebc77879e88" providerId="LiveId" clId="{6DFF1614-D017-47D0-8BD1-DF958131BAFA}" dt="2020-02-06T14:23:08.738" v="23140" actId="1076"/>
          <ac:spMkLst>
            <pc:docMk/>
            <pc:sldMk cId="2048724385" sldId="754"/>
            <ac:spMk id="19" creationId="{0FE9C9F0-9F4B-4BC0-A61F-77A7AF994365}"/>
          </ac:spMkLst>
        </pc:spChg>
        <pc:spChg chg="add mod">
          <ac:chgData name="Dimitar Zahariev" userId="b84e4ebc77879e88" providerId="LiveId" clId="{6DFF1614-D017-47D0-8BD1-DF958131BAFA}" dt="2020-02-06T14:23:08.738" v="23140" actId="1076"/>
          <ac:spMkLst>
            <pc:docMk/>
            <pc:sldMk cId="2048724385" sldId="754"/>
            <ac:spMk id="20" creationId="{D75EB433-CA74-4262-BF50-D7456DBC1999}"/>
          </ac:spMkLst>
        </pc:spChg>
        <pc:spChg chg="add mod">
          <ac:chgData name="Dimitar Zahariev" userId="b84e4ebc77879e88" providerId="LiveId" clId="{6DFF1614-D017-47D0-8BD1-DF958131BAFA}" dt="2020-02-06T14:23:03.232" v="23139" actId="1076"/>
          <ac:spMkLst>
            <pc:docMk/>
            <pc:sldMk cId="2048724385" sldId="754"/>
            <ac:spMk id="21" creationId="{03DEA460-36CD-44E1-911C-D5E3F5C250AC}"/>
          </ac:spMkLst>
        </pc:spChg>
        <pc:spChg chg="add mod">
          <ac:chgData name="Dimitar Zahariev" userId="b84e4ebc77879e88" providerId="LiveId" clId="{6DFF1614-D017-47D0-8BD1-DF958131BAFA}" dt="2020-02-06T14:23:03.232" v="23139" actId="1076"/>
          <ac:spMkLst>
            <pc:docMk/>
            <pc:sldMk cId="2048724385" sldId="754"/>
            <ac:spMk id="22" creationId="{AC0FAA49-1E69-49F1-A860-D9BDB612A464}"/>
          </ac:spMkLst>
        </pc:spChg>
        <pc:spChg chg="add del mod">
          <ac:chgData name="Dimitar Zahariev" userId="b84e4ebc77879e88" providerId="LiveId" clId="{6DFF1614-D017-47D0-8BD1-DF958131BAFA}" dt="2020-02-05T15:10:56.755" v="2768" actId="478"/>
          <ac:spMkLst>
            <pc:docMk/>
            <pc:sldMk cId="2048724385" sldId="754"/>
            <ac:spMk id="24" creationId="{52E0661B-9597-4606-BA87-D7109A2364CD}"/>
          </ac:spMkLst>
        </pc:spChg>
        <pc:spChg chg="add mod">
          <ac:chgData name="Dimitar Zahariev" userId="b84e4ebc77879e88" providerId="LiveId" clId="{6DFF1614-D017-47D0-8BD1-DF958131BAFA}" dt="2020-02-06T14:23:14.335" v="23141" actId="1076"/>
          <ac:spMkLst>
            <pc:docMk/>
            <pc:sldMk cId="2048724385" sldId="754"/>
            <ac:spMk id="25" creationId="{3AF6E174-350E-49D9-BB8B-2463C7DA572B}"/>
          </ac:spMkLst>
        </pc:spChg>
        <pc:spChg chg="add mod">
          <ac:chgData name="Dimitar Zahariev" userId="b84e4ebc77879e88" providerId="LiveId" clId="{6DFF1614-D017-47D0-8BD1-DF958131BAFA}" dt="2020-02-06T14:23:20.334" v="23142" actId="1076"/>
          <ac:spMkLst>
            <pc:docMk/>
            <pc:sldMk cId="2048724385" sldId="754"/>
            <ac:spMk id="26" creationId="{EF5B124C-5B60-4DA0-8843-CD814F12832C}"/>
          </ac:spMkLst>
        </pc:spChg>
      </pc:sldChg>
      <pc:sldChg chg="addSp modSp add modAnim">
        <pc:chgData name="Dimitar Zahariev" userId="b84e4ebc77879e88" providerId="LiveId" clId="{6DFF1614-D017-47D0-8BD1-DF958131BAFA}" dt="2020-02-06T14:30:11.252" v="23256" actId="113"/>
        <pc:sldMkLst>
          <pc:docMk/>
          <pc:sldMk cId="3983174900" sldId="755"/>
        </pc:sldMkLst>
        <pc:spChg chg="mod">
          <ac:chgData name="Dimitar Zahariev" userId="b84e4ebc77879e88" providerId="LiveId" clId="{6DFF1614-D017-47D0-8BD1-DF958131BAFA}" dt="2020-02-05T10:00:01.226" v="469" actId="27636"/>
          <ac:spMkLst>
            <pc:docMk/>
            <pc:sldMk cId="3983174900" sldId="755"/>
            <ac:spMk id="4" creationId="{D7702113-46B5-44FF-AE34-AED42A801FFF}"/>
          </ac:spMkLst>
        </pc:spChg>
        <pc:spChg chg="mod">
          <ac:chgData name="Dimitar Zahariev" userId="b84e4ebc77879e88" providerId="LiveId" clId="{6DFF1614-D017-47D0-8BD1-DF958131BAFA}" dt="2020-02-06T14:30:11.252" v="23256" actId="113"/>
          <ac:spMkLst>
            <pc:docMk/>
            <pc:sldMk cId="3983174900" sldId="755"/>
            <ac:spMk id="5" creationId="{25D4DC16-7C8F-4647-B097-E39063E1F4FD}"/>
          </ac:spMkLst>
        </pc:spChg>
        <pc:spChg chg="add mod">
          <ac:chgData name="Dimitar Zahariev" userId="b84e4ebc77879e88" providerId="LiveId" clId="{6DFF1614-D017-47D0-8BD1-DF958131BAFA}" dt="2020-02-05T12:57:05.261" v="1061" actId="404"/>
          <ac:spMkLst>
            <pc:docMk/>
            <pc:sldMk cId="3983174900" sldId="755"/>
            <ac:spMk id="6" creationId="{391F2308-E957-40BB-A6ED-5D70B38DD10A}"/>
          </ac:spMkLst>
        </pc:spChg>
      </pc:sldChg>
      <pc:sldChg chg="addSp delSp modSp add modAnim">
        <pc:chgData name="Dimitar Zahariev" userId="b84e4ebc77879e88" providerId="LiveId" clId="{6DFF1614-D017-47D0-8BD1-DF958131BAFA}" dt="2020-02-06T14:31:26.299" v="23286"/>
        <pc:sldMkLst>
          <pc:docMk/>
          <pc:sldMk cId="1771951066" sldId="756"/>
        </pc:sldMkLst>
        <pc:spChg chg="add del">
          <ac:chgData name="Dimitar Zahariev" userId="b84e4ebc77879e88" providerId="LiveId" clId="{6DFF1614-D017-47D0-8BD1-DF958131BAFA}" dt="2020-02-05T16:38:47.980" v="5136"/>
          <ac:spMkLst>
            <pc:docMk/>
            <pc:sldMk cId="1771951066" sldId="756"/>
            <ac:spMk id="2" creationId="{DE11C162-97DC-471E-99D6-CDCFD48E41ED}"/>
          </ac:spMkLst>
        </pc:spChg>
        <pc:spChg chg="add del">
          <ac:chgData name="Dimitar Zahariev" userId="b84e4ebc77879e88" providerId="LiveId" clId="{6DFF1614-D017-47D0-8BD1-DF958131BAFA}" dt="2020-02-05T16:39:04.070" v="5139"/>
          <ac:spMkLst>
            <pc:docMk/>
            <pc:sldMk cId="1771951066" sldId="756"/>
            <ac:spMk id="3" creationId="{1ACD8A11-6F98-45A5-98D5-B21606273A0B}"/>
          </ac:spMkLst>
        </pc:spChg>
        <pc:spChg chg="mod">
          <ac:chgData name="Dimitar Zahariev" userId="b84e4ebc77879e88" providerId="LiveId" clId="{6DFF1614-D017-47D0-8BD1-DF958131BAFA}" dt="2020-02-05T12:23:04.919" v="482" actId="20577"/>
          <ac:spMkLst>
            <pc:docMk/>
            <pc:sldMk cId="1771951066" sldId="756"/>
            <ac:spMk id="4" creationId="{D7702113-46B5-44FF-AE34-AED42A801FFF}"/>
          </ac:spMkLst>
        </pc:spChg>
        <pc:spChg chg="mod">
          <ac:chgData name="Dimitar Zahariev" userId="b84e4ebc77879e88" providerId="LiveId" clId="{6DFF1614-D017-47D0-8BD1-DF958131BAFA}" dt="2020-02-05T16:47:50.820" v="5379" actId="20577"/>
          <ac:spMkLst>
            <pc:docMk/>
            <pc:sldMk cId="1771951066" sldId="756"/>
            <ac:spMk id="5" creationId="{25D4DC16-7C8F-4647-B097-E39063E1F4FD}"/>
          </ac:spMkLst>
        </pc:spChg>
        <pc:spChg chg="add mod">
          <ac:chgData name="Dimitar Zahariev" userId="b84e4ebc77879e88" providerId="LiveId" clId="{6DFF1614-D017-47D0-8BD1-DF958131BAFA}" dt="2020-02-05T16:45:50.260" v="5334" actId="1076"/>
          <ac:spMkLst>
            <pc:docMk/>
            <pc:sldMk cId="1771951066" sldId="756"/>
            <ac:spMk id="6" creationId="{8B2D7CDF-D472-4E99-9359-F2E7BCB77EEA}"/>
          </ac:spMkLst>
        </pc:spChg>
        <pc:spChg chg="add mod">
          <ac:chgData name="Dimitar Zahariev" userId="b84e4ebc77879e88" providerId="LiveId" clId="{6DFF1614-D017-47D0-8BD1-DF958131BAFA}" dt="2020-02-05T16:45:54.632" v="5335" actId="1076"/>
          <ac:spMkLst>
            <pc:docMk/>
            <pc:sldMk cId="1771951066" sldId="756"/>
            <ac:spMk id="7" creationId="{C6403390-503B-45F6-A688-20BC38F6FC8A}"/>
          </ac:spMkLst>
        </pc:spChg>
        <pc:spChg chg="add mod">
          <ac:chgData name="Dimitar Zahariev" userId="b84e4ebc77879e88" providerId="LiveId" clId="{6DFF1614-D017-47D0-8BD1-DF958131BAFA}" dt="2020-02-05T16:45:58.020" v="5336" actId="1076"/>
          <ac:spMkLst>
            <pc:docMk/>
            <pc:sldMk cId="1771951066" sldId="756"/>
            <ac:spMk id="8" creationId="{9496C567-AC51-475A-BA77-27E25C2C2CB2}"/>
          </ac:spMkLst>
        </pc:spChg>
      </pc:sldChg>
      <pc:sldChg chg="modSp add ord modAnim">
        <pc:chgData name="Dimitar Zahariev" userId="b84e4ebc77879e88" providerId="LiveId" clId="{6DFF1614-D017-47D0-8BD1-DF958131BAFA}" dt="2020-02-06T14:31:04.310" v="23281"/>
        <pc:sldMkLst>
          <pc:docMk/>
          <pc:sldMk cId="2502894898" sldId="757"/>
        </pc:sldMkLst>
        <pc:spChg chg="mod">
          <ac:chgData name="Dimitar Zahariev" userId="b84e4ebc77879e88" providerId="LiveId" clId="{6DFF1614-D017-47D0-8BD1-DF958131BAFA}" dt="2020-02-05T13:29:30.054" v="2095" actId="20577"/>
          <ac:spMkLst>
            <pc:docMk/>
            <pc:sldMk cId="2502894898" sldId="757"/>
            <ac:spMk id="4" creationId="{D7702113-46B5-44FF-AE34-AED42A801FFF}"/>
          </ac:spMkLst>
        </pc:spChg>
        <pc:spChg chg="mod">
          <ac:chgData name="Dimitar Zahariev" userId="b84e4ebc77879e88" providerId="LiveId" clId="{6DFF1614-D017-47D0-8BD1-DF958131BAFA}" dt="2020-02-06T14:30:25.067" v="23257" actId="20577"/>
          <ac:spMkLst>
            <pc:docMk/>
            <pc:sldMk cId="2502894898" sldId="757"/>
            <ac:spMk id="5" creationId="{25D4DC16-7C8F-4647-B097-E39063E1F4FD}"/>
          </ac:spMkLst>
        </pc:spChg>
      </pc:sldChg>
      <pc:sldChg chg="addSp modSp add modAnim">
        <pc:chgData name="Dimitar Zahariev" userId="b84e4ebc77879e88" providerId="LiveId" clId="{6DFF1614-D017-47D0-8BD1-DF958131BAFA}" dt="2020-02-06T14:34:10.379" v="23365"/>
        <pc:sldMkLst>
          <pc:docMk/>
          <pc:sldMk cId="480002717" sldId="758"/>
        </pc:sldMkLst>
        <pc:spChg chg="mod">
          <ac:chgData name="Dimitar Zahariev" userId="b84e4ebc77879e88" providerId="LiveId" clId="{6DFF1614-D017-47D0-8BD1-DF958131BAFA}" dt="2020-02-05T19:33:32.945" v="7034" actId="20577"/>
          <ac:spMkLst>
            <pc:docMk/>
            <pc:sldMk cId="480002717" sldId="758"/>
            <ac:spMk id="4" creationId="{D7702113-46B5-44FF-AE34-AED42A801FFF}"/>
          </ac:spMkLst>
        </pc:spChg>
        <pc:spChg chg="mod">
          <ac:chgData name="Dimitar Zahariev" userId="b84e4ebc77879e88" providerId="LiveId" clId="{6DFF1614-D017-47D0-8BD1-DF958131BAFA}" dt="2020-02-06T14:33:37.018" v="23341" actId="113"/>
          <ac:spMkLst>
            <pc:docMk/>
            <pc:sldMk cId="480002717" sldId="758"/>
            <ac:spMk id="5" creationId="{25D4DC16-7C8F-4647-B097-E39063E1F4FD}"/>
          </ac:spMkLst>
        </pc:spChg>
        <pc:spChg chg="add mod">
          <ac:chgData name="Dimitar Zahariev" userId="b84e4ebc77879e88" providerId="LiveId" clId="{6DFF1614-D017-47D0-8BD1-DF958131BAFA}" dt="2020-02-05T19:49:31.681" v="7948" actId="14100"/>
          <ac:spMkLst>
            <pc:docMk/>
            <pc:sldMk cId="480002717" sldId="758"/>
            <ac:spMk id="6" creationId="{3D3FB2D1-E0C3-46F0-82CE-51FC8B376668}"/>
          </ac:spMkLst>
        </pc:spChg>
      </pc:sldChg>
      <pc:sldChg chg="addSp modSp add ord modAnim">
        <pc:chgData name="Dimitar Zahariev" userId="b84e4ebc77879e88" providerId="LiveId" clId="{6DFF1614-D017-47D0-8BD1-DF958131BAFA}" dt="2020-02-06T14:32:54.661" v="23335"/>
        <pc:sldMkLst>
          <pc:docMk/>
          <pc:sldMk cId="3673212385" sldId="759"/>
        </pc:sldMkLst>
        <pc:spChg chg="mod">
          <ac:chgData name="Dimitar Zahariev" userId="b84e4ebc77879e88" providerId="LiveId" clId="{6DFF1614-D017-47D0-8BD1-DF958131BAFA}" dt="2020-02-05T17:00:53.981" v="6116" actId="20577"/>
          <ac:spMkLst>
            <pc:docMk/>
            <pc:sldMk cId="3673212385" sldId="759"/>
            <ac:spMk id="4" creationId="{D7702113-46B5-44FF-AE34-AED42A801FFF}"/>
          </ac:spMkLst>
        </pc:spChg>
        <pc:spChg chg="mod">
          <ac:chgData name="Dimitar Zahariev" userId="b84e4ebc77879e88" providerId="LiveId" clId="{6DFF1614-D017-47D0-8BD1-DF958131BAFA}" dt="2020-02-05T17:07:15.673" v="6665" actId="404"/>
          <ac:spMkLst>
            <pc:docMk/>
            <pc:sldMk cId="3673212385" sldId="759"/>
            <ac:spMk id="5" creationId="{25D4DC16-7C8F-4647-B097-E39063E1F4FD}"/>
          </ac:spMkLst>
        </pc:spChg>
        <pc:spChg chg="add mod">
          <ac:chgData name="Dimitar Zahariev" userId="b84e4ebc77879e88" providerId="LiveId" clId="{6DFF1614-D017-47D0-8BD1-DF958131BAFA}" dt="2020-02-05T17:02:58.443" v="6327" actId="20577"/>
          <ac:spMkLst>
            <pc:docMk/>
            <pc:sldMk cId="3673212385" sldId="759"/>
            <ac:spMk id="6" creationId="{3F6EF140-7F75-48E8-B1DD-8444AC52481C}"/>
          </ac:spMkLst>
        </pc:spChg>
        <pc:spChg chg="add mod">
          <ac:chgData name="Dimitar Zahariev" userId="b84e4ebc77879e88" providerId="LiveId" clId="{6DFF1614-D017-47D0-8BD1-DF958131BAFA}" dt="2020-02-05T17:07:19.693" v="6666" actId="1076"/>
          <ac:spMkLst>
            <pc:docMk/>
            <pc:sldMk cId="3673212385" sldId="759"/>
            <ac:spMk id="7" creationId="{719073D7-B1CA-4EBF-85CA-21B5C455F349}"/>
          </ac:spMkLst>
        </pc:spChg>
        <pc:spChg chg="add mod">
          <ac:chgData name="Dimitar Zahariev" userId="b84e4ebc77879e88" providerId="LiveId" clId="{6DFF1614-D017-47D0-8BD1-DF958131BAFA}" dt="2020-02-05T17:07:23.123" v="6667" actId="1076"/>
          <ac:spMkLst>
            <pc:docMk/>
            <pc:sldMk cId="3673212385" sldId="759"/>
            <ac:spMk id="8" creationId="{0F3000D6-22A4-40FF-A3F4-27B6D73D4267}"/>
          </ac:spMkLst>
        </pc:spChg>
        <pc:spChg chg="add mod">
          <ac:chgData name="Dimitar Zahariev" userId="b84e4ebc77879e88" providerId="LiveId" clId="{6DFF1614-D017-47D0-8BD1-DF958131BAFA}" dt="2020-02-05T17:08:31.849" v="6780" actId="313"/>
          <ac:spMkLst>
            <pc:docMk/>
            <pc:sldMk cId="3673212385" sldId="759"/>
            <ac:spMk id="9" creationId="{A1B7A125-F81C-45FD-B6D8-181320E3666D}"/>
          </ac:spMkLst>
        </pc:spChg>
        <pc:spChg chg="add mod">
          <ac:chgData name="Dimitar Zahariev" userId="b84e4ebc77879e88" providerId="LiveId" clId="{6DFF1614-D017-47D0-8BD1-DF958131BAFA}" dt="2020-02-05T17:09:23.632" v="6863" actId="313"/>
          <ac:spMkLst>
            <pc:docMk/>
            <pc:sldMk cId="3673212385" sldId="759"/>
            <ac:spMk id="10" creationId="{F551EE37-C8DC-483C-A17F-92FD1D49042E}"/>
          </ac:spMkLst>
        </pc:spChg>
      </pc:sldChg>
      <pc:sldChg chg="add modAnim">
        <pc:chgData name="Dimitar Zahariev" userId="b84e4ebc77879e88" providerId="LiveId" clId="{6DFF1614-D017-47D0-8BD1-DF958131BAFA}" dt="2020-02-06T14:38:33.902" v="23455"/>
        <pc:sldMkLst>
          <pc:docMk/>
          <pc:sldMk cId="352851639" sldId="760"/>
        </pc:sldMkLst>
      </pc:sldChg>
      <pc:sldChg chg="addSp modSp add del modAnim">
        <pc:chgData name="Dimitar Zahariev" userId="b84e4ebc77879e88" providerId="LiveId" clId="{6DFF1614-D017-47D0-8BD1-DF958131BAFA}" dt="2020-02-06T09:08:57.852" v="23099" actId="2696"/>
        <pc:sldMkLst>
          <pc:docMk/>
          <pc:sldMk cId="1244288710" sldId="760"/>
        </pc:sldMkLst>
        <pc:spChg chg="mod">
          <ac:chgData name="Dimitar Zahariev" userId="b84e4ebc77879e88" providerId="LiveId" clId="{6DFF1614-D017-47D0-8BD1-DF958131BAFA}" dt="2020-02-05T20:15:49.415" v="8650" actId="20577"/>
          <ac:spMkLst>
            <pc:docMk/>
            <pc:sldMk cId="1244288710" sldId="760"/>
            <ac:spMk id="4" creationId="{D7702113-46B5-44FF-AE34-AED42A801FFF}"/>
          </ac:spMkLst>
        </pc:spChg>
        <pc:spChg chg="mod">
          <ac:chgData name="Dimitar Zahariev" userId="b84e4ebc77879e88" providerId="LiveId" clId="{6DFF1614-D017-47D0-8BD1-DF958131BAFA}" dt="2020-02-05T20:22:42.392" v="8973" actId="20577"/>
          <ac:spMkLst>
            <pc:docMk/>
            <pc:sldMk cId="1244288710" sldId="760"/>
            <ac:spMk id="5" creationId="{25D4DC16-7C8F-4647-B097-E39063E1F4FD}"/>
          </ac:spMkLst>
        </pc:spChg>
        <pc:spChg chg="add">
          <ac:chgData name="Dimitar Zahariev" userId="b84e4ebc77879e88" providerId="LiveId" clId="{6DFF1614-D017-47D0-8BD1-DF958131BAFA}" dt="2020-02-05T20:16:12.813" v="8655"/>
          <ac:spMkLst>
            <pc:docMk/>
            <pc:sldMk cId="1244288710" sldId="760"/>
            <ac:spMk id="6" creationId="{958DE0A6-C7EA-4BDE-A3BC-A53CA31C4F2D}"/>
          </ac:spMkLst>
        </pc:spChg>
        <pc:spChg chg="add mod">
          <ac:chgData name="Dimitar Zahariev" userId="b84e4ebc77879e88" providerId="LiveId" clId="{6DFF1614-D017-47D0-8BD1-DF958131BAFA}" dt="2020-02-05T20:23:47.123" v="9052" actId="20577"/>
          <ac:spMkLst>
            <pc:docMk/>
            <pc:sldMk cId="1244288710" sldId="760"/>
            <ac:spMk id="7" creationId="{74830C84-5CD6-43D8-859B-6ED31645F432}"/>
          </ac:spMkLst>
        </pc:spChg>
        <pc:spChg chg="add mod">
          <ac:chgData name="Dimitar Zahariev" userId="b84e4ebc77879e88" providerId="LiveId" clId="{6DFF1614-D017-47D0-8BD1-DF958131BAFA}" dt="2020-02-05T20:24:29.077" v="9121" actId="20577"/>
          <ac:spMkLst>
            <pc:docMk/>
            <pc:sldMk cId="1244288710" sldId="760"/>
            <ac:spMk id="8" creationId="{F2F02238-BC30-4F40-96F6-91F4F25268F2}"/>
          </ac:spMkLst>
        </pc:spChg>
        <pc:spChg chg="add mod">
          <ac:chgData name="Dimitar Zahariev" userId="b84e4ebc77879e88" providerId="LiveId" clId="{6DFF1614-D017-47D0-8BD1-DF958131BAFA}" dt="2020-02-05T20:25:45.848" v="9219" actId="20577"/>
          <ac:spMkLst>
            <pc:docMk/>
            <pc:sldMk cId="1244288710" sldId="760"/>
            <ac:spMk id="9" creationId="{E0711C5F-A271-4773-B801-5346EF9B2855}"/>
          </ac:spMkLst>
        </pc:spChg>
      </pc:sldChg>
      <pc:sldChg chg="modSp add ord modAnim">
        <pc:chgData name="Dimitar Zahariev" userId="b84e4ebc77879e88" providerId="LiveId" clId="{6DFF1614-D017-47D0-8BD1-DF958131BAFA}" dt="2020-02-06T14:45:22.111" v="23598" actId="20577"/>
        <pc:sldMkLst>
          <pc:docMk/>
          <pc:sldMk cId="2237726109" sldId="761"/>
        </pc:sldMkLst>
        <pc:spChg chg="mod">
          <ac:chgData name="Dimitar Zahariev" userId="b84e4ebc77879e88" providerId="LiveId" clId="{6DFF1614-D017-47D0-8BD1-DF958131BAFA}" dt="2020-02-05T12:28:14.884" v="558" actId="20577"/>
          <ac:spMkLst>
            <pc:docMk/>
            <pc:sldMk cId="2237726109" sldId="761"/>
            <ac:spMk id="4" creationId="{D7702113-46B5-44FF-AE34-AED42A801FFF}"/>
          </ac:spMkLst>
        </pc:spChg>
        <pc:spChg chg="mod">
          <ac:chgData name="Dimitar Zahariev" userId="b84e4ebc77879e88" providerId="LiveId" clId="{6DFF1614-D017-47D0-8BD1-DF958131BAFA}" dt="2020-02-06T14:45:22.111" v="23598" actId="20577"/>
          <ac:spMkLst>
            <pc:docMk/>
            <pc:sldMk cId="2237726109" sldId="761"/>
            <ac:spMk id="5" creationId="{25D4DC16-7C8F-4647-B097-E39063E1F4FD}"/>
          </ac:spMkLst>
        </pc:spChg>
      </pc:sldChg>
      <pc:sldChg chg="addSp modSp add modAnim">
        <pc:chgData name="Dimitar Zahariev" userId="b84e4ebc77879e88" providerId="LiveId" clId="{6DFF1614-D017-47D0-8BD1-DF958131BAFA}" dt="2020-02-06T14:37:30.528" v="23435"/>
        <pc:sldMkLst>
          <pc:docMk/>
          <pc:sldMk cId="4284513354" sldId="762"/>
        </pc:sldMkLst>
        <pc:spChg chg="mod">
          <ac:chgData name="Dimitar Zahariev" userId="b84e4ebc77879e88" providerId="LiveId" clId="{6DFF1614-D017-47D0-8BD1-DF958131BAFA}" dt="2020-02-05T21:13:24.582" v="10775" actId="6549"/>
          <ac:spMkLst>
            <pc:docMk/>
            <pc:sldMk cId="4284513354" sldId="762"/>
            <ac:spMk id="4" creationId="{D7702113-46B5-44FF-AE34-AED42A801FFF}"/>
          </ac:spMkLst>
        </pc:spChg>
        <pc:spChg chg="mod">
          <ac:chgData name="Dimitar Zahariev" userId="b84e4ebc77879e88" providerId="LiveId" clId="{6DFF1614-D017-47D0-8BD1-DF958131BAFA}" dt="2020-02-05T21:21:21.785" v="11404" actId="113"/>
          <ac:spMkLst>
            <pc:docMk/>
            <pc:sldMk cId="4284513354" sldId="762"/>
            <ac:spMk id="5" creationId="{25D4DC16-7C8F-4647-B097-E39063E1F4FD}"/>
          </ac:spMkLst>
        </pc:spChg>
        <pc:spChg chg="add mod">
          <ac:chgData name="Dimitar Zahariev" userId="b84e4ebc77879e88" providerId="LiveId" clId="{6DFF1614-D017-47D0-8BD1-DF958131BAFA}" dt="2020-02-05T21:22:03.049" v="11449" actId="14100"/>
          <ac:spMkLst>
            <pc:docMk/>
            <pc:sldMk cId="4284513354" sldId="762"/>
            <ac:spMk id="6" creationId="{F4F14F80-97F5-4612-8CBB-F7216BA42906}"/>
          </ac:spMkLst>
        </pc:spChg>
      </pc:sldChg>
      <pc:sldChg chg="add modAnim">
        <pc:chgData name="Dimitar Zahariev" userId="b84e4ebc77879e88" providerId="LiveId" clId="{6DFF1614-D017-47D0-8BD1-DF958131BAFA}" dt="2020-02-06T14:38:19.028" v="23449"/>
        <pc:sldMkLst>
          <pc:docMk/>
          <pc:sldMk cId="3243065401" sldId="763"/>
        </pc:sldMkLst>
      </pc:sldChg>
      <pc:sldChg chg="addSp modSp add del modAnim">
        <pc:chgData name="Dimitar Zahariev" userId="b84e4ebc77879e88" providerId="LiveId" clId="{6DFF1614-D017-47D0-8BD1-DF958131BAFA}" dt="2020-02-06T09:08:57.852" v="23099" actId="2696"/>
        <pc:sldMkLst>
          <pc:docMk/>
          <pc:sldMk cId="3931425031" sldId="763"/>
        </pc:sldMkLst>
        <pc:spChg chg="mod">
          <ac:chgData name="Dimitar Zahariev" userId="b84e4ebc77879e88" providerId="LiveId" clId="{6DFF1614-D017-47D0-8BD1-DF958131BAFA}" dt="2020-02-05T20:15:53.834" v="8654" actId="20577"/>
          <ac:spMkLst>
            <pc:docMk/>
            <pc:sldMk cId="3931425031" sldId="763"/>
            <ac:spMk id="4" creationId="{D7702113-46B5-44FF-AE34-AED42A801FFF}"/>
          </ac:spMkLst>
        </pc:spChg>
        <pc:spChg chg="mod">
          <ac:chgData name="Dimitar Zahariev" userId="b84e4ebc77879e88" providerId="LiveId" clId="{6DFF1614-D017-47D0-8BD1-DF958131BAFA}" dt="2020-02-05T20:11:56.243" v="8588" actId="20577"/>
          <ac:spMkLst>
            <pc:docMk/>
            <pc:sldMk cId="3931425031" sldId="763"/>
            <ac:spMk id="5" creationId="{25D4DC16-7C8F-4647-B097-E39063E1F4FD}"/>
          </ac:spMkLst>
        </pc:spChg>
        <pc:spChg chg="add mod">
          <ac:chgData name="Dimitar Zahariev" userId="b84e4ebc77879e88" providerId="LiveId" clId="{6DFF1614-D017-47D0-8BD1-DF958131BAFA}" dt="2020-02-05T20:12:19.081" v="8590"/>
          <ac:spMkLst>
            <pc:docMk/>
            <pc:sldMk cId="3931425031" sldId="763"/>
            <ac:spMk id="6" creationId="{B0C2E08D-6FDB-4E68-B0F7-7ACB4F60DB43}"/>
          </ac:spMkLst>
        </pc:spChg>
        <pc:picChg chg="add mod">
          <ac:chgData name="Dimitar Zahariev" userId="b84e4ebc77879e88" providerId="LiveId" clId="{6DFF1614-D017-47D0-8BD1-DF958131BAFA}" dt="2020-02-05T20:14:53.479" v="8602" actId="1076"/>
          <ac:picMkLst>
            <pc:docMk/>
            <pc:sldMk cId="3931425031" sldId="763"/>
            <ac:picMk id="3" creationId="{684B8899-0465-41EF-8228-E6F619FA75B6}"/>
          </ac:picMkLst>
        </pc:picChg>
        <pc:picChg chg="add mod">
          <ac:chgData name="Dimitar Zahariev" userId="b84e4ebc77879e88" providerId="LiveId" clId="{6DFF1614-D017-47D0-8BD1-DF958131BAFA}" dt="2020-02-05T20:15:14.369" v="8605" actId="1076"/>
          <ac:picMkLst>
            <pc:docMk/>
            <pc:sldMk cId="3931425031" sldId="763"/>
            <ac:picMk id="8" creationId="{A0F5E550-87CD-4560-82C9-C3645B7F742F}"/>
          </ac:picMkLst>
        </pc:picChg>
      </pc:sldChg>
      <pc:sldChg chg="addSp delSp modSp add delAnim modAnim">
        <pc:chgData name="Dimitar Zahariev" userId="b84e4ebc77879e88" providerId="LiveId" clId="{6DFF1614-D017-47D0-8BD1-DF958131BAFA}" dt="2020-02-06T14:41:33.791" v="23550"/>
        <pc:sldMkLst>
          <pc:docMk/>
          <pc:sldMk cId="2964688222" sldId="764"/>
        </pc:sldMkLst>
        <pc:spChg chg="mod">
          <ac:chgData name="Dimitar Zahariev" userId="b84e4ebc77879e88" providerId="LiveId" clId="{6DFF1614-D017-47D0-8BD1-DF958131BAFA}" dt="2020-02-05T12:36:06.195" v="649" actId="20577"/>
          <ac:spMkLst>
            <pc:docMk/>
            <pc:sldMk cId="2964688222" sldId="764"/>
            <ac:spMk id="4" creationId="{D7702113-46B5-44FF-AE34-AED42A801FFF}"/>
          </ac:spMkLst>
        </pc:spChg>
        <pc:spChg chg="mod">
          <ac:chgData name="Dimitar Zahariev" userId="b84e4ebc77879e88" providerId="LiveId" clId="{6DFF1614-D017-47D0-8BD1-DF958131BAFA}" dt="2020-02-05T22:07:33.259" v="13340" actId="113"/>
          <ac:spMkLst>
            <pc:docMk/>
            <pc:sldMk cId="2964688222" sldId="764"/>
            <ac:spMk id="5" creationId="{25D4DC16-7C8F-4647-B097-E39063E1F4FD}"/>
          </ac:spMkLst>
        </pc:spChg>
        <pc:spChg chg="del">
          <ac:chgData name="Dimitar Zahariev" userId="b84e4ebc77879e88" providerId="LiveId" clId="{6DFF1614-D017-47D0-8BD1-DF958131BAFA}" dt="2020-02-05T22:07:25.121" v="13338" actId="478"/>
          <ac:spMkLst>
            <pc:docMk/>
            <pc:sldMk cId="2964688222" sldId="764"/>
            <ac:spMk id="6" creationId="{D4096F37-F8A8-4BDF-B72C-7D68CB815E26}"/>
          </ac:spMkLst>
        </pc:spChg>
        <pc:spChg chg="add mod">
          <ac:chgData name="Dimitar Zahariev" userId="b84e4ebc77879e88" providerId="LiveId" clId="{6DFF1614-D017-47D0-8BD1-DF958131BAFA}" dt="2020-02-05T22:07:18.539" v="13337" actId="20577"/>
          <ac:spMkLst>
            <pc:docMk/>
            <pc:sldMk cId="2964688222" sldId="764"/>
            <ac:spMk id="7" creationId="{AB7E4AD4-BA8D-4012-B4B9-C5725015A28F}"/>
          </ac:spMkLst>
        </pc:spChg>
      </pc:sldChg>
      <pc:sldChg chg="modSp add del">
        <pc:chgData name="Dimitar Zahariev" userId="b84e4ebc77879e88" providerId="LiveId" clId="{6DFF1614-D017-47D0-8BD1-DF958131BAFA}" dt="2020-02-05T22:07:43.447" v="13343" actId="47"/>
        <pc:sldMkLst>
          <pc:docMk/>
          <pc:sldMk cId="303194057" sldId="765"/>
        </pc:sldMkLst>
        <pc:spChg chg="mod">
          <ac:chgData name="Dimitar Zahariev" userId="b84e4ebc77879e88" providerId="LiveId" clId="{6DFF1614-D017-47D0-8BD1-DF958131BAFA}" dt="2020-02-05T12:36:19.527" v="657" actId="20577"/>
          <ac:spMkLst>
            <pc:docMk/>
            <pc:sldMk cId="303194057" sldId="765"/>
            <ac:spMk id="4" creationId="{D7702113-46B5-44FF-AE34-AED42A801FFF}"/>
          </ac:spMkLst>
        </pc:spChg>
      </pc:sldChg>
      <pc:sldChg chg="delSp modSp add delAnim modAnim">
        <pc:chgData name="Dimitar Zahariev" userId="b84e4ebc77879e88" providerId="LiveId" clId="{6DFF1614-D017-47D0-8BD1-DF958131BAFA}" dt="2020-02-06T14:42:36.018" v="23572" actId="478"/>
        <pc:sldMkLst>
          <pc:docMk/>
          <pc:sldMk cId="3006524077" sldId="766"/>
        </pc:sldMkLst>
        <pc:spChg chg="mod">
          <ac:chgData name="Dimitar Zahariev" userId="b84e4ebc77879e88" providerId="LiveId" clId="{6DFF1614-D017-47D0-8BD1-DF958131BAFA}" dt="2020-02-05T12:36:44.644" v="671" actId="20577"/>
          <ac:spMkLst>
            <pc:docMk/>
            <pc:sldMk cId="3006524077" sldId="766"/>
            <ac:spMk id="4" creationId="{D7702113-46B5-44FF-AE34-AED42A801FFF}"/>
          </ac:spMkLst>
        </pc:spChg>
        <pc:spChg chg="mod">
          <ac:chgData name="Dimitar Zahariev" userId="b84e4ebc77879e88" providerId="LiveId" clId="{6DFF1614-D017-47D0-8BD1-DF958131BAFA}" dt="2020-02-05T23:27:12.719" v="17337" actId="403"/>
          <ac:spMkLst>
            <pc:docMk/>
            <pc:sldMk cId="3006524077" sldId="766"/>
            <ac:spMk id="5" creationId="{25D4DC16-7C8F-4647-B097-E39063E1F4FD}"/>
          </ac:spMkLst>
        </pc:spChg>
        <pc:spChg chg="del">
          <ac:chgData name="Dimitar Zahariev" userId="b84e4ebc77879e88" providerId="LiveId" clId="{6DFF1614-D017-47D0-8BD1-DF958131BAFA}" dt="2020-02-06T14:42:36.018" v="23572" actId="478"/>
          <ac:spMkLst>
            <pc:docMk/>
            <pc:sldMk cId="3006524077" sldId="766"/>
            <ac:spMk id="6" creationId="{D4096F37-F8A8-4BDF-B72C-7D68CB815E26}"/>
          </ac:spMkLst>
        </pc:spChg>
      </pc:sldChg>
      <pc:sldChg chg="modSp add del">
        <pc:chgData name="Dimitar Zahariev" userId="b84e4ebc77879e88" providerId="LiveId" clId="{6DFF1614-D017-47D0-8BD1-DF958131BAFA}" dt="2020-02-05T22:12:33.606" v="13531" actId="47"/>
        <pc:sldMkLst>
          <pc:docMk/>
          <pc:sldMk cId="2693015376" sldId="767"/>
        </pc:sldMkLst>
        <pc:spChg chg="mod">
          <ac:chgData name="Dimitar Zahariev" userId="b84e4ebc77879e88" providerId="LiveId" clId="{6DFF1614-D017-47D0-8BD1-DF958131BAFA}" dt="2020-02-05T12:37:02.386" v="686" actId="20577"/>
          <ac:spMkLst>
            <pc:docMk/>
            <pc:sldMk cId="2693015376" sldId="767"/>
            <ac:spMk id="4" creationId="{D7702113-46B5-44FF-AE34-AED42A801FFF}"/>
          </ac:spMkLst>
        </pc:spChg>
      </pc:sldChg>
      <pc:sldChg chg="addSp delSp modSp add ord delAnim modAnim">
        <pc:chgData name="Dimitar Zahariev" userId="b84e4ebc77879e88" providerId="LiveId" clId="{6DFF1614-D017-47D0-8BD1-DF958131BAFA}" dt="2020-02-06T14:43:23.759" v="23586"/>
        <pc:sldMkLst>
          <pc:docMk/>
          <pc:sldMk cId="236759615" sldId="768"/>
        </pc:sldMkLst>
        <pc:spChg chg="mod">
          <ac:chgData name="Dimitar Zahariev" userId="b84e4ebc77879e88" providerId="LiveId" clId="{6DFF1614-D017-47D0-8BD1-DF958131BAFA}" dt="2020-02-05T12:37:39.760" v="714" actId="20577"/>
          <ac:spMkLst>
            <pc:docMk/>
            <pc:sldMk cId="236759615" sldId="768"/>
            <ac:spMk id="4" creationId="{D7702113-46B5-44FF-AE34-AED42A801FFF}"/>
          </ac:spMkLst>
        </pc:spChg>
        <pc:spChg chg="mod">
          <ac:chgData name="Dimitar Zahariev" userId="b84e4ebc77879e88" providerId="LiveId" clId="{6DFF1614-D017-47D0-8BD1-DF958131BAFA}" dt="2020-02-05T22:42:02.218" v="15005" actId="20577"/>
          <ac:spMkLst>
            <pc:docMk/>
            <pc:sldMk cId="236759615" sldId="768"/>
            <ac:spMk id="5" creationId="{25D4DC16-7C8F-4647-B097-E39063E1F4FD}"/>
          </ac:spMkLst>
        </pc:spChg>
        <pc:spChg chg="del">
          <ac:chgData name="Dimitar Zahariev" userId="b84e4ebc77879e88" providerId="LiveId" clId="{6DFF1614-D017-47D0-8BD1-DF958131BAFA}" dt="2020-02-05T22:43:23.905" v="15053" actId="478"/>
          <ac:spMkLst>
            <pc:docMk/>
            <pc:sldMk cId="236759615" sldId="768"/>
            <ac:spMk id="6" creationId="{D4096F37-F8A8-4BDF-B72C-7D68CB815E26}"/>
          </ac:spMkLst>
        </pc:spChg>
        <pc:spChg chg="add mod">
          <ac:chgData name="Dimitar Zahariev" userId="b84e4ebc77879e88" providerId="LiveId" clId="{6DFF1614-D017-47D0-8BD1-DF958131BAFA}" dt="2020-02-05T22:41:55.069" v="15003" actId="1076"/>
          <ac:spMkLst>
            <pc:docMk/>
            <pc:sldMk cId="236759615" sldId="768"/>
            <ac:spMk id="7" creationId="{3695F54D-CE82-4F15-8DFC-FA2852F8D0C2}"/>
          </ac:spMkLst>
        </pc:spChg>
        <pc:spChg chg="add mod">
          <ac:chgData name="Dimitar Zahariev" userId="b84e4ebc77879e88" providerId="LiveId" clId="{6DFF1614-D017-47D0-8BD1-DF958131BAFA}" dt="2020-02-05T22:42:00.524" v="15004" actId="1076"/>
          <ac:spMkLst>
            <pc:docMk/>
            <pc:sldMk cId="236759615" sldId="768"/>
            <ac:spMk id="8" creationId="{A2737970-B25F-4916-B3E2-8959E5361300}"/>
          </ac:spMkLst>
        </pc:spChg>
        <pc:spChg chg="add mod">
          <ac:chgData name="Dimitar Zahariev" userId="b84e4ebc77879e88" providerId="LiveId" clId="{6DFF1614-D017-47D0-8BD1-DF958131BAFA}" dt="2020-02-05T22:43:04.258" v="15052" actId="20577"/>
          <ac:spMkLst>
            <pc:docMk/>
            <pc:sldMk cId="236759615" sldId="768"/>
            <ac:spMk id="9" creationId="{BDAF9B92-4849-421E-B454-5BA6165DB6B0}"/>
          </ac:spMkLst>
        </pc:spChg>
        <pc:spChg chg="add mod">
          <ac:chgData name="Dimitar Zahariev" userId="b84e4ebc77879e88" providerId="LiveId" clId="{6DFF1614-D017-47D0-8BD1-DF958131BAFA}" dt="2020-02-05T22:44:03.625" v="15120" actId="20577"/>
          <ac:spMkLst>
            <pc:docMk/>
            <pc:sldMk cId="236759615" sldId="768"/>
            <ac:spMk id="10" creationId="{93C7E02A-FC20-43C4-A9EA-F94C7D13698F}"/>
          </ac:spMkLst>
        </pc:spChg>
      </pc:sldChg>
      <pc:sldChg chg="addSp delSp modSp add delAnim modAnim">
        <pc:chgData name="Dimitar Zahariev" userId="b84e4ebc77879e88" providerId="LiveId" clId="{6DFF1614-D017-47D0-8BD1-DF958131BAFA}" dt="2020-02-06T14:45:42.050" v="23605"/>
        <pc:sldMkLst>
          <pc:docMk/>
          <pc:sldMk cId="4048332883" sldId="769"/>
        </pc:sldMkLst>
        <pc:spChg chg="mod">
          <ac:chgData name="Dimitar Zahariev" userId="b84e4ebc77879e88" providerId="LiveId" clId="{6DFF1614-D017-47D0-8BD1-DF958131BAFA}" dt="2020-02-05T12:37:55.906" v="725" actId="20577"/>
          <ac:spMkLst>
            <pc:docMk/>
            <pc:sldMk cId="4048332883" sldId="769"/>
            <ac:spMk id="4" creationId="{D7702113-46B5-44FF-AE34-AED42A801FFF}"/>
          </ac:spMkLst>
        </pc:spChg>
        <pc:spChg chg="mod">
          <ac:chgData name="Dimitar Zahariev" userId="b84e4ebc77879e88" providerId="LiveId" clId="{6DFF1614-D017-47D0-8BD1-DF958131BAFA}" dt="2020-02-05T23:31:12.088" v="17604" actId="20577"/>
          <ac:spMkLst>
            <pc:docMk/>
            <pc:sldMk cId="4048332883" sldId="769"/>
            <ac:spMk id="5" creationId="{25D4DC16-7C8F-4647-B097-E39063E1F4FD}"/>
          </ac:spMkLst>
        </pc:spChg>
        <pc:spChg chg="del">
          <ac:chgData name="Dimitar Zahariev" userId="b84e4ebc77879e88" providerId="LiveId" clId="{6DFF1614-D017-47D0-8BD1-DF958131BAFA}" dt="2020-02-05T23:28:34.201" v="17366" actId="478"/>
          <ac:spMkLst>
            <pc:docMk/>
            <pc:sldMk cId="4048332883" sldId="769"/>
            <ac:spMk id="6" creationId="{D4096F37-F8A8-4BDF-B72C-7D68CB815E26}"/>
          </ac:spMkLst>
        </pc:spChg>
        <pc:spChg chg="add mod">
          <ac:chgData name="Dimitar Zahariev" userId="b84e4ebc77879e88" providerId="LiveId" clId="{6DFF1614-D017-47D0-8BD1-DF958131BAFA}" dt="2020-02-05T23:31:17.045" v="17605" actId="1076"/>
          <ac:spMkLst>
            <pc:docMk/>
            <pc:sldMk cId="4048332883" sldId="769"/>
            <ac:spMk id="7" creationId="{8E1E4B44-D2CF-4C84-B3E8-4E4FFAD296F4}"/>
          </ac:spMkLst>
        </pc:spChg>
        <pc:spChg chg="add mod">
          <ac:chgData name="Dimitar Zahariev" userId="b84e4ebc77879e88" providerId="LiveId" clId="{6DFF1614-D017-47D0-8BD1-DF958131BAFA}" dt="2020-02-05T23:31:34.173" v="17644" actId="20577"/>
          <ac:spMkLst>
            <pc:docMk/>
            <pc:sldMk cId="4048332883" sldId="769"/>
            <ac:spMk id="8" creationId="{6425FE19-533B-41B5-AB2C-7320589362DC}"/>
          </ac:spMkLst>
        </pc:spChg>
      </pc:sldChg>
      <pc:sldChg chg="addSp delSp modSp add delAnim modAnim">
        <pc:chgData name="Dimitar Zahariev" userId="b84e4ebc77879e88" providerId="LiveId" clId="{6DFF1614-D017-47D0-8BD1-DF958131BAFA}" dt="2020-02-05T23:17:26.620" v="16822" actId="1036"/>
        <pc:sldMkLst>
          <pc:docMk/>
          <pc:sldMk cId="1174585664" sldId="770"/>
        </pc:sldMkLst>
        <pc:spChg chg="mod">
          <ac:chgData name="Dimitar Zahariev" userId="b84e4ebc77879e88" providerId="LiveId" clId="{6DFF1614-D017-47D0-8BD1-DF958131BAFA}" dt="2020-02-05T12:38:17.155" v="734" actId="20577"/>
          <ac:spMkLst>
            <pc:docMk/>
            <pc:sldMk cId="1174585664" sldId="770"/>
            <ac:spMk id="4" creationId="{D7702113-46B5-44FF-AE34-AED42A801FFF}"/>
          </ac:spMkLst>
        </pc:spChg>
        <pc:spChg chg="mod">
          <ac:chgData name="Dimitar Zahariev" userId="b84e4ebc77879e88" providerId="LiveId" clId="{6DFF1614-D017-47D0-8BD1-DF958131BAFA}" dt="2020-02-05T23:17:20.749" v="16816" actId="20577"/>
          <ac:spMkLst>
            <pc:docMk/>
            <pc:sldMk cId="1174585664" sldId="770"/>
            <ac:spMk id="5" creationId="{25D4DC16-7C8F-4647-B097-E39063E1F4FD}"/>
          </ac:spMkLst>
        </pc:spChg>
        <pc:spChg chg="del">
          <ac:chgData name="Dimitar Zahariev" userId="b84e4ebc77879e88" providerId="LiveId" clId="{6DFF1614-D017-47D0-8BD1-DF958131BAFA}" dt="2020-02-05T23:12:22.760" v="16629" actId="478"/>
          <ac:spMkLst>
            <pc:docMk/>
            <pc:sldMk cId="1174585664" sldId="770"/>
            <ac:spMk id="6" creationId="{D4096F37-F8A8-4BDF-B72C-7D68CB815E26}"/>
          </ac:spMkLst>
        </pc:spChg>
        <pc:spChg chg="add mod">
          <ac:chgData name="Dimitar Zahariev" userId="b84e4ebc77879e88" providerId="LiveId" clId="{6DFF1614-D017-47D0-8BD1-DF958131BAFA}" dt="2020-02-05T23:17:26.620" v="16822" actId="1036"/>
          <ac:spMkLst>
            <pc:docMk/>
            <pc:sldMk cId="1174585664" sldId="770"/>
            <ac:spMk id="7" creationId="{147FA24A-2BF3-4632-918D-B06429E2F132}"/>
          </ac:spMkLst>
        </pc:spChg>
      </pc:sldChg>
      <pc:sldChg chg="modSp add modAnim">
        <pc:chgData name="Dimitar Zahariev" userId="b84e4ebc77879e88" providerId="LiveId" clId="{6DFF1614-D017-47D0-8BD1-DF958131BAFA}" dt="2020-02-06T00:24:30.289" v="19608" actId="403"/>
        <pc:sldMkLst>
          <pc:docMk/>
          <pc:sldMk cId="2999030687" sldId="771"/>
        </pc:sldMkLst>
        <pc:spChg chg="mod">
          <ac:chgData name="Dimitar Zahariev" userId="b84e4ebc77879e88" providerId="LiveId" clId="{6DFF1614-D017-47D0-8BD1-DF958131BAFA}" dt="2020-02-05T12:39:46.501" v="772" actId="20577"/>
          <ac:spMkLst>
            <pc:docMk/>
            <pc:sldMk cId="2999030687" sldId="771"/>
            <ac:spMk id="4" creationId="{D7702113-46B5-44FF-AE34-AED42A801FFF}"/>
          </ac:spMkLst>
        </pc:spChg>
        <pc:spChg chg="mod">
          <ac:chgData name="Dimitar Zahariev" userId="b84e4ebc77879e88" providerId="LiveId" clId="{6DFF1614-D017-47D0-8BD1-DF958131BAFA}" dt="2020-02-06T00:24:30.289" v="19608" actId="403"/>
          <ac:spMkLst>
            <pc:docMk/>
            <pc:sldMk cId="2999030687" sldId="771"/>
            <ac:spMk id="5" creationId="{25D4DC16-7C8F-4647-B097-E39063E1F4FD}"/>
          </ac:spMkLst>
        </pc:spChg>
        <pc:spChg chg="mod">
          <ac:chgData name="Dimitar Zahariev" userId="b84e4ebc77879e88" providerId="LiveId" clId="{6DFF1614-D017-47D0-8BD1-DF958131BAFA}" dt="2020-02-06T00:13:47.970" v="19327" actId="20577"/>
          <ac:spMkLst>
            <pc:docMk/>
            <pc:sldMk cId="2999030687" sldId="771"/>
            <ac:spMk id="6" creationId="{BA4A7289-76C1-442E-ADC1-6856D9F4C3F2}"/>
          </ac:spMkLst>
        </pc:spChg>
      </pc:sldChg>
      <pc:sldChg chg="delSp modSp add delAnim modAnim">
        <pc:chgData name="Dimitar Zahariev" userId="b84e4ebc77879e88" providerId="LiveId" clId="{6DFF1614-D017-47D0-8BD1-DF958131BAFA}" dt="2020-02-06T14:48:08.346" v="23647"/>
        <pc:sldMkLst>
          <pc:docMk/>
          <pc:sldMk cId="288568412" sldId="772"/>
        </pc:sldMkLst>
        <pc:spChg chg="mod">
          <ac:chgData name="Dimitar Zahariev" userId="b84e4ebc77879e88" providerId="LiveId" clId="{6DFF1614-D017-47D0-8BD1-DF958131BAFA}" dt="2020-02-05T12:39:58.796" v="779" actId="20577"/>
          <ac:spMkLst>
            <pc:docMk/>
            <pc:sldMk cId="288568412" sldId="772"/>
            <ac:spMk id="4" creationId="{D7702113-46B5-44FF-AE34-AED42A801FFF}"/>
          </ac:spMkLst>
        </pc:spChg>
        <pc:spChg chg="mod">
          <ac:chgData name="Dimitar Zahariev" userId="b84e4ebc77879e88" providerId="LiveId" clId="{6DFF1614-D017-47D0-8BD1-DF958131BAFA}" dt="2020-02-06T00:46:14.434" v="20749" actId="113"/>
          <ac:spMkLst>
            <pc:docMk/>
            <pc:sldMk cId="288568412" sldId="772"/>
            <ac:spMk id="5" creationId="{25D4DC16-7C8F-4647-B097-E39063E1F4FD}"/>
          </ac:spMkLst>
        </pc:spChg>
        <pc:spChg chg="del">
          <ac:chgData name="Dimitar Zahariev" userId="b84e4ebc77879e88" providerId="LiveId" clId="{6DFF1614-D017-47D0-8BD1-DF958131BAFA}" dt="2020-02-06T00:46:05.332" v="20745" actId="478"/>
          <ac:spMkLst>
            <pc:docMk/>
            <pc:sldMk cId="288568412" sldId="772"/>
            <ac:spMk id="6" creationId="{BA4A7289-76C1-442E-ADC1-6856D9F4C3F2}"/>
          </ac:spMkLst>
        </pc:spChg>
      </pc:sldChg>
      <pc:sldChg chg="addSp delSp modSp add delAnim modAnim">
        <pc:chgData name="Dimitar Zahariev" userId="b84e4ebc77879e88" providerId="LiveId" clId="{6DFF1614-D017-47D0-8BD1-DF958131BAFA}" dt="2020-02-06T14:48:51.267" v="23669"/>
        <pc:sldMkLst>
          <pc:docMk/>
          <pc:sldMk cId="4269005249" sldId="773"/>
        </pc:sldMkLst>
        <pc:spChg chg="mod">
          <ac:chgData name="Dimitar Zahariev" userId="b84e4ebc77879e88" providerId="LiveId" clId="{6DFF1614-D017-47D0-8BD1-DF958131BAFA}" dt="2020-02-05T12:40:27.471" v="791" actId="20577"/>
          <ac:spMkLst>
            <pc:docMk/>
            <pc:sldMk cId="4269005249" sldId="773"/>
            <ac:spMk id="4" creationId="{D7702113-46B5-44FF-AE34-AED42A801FFF}"/>
          </ac:spMkLst>
        </pc:spChg>
        <pc:spChg chg="mod">
          <ac:chgData name="Dimitar Zahariev" userId="b84e4ebc77879e88" providerId="LiveId" clId="{6DFF1614-D017-47D0-8BD1-DF958131BAFA}" dt="2020-02-06T14:48:13.852" v="23648" actId="113"/>
          <ac:spMkLst>
            <pc:docMk/>
            <pc:sldMk cId="4269005249" sldId="773"/>
            <ac:spMk id="5" creationId="{25D4DC16-7C8F-4647-B097-E39063E1F4FD}"/>
          </ac:spMkLst>
        </pc:spChg>
        <pc:spChg chg="del">
          <ac:chgData name="Dimitar Zahariev" userId="b84e4ebc77879e88" providerId="LiveId" clId="{6DFF1614-D017-47D0-8BD1-DF958131BAFA}" dt="2020-02-06T00:49:42.296" v="21000" actId="478"/>
          <ac:spMkLst>
            <pc:docMk/>
            <pc:sldMk cId="4269005249" sldId="773"/>
            <ac:spMk id="6" creationId="{BA4A7289-76C1-442E-ADC1-6856D9F4C3F2}"/>
          </ac:spMkLst>
        </pc:spChg>
        <pc:spChg chg="add mod">
          <ac:chgData name="Dimitar Zahariev" userId="b84e4ebc77879e88" providerId="LiveId" clId="{6DFF1614-D017-47D0-8BD1-DF958131BAFA}" dt="2020-02-06T12:16:10.213" v="23125"/>
          <ac:spMkLst>
            <pc:docMk/>
            <pc:sldMk cId="4269005249" sldId="773"/>
            <ac:spMk id="6" creationId="{EE08C299-2E2C-487E-90FE-23B8FA19E619}"/>
          </ac:spMkLst>
        </pc:spChg>
        <pc:spChg chg="add mod">
          <ac:chgData name="Dimitar Zahariev" userId="b84e4ebc77879e88" providerId="LiveId" clId="{6DFF1614-D017-47D0-8BD1-DF958131BAFA}" dt="2020-02-06T00:48:39.646" v="20914" actId="14100"/>
          <ac:spMkLst>
            <pc:docMk/>
            <pc:sldMk cId="4269005249" sldId="773"/>
            <ac:spMk id="7" creationId="{8EA9D030-B315-4FC5-A552-5616EAA6E776}"/>
          </ac:spMkLst>
        </pc:spChg>
        <pc:spChg chg="add mod">
          <ac:chgData name="Dimitar Zahariev" userId="b84e4ebc77879e88" providerId="LiveId" clId="{6DFF1614-D017-47D0-8BD1-DF958131BAFA}" dt="2020-02-06T00:49:27.332" v="20999" actId="20577"/>
          <ac:spMkLst>
            <pc:docMk/>
            <pc:sldMk cId="4269005249" sldId="773"/>
            <ac:spMk id="8" creationId="{A87F9C18-2D6E-4DDC-96D4-636028D1C56A}"/>
          </ac:spMkLst>
        </pc:spChg>
      </pc:sldChg>
      <pc:sldChg chg="modSp add modAnim">
        <pc:chgData name="Dimitar Zahariev" userId="b84e4ebc77879e88" providerId="LiveId" clId="{6DFF1614-D017-47D0-8BD1-DF958131BAFA}" dt="2020-02-06T00:40:36.986" v="20379" actId="113"/>
        <pc:sldMkLst>
          <pc:docMk/>
          <pc:sldMk cId="2522984265" sldId="774"/>
        </pc:sldMkLst>
        <pc:spChg chg="mod">
          <ac:chgData name="Dimitar Zahariev" userId="b84e4ebc77879e88" providerId="LiveId" clId="{6DFF1614-D017-47D0-8BD1-DF958131BAFA}" dt="2020-02-05T12:40:36.126" v="803" actId="20577"/>
          <ac:spMkLst>
            <pc:docMk/>
            <pc:sldMk cId="2522984265" sldId="774"/>
            <ac:spMk id="4" creationId="{D7702113-46B5-44FF-AE34-AED42A801FFF}"/>
          </ac:spMkLst>
        </pc:spChg>
        <pc:spChg chg="mod">
          <ac:chgData name="Dimitar Zahariev" userId="b84e4ebc77879e88" providerId="LiveId" clId="{6DFF1614-D017-47D0-8BD1-DF958131BAFA}" dt="2020-02-06T00:40:36.986" v="20379" actId="113"/>
          <ac:spMkLst>
            <pc:docMk/>
            <pc:sldMk cId="2522984265" sldId="774"/>
            <ac:spMk id="5" creationId="{25D4DC16-7C8F-4647-B097-E39063E1F4FD}"/>
          </ac:spMkLst>
        </pc:spChg>
        <pc:spChg chg="mod">
          <ac:chgData name="Dimitar Zahariev" userId="b84e4ebc77879e88" providerId="LiveId" clId="{6DFF1614-D017-47D0-8BD1-DF958131BAFA}" dt="2020-02-06T00:33:07.518" v="19814"/>
          <ac:spMkLst>
            <pc:docMk/>
            <pc:sldMk cId="2522984265" sldId="774"/>
            <ac:spMk id="6" creationId="{BA4A7289-76C1-442E-ADC1-6856D9F4C3F2}"/>
          </ac:spMkLst>
        </pc:spChg>
      </pc:sldChg>
      <pc:sldChg chg="addSp delSp modSp add delAnim modAnim">
        <pc:chgData name="Dimitar Zahariev" userId="b84e4ebc77879e88" providerId="LiveId" clId="{6DFF1614-D017-47D0-8BD1-DF958131BAFA}" dt="2020-02-06T14:46:08.092" v="23613"/>
        <pc:sldMkLst>
          <pc:docMk/>
          <pc:sldMk cId="3358448763" sldId="775"/>
        </pc:sldMkLst>
        <pc:spChg chg="mod">
          <ac:chgData name="Dimitar Zahariev" userId="b84e4ebc77879e88" providerId="LiveId" clId="{6DFF1614-D017-47D0-8BD1-DF958131BAFA}" dt="2020-02-05T12:41:11.743" v="824" actId="20577"/>
          <ac:spMkLst>
            <pc:docMk/>
            <pc:sldMk cId="3358448763" sldId="775"/>
            <ac:spMk id="4" creationId="{D7702113-46B5-44FF-AE34-AED42A801FFF}"/>
          </ac:spMkLst>
        </pc:spChg>
        <pc:spChg chg="mod">
          <ac:chgData name="Dimitar Zahariev" userId="b84e4ebc77879e88" providerId="LiveId" clId="{6DFF1614-D017-47D0-8BD1-DF958131BAFA}" dt="2020-02-05T23:37:22.632" v="18015" actId="20577"/>
          <ac:spMkLst>
            <pc:docMk/>
            <pc:sldMk cId="3358448763" sldId="775"/>
            <ac:spMk id="5" creationId="{25D4DC16-7C8F-4647-B097-E39063E1F4FD}"/>
          </ac:spMkLst>
        </pc:spChg>
        <pc:spChg chg="del">
          <ac:chgData name="Dimitar Zahariev" userId="b84e4ebc77879e88" providerId="LiveId" clId="{6DFF1614-D017-47D0-8BD1-DF958131BAFA}" dt="2020-02-05T23:38:55.082" v="18089" actId="478"/>
          <ac:spMkLst>
            <pc:docMk/>
            <pc:sldMk cId="3358448763" sldId="775"/>
            <ac:spMk id="6" creationId="{D4096F37-F8A8-4BDF-B72C-7D68CB815E26}"/>
          </ac:spMkLst>
        </pc:spChg>
        <pc:spChg chg="add mod">
          <ac:chgData name="Dimitar Zahariev" userId="b84e4ebc77879e88" providerId="LiveId" clId="{6DFF1614-D017-47D0-8BD1-DF958131BAFA}" dt="2020-02-05T23:38:01.240" v="18066" actId="20577"/>
          <ac:spMkLst>
            <pc:docMk/>
            <pc:sldMk cId="3358448763" sldId="775"/>
            <ac:spMk id="7" creationId="{134E69A1-DA7D-4F75-90A5-14C05CCA2253}"/>
          </ac:spMkLst>
        </pc:spChg>
        <pc:spChg chg="add mod">
          <ac:chgData name="Dimitar Zahariev" userId="b84e4ebc77879e88" providerId="LiveId" clId="{6DFF1614-D017-47D0-8BD1-DF958131BAFA}" dt="2020-02-05T23:38:22.736" v="18080" actId="20577"/>
          <ac:spMkLst>
            <pc:docMk/>
            <pc:sldMk cId="3358448763" sldId="775"/>
            <ac:spMk id="8" creationId="{5F2AB854-D55B-4935-AE75-1D0643691C7E}"/>
          </ac:spMkLst>
        </pc:spChg>
        <pc:spChg chg="add mod">
          <ac:chgData name="Dimitar Zahariev" userId="b84e4ebc77879e88" providerId="LiveId" clId="{6DFF1614-D017-47D0-8BD1-DF958131BAFA}" dt="2020-02-05T23:38:45.167" v="18087" actId="20577"/>
          <ac:spMkLst>
            <pc:docMk/>
            <pc:sldMk cId="3358448763" sldId="775"/>
            <ac:spMk id="9" creationId="{8118F076-DFF3-4377-A7AC-6C7CF5B99B05}"/>
          </ac:spMkLst>
        </pc:spChg>
        <pc:spChg chg="add mod">
          <ac:chgData name="Dimitar Zahariev" userId="b84e4ebc77879e88" providerId="LiveId" clId="{6DFF1614-D017-47D0-8BD1-DF958131BAFA}" dt="2020-02-05T23:39:09.852" v="18102" actId="20577"/>
          <ac:spMkLst>
            <pc:docMk/>
            <pc:sldMk cId="3358448763" sldId="775"/>
            <ac:spMk id="10" creationId="{AA77347F-BF5F-489D-A11E-AEED86430C23}"/>
          </ac:spMkLst>
        </pc:spChg>
      </pc:sldChg>
      <pc:sldChg chg="addSp delSp modSp add delAnim modAnim">
        <pc:chgData name="Dimitar Zahariev" userId="b84e4ebc77879e88" providerId="LiveId" clId="{6DFF1614-D017-47D0-8BD1-DF958131BAFA}" dt="2020-02-06T14:50:44.342" v="23725" actId="207"/>
        <pc:sldMkLst>
          <pc:docMk/>
          <pc:sldMk cId="739991955" sldId="776"/>
        </pc:sldMkLst>
        <pc:spChg chg="add del mod">
          <ac:chgData name="Dimitar Zahariev" userId="b84e4ebc77879e88" providerId="LiveId" clId="{6DFF1614-D017-47D0-8BD1-DF958131BAFA}" dt="2020-02-06T05:16:31.116" v="22782" actId="478"/>
          <ac:spMkLst>
            <pc:docMk/>
            <pc:sldMk cId="739991955" sldId="776"/>
            <ac:spMk id="3" creationId="{6F013ECA-5C3C-475F-B9A9-3AB32470CE94}"/>
          </ac:spMkLst>
        </pc:spChg>
        <pc:spChg chg="mod">
          <ac:chgData name="Dimitar Zahariev" userId="b84e4ebc77879e88" providerId="LiveId" clId="{6DFF1614-D017-47D0-8BD1-DF958131BAFA}" dt="2020-02-06T05:16:25.716" v="22780" actId="20577"/>
          <ac:spMkLst>
            <pc:docMk/>
            <pc:sldMk cId="739991955" sldId="776"/>
            <ac:spMk id="4" creationId="{D7702113-46B5-44FF-AE34-AED42A801FFF}"/>
          </ac:spMkLst>
        </pc:spChg>
        <pc:spChg chg="del mod">
          <ac:chgData name="Dimitar Zahariev" userId="b84e4ebc77879e88" providerId="LiveId" clId="{6DFF1614-D017-47D0-8BD1-DF958131BAFA}" dt="2020-02-06T05:16:29.204" v="22781" actId="478"/>
          <ac:spMkLst>
            <pc:docMk/>
            <pc:sldMk cId="739991955" sldId="776"/>
            <ac:spMk id="5" creationId="{25D4DC16-7C8F-4647-B097-E39063E1F4FD}"/>
          </ac:spMkLst>
        </pc:spChg>
        <pc:spChg chg="del">
          <ac:chgData name="Dimitar Zahariev" userId="b84e4ebc77879e88" providerId="LiveId" clId="{6DFF1614-D017-47D0-8BD1-DF958131BAFA}" dt="2020-02-06T07:41:36.881" v="23092" actId="478"/>
          <ac:spMkLst>
            <pc:docMk/>
            <pc:sldMk cId="739991955" sldId="776"/>
            <ac:spMk id="6" creationId="{BA4A7289-76C1-442E-ADC1-6856D9F4C3F2}"/>
          </ac:spMkLst>
        </pc:spChg>
        <pc:spChg chg="add mod">
          <ac:chgData name="Dimitar Zahariev" userId="b84e4ebc77879e88" providerId="LiveId" clId="{6DFF1614-D017-47D0-8BD1-DF958131BAFA}" dt="2020-02-06T14:49:39.937" v="23687" actId="207"/>
          <ac:spMkLst>
            <pc:docMk/>
            <pc:sldMk cId="739991955" sldId="776"/>
            <ac:spMk id="7" creationId="{286DA782-23D3-4479-A0D6-E81AB532AE65}"/>
          </ac:spMkLst>
        </pc:spChg>
        <pc:spChg chg="add del mod">
          <ac:chgData name="Dimitar Zahariev" userId="b84e4ebc77879e88" providerId="LiveId" clId="{6DFF1614-D017-47D0-8BD1-DF958131BAFA}" dt="2020-02-06T01:06:19.490" v="21369" actId="478"/>
          <ac:spMkLst>
            <pc:docMk/>
            <pc:sldMk cId="739991955" sldId="776"/>
            <ac:spMk id="7" creationId="{FE89A9E0-42CF-41E6-A7CD-B5860683FB38}"/>
          </ac:spMkLst>
        </pc:spChg>
        <pc:spChg chg="add mod">
          <ac:chgData name="Dimitar Zahariev" userId="b84e4ebc77879e88" providerId="LiveId" clId="{6DFF1614-D017-47D0-8BD1-DF958131BAFA}" dt="2020-02-06T07:41:44.352" v="23093" actId="1076"/>
          <ac:spMkLst>
            <pc:docMk/>
            <pc:sldMk cId="739991955" sldId="776"/>
            <ac:spMk id="8" creationId="{7DC6C894-60A9-4ABD-AD60-1812BEBE1990}"/>
          </ac:spMkLst>
        </pc:spChg>
        <pc:spChg chg="add mod">
          <ac:chgData name="Dimitar Zahariev" userId="b84e4ebc77879e88" providerId="LiveId" clId="{6DFF1614-D017-47D0-8BD1-DF958131BAFA}" dt="2020-02-06T14:50:23.954" v="23713" actId="207"/>
          <ac:spMkLst>
            <pc:docMk/>
            <pc:sldMk cId="739991955" sldId="776"/>
            <ac:spMk id="9" creationId="{92730FD2-AFF1-464D-A439-14D76E521274}"/>
          </ac:spMkLst>
        </pc:spChg>
        <pc:spChg chg="add mod">
          <ac:chgData name="Dimitar Zahariev" userId="b84e4ebc77879e88" providerId="LiveId" clId="{6DFF1614-D017-47D0-8BD1-DF958131BAFA}" dt="2020-02-06T14:49:32.804" v="23683" actId="207"/>
          <ac:spMkLst>
            <pc:docMk/>
            <pc:sldMk cId="739991955" sldId="776"/>
            <ac:spMk id="10" creationId="{7901F531-7A73-4D03-ADED-548F09767295}"/>
          </ac:spMkLst>
        </pc:spChg>
        <pc:spChg chg="add mod">
          <ac:chgData name="Dimitar Zahariev" userId="b84e4ebc77879e88" providerId="LiveId" clId="{6DFF1614-D017-47D0-8BD1-DF958131BAFA}" dt="2020-02-06T14:50:03.667" v="23701" actId="207"/>
          <ac:spMkLst>
            <pc:docMk/>
            <pc:sldMk cId="739991955" sldId="776"/>
            <ac:spMk id="11" creationId="{58155E33-D7CF-4C84-B819-3F78899FEC90}"/>
          </ac:spMkLst>
        </pc:spChg>
        <pc:spChg chg="add mod">
          <ac:chgData name="Dimitar Zahariev" userId="b84e4ebc77879e88" providerId="LiveId" clId="{6DFF1614-D017-47D0-8BD1-DF958131BAFA}" dt="2020-02-06T14:50:16.304" v="23709" actId="207"/>
          <ac:spMkLst>
            <pc:docMk/>
            <pc:sldMk cId="739991955" sldId="776"/>
            <ac:spMk id="12" creationId="{11F75B8D-74FF-470E-B03E-CE07F8D495E1}"/>
          </ac:spMkLst>
        </pc:spChg>
        <pc:spChg chg="add mod">
          <ac:chgData name="Dimitar Zahariev" userId="b84e4ebc77879e88" providerId="LiveId" clId="{6DFF1614-D017-47D0-8BD1-DF958131BAFA}" dt="2020-02-06T14:50:30.943" v="23717" actId="207"/>
          <ac:spMkLst>
            <pc:docMk/>
            <pc:sldMk cId="739991955" sldId="776"/>
            <ac:spMk id="13" creationId="{DEDA0ABD-C53C-48C9-9021-9A705F2A4DEF}"/>
          </ac:spMkLst>
        </pc:spChg>
        <pc:spChg chg="add mod">
          <ac:chgData name="Dimitar Zahariev" userId="b84e4ebc77879e88" providerId="LiveId" clId="{6DFF1614-D017-47D0-8BD1-DF958131BAFA}" dt="2020-02-06T14:50:10.230" v="23705" actId="207"/>
          <ac:spMkLst>
            <pc:docMk/>
            <pc:sldMk cId="739991955" sldId="776"/>
            <ac:spMk id="14" creationId="{C5D37B47-C33E-40B0-80B7-DA542D5D8F86}"/>
          </ac:spMkLst>
        </pc:spChg>
        <pc:spChg chg="add mod">
          <ac:chgData name="Dimitar Zahariev" userId="b84e4ebc77879e88" providerId="LiveId" clId="{6DFF1614-D017-47D0-8BD1-DF958131BAFA}" dt="2020-02-06T14:50:44.342" v="23725" actId="207"/>
          <ac:spMkLst>
            <pc:docMk/>
            <pc:sldMk cId="739991955" sldId="776"/>
            <ac:spMk id="15" creationId="{53A9CDA3-1202-43D3-A639-2BAB117B060F}"/>
          </ac:spMkLst>
        </pc:spChg>
        <pc:spChg chg="add mod">
          <ac:chgData name="Dimitar Zahariev" userId="b84e4ebc77879e88" providerId="LiveId" clId="{6DFF1614-D017-47D0-8BD1-DF958131BAFA}" dt="2020-02-06T14:50:38.263" v="23721" actId="207"/>
          <ac:spMkLst>
            <pc:docMk/>
            <pc:sldMk cId="739991955" sldId="776"/>
            <ac:spMk id="16" creationId="{12DBBA6D-BF54-4289-AE54-FE832F151A8A}"/>
          </ac:spMkLst>
        </pc:spChg>
      </pc:sldChg>
      <pc:sldChg chg="addSp delSp modSp add delAnim modAnim">
        <pc:chgData name="Dimitar Zahariev" userId="b84e4ebc77879e88" providerId="LiveId" clId="{6DFF1614-D017-47D0-8BD1-DF958131BAFA}" dt="2020-02-06T14:51:24.408" v="23738"/>
        <pc:sldMkLst>
          <pc:docMk/>
          <pc:sldMk cId="3303753961" sldId="777"/>
        </pc:sldMkLst>
        <pc:spChg chg="mod">
          <ac:chgData name="Dimitar Zahariev" userId="b84e4ebc77879e88" providerId="LiveId" clId="{6DFF1614-D017-47D0-8BD1-DF958131BAFA}" dt="2020-02-05T12:45:25.276" v="886" actId="20577"/>
          <ac:spMkLst>
            <pc:docMk/>
            <pc:sldMk cId="3303753961" sldId="777"/>
            <ac:spMk id="4" creationId="{D7702113-46B5-44FF-AE34-AED42A801FFF}"/>
          </ac:spMkLst>
        </pc:spChg>
        <pc:spChg chg="mod">
          <ac:chgData name="Dimitar Zahariev" userId="b84e4ebc77879e88" providerId="LiveId" clId="{6DFF1614-D017-47D0-8BD1-DF958131BAFA}" dt="2020-02-06T13:39:07.838" v="23126" actId="113"/>
          <ac:spMkLst>
            <pc:docMk/>
            <pc:sldMk cId="3303753961" sldId="777"/>
            <ac:spMk id="5" creationId="{25D4DC16-7C8F-4647-B097-E39063E1F4FD}"/>
          </ac:spMkLst>
        </pc:spChg>
        <pc:spChg chg="del">
          <ac:chgData name="Dimitar Zahariev" userId="b84e4ebc77879e88" providerId="LiveId" clId="{6DFF1614-D017-47D0-8BD1-DF958131BAFA}" dt="2020-02-06T01:25:23.925" v="22091" actId="478"/>
          <ac:spMkLst>
            <pc:docMk/>
            <pc:sldMk cId="3303753961" sldId="777"/>
            <ac:spMk id="6" creationId="{BA4A7289-76C1-442E-ADC1-6856D9F4C3F2}"/>
          </ac:spMkLst>
        </pc:spChg>
        <pc:spChg chg="add mod">
          <ac:chgData name="Dimitar Zahariev" userId="b84e4ebc77879e88" providerId="LiveId" clId="{6DFF1614-D017-47D0-8BD1-DF958131BAFA}" dt="2020-02-06T01:24:31.303" v="22044" actId="1076"/>
          <ac:spMkLst>
            <pc:docMk/>
            <pc:sldMk cId="3303753961" sldId="777"/>
            <ac:spMk id="7" creationId="{DB328ADC-7580-4719-9DD2-7C8097807085}"/>
          </ac:spMkLst>
        </pc:spChg>
        <pc:spChg chg="add mod">
          <ac:chgData name="Dimitar Zahariev" userId="b84e4ebc77879e88" providerId="LiveId" clId="{6DFF1614-D017-47D0-8BD1-DF958131BAFA}" dt="2020-02-06T01:24:36.850" v="22045" actId="1076"/>
          <ac:spMkLst>
            <pc:docMk/>
            <pc:sldMk cId="3303753961" sldId="777"/>
            <ac:spMk id="8" creationId="{F2E06B8F-2D45-4818-A98F-1588E72F5F4F}"/>
          </ac:spMkLst>
        </pc:spChg>
        <pc:spChg chg="add mod">
          <ac:chgData name="Dimitar Zahariev" userId="b84e4ebc77879e88" providerId="LiveId" clId="{6DFF1614-D017-47D0-8BD1-DF958131BAFA}" dt="2020-02-06T01:26:35.819" v="22207" actId="20577"/>
          <ac:spMkLst>
            <pc:docMk/>
            <pc:sldMk cId="3303753961" sldId="777"/>
            <ac:spMk id="9" creationId="{5810AFA8-7051-4443-BB6B-79366CE4083A}"/>
          </ac:spMkLst>
        </pc:spChg>
        <pc:spChg chg="add mod">
          <ac:chgData name="Dimitar Zahariev" userId="b84e4ebc77879e88" providerId="LiveId" clId="{6DFF1614-D017-47D0-8BD1-DF958131BAFA}" dt="2020-02-06T01:26:54.084" v="22249" actId="20577"/>
          <ac:spMkLst>
            <pc:docMk/>
            <pc:sldMk cId="3303753961" sldId="777"/>
            <ac:spMk id="10" creationId="{133468E4-8723-46E8-81F1-EBF079EEF691}"/>
          </ac:spMkLst>
        </pc:spChg>
      </pc:sldChg>
      <pc:sldChg chg="addSp delSp modSp add delAnim modAnim">
        <pc:chgData name="Dimitar Zahariev" userId="b84e4ebc77879e88" providerId="LiveId" clId="{6DFF1614-D017-47D0-8BD1-DF958131BAFA}" dt="2020-02-06T14:51:55.352" v="23743"/>
        <pc:sldMkLst>
          <pc:docMk/>
          <pc:sldMk cId="1201238121" sldId="778"/>
        </pc:sldMkLst>
        <pc:spChg chg="mod">
          <ac:chgData name="Dimitar Zahariev" userId="b84e4ebc77879e88" providerId="LiveId" clId="{6DFF1614-D017-47D0-8BD1-DF958131BAFA}" dt="2020-02-05T12:46:23.514" v="961" actId="313"/>
          <ac:spMkLst>
            <pc:docMk/>
            <pc:sldMk cId="1201238121" sldId="778"/>
            <ac:spMk id="4" creationId="{D7702113-46B5-44FF-AE34-AED42A801FFF}"/>
          </ac:spMkLst>
        </pc:spChg>
        <pc:spChg chg="mod">
          <ac:chgData name="Dimitar Zahariev" userId="b84e4ebc77879e88" providerId="LiveId" clId="{6DFF1614-D017-47D0-8BD1-DF958131BAFA}" dt="2020-02-06T13:39:14.635" v="23127" actId="113"/>
          <ac:spMkLst>
            <pc:docMk/>
            <pc:sldMk cId="1201238121" sldId="778"/>
            <ac:spMk id="5" creationId="{25D4DC16-7C8F-4647-B097-E39063E1F4FD}"/>
          </ac:spMkLst>
        </pc:spChg>
        <pc:spChg chg="del">
          <ac:chgData name="Dimitar Zahariev" userId="b84e4ebc77879e88" providerId="LiveId" clId="{6DFF1614-D017-47D0-8BD1-DF958131BAFA}" dt="2020-02-06T01:32:45.801" v="22585" actId="478"/>
          <ac:spMkLst>
            <pc:docMk/>
            <pc:sldMk cId="1201238121" sldId="778"/>
            <ac:spMk id="6" creationId="{BA4A7289-76C1-442E-ADC1-6856D9F4C3F2}"/>
          </ac:spMkLst>
        </pc:spChg>
        <pc:spChg chg="add mod">
          <ac:chgData name="Dimitar Zahariev" userId="b84e4ebc77879e88" providerId="LiveId" clId="{6DFF1614-D017-47D0-8BD1-DF958131BAFA}" dt="2020-02-06T01:32:23.736" v="22579" actId="20577"/>
          <ac:spMkLst>
            <pc:docMk/>
            <pc:sldMk cId="1201238121" sldId="778"/>
            <ac:spMk id="7" creationId="{A92D7CDF-1922-46C8-BAFD-33A97456129C}"/>
          </ac:spMkLst>
        </pc:spChg>
        <pc:spChg chg="add mod">
          <ac:chgData name="Dimitar Zahariev" userId="b84e4ebc77879e88" providerId="LiveId" clId="{6DFF1614-D017-47D0-8BD1-DF958131BAFA}" dt="2020-02-06T01:32:42.154" v="22584" actId="20577"/>
          <ac:spMkLst>
            <pc:docMk/>
            <pc:sldMk cId="1201238121" sldId="778"/>
            <ac:spMk id="8" creationId="{6492B282-D661-4DF9-817B-7B3384B417EC}"/>
          </ac:spMkLst>
        </pc:spChg>
        <pc:spChg chg="add mod">
          <ac:chgData name="Dimitar Zahariev" userId="b84e4ebc77879e88" providerId="LiveId" clId="{6DFF1614-D017-47D0-8BD1-DF958131BAFA}" dt="2020-02-06T01:33:17.902" v="22601" actId="20577"/>
          <ac:spMkLst>
            <pc:docMk/>
            <pc:sldMk cId="1201238121" sldId="778"/>
            <ac:spMk id="9" creationId="{B916E056-EF55-41D9-B0D9-2E617335EE21}"/>
          </ac:spMkLst>
        </pc:spChg>
      </pc:sldChg>
      <pc:sldChg chg="addSp delSp modSp add delAnim modAnim">
        <pc:chgData name="Dimitar Zahariev" userId="b84e4ebc77879e88" providerId="LiveId" clId="{6DFF1614-D017-47D0-8BD1-DF958131BAFA}" dt="2020-02-06T14:52:06.283" v="23746"/>
        <pc:sldMkLst>
          <pc:docMk/>
          <pc:sldMk cId="796399548" sldId="779"/>
        </pc:sldMkLst>
        <pc:spChg chg="mod">
          <ac:chgData name="Dimitar Zahariev" userId="b84e4ebc77879e88" providerId="LiveId" clId="{6DFF1614-D017-47D0-8BD1-DF958131BAFA}" dt="2020-02-05T12:46:42.196" v="987" actId="20577"/>
          <ac:spMkLst>
            <pc:docMk/>
            <pc:sldMk cId="796399548" sldId="779"/>
            <ac:spMk id="4" creationId="{D7702113-46B5-44FF-AE34-AED42A801FFF}"/>
          </ac:spMkLst>
        </pc:spChg>
        <pc:spChg chg="mod">
          <ac:chgData name="Dimitar Zahariev" userId="b84e4ebc77879e88" providerId="LiveId" clId="{6DFF1614-D017-47D0-8BD1-DF958131BAFA}" dt="2020-02-06T01:40:21.633" v="22757" actId="20577"/>
          <ac:spMkLst>
            <pc:docMk/>
            <pc:sldMk cId="796399548" sldId="779"/>
            <ac:spMk id="5" creationId="{25D4DC16-7C8F-4647-B097-E39063E1F4FD}"/>
          </ac:spMkLst>
        </pc:spChg>
        <pc:spChg chg="del">
          <ac:chgData name="Dimitar Zahariev" userId="b84e4ebc77879e88" providerId="LiveId" clId="{6DFF1614-D017-47D0-8BD1-DF958131BAFA}" dt="2020-02-06T01:35:43.357" v="22626" actId="478"/>
          <ac:spMkLst>
            <pc:docMk/>
            <pc:sldMk cId="796399548" sldId="779"/>
            <ac:spMk id="6" creationId="{BA4A7289-76C1-442E-ADC1-6856D9F4C3F2}"/>
          </ac:spMkLst>
        </pc:spChg>
        <pc:spChg chg="add mod">
          <ac:chgData name="Dimitar Zahariev" userId="b84e4ebc77879e88" providerId="LiveId" clId="{6DFF1614-D017-47D0-8BD1-DF958131BAFA}" dt="2020-02-06T01:36:47.866" v="22726" actId="20577"/>
          <ac:spMkLst>
            <pc:docMk/>
            <pc:sldMk cId="796399548" sldId="779"/>
            <ac:spMk id="7" creationId="{82AF5BB7-1A9C-4227-BB1A-C88CC7469382}"/>
          </ac:spMkLst>
        </pc:spChg>
        <pc:spChg chg="add mod">
          <ac:chgData name="Dimitar Zahariev" userId="b84e4ebc77879e88" providerId="LiveId" clId="{6DFF1614-D017-47D0-8BD1-DF958131BAFA}" dt="2020-02-06T01:40:07.838" v="22750" actId="20577"/>
          <ac:spMkLst>
            <pc:docMk/>
            <pc:sldMk cId="796399548" sldId="779"/>
            <ac:spMk id="8" creationId="{A09F3531-998B-423D-9E76-7EDE729051D5}"/>
          </ac:spMkLst>
        </pc:spChg>
        <pc:spChg chg="add mod">
          <ac:chgData name="Dimitar Zahariev" userId="b84e4ebc77879e88" providerId="LiveId" clId="{6DFF1614-D017-47D0-8BD1-DF958131BAFA}" dt="2020-02-06T01:41:23.053" v="22775" actId="20577"/>
          <ac:spMkLst>
            <pc:docMk/>
            <pc:sldMk cId="796399548" sldId="779"/>
            <ac:spMk id="9" creationId="{65347B25-8D45-402C-81C2-969A5A3335E3}"/>
          </ac:spMkLst>
        </pc:spChg>
      </pc:sldChg>
      <pc:sldChg chg="addSp delSp modSp add delAnim modAnim">
        <pc:chgData name="Dimitar Zahariev" userId="b84e4ebc77879e88" providerId="LiveId" clId="{6DFF1614-D017-47D0-8BD1-DF958131BAFA}" dt="2020-02-06T14:52:27.250" v="23751"/>
        <pc:sldMkLst>
          <pc:docMk/>
          <pc:sldMk cId="1438852178" sldId="780"/>
        </pc:sldMkLst>
        <pc:spChg chg="mod">
          <ac:chgData name="Dimitar Zahariev" userId="b84e4ebc77879e88" providerId="LiveId" clId="{6DFF1614-D017-47D0-8BD1-DF958131BAFA}" dt="2020-02-05T12:47:11.951" v="1028" actId="20577"/>
          <ac:spMkLst>
            <pc:docMk/>
            <pc:sldMk cId="1438852178" sldId="780"/>
            <ac:spMk id="4" creationId="{D7702113-46B5-44FF-AE34-AED42A801FFF}"/>
          </ac:spMkLst>
        </pc:spChg>
        <pc:spChg chg="mod">
          <ac:chgData name="Dimitar Zahariev" userId="b84e4ebc77879e88" providerId="LiveId" clId="{6DFF1614-D017-47D0-8BD1-DF958131BAFA}" dt="2020-02-06T01:14:17.589" v="21652" actId="20577"/>
          <ac:spMkLst>
            <pc:docMk/>
            <pc:sldMk cId="1438852178" sldId="780"/>
            <ac:spMk id="5" creationId="{25D4DC16-7C8F-4647-B097-E39063E1F4FD}"/>
          </ac:spMkLst>
        </pc:spChg>
        <pc:spChg chg="del">
          <ac:chgData name="Dimitar Zahariev" userId="b84e4ebc77879e88" providerId="LiveId" clId="{6DFF1614-D017-47D0-8BD1-DF958131BAFA}" dt="2020-02-06T01:15:52.147" v="21751" actId="478"/>
          <ac:spMkLst>
            <pc:docMk/>
            <pc:sldMk cId="1438852178" sldId="780"/>
            <ac:spMk id="6" creationId="{BA4A7289-76C1-442E-ADC1-6856D9F4C3F2}"/>
          </ac:spMkLst>
        </pc:spChg>
        <pc:spChg chg="add mod">
          <ac:chgData name="Dimitar Zahariev" userId="b84e4ebc77879e88" providerId="LiveId" clId="{6DFF1614-D017-47D0-8BD1-DF958131BAFA}" dt="2020-02-06T01:15:48.643" v="21750" actId="20577"/>
          <ac:spMkLst>
            <pc:docMk/>
            <pc:sldMk cId="1438852178" sldId="780"/>
            <ac:spMk id="7" creationId="{24E4013A-A1B9-40DD-99BD-7F91DEE04DCC}"/>
          </ac:spMkLst>
        </pc:spChg>
        <pc:spChg chg="add mod">
          <ac:chgData name="Dimitar Zahariev" userId="b84e4ebc77879e88" providerId="LiveId" clId="{6DFF1614-D017-47D0-8BD1-DF958131BAFA}" dt="2020-02-06T01:15:45.443" v="21746" actId="20577"/>
          <ac:spMkLst>
            <pc:docMk/>
            <pc:sldMk cId="1438852178" sldId="780"/>
            <ac:spMk id="8" creationId="{B48AAABC-B252-4B5C-8BE4-C22EB1D2D860}"/>
          </ac:spMkLst>
        </pc:spChg>
        <pc:spChg chg="add mod">
          <ac:chgData name="Dimitar Zahariev" userId="b84e4ebc77879e88" providerId="LiveId" clId="{6DFF1614-D017-47D0-8BD1-DF958131BAFA}" dt="2020-02-06T01:15:37.295" v="21742" actId="20577"/>
          <ac:spMkLst>
            <pc:docMk/>
            <pc:sldMk cId="1438852178" sldId="780"/>
            <ac:spMk id="9" creationId="{CBD21203-2DE9-4308-8CB2-FBCF1EE47758}"/>
          </ac:spMkLst>
        </pc:spChg>
        <pc:spChg chg="add mod">
          <ac:chgData name="Dimitar Zahariev" userId="b84e4ebc77879e88" providerId="LiveId" clId="{6DFF1614-D017-47D0-8BD1-DF958131BAFA}" dt="2020-02-06T01:16:03.850" v="21758" actId="20577"/>
          <ac:spMkLst>
            <pc:docMk/>
            <pc:sldMk cId="1438852178" sldId="780"/>
            <ac:spMk id="10" creationId="{8C44ABCA-8968-484F-B9A1-0335702D004D}"/>
          </ac:spMkLst>
        </pc:spChg>
      </pc:sldChg>
      <pc:sldChg chg="addSp delSp modSp add delAnim modAnim">
        <pc:chgData name="Dimitar Zahariev" userId="b84e4ebc77879e88" providerId="LiveId" clId="{6DFF1614-D017-47D0-8BD1-DF958131BAFA}" dt="2020-02-06T14:29:23.983" v="23247"/>
        <pc:sldMkLst>
          <pc:docMk/>
          <pc:sldMk cId="4128315626" sldId="781"/>
        </pc:sldMkLst>
        <pc:spChg chg="add mod">
          <ac:chgData name="Dimitar Zahariev" userId="b84e4ebc77879e88" providerId="LiveId" clId="{6DFF1614-D017-47D0-8BD1-DF958131BAFA}" dt="2020-02-06T14:24:59.865" v="23164" actId="207"/>
          <ac:spMkLst>
            <pc:docMk/>
            <pc:sldMk cId="4128315626" sldId="781"/>
            <ac:spMk id="2" creationId="{3C870EEE-4EDC-493E-AEEC-68CDCBEF396D}"/>
          </ac:spMkLst>
        </pc:spChg>
        <pc:spChg chg="add mod">
          <ac:chgData name="Dimitar Zahariev" userId="b84e4ebc77879e88" providerId="LiveId" clId="{6DFF1614-D017-47D0-8BD1-DF958131BAFA}" dt="2020-02-05T16:01:05.327" v="3700" actId="1076"/>
          <ac:spMkLst>
            <pc:docMk/>
            <pc:sldMk cId="4128315626" sldId="781"/>
            <ac:spMk id="3" creationId="{8EE2C789-BC3C-4D24-B76D-B997A9AF72DE}"/>
          </ac:spMkLst>
        </pc:spChg>
        <pc:spChg chg="mod">
          <ac:chgData name="Dimitar Zahariev" userId="b84e4ebc77879e88" providerId="LiveId" clId="{6DFF1614-D017-47D0-8BD1-DF958131BAFA}" dt="2020-02-05T15:20:54.698" v="3060" actId="20577"/>
          <ac:spMkLst>
            <pc:docMk/>
            <pc:sldMk cId="4128315626" sldId="781"/>
            <ac:spMk id="4" creationId="{D7702113-46B5-44FF-AE34-AED42A801FFF}"/>
          </ac:spMkLst>
        </pc:spChg>
        <pc:spChg chg="mod">
          <ac:chgData name="Dimitar Zahariev" userId="b84e4ebc77879e88" providerId="LiveId" clId="{6DFF1614-D017-47D0-8BD1-DF958131BAFA}" dt="2020-02-05T16:12:52.090" v="4420" actId="113"/>
          <ac:spMkLst>
            <pc:docMk/>
            <pc:sldMk cId="4128315626" sldId="781"/>
            <ac:spMk id="5" creationId="{25D4DC16-7C8F-4647-B097-E39063E1F4FD}"/>
          </ac:spMkLst>
        </pc:spChg>
        <pc:spChg chg="add del mod">
          <ac:chgData name="Dimitar Zahariev" userId="b84e4ebc77879e88" providerId="LiveId" clId="{6DFF1614-D017-47D0-8BD1-DF958131BAFA}" dt="2020-02-05T15:20:33.034" v="3041" actId="478"/>
          <ac:spMkLst>
            <pc:docMk/>
            <pc:sldMk cId="4128315626" sldId="781"/>
            <ac:spMk id="6" creationId="{CA82A8D2-81E1-4639-8F53-F1CDD10541B3}"/>
          </ac:spMkLst>
        </pc:spChg>
        <pc:spChg chg="add mod">
          <ac:chgData name="Dimitar Zahariev" userId="b84e4ebc77879e88" providerId="LiveId" clId="{6DFF1614-D017-47D0-8BD1-DF958131BAFA}" dt="2020-02-05T15:20:43.787" v="3043"/>
          <ac:spMkLst>
            <pc:docMk/>
            <pc:sldMk cId="4128315626" sldId="781"/>
            <ac:spMk id="7" creationId="{A1ABBB80-E239-4A30-8453-37D215FBCCEB}"/>
          </ac:spMkLst>
        </pc:spChg>
        <pc:spChg chg="add mod">
          <ac:chgData name="Dimitar Zahariev" userId="b84e4ebc77879e88" providerId="LiveId" clId="{6DFF1614-D017-47D0-8BD1-DF958131BAFA}" dt="2020-02-05T16:01:05.327" v="3700" actId="1076"/>
          <ac:spMkLst>
            <pc:docMk/>
            <pc:sldMk cId="4128315626" sldId="781"/>
            <ac:spMk id="8" creationId="{F9078074-3B1C-418A-A504-76E5F55FB630}"/>
          </ac:spMkLst>
        </pc:spChg>
        <pc:spChg chg="add mod">
          <ac:chgData name="Dimitar Zahariev" userId="b84e4ebc77879e88" providerId="LiveId" clId="{6DFF1614-D017-47D0-8BD1-DF958131BAFA}" dt="2020-02-05T16:01:05.327" v="3700" actId="1076"/>
          <ac:spMkLst>
            <pc:docMk/>
            <pc:sldMk cId="4128315626" sldId="781"/>
            <ac:spMk id="9" creationId="{CE6E7735-ABD5-4F10-94A7-8FD3FA966EA5}"/>
          </ac:spMkLst>
        </pc:spChg>
        <pc:spChg chg="add mod">
          <ac:chgData name="Dimitar Zahariev" userId="b84e4ebc77879e88" providerId="LiveId" clId="{6DFF1614-D017-47D0-8BD1-DF958131BAFA}" dt="2020-02-05T16:01:05.327" v="3700" actId="1076"/>
          <ac:spMkLst>
            <pc:docMk/>
            <pc:sldMk cId="4128315626" sldId="781"/>
            <ac:spMk id="10" creationId="{3101D195-3DB8-4520-A93F-C9885194FA16}"/>
          </ac:spMkLst>
        </pc:spChg>
        <pc:spChg chg="add del mod">
          <ac:chgData name="Dimitar Zahariev" userId="b84e4ebc77879e88" providerId="LiveId" clId="{6DFF1614-D017-47D0-8BD1-DF958131BAFA}" dt="2020-02-05T15:36:30.227" v="3423" actId="478"/>
          <ac:spMkLst>
            <pc:docMk/>
            <pc:sldMk cId="4128315626" sldId="781"/>
            <ac:spMk id="11" creationId="{13D7BDBC-8D47-4305-BF9A-D2A1E459C390}"/>
          </ac:spMkLst>
        </pc:spChg>
        <pc:spChg chg="add del mod">
          <ac:chgData name="Dimitar Zahariev" userId="b84e4ebc77879e88" providerId="LiveId" clId="{6DFF1614-D017-47D0-8BD1-DF958131BAFA}" dt="2020-02-05T15:36:32.402" v="3424" actId="478"/>
          <ac:spMkLst>
            <pc:docMk/>
            <pc:sldMk cId="4128315626" sldId="781"/>
            <ac:spMk id="12" creationId="{022FB401-2C7A-4F81-A392-E47A648DEF58}"/>
          </ac:spMkLst>
        </pc:spChg>
        <pc:spChg chg="add del mod">
          <ac:chgData name="Dimitar Zahariev" userId="b84e4ebc77879e88" providerId="LiveId" clId="{6DFF1614-D017-47D0-8BD1-DF958131BAFA}" dt="2020-02-05T15:34:54.874" v="3357" actId="478"/>
          <ac:spMkLst>
            <pc:docMk/>
            <pc:sldMk cId="4128315626" sldId="781"/>
            <ac:spMk id="13" creationId="{10DE6BBC-A37C-46DA-9DE9-515F2EC89DFA}"/>
          </ac:spMkLst>
        </pc:spChg>
        <pc:spChg chg="add del mod">
          <ac:chgData name="Dimitar Zahariev" userId="b84e4ebc77879e88" providerId="LiveId" clId="{6DFF1614-D017-47D0-8BD1-DF958131BAFA}" dt="2020-02-05T15:34:57.645" v="3359" actId="478"/>
          <ac:spMkLst>
            <pc:docMk/>
            <pc:sldMk cId="4128315626" sldId="781"/>
            <ac:spMk id="14" creationId="{7E50D898-F19D-40AD-BCC0-8B9E644EF296}"/>
          </ac:spMkLst>
        </pc:spChg>
        <pc:spChg chg="add mod">
          <ac:chgData name="Dimitar Zahariev" userId="b84e4ebc77879e88" providerId="LiveId" clId="{6DFF1614-D017-47D0-8BD1-DF958131BAFA}" dt="2020-02-05T16:01:05.327" v="3700" actId="1076"/>
          <ac:spMkLst>
            <pc:docMk/>
            <pc:sldMk cId="4128315626" sldId="781"/>
            <ac:spMk id="15" creationId="{1328EE2E-D124-4068-821A-95AC6F8A1F43}"/>
          </ac:spMkLst>
        </pc:spChg>
        <pc:spChg chg="add del mod">
          <ac:chgData name="Dimitar Zahariev" userId="b84e4ebc77879e88" providerId="LiveId" clId="{6DFF1614-D017-47D0-8BD1-DF958131BAFA}" dt="2020-02-05T15:36:46.974" v="3428" actId="478"/>
          <ac:spMkLst>
            <pc:docMk/>
            <pc:sldMk cId="4128315626" sldId="781"/>
            <ac:spMk id="16" creationId="{2BB36440-A5D5-4E2C-9F91-787830F1028C}"/>
          </ac:spMkLst>
        </pc:spChg>
        <pc:spChg chg="add mod">
          <ac:chgData name="Dimitar Zahariev" userId="b84e4ebc77879e88" providerId="LiveId" clId="{6DFF1614-D017-47D0-8BD1-DF958131BAFA}" dt="2020-02-05T16:01:05.327" v="3700" actId="1076"/>
          <ac:spMkLst>
            <pc:docMk/>
            <pc:sldMk cId="4128315626" sldId="781"/>
            <ac:spMk id="17" creationId="{E7AF368C-23EE-478E-AAA1-E2E8D833BCBB}"/>
          </ac:spMkLst>
        </pc:spChg>
        <pc:spChg chg="add mod">
          <ac:chgData name="Dimitar Zahariev" userId="b84e4ebc77879e88" providerId="LiveId" clId="{6DFF1614-D017-47D0-8BD1-DF958131BAFA}" dt="2020-02-06T14:24:59.865" v="23164" actId="207"/>
          <ac:spMkLst>
            <pc:docMk/>
            <pc:sldMk cId="4128315626" sldId="781"/>
            <ac:spMk id="18" creationId="{4F23C8D8-3682-48DD-A307-2C365142A118}"/>
          </ac:spMkLst>
        </pc:spChg>
        <pc:spChg chg="add mod">
          <ac:chgData name="Dimitar Zahariev" userId="b84e4ebc77879e88" providerId="LiveId" clId="{6DFF1614-D017-47D0-8BD1-DF958131BAFA}" dt="2020-02-06T14:24:59.865" v="23164" actId="207"/>
          <ac:spMkLst>
            <pc:docMk/>
            <pc:sldMk cId="4128315626" sldId="781"/>
            <ac:spMk id="19" creationId="{44B6890A-9D8C-4CDB-86AF-47AC403AD035}"/>
          </ac:spMkLst>
        </pc:spChg>
        <pc:spChg chg="add mod">
          <ac:chgData name="Dimitar Zahariev" userId="b84e4ebc77879e88" providerId="LiveId" clId="{6DFF1614-D017-47D0-8BD1-DF958131BAFA}" dt="2020-02-05T16:01:05.327" v="3700" actId="1076"/>
          <ac:spMkLst>
            <pc:docMk/>
            <pc:sldMk cId="4128315626" sldId="781"/>
            <ac:spMk id="20" creationId="{4D90663C-4DE2-4F93-984D-6D8872E975FF}"/>
          </ac:spMkLst>
        </pc:spChg>
        <pc:spChg chg="add mod">
          <ac:chgData name="Dimitar Zahariev" userId="b84e4ebc77879e88" providerId="LiveId" clId="{6DFF1614-D017-47D0-8BD1-DF958131BAFA}" dt="2020-02-05T16:01:05.327" v="3700" actId="1076"/>
          <ac:spMkLst>
            <pc:docMk/>
            <pc:sldMk cId="4128315626" sldId="781"/>
            <ac:spMk id="21" creationId="{0990CD31-16AB-4A33-AB54-87025D81BC31}"/>
          </ac:spMkLst>
        </pc:spChg>
        <pc:spChg chg="add mod">
          <ac:chgData name="Dimitar Zahariev" userId="b84e4ebc77879e88" providerId="LiveId" clId="{6DFF1614-D017-47D0-8BD1-DF958131BAFA}" dt="2020-02-05T16:01:05.327" v="3700" actId="1076"/>
          <ac:spMkLst>
            <pc:docMk/>
            <pc:sldMk cId="4128315626" sldId="781"/>
            <ac:spMk id="22" creationId="{25EB9244-ABB7-429B-9689-3DD14F1E836D}"/>
          </ac:spMkLst>
        </pc:spChg>
        <pc:spChg chg="add mod">
          <ac:chgData name="Dimitar Zahariev" userId="b84e4ebc77879e88" providerId="LiveId" clId="{6DFF1614-D017-47D0-8BD1-DF958131BAFA}" dt="2020-02-05T16:01:05.327" v="3700" actId="1076"/>
          <ac:spMkLst>
            <pc:docMk/>
            <pc:sldMk cId="4128315626" sldId="781"/>
            <ac:spMk id="23" creationId="{0A4EB071-07F4-4143-96A9-D14690B8C4C0}"/>
          </ac:spMkLst>
        </pc:spChg>
        <pc:spChg chg="add mod">
          <ac:chgData name="Dimitar Zahariev" userId="b84e4ebc77879e88" providerId="LiveId" clId="{6DFF1614-D017-47D0-8BD1-DF958131BAFA}" dt="2020-02-05T16:01:05.327" v="3700" actId="1076"/>
          <ac:spMkLst>
            <pc:docMk/>
            <pc:sldMk cId="4128315626" sldId="781"/>
            <ac:spMk id="24" creationId="{F17AB8B1-44F0-4CAD-86A9-A8CEA9E0C246}"/>
          </ac:spMkLst>
        </pc:spChg>
        <pc:spChg chg="add mod">
          <ac:chgData name="Dimitar Zahariev" userId="b84e4ebc77879e88" providerId="LiveId" clId="{6DFF1614-D017-47D0-8BD1-DF958131BAFA}" dt="2020-02-05T16:01:05.327" v="3700" actId="1076"/>
          <ac:spMkLst>
            <pc:docMk/>
            <pc:sldMk cId="4128315626" sldId="781"/>
            <ac:spMk id="25" creationId="{81C152DE-09A2-4E9F-9D5A-C7A4816DE6C3}"/>
          </ac:spMkLst>
        </pc:spChg>
        <pc:spChg chg="add mod">
          <ac:chgData name="Dimitar Zahariev" userId="b84e4ebc77879e88" providerId="LiveId" clId="{6DFF1614-D017-47D0-8BD1-DF958131BAFA}" dt="2020-02-05T16:01:05.327" v="3700" actId="1076"/>
          <ac:spMkLst>
            <pc:docMk/>
            <pc:sldMk cId="4128315626" sldId="781"/>
            <ac:spMk id="26" creationId="{C60EC25C-C87C-4646-8FCB-81C9E8832C8D}"/>
          </ac:spMkLst>
        </pc:spChg>
        <pc:spChg chg="add mod">
          <ac:chgData name="Dimitar Zahariev" userId="b84e4ebc77879e88" providerId="LiveId" clId="{6DFF1614-D017-47D0-8BD1-DF958131BAFA}" dt="2020-02-05T16:01:05.327" v="3700" actId="1076"/>
          <ac:spMkLst>
            <pc:docMk/>
            <pc:sldMk cId="4128315626" sldId="781"/>
            <ac:spMk id="27" creationId="{5B211D82-AF9A-47E4-8DF3-22E174C9424B}"/>
          </ac:spMkLst>
        </pc:spChg>
        <pc:spChg chg="add mod">
          <ac:chgData name="Dimitar Zahariev" userId="b84e4ebc77879e88" providerId="LiveId" clId="{6DFF1614-D017-47D0-8BD1-DF958131BAFA}" dt="2020-02-05T16:01:05.327" v="3700" actId="1076"/>
          <ac:spMkLst>
            <pc:docMk/>
            <pc:sldMk cId="4128315626" sldId="781"/>
            <ac:spMk id="28" creationId="{03746850-0492-4A83-AF2B-FDC9DA117C62}"/>
          </ac:spMkLst>
        </pc:spChg>
        <pc:spChg chg="add mod">
          <ac:chgData name="Dimitar Zahariev" userId="b84e4ebc77879e88" providerId="LiveId" clId="{6DFF1614-D017-47D0-8BD1-DF958131BAFA}" dt="2020-02-05T16:01:05.327" v="3700" actId="1076"/>
          <ac:spMkLst>
            <pc:docMk/>
            <pc:sldMk cId="4128315626" sldId="781"/>
            <ac:spMk id="29" creationId="{143A40BD-271C-4EAB-BEA8-61A3EBB11238}"/>
          </ac:spMkLst>
        </pc:spChg>
        <pc:spChg chg="add mod">
          <ac:chgData name="Dimitar Zahariev" userId="b84e4ebc77879e88" providerId="LiveId" clId="{6DFF1614-D017-47D0-8BD1-DF958131BAFA}" dt="2020-02-05T16:01:05.327" v="3700" actId="1076"/>
          <ac:spMkLst>
            <pc:docMk/>
            <pc:sldMk cId="4128315626" sldId="781"/>
            <ac:spMk id="30" creationId="{DD578B38-479E-495A-AA0A-5D13C12ACC90}"/>
          </ac:spMkLst>
        </pc:spChg>
        <pc:spChg chg="add mod">
          <ac:chgData name="Dimitar Zahariev" userId="b84e4ebc77879e88" providerId="LiveId" clId="{6DFF1614-D017-47D0-8BD1-DF958131BAFA}" dt="2020-02-05T16:01:05.327" v="3700" actId="1076"/>
          <ac:spMkLst>
            <pc:docMk/>
            <pc:sldMk cId="4128315626" sldId="781"/>
            <ac:spMk id="31" creationId="{59CC7A27-0040-47CC-9086-C24D38FAD0A3}"/>
          </ac:spMkLst>
        </pc:spChg>
        <pc:spChg chg="add mod">
          <ac:chgData name="Dimitar Zahariev" userId="b84e4ebc77879e88" providerId="LiveId" clId="{6DFF1614-D017-47D0-8BD1-DF958131BAFA}" dt="2020-02-05T16:01:05.327" v="3700" actId="1076"/>
          <ac:spMkLst>
            <pc:docMk/>
            <pc:sldMk cId="4128315626" sldId="781"/>
            <ac:spMk id="32" creationId="{62235FED-6175-4966-9383-12C1D28DA7BA}"/>
          </ac:spMkLst>
        </pc:spChg>
        <pc:spChg chg="add mod">
          <ac:chgData name="Dimitar Zahariev" userId="b84e4ebc77879e88" providerId="LiveId" clId="{6DFF1614-D017-47D0-8BD1-DF958131BAFA}" dt="2020-02-05T16:01:05.327" v="3700" actId="1076"/>
          <ac:spMkLst>
            <pc:docMk/>
            <pc:sldMk cId="4128315626" sldId="781"/>
            <ac:spMk id="33" creationId="{0ECFD8B4-3E8B-4881-8EF0-6D92569C6015}"/>
          </ac:spMkLst>
        </pc:spChg>
        <pc:spChg chg="add mod">
          <ac:chgData name="Dimitar Zahariev" userId="b84e4ebc77879e88" providerId="LiveId" clId="{6DFF1614-D017-47D0-8BD1-DF958131BAFA}" dt="2020-02-05T16:01:05.327" v="3700" actId="1076"/>
          <ac:spMkLst>
            <pc:docMk/>
            <pc:sldMk cId="4128315626" sldId="781"/>
            <ac:spMk id="34" creationId="{7435F9BC-F80D-412D-8479-88C540BBA8E8}"/>
          </ac:spMkLst>
        </pc:spChg>
        <pc:spChg chg="add mod">
          <ac:chgData name="Dimitar Zahariev" userId="b84e4ebc77879e88" providerId="LiveId" clId="{6DFF1614-D017-47D0-8BD1-DF958131BAFA}" dt="2020-02-05T16:14:44.209" v="4442" actId="1076"/>
          <ac:spMkLst>
            <pc:docMk/>
            <pc:sldMk cId="4128315626" sldId="781"/>
            <ac:spMk id="57" creationId="{59F6DC5F-7D76-4DF5-821D-153B6F47D45A}"/>
          </ac:spMkLst>
        </pc:spChg>
        <pc:spChg chg="add mod">
          <ac:chgData name="Dimitar Zahariev" userId="b84e4ebc77879e88" providerId="LiveId" clId="{6DFF1614-D017-47D0-8BD1-DF958131BAFA}" dt="2020-02-05T16:14:57.742" v="4450" actId="20577"/>
          <ac:spMkLst>
            <pc:docMk/>
            <pc:sldMk cId="4128315626" sldId="781"/>
            <ac:spMk id="58" creationId="{7C026DCF-6817-444C-8A69-F8882770FE9D}"/>
          </ac:spMkLst>
        </pc:spChg>
        <pc:spChg chg="add mod">
          <ac:chgData name="Dimitar Zahariev" userId="b84e4ebc77879e88" providerId="LiveId" clId="{6DFF1614-D017-47D0-8BD1-DF958131BAFA}" dt="2020-02-05T16:15:21.736" v="4464" actId="1076"/>
          <ac:spMkLst>
            <pc:docMk/>
            <pc:sldMk cId="4128315626" sldId="781"/>
            <ac:spMk id="59" creationId="{1BB54C5B-5787-48BF-A949-F25485C56F24}"/>
          </ac:spMkLst>
        </pc:spChg>
        <pc:cxnChg chg="add mod">
          <ac:chgData name="Dimitar Zahariev" userId="b84e4ebc77879e88" providerId="LiveId" clId="{6DFF1614-D017-47D0-8BD1-DF958131BAFA}" dt="2020-02-05T16:01:05.327" v="3700" actId="1076"/>
          <ac:cxnSpMkLst>
            <pc:docMk/>
            <pc:sldMk cId="4128315626" sldId="781"/>
            <ac:cxnSpMk id="36" creationId="{5251AEEF-71DA-41C2-820B-61595AE8E455}"/>
          </ac:cxnSpMkLst>
        </pc:cxnChg>
        <pc:cxnChg chg="add mod">
          <ac:chgData name="Dimitar Zahariev" userId="b84e4ebc77879e88" providerId="LiveId" clId="{6DFF1614-D017-47D0-8BD1-DF958131BAFA}" dt="2020-02-05T16:01:05.327" v="3700" actId="1076"/>
          <ac:cxnSpMkLst>
            <pc:docMk/>
            <pc:sldMk cId="4128315626" sldId="781"/>
            <ac:cxnSpMk id="38" creationId="{6E40B7E5-F34F-4F79-AA67-87ECD080B127}"/>
          </ac:cxnSpMkLst>
        </pc:cxnChg>
        <pc:cxnChg chg="add del mod">
          <ac:chgData name="Dimitar Zahariev" userId="b84e4ebc77879e88" providerId="LiveId" clId="{6DFF1614-D017-47D0-8BD1-DF958131BAFA}" dt="2020-02-05T15:56:26.985" v="3676" actId="478"/>
          <ac:cxnSpMkLst>
            <pc:docMk/>
            <pc:sldMk cId="4128315626" sldId="781"/>
            <ac:cxnSpMk id="40" creationId="{EA41CEA2-9F24-4A56-A019-54E18616257A}"/>
          </ac:cxnSpMkLst>
        </pc:cxnChg>
        <pc:cxnChg chg="add del mod">
          <ac:chgData name="Dimitar Zahariev" userId="b84e4ebc77879e88" providerId="LiveId" clId="{6DFF1614-D017-47D0-8BD1-DF958131BAFA}" dt="2020-02-05T15:57:05.390" v="3678" actId="478"/>
          <ac:cxnSpMkLst>
            <pc:docMk/>
            <pc:sldMk cId="4128315626" sldId="781"/>
            <ac:cxnSpMk id="42" creationId="{25BEFF80-F155-4FA0-8D27-C6371DAA1B9A}"/>
          </ac:cxnSpMkLst>
        </pc:cxnChg>
        <pc:cxnChg chg="add del mod">
          <ac:chgData name="Dimitar Zahariev" userId="b84e4ebc77879e88" providerId="LiveId" clId="{6DFF1614-D017-47D0-8BD1-DF958131BAFA}" dt="2020-02-05T15:57:25.123" v="3680" actId="478"/>
          <ac:cxnSpMkLst>
            <pc:docMk/>
            <pc:sldMk cId="4128315626" sldId="781"/>
            <ac:cxnSpMk id="44" creationId="{7184BF24-BE7F-464D-B631-17BD501FAABD}"/>
          </ac:cxnSpMkLst>
        </pc:cxnChg>
        <pc:cxnChg chg="add mod">
          <ac:chgData name="Dimitar Zahariev" userId="b84e4ebc77879e88" providerId="LiveId" clId="{6DFF1614-D017-47D0-8BD1-DF958131BAFA}" dt="2020-02-05T16:01:05.327" v="3700" actId="1076"/>
          <ac:cxnSpMkLst>
            <pc:docMk/>
            <pc:sldMk cId="4128315626" sldId="781"/>
            <ac:cxnSpMk id="46" creationId="{9D428115-A97E-4807-9BB1-5860C9DB4F30}"/>
          </ac:cxnSpMkLst>
        </pc:cxnChg>
        <pc:cxnChg chg="add mod">
          <ac:chgData name="Dimitar Zahariev" userId="b84e4ebc77879e88" providerId="LiveId" clId="{6DFF1614-D017-47D0-8BD1-DF958131BAFA}" dt="2020-02-05T16:01:05.327" v="3700" actId="1076"/>
          <ac:cxnSpMkLst>
            <pc:docMk/>
            <pc:sldMk cId="4128315626" sldId="781"/>
            <ac:cxnSpMk id="48" creationId="{6E173CD7-F8F2-4A2A-A200-8C6623601CBE}"/>
          </ac:cxnSpMkLst>
        </pc:cxnChg>
        <pc:cxnChg chg="add mod">
          <ac:chgData name="Dimitar Zahariev" userId="b84e4ebc77879e88" providerId="LiveId" clId="{6DFF1614-D017-47D0-8BD1-DF958131BAFA}" dt="2020-02-05T16:01:05.327" v="3700" actId="1076"/>
          <ac:cxnSpMkLst>
            <pc:docMk/>
            <pc:sldMk cId="4128315626" sldId="781"/>
            <ac:cxnSpMk id="51" creationId="{F328277C-E541-44B9-A4EF-6A29D557969B}"/>
          </ac:cxnSpMkLst>
        </pc:cxnChg>
        <pc:cxnChg chg="add mod">
          <ac:chgData name="Dimitar Zahariev" userId="b84e4ebc77879e88" providerId="LiveId" clId="{6DFF1614-D017-47D0-8BD1-DF958131BAFA}" dt="2020-02-05T16:01:05.327" v="3700" actId="1076"/>
          <ac:cxnSpMkLst>
            <pc:docMk/>
            <pc:sldMk cId="4128315626" sldId="781"/>
            <ac:cxnSpMk id="53" creationId="{5B3874EE-255E-49BF-BF01-841333E98E00}"/>
          </ac:cxnSpMkLst>
        </pc:cxnChg>
        <pc:cxnChg chg="add mod">
          <ac:chgData name="Dimitar Zahariev" userId="b84e4ebc77879e88" providerId="LiveId" clId="{6DFF1614-D017-47D0-8BD1-DF958131BAFA}" dt="2020-02-05T16:13:48.297" v="4423" actId="693"/>
          <ac:cxnSpMkLst>
            <pc:docMk/>
            <pc:sldMk cId="4128315626" sldId="781"/>
            <ac:cxnSpMk id="55" creationId="{053C279A-6D64-424D-91C2-A4AF45BB21D9}"/>
          </ac:cxnSpMkLst>
        </pc:cxnChg>
        <pc:cxnChg chg="add mod">
          <ac:chgData name="Dimitar Zahariev" userId="b84e4ebc77879e88" providerId="LiveId" clId="{6DFF1614-D017-47D0-8BD1-DF958131BAFA}" dt="2020-02-05T16:14:07.787" v="4427" actId="1035"/>
          <ac:cxnSpMkLst>
            <pc:docMk/>
            <pc:sldMk cId="4128315626" sldId="781"/>
            <ac:cxnSpMk id="56" creationId="{3BA1E338-9AFF-4ACD-A019-30C906093B4B}"/>
          </ac:cxnSpMkLst>
        </pc:cxnChg>
      </pc:sldChg>
      <pc:sldChg chg="modSp add modAnim">
        <pc:chgData name="Dimitar Zahariev" userId="b84e4ebc77879e88" providerId="LiveId" clId="{6DFF1614-D017-47D0-8BD1-DF958131BAFA}" dt="2020-02-05T16:30:39.275" v="5062" actId="20577"/>
        <pc:sldMkLst>
          <pc:docMk/>
          <pc:sldMk cId="311008798" sldId="782"/>
        </pc:sldMkLst>
        <pc:spChg chg="mod">
          <ac:chgData name="Dimitar Zahariev" userId="b84e4ebc77879e88" providerId="LiveId" clId="{6DFF1614-D017-47D0-8BD1-DF958131BAFA}" dt="2020-02-05T16:25:13.623" v="4841" actId="20577"/>
          <ac:spMkLst>
            <pc:docMk/>
            <pc:sldMk cId="311008798" sldId="782"/>
            <ac:spMk id="4" creationId="{D7702113-46B5-44FF-AE34-AED42A801FFF}"/>
          </ac:spMkLst>
        </pc:spChg>
        <pc:spChg chg="mod">
          <ac:chgData name="Dimitar Zahariev" userId="b84e4ebc77879e88" providerId="LiveId" clId="{6DFF1614-D017-47D0-8BD1-DF958131BAFA}" dt="2020-02-05T16:30:39.275" v="5062" actId="20577"/>
          <ac:spMkLst>
            <pc:docMk/>
            <pc:sldMk cId="311008798" sldId="782"/>
            <ac:spMk id="5" creationId="{25D4DC16-7C8F-4647-B097-E39063E1F4FD}"/>
          </ac:spMkLst>
        </pc:spChg>
      </pc:sldChg>
      <pc:sldChg chg="addSp modSp add modAnim">
        <pc:chgData name="Dimitar Zahariev" userId="b84e4ebc77879e88" providerId="LiveId" clId="{6DFF1614-D017-47D0-8BD1-DF958131BAFA}" dt="2020-02-05T15:28:21.395" v="3268" actId="113"/>
        <pc:sldMkLst>
          <pc:docMk/>
          <pc:sldMk cId="3047820217" sldId="783"/>
        </pc:sldMkLst>
        <pc:spChg chg="mod">
          <ac:chgData name="Dimitar Zahariev" userId="b84e4ebc77879e88" providerId="LiveId" clId="{6DFF1614-D017-47D0-8BD1-DF958131BAFA}" dt="2020-02-05T15:19:23.255" v="3037" actId="20577"/>
          <ac:spMkLst>
            <pc:docMk/>
            <pc:sldMk cId="3047820217" sldId="783"/>
            <ac:spMk id="4" creationId="{D7702113-46B5-44FF-AE34-AED42A801FFF}"/>
          </ac:spMkLst>
        </pc:spChg>
        <pc:spChg chg="mod">
          <ac:chgData name="Dimitar Zahariev" userId="b84e4ebc77879e88" providerId="LiveId" clId="{6DFF1614-D017-47D0-8BD1-DF958131BAFA}" dt="2020-02-05T15:28:21.395" v="3268" actId="113"/>
          <ac:spMkLst>
            <pc:docMk/>
            <pc:sldMk cId="3047820217" sldId="783"/>
            <ac:spMk id="5" creationId="{25D4DC16-7C8F-4647-B097-E39063E1F4FD}"/>
          </ac:spMkLst>
        </pc:spChg>
        <pc:spChg chg="add mod">
          <ac:chgData name="Dimitar Zahariev" userId="b84e4ebc77879e88" providerId="LiveId" clId="{6DFF1614-D017-47D0-8BD1-DF958131BAFA}" dt="2020-02-05T15:19:59.275" v="3039"/>
          <ac:spMkLst>
            <pc:docMk/>
            <pc:sldMk cId="3047820217" sldId="783"/>
            <ac:spMk id="6" creationId="{86AC4210-6C8E-4AD6-A7EB-8B2C2E69B5FA}"/>
          </ac:spMkLst>
        </pc:spChg>
      </pc:sldChg>
      <pc:sldChg chg="addSp modSp add modAnim">
        <pc:chgData name="Dimitar Zahariev" userId="b84e4ebc77879e88" providerId="LiveId" clId="{6DFF1614-D017-47D0-8BD1-DF958131BAFA}" dt="2020-02-06T14:31:45.673" v="23289"/>
        <pc:sldMkLst>
          <pc:docMk/>
          <pc:sldMk cId="237279103" sldId="784"/>
        </pc:sldMkLst>
        <pc:spChg chg="mod">
          <ac:chgData name="Dimitar Zahariev" userId="b84e4ebc77879e88" providerId="LiveId" clId="{6DFF1614-D017-47D0-8BD1-DF958131BAFA}" dt="2020-02-05T16:26:11.710" v="4866" actId="20577"/>
          <ac:spMkLst>
            <pc:docMk/>
            <pc:sldMk cId="237279103" sldId="784"/>
            <ac:spMk id="4" creationId="{D7702113-46B5-44FF-AE34-AED42A801FFF}"/>
          </ac:spMkLst>
        </pc:spChg>
        <pc:spChg chg="mod">
          <ac:chgData name="Dimitar Zahariev" userId="b84e4ebc77879e88" providerId="LiveId" clId="{6DFF1614-D017-47D0-8BD1-DF958131BAFA}" dt="2020-02-05T16:55:13.242" v="5843" actId="20577"/>
          <ac:spMkLst>
            <pc:docMk/>
            <pc:sldMk cId="237279103" sldId="784"/>
            <ac:spMk id="5" creationId="{25D4DC16-7C8F-4647-B097-E39063E1F4FD}"/>
          </ac:spMkLst>
        </pc:spChg>
        <pc:spChg chg="add mod">
          <ac:chgData name="Dimitar Zahariev" userId="b84e4ebc77879e88" providerId="LiveId" clId="{6DFF1614-D017-47D0-8BD1-DF958131BAFA}" dt="2020-02-05T16:55:55.311" v="5897" actId="20577"/>
          <ac:spMkLst>
            <pc:docMk/>
            <pc:sldMk cId="237279103" sldId="784"/>
            <ac:spMk id="6" creationId="{4A2C4134-5DAA-4D6E-96EA-DC2B0B43E47D}"/>
          </ac:spMkLst>
        </pc:spChg>
        <pc:spChg chg="add mod">
          <ac:chgData name="Dimitar Zahariev" userId="b84e4ebc77879e88" providerId="LiveId" clId="{6DFF1614-D017-47D0-8BD1-DF958131BAFA}" dt="2020-02-05T16:56:16.538" v="5917" actId="20577"/>
          <ac:spMkLst>
            <pc:docMk/>
            <pc:sldMk cId="237279103" sldId="784"/>
            <ac:spMk id="7" creationId="{CCDFFE28-E6B5-462A-BF23-4420929853A4}"/>
          </ac:spMkLst>
        </pc:spChg>
        <pc:spChg chg="add mod">
          <ac:chgData name="Dimitar Zahariev" userId="b84e4ebc77879e88" providerId="LiveId" clId="{6DFF1614-D017-47D0-8BD1-DF958131BAFA}" dt="2020-02-05T16:56:37.528" v="5950" actId="20577"/>
          <ac:spMkLst>
            <pc:docMk/>
            <pc:sldMk cId="237279103" sldId="784"/>
            <ac:spMk id="8" creationId="{BBE18044-AFD6-4B0A-B06A-211F553922FB}"/>
          </ac:spMkLst>
        </pc:spChg>
      </pc:sldChg>
      <pc:sldChg chg="modSp add modAnim">
        <pc:chgData name="Dimitar Zahariev" userId="b84e4ebc77879e88" providerId="LiveId" clId="{6DFF1614-D017-47D0-8BD1-DF958131BAFA}" dt="2020-02-06T14:35:08.695" v="23375" actId="113"/>
        <pc:sldMkLst>
          <pc:docMk/>
          <pc:sldMk cId="3203890568" sldId="785"/>
        </pc:sldMkLst>
        <pc:spChg chg="mod">
          <ac:chgData name="Dimitar Zahariev" userId="b84e4ebc77879e88" providerId="LiveId" clId="{6DFF1614-D017-47D0-8BD1-DF958131BAFA}" dt="2020-02-05T17:10:20.990" v="6871" actId="20577"/>
          <ac:spMkLst>
            <pc:docMk/>
            <pc:sldMk cId="3203890568" sldId="785"/>
            <ac:spMk id="4" creationId="{D7702113-46B5-44FF-AE34-AED42A801FFF}"/>
          </ac:spMkLst>
        </pc:spChg>
        <pc:spChg chg="mod">
          <ac:chgData name="Dimitar Zahariev" userId="b84e4ebc77879e88" providerId="LiveId" clId="{6DFF1614-D017-47D0-8BD1-DF958131BAFA}" dt="2020-02-06T14:35:08.695" v="23375" actId="113"/>
          <ac:spMkLst>
            <pc:docMk/>
            <pc:sldMk cId="3203890568" sldId="785"/>
            <ac:spMk id="5" creationId="{25D4DC16-7C8F-4647-B097-E39063E1F4FD}"/>
          </ac:spMkLst>
        </pc:spChg>
      </pc:sldChg>
      <pc:sldChg chg="modSp add ord modAnim">
        <pc:chgData name="Dimitar Zahariev" userId="b84e4ebc77879e88" providerId="LiveId" clId="{6DFF1614-D017-47D0-8BD1-DF958131BAFA}" dt="2020-02-05T21:02:03.675" v="10418" actId="5793"/>
        <pc:sldMkLst>
          <pc:docMk/>
          <pc:sldMk cId="589227786" sldId="786"/>
        </pc:sldMkLst>
        <pc:spChg chg="mod">
          <ac:chgData name="Dimitar Zahariev" userId="b84e4ebc77879e88" providerId="LiveId" clId="{6DFF1614-D017-47D0-8BD1-DF958131BAFA}" dt="2020-02-05T21:02:03.675" v="10418" actId="5793"/>
          <ac:spMkLst>
            <pc:docMk/>
            <pc:sldMk cId="589227786" sldId="786"/>
            <ac:spMk id="5" creationId="{25D4DC16-7C8F-4647-B097-E39063E1F4FD}"/>
          </ac:spMkLst>
        </pc:spChg>
      </pc:sldChg>
      <pc:sldChg chg="addSp modSp add modAnim">
        <pc:chgData name="Dimitar Zahariev" userId="b84e4ebc77879e88" providerId="LiveId" clId="{6DFF1614-D017-47D0-8BD1-DF958131BAFA}" dt="2020-02-06T14:33:23.549" v="23338"/>
        <pc:sldMkLst>
          <pc:docMk/>
          <pc:sldMk cId="2804682371" sldId="787"/>
        </pc:sldMkLst>
        <pc:spChg chg="mod">
          <ac:chgData name="Dimitar Zahariev" userId="b84e4ebc77879e88" providerId="LiveId" clId="{6DFF1614-D017-47D0-8BD1-DF958131BAFA}" dt="2020-02-05T19:34:02.713" v="7111" actId="20577"/>
          <ac:spMkLst>
            <pc:docMk/>
            <pc:sldMk cId="2804682371" sldId="787"/>
            <ac:spMk id="4" creationId="{D7702113-46B5-44FF-AE34-AED42A801FFF}"/>
          </ac:spMkLst>
        </pc:spChg>
        <pc:spChg chg="mod">
          <ac:chgData name="Dimitar Zahariev" userId="b84e4ebc77879e88" providerId="LiveId" clId="{6DFF1614-D017-47D0-8BD1-DF958131BAFA}" dt="2020-02-05T19:39:39.552" v="7499" actId="20577"/>
          <ac:spMkLst>
            <pc:docMk/>
            <pc:sldMk cId="2804682371" sldId="787"/>
            <ac:spMk id="5" creationId="{25D4DC16-7C8F-4647-B097-E39063E1F4FD}"/>
          </ac:spMkLst>
        </pc:spChg>
        <pc:spChg chg="add mod">
          <ac:chgData name="Dimitar Zahariev" userId="b84e4ebc77879e88" providerId="LiveId" clId="{6DFF1614-D017-47D0-8BD1-DF958131BAFA}" dt="2020-02-05T19:38:02.954" v="7433" actId="20577"/>
          <ac:spMkLst>
            <pc:docMk/>
            <pc:sldMk cId="2804682371" sldId="787"/>
            <ac:spMk id="6" creationId="{A7931B0A-456B-44C7-ADA7-363DA00985C0}"/>
          </ac:spMkLst>
        </pc:spChg>
        <pc:spChg chg="add mod">
          <ac:chgData name="Dimitar Zahariev" userId="b84e4ebc77879e88" providerId="LiveId" clId="{6DFF1614-D017-47D0-8BD1-DF958131BAFA}" dt="2020-02-05T19:39:22.969" v="7496" actId="1076"/>
          <ac:spMkLst>
            <pc:docMk/>
            <pc:sldMk cId="2804682371" sldId="787"/>
            <ac:spMk id="7" creationId="{ED90AD62-7876-4FAD-9589-B703F9E203DB}"/>
          </ac:spMkLst>
        </pc:spChg>
        <pc:spChg chg="add mod">
          <ac:chgData name="Dimitar Zahariev" userId="b84e4ebc77879e88" providerId="LiveId" clId="{6DFF1614-D017-47D0-8BD1-DF958131BAFA}" dt="2020-02-05T19:39:25.599" v="7497" actId="1076"/>
          <ac:spMkLst>
            <pc:docMk/>
            <pc:sldMk cId="2804682371" sldId="787"/>
            <ac:spMk id="8" creationId="{5DEBF256-D5DB-4CAD-9198-8E0B132C08F6}"/>
          </ac:spMkLst>
        </pc:spChg>
      </pc:sldChg>
      <pc:sldChg chg="addSp modSp add modAnim">
        <pc:chgData name="Dimitar Zahariev" userId="b84e4ebc77879e88" providerId="LiveId" clId="{6DFF1614-D017-47D0-8BD1-DF958131BAFA}" dt="2020-02-06T14:36:48.167" v="23410"/>
        <pc:sldMkLst>
          <pc:docMk/>
          <pc:sldMk cId="1951752076" sldId="788"/>
        </pc:sldMkLst>
        <pc:spChg chg="add mod">
          <ac:chgData name="Dimitar Zahariev" userId="b84e4ebc77879e88" providerId="LiveId" clId="{6DFF1614-D017-47D0-8BD1-DF958131BAFA}" dt="2020-02-05T21:10:19.562" v="10723" actId="1582"/>
          <ac:spMkLst>
            <pc:docMk/>
            <pc:sldMk cId="1951752076" sldId="788"/>
            <ac:spMk id="2" creationId="{544F17A5-3C4E-4AC3-A436-1262EBDF1A22}"/>
          </ac:spMkLst>
        </pc:spChg>
        <pc:spChg chg="add mod">
          <ac:chgData name="Dimitar Zahariev" userId="b84e4ebc77879e88" providerId="LiveId" clId="{6DFF1614-D017-47D0-8BD1-DF958131BAFA}" dt="2020-02-05T21:10:43.331" v="10746" actId="1076"/>
          <ac:spMkLst>
            <pc:docMk/>
            <pc:sldMk cId="1951752076" sldId="788"/>
            <ac:spMk id="3" creationId="{11607406-30AD-4F79-A2C3-FD7DCDFF9CDF}"/>
          </ac:spMkLst>
        </pc:spChg>
        <pc:spChg chg="mod">
          <ac:chgData name="Dimitar Zahariev" userId="b84e4ebc77879e88" providerId="LiveId" clId="{6DFF1614-D017-47D0-8BD1-DF958131BAFA}" dt="2020-02-05T21:04:44.894" v="10438" actId="20577"/>
          <ac:spMkLst>
            <pc:docMk/>
            <pc:sldMk cId="1951752076" sldId="788"/>
            <ac:spMk id="4" creationId="{D7702113-46B5-44FF-AE34-AED42A801FFF}"/>
          </ac:spMkLst>
        </pc:spChg>
        <pc:spChg chg="mod">
          <ac:chgData name="Dimitar Zahariev" userId="b84e4ebc77879e88" providerId="LiveId" clId="{6DFF1614-D017-47D0-8BD1-DF958131BAFA}" dt="2020-02-05T21:11:06.854" v="10747" actId="20577"/>
          <ac:spMkLst>
            <pc:docMk/>
            <pc:sldMk cId="1951752076" sldId="788"/>
            <ac:spMk id="5" creationId="{25D4DC16-7C8F-4647-B097-E39063E1F4FD}"/>
          </ac:spMkLst>
        </pc:spChg>
        <pc:spChg chg="add mod">
          <ac:chgData name="Dimitar Zahariev" userId="b84e4ebc77879e88" providerId="LiveId" clId="{6DFF1614-D017-47D0-8BD1-DF958131BAFA}" dt="2020-02-05T21:09:51.327" v="10721"/>
          <ac:spMkLst>
            <pc:docMk/>
            <pc:sldMk cId="1951752076" sldId="788"/>
            <ac:spMk id="6" creationId="{F7B6A8BC-421A-4EC2-B9FC-E597D73D39F4}"/>
          </ac:spMkLst>
        </pc:spChg>
      </pc:sldChg>
      <pc:sldChg chg="addSp modSp add ord modAnim">
        <pc:chgData name="Dimitar Zahariev" userId="b84e4ebc77879e88" providerId="LiveId" clId="{6DFF1614-D017-47D0-8BD1-DF958131BAFA}" dt="2020-02-06T14:37:03.466" v="23424"/>
        <pc:sldMkLst>
          <pc:docMk/>
          <pc:sldMk cId="684491892" sldId="789"/>
        </pc:sldMkLst>
        <pc:spChg chg="mod">
          <ac:chgData name="Dimitar Zahariev" userId="b84e4ebc77879e88" providerId="LiveId" clId="{6DFF1614-D017-47D0-8BD1-DF958131BAFA}" dt="2020-02-05T20:31:27.718" v="9249" actId="20577"/>
          <ac:spMkLst>
            <pc:docMk/>
            <pc:sldMk cId="684491892" sldId="789"/>
            <ac:spMk id="4" creationId="{D7702113-46B5-44FF-AE34-AED42A801FFF}"/>
          </ac:spMkLst>
        </pc:spChg>
        <pc:spChg chg="mod">
          <ac:chgData name="Dimitar Zahariev" userId="b84e4ebc77879e88" providerId="LiveId" clId="{6DFF1614-D017-47D0-8BD1-DF958131BAFA}" dt="2020-02-05T20:42:48.344" v="9612" actId="20577"/>
          <ac:spMkLst>
            <pc:docMk/>
            <pc:sldMk cId="684491892" sldId="789"/>
            <ac:spMk id="5" creationId="{25D4DC16-7C8F-4647-B097-E39063E1F4FD}"/>
          </ac:spMkLst>
        </pc:spChg>
        <pc:spChg chg="add mod">
          <ac:chgData name="Dimitar Zahariev" userId="b84e4ebc77879e88" providerId="LiveId" clId="{6DFF1614-D017-47D0-8BD1-DF958131BAFA}" dt="2020-02-06T08:16:17.987" v="23098" actId="14100"/>
          <ac:spMkLst>
            <pc:docMk/>
            <pc:sldMk cId="684491892" sldId="789"/>
            <ac:spMk id="6" creationId="{E92B0CAE-05B0-4E71-8D21-AABCD7FD0E03}"/>
          </ac:spMkLst>
        </pc:spChg>
      </pc:sldChg>
      <pc:sldChg chg="addSp modSp add modAnim">
        <pc:chgData name="Dimitar Zahariev" userId="b84e4ebc77879e88" providerId="LiveId" clId="{6DFF1614-D017-47D0-8BD1-DF958131BAFA}" dt="2020-02-06T14:39:55.605" v="23515"/>
        <pc:sldMkLst>
          <pc:docMk/>
          <pc:sldMk cId="2692976803" sldId="790"/>
        </pc:sldMkLst>
        <pc:spChg chg="add mod">
          <ac:chgData name="Dimitar Zahariev" userId="b84e4ebc77879e88" providerId="LiveId" clId="{6DFF1614-D017-47D0-8BD1-DF958131BAFA}" dt="2020-02-06T10:45:04.068" v="23122" actId="1076"/>
          <ac:spMkLst>
            <pc:docMk/>
            <pc:sldMk cId="2692976803" sldId="790"/>
            <ac:spMk id="2" creationId="{E6374188-FE39-4C6B-89E9-9B2B33BABEC3}"/>
          </ac:spMkLst>
        </pc:spChg>
        <pc:spChg chg="add mod">
          <ac:chgData name="Dimitar Zahariev" userId="b84e4ebc77879e88" providerId="LiveId" clId="{6DFF1614-D017-47D0-8BD1-DF958131BAFA}" dt="2020-02-06T10:45:04.068" v="23122" actId="1076"/>
          <ac:spMkLst>
            <pc:docMk/>
            <pc:sldMk cId="2692976803" sldId="790"/>
            <ac:spMk id="3" creationId="{87F54A50-691A-4388-9681-23C1B5C83949}"/>
          </ac:spMkLst>
        </pc:spChg>
        <pc:spChg chg="mod">
          <ac:chgData name="Dimitar Zahariev" userId="b84e4ebc77879e88" providerId="LiveId" clId="{6DFF1614-D017-47D0-8BD1-DF958131BAFA}" dt="2020-02-05T20:33:22.021" v="9293" actId="5793"/>
          <ac:spMkLst>
            <pc:docMk/>
            <pc:sldMk cId="2692976803" sldId="790"/>
            <ac:spMk id="4" creationId="{D7702113-46B5-44FF-AE34-AED42A801FFF}"/>
          </ac:spMkLst>
        </pc:spChg>
        <pc:spChg chg="mod">
          <ac:chgData name="Dimitar Zahariev" userId="b84e4ebc77879e88" providerId="LiveId" clId="{6DFF1614-D017-47D0-8BD1-DF958131BAFA}" dt="2020-02-06T14:39:28.522" v="23501" actId="20577"/>
          <ac:spMkLst>
            <pc:docMk/>
            <pc:sldMk cId="2692976803" sldId="790"/>
            <ac:spMk id="5" creationId="{25D4DC16-7C8F-4647-B097-E39063E1F4FD}"/>
          </ac:spMkLst>
        </pc:spChg>
        <pc:spChg chg="add mod">
          <ac:chgData name="Dimitar Zahariev" userId="b84e4ebc77879e88" providerId="LiveId" clId="{6DFF1614-D017-47D0-8BD1-DF958131BAFA}" dt="2020-02-06T10:45:04.068" v="23122" actId="1076"/>
          <ac:spMkLst>
            <pc:docMk/>
            <pc:sldMk cId="2692976803" sldId="790"/>
            <ac:spMk id="6" creationId="{C4430D1D-27AC-407D-8A2B-4800BDC615DD}"/>
          </ac:spMkLst>
        </pc:spChg>
        <pc:spChg chg="add mod">
          <ac:chgData name="Dimitar Zahariev" userId="b84e4ebc77879e88" providerId="LiveId" clId="{6DFF1614-D017-47D0-8BD1-DF958131BAFA}" dt="2020-02-06T10:45:04.068" v="23122" actId="1076"/>
          <ac:spMkLst>
            <pc:docMk/>
            <pc:sldMk cId="2692976803" sldId="790"/>
            <ac:spMk id="7" creationId="{DF4E6054-C023-499A-B60D-EF6FABA8412A}"/>
          </ac:spMkLst>
        </pc:spChg>
        <pc:spChg chg="add mod">
          <ac:chgData name="Dimitar Zahariev" userId="b84e4ebc77879e88" providerId="LiveId" clId="{6DFF1614-D017-47D0-8BD1-DF958131BAFA}" dt="2020-02-06T10:45:08.327" v="23123" actId="122"/>
          <ac:spMkLst>
            <pc:docMk/>
            <pc:sldMk cId="2692976803" sldId="790"/>
            <ac:spMk id="8" creationId="{972C182E-5ABD-42DB-991C-EAB2C559C4D4}"/>
          </ac:spMkLst>
        </pc:spChg>
        <pc:spChg chg="add mod">
          <ac:chgData name="Dimitar Zahariev" userId="b84e4ebc77879e88" providerId="LiveId" clId="{6DFF1614-D017-47D0-8BD1-DF958131BAFA}" dt="2020-02-06T10:45:04.068" v="23122" actId="1076"/>
          <ac:spMkLst>
            <pc:docMk/>
            <pc:sldMk cId="2692976803" sldId="790"/>
            <ac:spMk id="9" creationId="{7D16612B-907D-4159-B1FC-1CE9321422F9}"/>
          </ac:spMkLst>
        </pc:spChg>
        <pc:spChg chg="add mod">
          <ac:chgData name="Dimitar Zahariev" userId="b84e4ebc77879e88" providerId="LiveId" clId="{6DFF1614-D017-47D0-8BD1-DF958131BAFA}" dt="2020-02-06T10:45:04.068" v="23122" actId="1076"/>
          <ac:spMkLst>
            <pc:docMk/>
            <pc:sldMk cId="2692976803" sldId="790"/>
            <ac:spMk id="10" creationId="{DCCF941A-E0D2-4E98-BAAB-5B79A07F95DF}"/>
          </ac:spMkLst>
        </pc:spChg>
      </pc:sldChg>
      <pc:sldChg chg="modSp add del ord modAnim">
        <pc:chgData name="Dimitar Zahariev" userId="b84e4ebc77879e88" providerId="LiveId" clId="{6DFF1614-D017-47D0-8BD1-DF958131BAFA}" dt="2020-02-06T15:05:34.460" v="23810" actId="47"/>
        <pc:sldMkLst>
          <pc:docMk/>
          <pc:sldMk cId="3075301527" sldId="791"/>
        </pc:sldMkLst>
        <pc:spChg chg="mod">
          <ac:chgData name="Dimitar Zahariev" userId="b84e4ebc77879e88" providerId="LiveId" clId="{6DFF1614-D017-47D0-8BD1-DF958131BAFA}" dt="2020-02-05T21:23:47.320" v="11481" actId="20577"/>
          <ac:spMkLst>
            <pc:docMk/>
            <pc:sldMk cId="3075301527" sldId="791"/>
            <ac:spMk id="4" creationId="{D7702113-46B5-44FF-AE34-AED42A801FFF}"/>
          </ac:spMkLst>
        </pc:spChg>
        <pc:spChg chg="mod">
          <ac:chgData name="Dimitar Zahariev" userId="b84e4ebc77879e88" providerId="LiveId" clId="{6DFF1614-D017-47D0-8BD1-DF958131BAFA}" dt="2020-02-05T23:39:19.074" v="18103" actId="13926"/>
          <ac:spMkLst>
            <pc:docMk/>
            <pc:sldMk cId="3075301527" sldId="791"/>
            <ac:spMk id="5" creationId="{25D4DC16-7C8F-4647-B097-E39063E1F4FD}"/>
          </ac:spMkLst>
        </pc:spChg>
      </pc:sldChg>
      <pc:sldChg chg="modSp add modAnim">
        <pc:chgData name="Dimitar Zahariev" userId="b84e4ebc77879e88" providerId="LiveId" clId="{6DFF1614-D017-47D0-8BD1-DF958131BAFA}" dt="2020-02-06T14:42:16.930" v="23571"/>
        <pc:sldMkLst>
          <pc:docMk/>
          <pc:sldMk cId="430942288" sldId="792"/>
        </pc:sldMkLst>
        <pc:spChg chg="mod">
          <ac:chgData name="Dimitar Zahariev" userId="b84e4ebc77879e88" providerId="LiveId" clId="{6DFF1614-D017-47D0-8BD1-DF958131BAFA}" dt="2020-02-05T22:07:41.467" v="13342"/>
          <ac:spMkLst>
            <pc:docMk/>
            <pc:sldMk cId="430942288" sldId="792"/>
            <ac:spMk id="4" creationId="{D7702113-46B5-44FF-AE34-AED42A801FFF}"/>
          </ac:spMkLst>
        </pc:spChg>
        <pc:spChg chg="mod">
          <ac:chgData name="Dimitar Zahariev" userId="b84e4ebc77879e88" providerId="LiveId" clId="{6DFF1614-D017-47D0-8BD1-DF958131BAFA}" dt="2020-02-05T22:20:50.547" v="13846" actId="20577"/>
          <ac:spMkLst>
            <pc:docMk/>
            <pc:sldMk cId="430942288" sldId="792"/>
            <ac:spMk id="5" creationId="{25D4DC16-7C8F-4647-B097-E39063E1F4FD}"/>
          </ac:spMkLst>
        </pc:spChg>
        <pc:spChg chg="mod">
          <ac:chgData name="Dimitar Zahariev" userId="b84e4ebc77879e88" providerId="LiveId" clId="{6DFF1614-D017-47D0-8BD1-DF958131BAFA}" dt="2020-02-05T22:20:55.230" v="13853" actId="1036"/>
          <ac:spMkLst>
            <pc:docMk/>
            <pc:sldMk cId="430942288" sldId="792"/>
            <ac:spMk id="7" creationId="{AB7E4AD4-BA8D-4012-B4B9-C5725015A28F}"/>
          </ac:spMkLst>
        </pc:spChg>
      </pc:sldChg>
      <pc:sldChg chg="modSp add modAnim">
        <pc:chgData name="Dimitar Zahariev" userId="b84e4ebc77879e88" providerId="LiveId" clId="{6DFF1614-D017-47D0-8BD1-DF958131BAFA}" dt="2020-02-05T22:24:20.324" v="14071" actId="1036"/>
        <pc:sldMkLst>
          <pc:docMk/>
          <pc:sldMk cId="266890923" sldId="793"/>
        </pc:sldMkLst>
        <pc:spChg chg="mod">
          <ac:chgData name="Dimitar Zahariev" userId="b84e4ebc77879e88" providerId="LiveId" clId="{6DFF1614-D017-47D0-8BD1-DF958131BAFA}" dt="2020-02-05T22:12:37.335" v="13532"/>
          <ac:spMkLst>
            <pc:docMk/>
            <pc:sldMk cId="266890923" sldId="793"/>
            <ac:spMk id="4" creationId="{D7702113-46B5-44FF-AE34-AED42A801FFF}"/>
          </ac:spMkLst>
        </pc:spChg>
        <pc:spChg chg="mod">
          <ac:chgData name="Dimitar Zahariev" userId="b84e4ebc77879e88" providerId="LiveId" clId="{6DFF1614-D017-47D0-8BD1-DF958131BAFA}" dt="2020-02-05T22:24:16.108" v="14063" actId="20577"/>
          <ac:spMkLst>
            <pc:docMk/>
            <pc:sldMk cId="266890923" sldId="793"/>
            <ac:spMk id="5" creationId="{25D4DC16-7C8F-4647-B097-E39063E1F4FD}"/>
          </ac:spMkLst>
        </pc:spChg>
        <pc:spChg chg="mod">
          <ac:chgData name="Dimitar Zahariev" userId="b84e4ebc77879e88" providerId="LiveId" clId="{6DFF1614-D017-47D0-8BD1-DF958131BAFA}" dt="2020-02-05T22:24:20.324" v="14071" actId="1036"/>
          <ac:spMkLst>
            <pc:docMk/>
            <pc:sldMk cId="266890923" sldId="793"/>
            <ac:spMk id="7" creationId="{AB7E4AD4-BA8D-4012-B4B9-C5725015A28F}"/>
          </ac:spMkLst>
        </pc:spChg>
      </pc:sldChg>
      <pc:sldChg chg="modSp add">
        <pc:chgData name="Dimitar Zahariev" userId="b84e4ebc77879e88" providerId="LiveId" clId="{6DFF1614-D017-47D0-8BD1-DF958131BAFA}" dt="2020-02-05T23:49:02.693" v="18193" actId="6549"/>
        <pc:sldMkLst>
          <pc:docMk/>
          <pc:sldMk cId="1349719697" sldId="794"/>
        </pc:sldMkLst>
        <pc:spChg chg="mod">
          <ac:chgData name="Dimitar Zahariev" userId="b84e4ebc77879e88" providerId="LiveId" clId="{6DFF1614-D017-47D0-8BD1-DF958131BAFA}" dt="2020-02-05T23:46:12.491" v="18133" actId="20577"/>
          <ac:spMkLst>
            <pc:docMk/>
            <pc:sldMk cId="1349719697" sldId="794"/>
            <ac:spMk id="4" creationId="{D7702113-46B5-44FF-AE34-AED42A801FFF}"/>
          </ac:spMkLst>
        </pc:spChg>
        <pc:spChg chg="mod">
          <ac:chgData name="Dimitar Zahariev" userId="b84e4ebc77879e88" providerId="LiveId" clId="{6DFF1614-D017-47D0-8BD1-DF958131BAFA}" dt="2020-02-05T23:49:02.693" v="18193" actId="6549"/>
          <ac:spMkLst>
            <pc:docMk/>
            <pc:sldMk cId="1349719697" sldId="794"/>
            <ac:spMk id="7" creationId="{A5D5BF16-B3AE-488E-8325-937F53F55200}"/>
          </ac:spMkLst>
        </pc:spChg>
        <pc:spChg chg="mod">
          <ac:chgData name="Dimitar Zahariev" userId="b84e4ebc77879e88" providerId="LiveId" clId="{6DFF1614-D017-47D0-8BD1-DF958131BAFA}" dt="2020-02-05T23:48:42.950" v="18190"/>
          <ac:spMkLst>
            <pc:docMk/>
            <pc:sldMk cId="1349719697" sldId="794"/>
            <ac:spMk id="9" creationId="{CCA1DBD0-1B67-4A4A-AEA7-8F7B423B2B10}"/>
          </ac:spMkLst>
        </pc:spChg>
      </pc:sldChg>
      <pc:sldChg chg="delSp modSp add ord delAnim modAnim">
        <pc:chgData name="Dimitar Zahariev" userId="b84e4ebc77879e88" providerId="LiveId" clId="{6DFF1614-D017-47D0-8BD1-DF958131BAFA}" dt="2020-02-06T00:13:59.623" v="19328" actId="478"/>
        <pc:sldMkLst>
          <pc:docMk/>
          <pc:sldMk cId="2250947689" sldId="795"/>
        </pc:sldMkLst>
        <pc:spChg chg="mod">
          <ac:chgData name="Dimitar Zahariev" userId="b84e4ebc77879e88" providerId="LiveId" clId="{6DFF1614-D017-47D0-8BD1-DF958131BAFA}" dt="2020-02-05T23:54:33.643" v="18207" actId="20577"/>
          <ac:spMkLst>
            <pc:docMk/>
            <pc:sldMk cId="2250947689" sldId="795"/>
            <ac:spMk id="4" creationId="{D7702113-46B5-44FF-AE34-AED42A801FFF}"/>
          </ac:spMkLst>
        </pc:spChg>
        <pc:spChg chg="mod">
          <ac:chgData name="Dimitar Zahariev" userId="b84e4ebc77879e88" providerId="LiveId" clId="{6DFF1614-D017-47D0-8BD1-DF958131BAFA}" dt="2020-02-06T00:04:43.242" v="18652" actId="113"/>
          <ac:spMkLst>
            <pc:docMk/>
            <pc:sldMk cId="2250947689" sldId="795"/>
            <ac:spMk id="5" creationId="{25D4DC16-7C8F-4647-B097-E39063E1F4FD}"/>
          </ac:spMkLst>
        </pc:spChg>
        <pc:spChg chg="del">
          <ac:chgData name="Dimitar Zahariev" userId="b84e4ebc77879e88" providerId="LiveId" clId="{6DFF1614-D017-47D0-8BD1-DF958131BAFA}" dt="2020-02-06T00:13:59.623" v="19328" actId="478"/>
          <ac:spMkLst>
            <pc:docMk/>
            <pc:sldMk cId="2250947689" sldId="795"/>
            <ac:spMk id="6" creationId="{BA4A7289-76C1-442E-ADC1-6856D9F4C3F2}"/>
          </ac:spMkLst>
        </pc:spChg>
      </pc:sldChg>
      <pc:sldChg chg="modSp add modAnim">
        <pc:chgData name="Dimitar Zahariev" userId="b84e4ebc77879e88" providerId="LiveId" clId="{6DFF1614-D017-47D0-8BD1-DF958131BAFA}" dt="2020-02-06T14:47:29.265" v="23632"/>
        <pc:sldMkLst>
          <pc:docMk/>
          <pc:sldMk cId="697039922" sldId="796"/>
        </pc:sldMkLst>
        <pc:spChg chg="mod">
          <ac:chgData name="Dimitar Zahariev" userId="b84e4ebc77879e88" providerId="LiveId" clId="{6DFF1614-D017-47D0-8BD1-DF958131BAFA}" dt="2020-02-06T00:24:56.625" v="19609" actId="20577"/>
          <ac:spMkLst>
            <pc:docMk/>
            <pc:sldMk cId="697039922" sldId="796"/>
            <ac:spMk id="4" creationId="{D7702113-46B5-44FF-AE34-AED42A801FFF}"/>
          </ac:spMkLst>
        </pc:spChg>
        <pc:spChg chg="mod">
          <ac:chgData name="Dimitar Zahariev" userId="b84e4ebc77879e88" providerId="LiveId" clId="{6DFF1614-D017-47D0-8BD1-DF958131BAFA}" dt="2020-02-06T14:47:01.425" v="23618" actId="20577"/>
          <ac:spMkLst>
            <pc:docMk/>
            <pc:sldMk cId="697039922" sldId="796"/>
            <ac:spMk id="5" creationId="{25D4DC16-7C8F-4647-B097-E39063E1F4FD}"/>
          </ac:spMkLst>
        </pc:spChg>
      </pc:sldChg>
      <pc:sldChg chg="add del">
        <pc:chgData name="Dimitar Zahariev" userId="b84e4ebc77879e88" providerId="LiveId" clId="{6DFF1614-D017-47D0-8BD1-DF958131BAFA}" dt="2020-02-06T05:16:21.144" v="22776" actId="47"/>
        <pc:sldMkLst>
          <pc:docMk/>
          <pc:sldMk cId="504013724" sldId="797"/>
        </pc:sldMkLst>
      </pc:sldChg>
      <pc:sldChg chg="modSp add del ord">
        <pc:chgData name="Dimitar Zahariev" userId="b84e4ebc77879e88" providerId="LiveId" clId="{6DFF1614-D017-47D0-8BD1-DF958131BAFA}" dt="2020-02-06T14:52:30.404" v="23752" actId="47"/>
        <pc:sldMkLst>
          <pc:docMk/>
          <pc:sldMk cId="2340974611" sldId="798"/>
        </pc:sldMkLst>
        <pc:spChg chg="mod">
          <ac:chgData name="Dimitar Zahariev" userId="b84e4ebc77879e88" providerId="LiveId" clId="{6DFF1614-D017-47D0-8BD1-DF958131BAFA}" dt="2020-02-06T01:35:36.449" v="22625" actId="20577"/>
          <ac:spMkLst>
            <pc:docMk/>
            <pc:sldMk cId="2340974611" sldId="798"/>
            <ac:spMk id="4" creationId="{D7702113-46B5-44FF-AE34-AED42A801FFF}"/>
          </ac:spMkLst>
        </pc:spChg>
      </pc:sldChg>
      <pc:sldMasterChg chg="modSldLayout">
        <pc:chgData name="Dimitar Zahariev" userId="b84e4ebc77879e88" providerId="LiveId" clId="{6DFF1614-D017-47D0-8BD1-DF958131BAFA}" dt="2020-02-04T21:57:27.185" v="111" actId="1037"/>
        <pc:sldMasterMkLst>
          <pc:docMk/>
          <pc:sldMasterMk cId="156789181" sldId="2147483675"/>
        </pc:sldMasterMkLst>
        <pc:sldLayoutChg chg="addSp delSp">
          <pc:chgData name="Dimitar Zahariev" userId="b84e4ebc77879e88" providerId="LiveId" clId="{6DFF1614-D017-47D0-8BD1-DF958131BAFA}" dt="2020-02-04T21:53:38.841" v="2"/>
          <pc:sldLayoutMkLst>
            <pc:docMk/>
            <pc:sldMasterMk cId="156789181" sldId="2147483675"/>
            <pc:sldLayoutMk cId="970179299" sldId="2147483676"/>
          </pc:sldLayoutMkLst>
          <pc:picChg chg="del">
            <ac:chgData name="Dimitar Zahariev" userId="b84e4ebc77879e88" providerId="LiveId" clId="{6DFF1614-D017-47D0-8BD1-DF958131BAFA}" dt="2020-02-04T21:53:38.467" v="1" actId="478"/>
            <ac:picMkLst>
              <pc:docMk/>
              <pc:sldMasterMk cId="156789181" sldId="2147483675"/>
              <pc:sldLayoutMk cId="970179299" sldId="2147483676"/>
              <ac:picMk id="20" creationId="{4E66E049-81E2-4AE4-8AEE-89A5335A5848}"/>
            </ac:picMkLst>
          </pc:picChg>
          <pc:picChg chg="add">
            <ac:chgData name="Dimitar Zahariev" userId="b84e4ebc77879e88" providerId="LiveId" clId="{6DFF1614-D017-47D0-8BD1-DF958131BAFA}" dt="2020-02-04T21:53:38.841" v="2"/>
            <ac:picMkLst>
              <pc:docMk/>
              <pc:sldMasterMk cId="156789181" sldId="2147483675"/>
              <pc:sldLayoutMk cId="970179299" sldId="2147483676"/>
              <ac:picMk id="21" creationId="{D5B0F25F-E6AD-49C5-86D7-45FB6EEA3F68}"/>
            </ac:picMkLst>
          </pc:picChg>
        </pc:sldLayoutChg>
        <pc:sldLayoutChg chg="addSp delSp modSp">
          <pc:chgData name="Dimitar Zahariev" userId="b84e4ebc77879e88" providerId="LiveId" clId="{6DFF1614-D017-47D0-8BD1-DF958131BAFA}" dt="2020-02-04T21:57:27.185" v="111" actId="1037"/>
          <pc:sldLayoutMkLst>
            <pc:docMk/>
            <pc:sldMasterMk cId="156789181" sldId="2147483675"/>
            <pc:sldLayoutMk cId="218654515" sldId="2147483678"/>
          </pc:sldLayoutMkLst>
          <pc:picChg chg="del">
            <ac:chgData name="Dimitar Zahariev" userId="b84e4ebc77879e88" providerId="LiveId" clId="{6DFF1614-D017-47D0-8BD1-DF958131BAFA}" dt="2020-02-04T21:56:56.773" v="105" actId="478"/>
            <ac:picMkLst>
              <pc:docMk/>
              <pc:sldMasterMk cId="156789181" sldId="2147483675"/>
              <pc:sldLayoutMk cId="218654515" sldId="2147483678"/>
              <ac:picMk id="7" creationId="{7E7F8A29-9872-49EB-9889-6CA0EC10C7E5}"/>
            </ac:picMkLst>
          </pc:picChg>
          <pc:picChg chg="add mod">
            <ac:chgData name="Dimitar Zahariev" userId="b84e4ebc77879e88" providerId="LiveId" clId="{6DFF1614-D017-47D0-8BD1-DF958131BAFA}" dt="2020-02-04T21:57:27.185" v="111" actId="1037"/>
            <ac:picMkLst>
              <pc:docMk/>
              <pc:sldMasterMk cId="156789181" sldId="2147483675"/>
              <pc:sldLayoutMk cId="218654515" sldId="2147483678"/>
              <ac:picMk id="8" creationId="{9FA635B5-00A8-44DD-ABAA-A2984B8B577A}"/>
            </ac:picMkLst>
          </pc:picChg>
        </pc:sldLayoutChg>
      </pc:sldMasterChg>
    </pc:docChg>
  </pc:docChgLst>
  <pc:docChgLst>
    <pc:chgData name="Dimitar Zahariev" userId="b84e4ebc77879e88" providerId="LiveId" clId="{3700EFBF-A6B9-418E-AEF0-C811B61A28C1}"/>
    <pc:docChg chg="undo redo custSel addSld delSld modSld sldOrd modMainMaster modSection">
      <pc:chgData name="Dimitar Zahariev" userId="b84e4ebc77879e88" providerId="LiveId" clId="{3700EFBF-A6B9-418E-AEF0-C811B61A28C1}" dt="2019-12-03T08:55:15.360" v="14869" actId="20577"/>
      <pc:docMkLst>
        <pc:docMk/>
      </pc:docMkLst>
      <pc:sldChg chg="modSp">
        <pc:chgData name="Dimitar Zahariev" userId="b84e4ebc77879e88" providerId="LiveId" clId="{3700EFBF-A6B9-418E-AEF0-C811B61A28C1}" dt="2019-12-01T18:10:10.526" v="4732" actId="20577"/>
        <pc:sldMkLst>
          <pc:docMk/>
          <pc:sldMk cId="3215379390" sldId="274"/>
        </pc:sldMkLst>
        <pc:spChg chg="mod">
          <ac:chgData name="Dimitar Zahariev" userId="b84e4ebc77879e88" providerId="LiveId" clId="{3700EFBF-A6B9-418E-AEF0-C811B61A28C1}" dt="2019-12-01T14:59:13.709" v="668" actId="20577"/>
          <ac:spMkLst>
            <pc:docMk/>
            <pc:sldMk cId="3215379390" sldId="274"/>
            <ac:spMk id="2" creationId="{37F91798-9AD5-4209-8887-958029548481}"/>
          </ac:spMkLst>
        </pc:spChg>
        <pc:spChg chg="mod">
          <ac:chgData name="Dimitar Zahariev" userId="b84e4ebc77879e88" providerId="LiveId" clId="{3700EFBF-A6B9-418E-AEF0-C811B61A28C1}" dt="2019-12-01T18:10:10.526" v="4732" actId="20577"/>
          <ac:spMkLst>
            <pc:docMk/>
            <pc:sldMk cId="3215379390" sldId="274"/>
            <ac:spMk id="3" creationId="{A004DC04-DA2A-41C0-8578-4B8D2F08EA7D}"/>
          </ac:spMkLst>
        </pc:spChg>
      </pc:sldChg>
      <pc:sldChg chg="modSp modAnim">
        <pc:chgData name="Dimitar Zahariev" userId="b84e4ebc77879e88" providerId="LiveId" clId="{3700EFBF-A6B9-418E-AEF0-C811B61A28C1}" dt="2019-12-02T14:31:14.423" v="13607"/>
        <pc:sldMkLst>
          <pc:docMk/>
          <pc:sldMk cId="1646986932" sldId="276"/>
        </pc:sldMkLst>
        <pc:spChg chg="mod">
          <ac:chgData name="Dimitar Zahariev" userId="b84e4ebc77879e88" providerId="LiveId" clId="{3700EFBF-A6B9-418E-AEF0-C811B61A28C1}" dt="2019-12-01T17:41:03.438" v="4424" actId="20577"/>
          <ac:spMkLst>
            <pc:docMk/>
            <pc:sldMk cId="1646986932" sldId="276"/>
            <ac:spMk id="444419" creationId="{00000000-0000-0000-0000-000000000000}"/>
          </ac:spMkLst>
        </pc:spChg>
      </pc:sldChg>
      <pc:sldChg chg="delSp modSp delAnim modAnim">
        <pc:chgData name="Dimitar Zahariev" userId="b84e4ebc77879e88" providerId="LiveId" clId="{3700EFBF-A6B9-418E-AEF0-C811B61A28C1}" dt="2019-12-03T08:55:15.360" v="14869" actId="20577"/>
        <pc:sldMkLst>
          <pc:docMk/>
          <pc:sldMk cId="2087190546" sldId="349"/>
        </pc:sldMkLst>
        <pc:spChg chg="mod">
          <ac:chgData name="Dimitar Zahariev" userId="b84e4ebc77879e88" providerId="LiveId" clId="{3700EFBF-A6B9-418E-AEF0-C811B61A28C1}" dt="2019-12-03T08:49:18.713" v="14663" actId="20577"/>
          <ac:spMkLst>
            <pc:docMk/>
            <pc:sldMk cId="2087190546" sldId="349"/>
            <ac:spMk id="4" creationId="{00000000-0000-0000-0000-000000000000}"/>
          </ac:spMkLst>
        </pc:spChg>
        <pc:spChg chg="mod">
          <ac:chgData name="Dimitar Zahariev" userId="b84e4ebc77879e88" providerId="LiveId" clId="{3700EFBF-A6B9-418E-AEF0-C811B61A28C1}" dt="2019-12-03T08:55:15.360" v="14869" actId="20577"/>
          <ac:spMkLst>
            <pc:docMk/>
            <pc:sldMk cId="2087190546" sldId="349"/>
            <ac:spMk id="14" creationId="{0E49D336-45B6-44D3-97C4-E28F8DEA2022}"/>
          </ac:spMkLst>
        </pc:spChg>
        <pc:spChg chg="del mod">
          <ac:chgData name="Dimitar Zahariev" userId="b84e4ebc77879e88" providerId="LiveId" clId="{3700EFBF-A6B9-418E-AEF0-C811B61A28C1}" dt="2019-12-01T15:04:18.663" v="912" actId="478"/>
          <ac:spMkLst>
            <pc:docMk/>
            <pc:sldMk cId="2087190546" sldId="349"/>
            <ac:spMk id="15" creationId="{589431F5-332F-456F-AE1F-E00605CB02EF}"/>
          </ac:spMkLst>
        </pc:spChg>
        <pc:spChg chg="del">
          <ac:chgData name="Dimitar Zahariev" userId="b84e4ebc77879e88" providerId="LiveId" clId="{3700EFBF-A6B9-418E-AEF0-C811B61A28C1}" dt="2019-12-01T15:04:13.483" v="910" actId="478"/>
          <ac:spMkLst>
            <pc:docMk/>
            <pc:sldMk cId="2087190546" sldId="349"/>
            <ac:spMk id="16" creationId="{B4487FE9-72AA-4089-9DD7-E1ED64273A95}"/>
          </ac:spMkLst>
        </pc:spChg>
        <pc:grpChg chg="mod">
          <ac:chgData name="Dimitar Zahariev" userId="b84e4ebc77879e88" providerId="LiveId" clId="{3700EFBF-A6B9-418E-AEF0-C811B61A28C1}" dt="2019-12-03T08:54:43.492" v="14866" actId="14100"/>
          <ac:grpSpMkLst>
            <pc:docMk/>
            <pc:sldMk cId="2087190546" sldId="349"/>
            <ac:grpSpMk id="9" creationId="{EBAFE522-EB7D-4931-A015-9A7E8A98517D}"/>
          </ac:grpSpMkLst>
        </pc:grpChg>
        <pc:picChg chg="mod">
          <ac:chgData name="Dimitar Zahariev" userId="b84e4ebc77879e88" providerId="LiveId" clId="{3700EFBF-A6B9-418E-AEF0-C811B61A28C1}" dt="2019-12-03T08:54:50.045" v="14867" actId="1076"/>
          <ac:picMkLst>
            <pc:docMk/>
            <pc:sldMk cId="2087190546" sldId="349"/>
            <ac:picMk id="13" creationId="{CCC3A316-993C-4741-8826-E104F27650A3}"/>
          </ac:picMkLst>
        </pc:picChg>
      </pc:sldChg>
      <pc:sldChg chg="delSp modSp">
        <pc:chgData name="Dimitar Zahariev" userId="b84e4ebc77879e88" providerId="LiveId" clId="{3700EFBF-A6B9-418E-AEF0-C811B61A28C1}" dt="2019-12-01T20:48:55.627" v="4849" actId="20577"/>
        <pc:sldMkLst>
          <pc:docMk/>
          <pc:sldMk cId="882194472" sldId="353"/>
        </pc:sldMkLst>
        <pc:spChg chg="mod">
          <ac:chgData name="Dimitar Zahariev" userId="b84e4ebc77879e88" providerId="LiveId" clId="{3700EFBF-A6B9-418E-AEF0-C811B61A28C1}" dt="2019-12-01T15:16:54.788" v="1037" actId="20577"/>
          <ac:spMkLst>
            <pc:docMk/>
            <pc:sldMk cId="882194472" sldId="353"/>
            <ac:spMk id="4" creationId="{BEB5BB41-09D4-4E9F-8C80-EE8709171CB3}"/>
          </ac:spMkLst>
        </pc:spChg>
        <pc:spChg chg="mod">
          <ac:chgData name="Dimitar Zahariev" userId="b84e4ebc77879e88" providerId="LiveId" clId="{3700EFBF-A6B9-418E-AEF0-C811B61A28C1}" dt="2019-12-01T20:48:55.627" v="4849" actId="20577"/>
          <ac:spMkLst>
            <pc:docMk/>
            <pc:sldMk cId="882194472" sldId="353"/>
            <ac:spMk id="5" creationId="{11A1BDA3-1568-4FA9-867E-D3CB207F2824}"/>
          </ac:spMkLst>
        </pc:spChg>
        <pc:picChg chg="del">
          <ac:chgData name="Dimitar Zahariev" userId="b84e4ebc77879e88" providerId="LiveId" clId="{3700EFBF-A6B9-418E-AEF0-C811B61A28C1}" dt="2019-12-01T15:14:17.859" v="927" actId="478"/>
          <ac:picMkLst>
            <pc:docMk/>
            <pc:sldMk cId="882194472" sldId="353"/>
            <ac:picMk id="8" creationId="{2270ACC5-8169-478D-B459-9B0DCDB597D0}"/>
          </ac:picMkLst>
        </pc:picChg>
      </pc:sldChg>
      <pc:sldChg chg="del">
        <pc:chgData name="Dimitar Zahariev" userId="b84e4ebc77879e88" providerId="LiveId" clId="{3700EFBF-A6B9-418E-AEF0-C811B61A28C1}" dt="2019-12-01T15:16:16.052" v="1010" actId="2696"/>
        <pc:sldMkLst>
          <pc:docMk/>
          <pc:sldMk cId="3038124296" sldId="388"/>
        </pc:sldMkLst>
      </pc:sldChg>
      <pc:sldChg chg="del">
        <pc:chgData name="Dimitar Zahariev" userId="b84e4ebc77879e88" providerId="LiveId" clId="{3700EFBF-A6B9-418E-AEF0-C811B61A28C1}" dt="2019-12-01T15:16:18.277" v="1012" actId="2696"/>
        <pc:sldMkLst>
          <pc:docMk/>
          <pc:sldMk cId="3577361470" sldId="391"/>
        </pc:sldMkLst>
      </pc:sldChg>
      <pc:sldChg chg="del">
        <pc:chgData name="Dimitar Zahariev" userId="b84e4ebc77879e88" providerId="LiveId" clId="{3700EFBF-A6B9-418E-AEF0-C811B61A28C1}" dt="2019-12-01T15:16:16.043" v="1008" actId="2696"/>
        <pc:sldMkLst>
          <pc:docMk/>
          <pc:sldMk cId="4133683101" sldId="394"/>
        </pc:sldMkLst>
      </pc:sldChg>
      <pc:sldChg chg="del">
        <pc:chgData name="Dimitar Zahariev" userId="b84e4ebc77879e88" providerId="LiveId" clId="{3700EFBF-A6B9-418E-AEF0-C811B61A28C1}" dt="2019-12-01T15:16:16.052" v="1009" actId="2696"/>
        <pc:sldMkLst>
          <pc:docMk/>
          <pc:sldMk cId="90662675" sldId="395"/>
        </pc:sldMkLst>
      </pc:sldChg>
      <pc:sldChg chg="del">
        <pc:chgData name="Dimitar Zahariev" userId="b84e4ebc77879e88" providerId="LiveId" clId="{3700EFBF-A6B9-418E-AEF0-C811B61A28C1}" dt="2019-12-01T15:16:20.421" v="1013" actId="2696"/>
        <pc:sldMkLst>
          <pc:docMk/>
          <pc:sldMk cId="2820825661" sldId="397"/>
        </pc:sldMkLst>
      </pc:sldChg>
      <pc:sldChg chg="del">
        <pc:chgData name="Dimitar Zahariev" userId="b84e4ebc77879e88" providerId="LiveId" clId="{3700EFBF-A6B9-418E-AEF0-C811B61A28C1}" dt="2019-12-01T15:14:25.922" v="928" actId="2696"/>
        <pc:sldMkLst>
          <pc:docMk/>
          <pc:sldMk cId="1909796700" sldId="402"/>
        </pc:sldMkLst>
      </pc:sldChg>
      <pc:sldChg chg="del">
        <pc:chgData name="Dimitar Zahariev" userId="b84e4ebc77879e88" providerId="LiveId" clId="{3700EFBF-A6B9-418E-AEF0-C811B61A28C1}" dt="2019-12-01T15:16:16.012" v="1001" actId="2696"/>
        <pc:sldMkLst>
          <pc:docMk/>
          <pc:sldMk cId="1083497418" sldId="407"/>
        </pc:sldMkLst>
      </pc:sldChg>
      <pc:sldChg chg="del">
        <pc:chgData name="Dimitar Zahariev" userId="b84e4ebc77879e88" providerId="LiveId" clId="{3700EFBF-A6B9-418E-AEF0-C811B61A28C1}" dt="2019-12-01T15:16:16.022" v="1003" actId="2696"/>
        <pc:sldMkLst>
          <pc:docMk/>
          <pc:sldMk cId="2385577251" sldId="409"/>
        </pc:sldMkLst>
      </pc:sldChg>
      <pc:sldChg chg="del">
        <pc:chgData name="Dimitar Zahariev" userId="b84e4ebc77879e88" providerId="LiveId" clId="{3700EFBF-A6B9-418E-AEF0-C811B61A28C1}" dt="2019-12-01T15:16:16.032" v="1005" actId="2696"/>
        <pc:sldMkLst>
          <pc:docMk/>
          <pc:sldMk cId="3943276581" sldId="410"/>
        </pc:sldMkLst>
      </pc:sldChg>
      <pc:sldChg chg="del">
        <pc:chgData name="Dimitar Zahariev" userId="b84e4ebc77879e88" providerId="LiveId" clId="{3700EFBF-A6B9-418E-AEF0-C811B61A28C1}" dt="2019-12-01T15:16:16.032" v="1006" actId="2696"/>
        <pc:sldMkLst>
          <pc:docMk/>
          <pc:sldMk cId="3521445500" sldId="411"/>
        </pc:sldMkLst>
      </pc:sldChg>
      <pc:sldChg chg="del">
        <pc:chgData name="Dimitar Zahariev" userId="b84e4ebc77879e88" providerId="LiveId" clId="{3700EFBF-A6B9-418E-AEF0-C811B61A28C1}" dt="2019-12-01T14:57:35.276" v="623" actId="2696"/>
        <pc:sldMkLst>
          <pc:docMk/>
          <pc:sldMk cId="3366093874" sldId="492"/>
        </pc:sldMkLst>
      </pc:sldChg>
      <pc:sldChg chg="del">
        <pc:chgData name="Dimitar Zahariev" userId="b84e4ebc77879e88" providerId="LiveId" clId="{3700EFBF-A6B9-418E-AEF0-C811B61A28C1}" dt="2019-12-01T15:16:16.043" v="1007" actId="2696"/>
        <pc:sldMkLst>
          <pc:docMk/>
          <pc:sldMk cId="2927863715" sldId="494"/>
        </pc:sldMkLst>
      </pc:sldChg>
      <pc:sldChg chg="del">
        <pc:chgData name="Dimitar Zahariev" userId="b84e4ebc77879e88" providerId="LiveId" clId="{3700EFBF-A6B9-418E-AEF0-C811B61A28C1}" dt="2019-12-01T15:16:16.052" v="1011" actId="2696"/>
        <pc:sldMkLst>
          <pc:docMk/>
          <pc:sldMk cId="2461307865" sldId="495"/>
        </pc:sldMkLst>
      </pc:sldChg>
      <pc:sldChg chg="del">
        <pc:chgData name="Dimitar Zahariev" userId="b84e4ebc77879e88" providerId="LiveId" clId="{3700EFBF-A6B9-418E-AEF0-C811B61A28C1}" dt="2019-12-01T15:16:15.971" v="997" actId="2696"/>
        <pc:sldMkLst>
          <pc:docMk/>
          <pc:sldMk cId="1536342511" sldId="496"/>
        </pc:sldMkLst>
      </pc:sldChg>
      <pc:sldChg chg="del">
        <pc:chgData name="Dimitar Zahariev" userId="b84e4ebc77879e88" providerId="LiveId" clId="{3700EFBF-A6B9-418E-AEF0-C811B61A28C1}" dt="2019-12-01T15:16:15.992" v="998" actId="2696"/>
        <pc:sldMkLst>
          <pc:docMk/>
          <pc:sldMk cId="4006955103" sldId="497"/>
        </pc:sldMkLst>
      </pc:sldChg>
      <pc:sldChg chg="del">
        <pc:chgData name="Dimitar Zahariev" userId="b84e4ebc77879e88" providerId="LiveId" clId="{3700EFBF-A6B9-418E-AEF0-C811B61A28C1}" dt="2019-12-01T15:16:16.022" v="1002" actId="2696"/>
        <pc:sldMkLst>
          <pc:docMk/>
          <pc:sldMk cId="3901867048" sldId="499"/>
        </pc:sldMkLst>
      </pc:sldChg>
      <pc:sldChg chg="del">
        <pc:chgData name="Dimitar Zahariev" userId="b84e4ebc77879e88" providerId="LiveId" clId="{3700EFBF-A6B9-418E-AEF0-C811B61A28C1}" dt="2019-12-01T15:16:15.992" v="999" actId="2696"/>
        <pc:sldMkLst>
          <pc:docMk/>
          <pc:sldMk cId="2364615923" sldId="501"/>
        </pc:sldMkLst>
      </pc:sldChg>
      <pc:sldChg chg="del">
        <pc:chgData name="Dimitar Zahariev" userId="b84e4ebc77879e88" providerId="LiveId" clId="{3700EFBF-A6B9-418E-AEF0-C811B61A28C1}" dt="2019-12-01T15:16:16.007" v="1000" actId="2696"/>
        <pc:sldMkLst>
          <pc:docMk/>
          <pc:sldMk cId="2070847450" sldId="502"/>
        </pc:sldMkLst>
      </pc:sldChg>
      <pc:sldChg chg="addSp delSp modSp add del">
        <pc:chgData name="Dimitar Zahariev" userId="b84e4ebc77879e88" providerId="LiveId" clId="{3700EFBF-A6B9-418E-AEF0-C811B61A28C1}" dt="2019-12-01T15:16:16.032" v="1004" actId="2696"/>
        <pc:sldMkLst>
          <pc:docMk/>
          <pc:sldMk cId="848125996" sldId="503"/>
        </pc:sldMkLst>
        <pc:spChg chg="add del">
          <ac:chgData name="Dimitar Zahariev" userId="b84e4ebc77879e88" providerId="LiveId" clId="{3700EFBF-A6B9-418E-AEF0-C811B61A28C1}" dt="2019-11-24T17:46:49.362" v="24" actId="478"/>
          <ac:spMkLst>
            <pc:docMk/>
            <pc:sldMk cId="848125996" sldId="503"/>
            <ac:spMk id="2" creationId="{BABDDE62-ACE6-46B1-A995-43ED09C21348}"/>
          </ac:spMkLst>
        </pc:spChg>
        <pc:spChg chg="mod">
          <ac:chgData name="Dimitar Zahariev" userId="b84e4ebc77879e88" providerId="LiveId" clId="{3700EFBF-A6B9-418E-AEF0-C811B61A28C1}" dt="2019-11-24T18:31:12.834" v="212" actId="20577"/>
          <ac:spMkLst>
            <pc:docMk/>
            <pc:sldMk cId="848125996" sldId="503"/>
            <ac:spMk id="3" creationId="{03C508C8-5E64-4DEB-BD23-B6068DB2966A}"/>
          </ac:spMkLst>
        </pc:spChg>
        <pc:spChg chg="add del mod">
          <ac:chgData name="Dimitar Zahariev" userId="b84e4ebc77879e88" providerId="LiveId" clId="{3700EFBF-A6B9-418E-AEF0-C811B61A28C1}" dt="2019-11-24T17:45:34.722" v="2" actId="478"/>
          <ac:spMkLst>
            <pc:docMk/>
            <pc:sldMk cId="848125996" sldId="503"/>
            <ac:spMk id="5" creationId="{4BCDEB82-0A4B-402A-BE07-C2F82FB3FFA6}"/>
          </ac:spMkLst>
        </pc:spChg>
        <pc:spChg chg="mod">
          <ac:chgData name="Dimitar Zahariev" userId="b84e4ebc77879e88" providerId="LiveId" clId="{3700EFBF-A6B9-418E-AEF0-C811B61A28C1}" dt="2019-11-24T17:47:27.202" v="32" actId="113"/>
          <ac:spMkLst>
            <pc:docMk/>
            <pc:sldMk cId="848125996" sldId="503"/>
            <ac:spMk id="8" creationId="{AA3A9AE2-37C9-4AA4-AB5A-BCF85232FB58}"/>
          </ac:spMkLst>
        </pc:spChg>
        <pc:spChg chg="add del mod">
          <ac:chgData name="Dimitar Zahariev" userId="b84e4ebc77879e88" providerId="LiveId" clId="{3700EFBF-A6B9-418E-AEF0-C811B61A28C1}" dt="2019-11-24T17:46:08.913" v="12"/>
          <ac:spMkLst>
            <pc:docMk/>
            <pc:sldMk cId="848125996" sldId="503"/>
            <ac:spMk id="9" creationId="{C2339024-FF6B-412D-A0CD-9635F2E40816}"/>
          </ac:spMkLst>
        </pc:spChg>
        <pc:spChg chg="add del mod">
          <ac:chgData name="Dimitar Zahariev" userId="b84e4ebc77879e88" providerId="LiveId" clId="{3700EFBF-A6B9-418E-AEF0-C811B61A28C1}" dt="2019-11-24T17:46:30.803" v="15" actId="478"/>
          <ac:spMkLst>
            <pc:docMk/>
            <pc:sldMk cId="848125996" sldId="503"/>
            <ac:spMk id="10" creationId="{4823579D-1CF0-4D6D-92AF-004007814289}"/>
          </ac:spMkLst>
        </pc:spChg>
        <pc:spChg chg="mod">
          <ac:chgData name="Dimitar Zahariev" userId="b84e4ebc77879e88" providerId="LiveId" clId="{3700EFBF-A6B9-418E-AEF0-C811B61A28C1}" dt="2019-11-24T17:47:32.662" v="33" actId="113"/>
          <ac:spMkLst>
            <pc:docMk/>
            <pc:sldMk cId="848125996" sldId="503"/>
            <ac:spMk id="13" creationId="{1C1601B3-5FD9-4ABC-AD2D-B2E379510165}"/>
          </ac:spMkLst>
        </pc:spChg>
        <pc:spChg chg="mod">
          <ac:chgData name="Dimitar Zahariev" userId="b84e4ebc77879e88" providerId="LiveId" clId="{3700EFBF-A6B9-418E-AEF0-C811B61A28C1}" dt="2019-11-24T18:01:37.563" v="38" actId="20577"/>
          <ac:spMkLst>
            <pc:docMk/>
            <pc:sldMk cId="848125996" sldId="503"/>
            <ac:spMk id="16" creationId="{5A2E0BCB-7978-4233-B5AE-B2CE89FF5BEC}"/>
          </ac:spMkLst>
        </pc:spChg>
        <pc:spChg chg="mod">
          <ac:chgData name="Dimitar Zahariev" userId="b84e4ebc77879e88" providerId="LiveId" clId="{3700EFBF-A6B9-418E-AEF0-C811B61A28C1}" dt="2019-11-24T18:01:53.493" v="46" actId="20577"/>
          <ac:spMkLst>
            <pc:docMk/>
            <pc:sldMk cId="848125996" sldId="503"/>
            <ac:spMk id="19" creationId="{E71FDD11-B0F7-474B-9EFE-2AD15F7EDB98}"/>
          </ac:spMkLst>
        </pc:spChg>
        <pc:spChg chg="mod">
          <ac:chgData name="Dimitar Zahariev" userId="b84e4ebc77879e88" providerId="LiveId" clId="{3700EFBF-A6B9-418E-AEF0-C811B61A28C1}" dt="2019-11-24T18:03:41.413" v="62" actId="20577"/>
          <ac:spMkLst>
            <pc:docMk/>
            <pc:sldMk cId="848125996" sldId="503"/>
            <ac:spMk id="22" creationId="{B4EBE116-52DE-4887-89AC-7E4A8866461B}"/>
          </ac:spMkLst>
        </pc:spChg>
        <pc:spChg chg="mod">
          <ac:chgData name="Dimitar Zahariev" userId="b84e4ebc77879e88" providerId="LiveId" clId="{3700EFBF-A6B9-418E-AEF0-C811B61A28C1}" dt="2019-11-24T18:04:14.163" v="66" actId="20577"/>
          <ac:spMkLst>
            <pc:docMk/>
            <pc:sldMk cId="848125996" sldId="503"/>
            <ac:spMk id="25" creationId="{FD057E20-BAEE-4F43-AA72-E443E8BA7C28}"/>
          </ac:spMkLst>
        </pc:spChg>
        <pc:spChg chg="mod">
          <ac:chgData name="Dimitar Zahariev" userId="b84e4ebc77879e88" providerId="LiveId" clId="{3700EFBF-A6B9-418E-AEF0-C811B61A28C1}" dt="2019-11-24T18:04:38.434" v="72" actId="20577"/>
          <ac:spMkLst>
            <pc:docMk/>
            <pc:sldMk cId="848125996" sldId="503"/>
            <ac:spMk id="28" creationId="{CF81944C-9EF7-4804-B282-7D5E3C87A550}"/>
          </ac:spMkLst>
        </pc:spChg>
        <pc:spChg chg="add mod">
          <ac:chgData name="Dimitar Zahariev" userId="b84e4ebc77879e88" providerId="LiveId" clId="{3700EFBF-A6B9-418E-AEF0-C811B61A28C1}" dt="2019-11-24T18:56:50.903" v="588" actId="1076"/>
          <ac:spMkLst>
            <pc:docMk/>
            <pc:sldMk cId="848125996" sldId="503"/>
            <ac:spMk id="29" creationId="{30A1627C-5D28-4BC1-92C2-C4B24D73D913}"/>
          </ac:spMkLst>
        </pc:spChg>
        <pc:spChg chg="add mod">
          <ac:chgData name="Dimitar Zahariev" userId="b84e4ebc77879e88" providerId="LiveId" clId="{3700EFBF-A6B9-418E-AEF0-C811B61A28C1}" dt="2019-11-24T18:24:14.913" v="115" actId="164"/>
          <ac:spMkLst>
            <pc:docMk/>
            <pc:sldMk cId="848125996" sldId="503"/>
            <ac:spMk id="30" creationId="{07944B52-EC21-4F7F-BA03-83BC8AA1F802}"/>
          </ac:spMkLst>
        </pc:spChg>
        <pc:spChg chg="add del mod">
          <ac:chgData name="Dimitar Zahariev" userId="b84e4ebc77879e88" providerId="LiveId" clId="{3700EFBF-A6B9-418E-AEF0-C811B61A28C1}" dt="2019-11-24T18:24:06.372" v="114"/>
          <ac:spMkLst>
            <pc:docMk/>
            <pc:sldMk cId="848125996" sldId="503"/>
            <ac:spMk id="31" creationId="{781808E7-D69A-4FE0-8544-2A3F3926CCE2}"/>
          </ac:spMkLst>
        </pc:spChg>
        <pc:spChg chg="mod">
          <ac:chgData name="Dimitar Zahariev" userId="b84e4ebc77879e88" providerId="LiveId" clId="{3700EFBF-A6B9-418E-AEF0-C811B61A28C1}" dt="2019-11-24T18:24:36.242" v="125" actId="20577"/>
          <ac:spMkLst>
            <pc:docMk/>
            <pc:sldMk cId="848125996" sldId="503"/>
            <ac:spMk id="35" creationId="{B29E3DE4-8B1B-4630-A062-6F216F231DBA}"/>
          </ac:spMkLst>
        </pc:spChg>
        <pc:spChg chg="mod">
          <ac:chgData name="Dimitar Zahariev" userId="b84e4ebc77879e88" providerId="LiveId" clId="{3700EFBF-A6B9-418E-AEF0-C811B61A28C1}" dt="2019-11-24T18:53:18.483" v="561" actId="1076"/>
          <ac:spMkLst>
            <pc:docMk/>
            <pc:sldMk cId="848125996" sldId="503"/>
            <ac:spMk id="37" creationId="{FF01CCA1-3DB7-4359-A23D-F662BE0351B8}"/>
          </ac:spMkLst>
        </pc:spChg>
        <pc:spChg chg="mod">
          <ac:chgData name="Dimitar Zahariev" userId="b84e4ebc77879e88" providerId="LiveId" clId="{3700EFBF-A6B9-418E-AEF0-C811B61A28C1}" dt="2019-11-24T18:24:44.603" v="129" actId="20577"/>
          <ac:spMkLst>
            <pc:docMk/>
            <pc:sldMk cId="848125996" sldId="503"/>
            <ac:spMk id="38" creationId="{4DEF32BB-5B53-457F-9C8D-8682F2FB5AEF}"/>
          </ac:spMkLst>
        </pc:spChg>
        <pc:spChg chg="mod">
          <ac:chgData name="Dimitar Zahariev" userId="b84e4ebc77879e88" providerId="LiveId" clId="{3700EFBF-A6B9-418E-AEF0-C811B61A28C1}" dt="2019-11-24T18:25:02.391" v="135" actId="20577"/>
          <ac:spMkLst>
            <pc:docMk/>
            <pc:sldMk cId="848125996" sldId="503"/>
            <ac:spMk id="41" creationId="{C9939B9A-0DA4-4092-B6DD-7973B4562AD0}"/>
          </ac:spMkLst>
        </pc:spChg>
        <pc:spChg chg="mod">
          <ac:chgData name="Dimitar Zahariev" userId="b84e4ebc77879e88" providerId="LiveId" clId="{3700EFBF-A6B9-418E-AEF0-C811B61A28C1}" dt="2019-11-24T18:25:12.142" v="141" actId="20577"/>
          <ac:spMkLst>
            <pc:docMk/>
            <pc:sldMk cId="848125996" sldId="503"/>
            <ac:spMk id="44" creationId="{89372946-E8B0-4C36-BA0C-E6A5303BED26}"/>
          </ac:spMkLst>
        </pc:spChg>
        <pc:spChg chg="mod">
          <ac:chgData name="Dimitar Zahariev" userId="b84e4ebc77879e88" providerId="LiveId" clId="{3700EFBF-A6B9-418E-AEF0-C811B61A28C1}" dt="2019-11-24T18:25:26.812" v="149" actId="20577"/>
          <ac:spMkLst>
            <pc:docMk/>
            <pc:sldMk cId="848125996" sldId="503"/>
            <ac:spMk id="47" creationId="{1632A9EE-2687-4E80-BF4A-5194FB2D8CA0}"/>
          </ac:spMkLst>
        </pc:spChg>
        <pc:spChg chg="mod">
          <ac:chgData name="Dimitar Zahariev" userId="b84e4ebc77879e88" providerId="LiveId" clId="{3700EFBF-A6B9-418E-AEF0-C811B61A28C1}" dt="2019-11-24T18:25:41.272" v="157" actId="20577"/>
          <ac:spMkLst>
            <pc:docMk/>
            <pc:sldMk cId="848125996" sldId="503"/>
            <ac:spMk id="50" creationId="{5C9648BE-B3BF-45DD-AA16-A33CEC37470D}"/>
          </ac:spMkLst>
        </pc:spChg>
        <pc:spChg chg="add mod">
          <ac:chgData name="Dimitar Zahariev" userId="b84e4ebc77879e88" providerId="LiveId" clId="{3700EFBF-A6B9-418E-AEF0-C811B61A28C1}" dt="2019-11-24T18:50:26.987" v="545" actId="164"/>
          <ac:spMkLst>
            <pc:docMk/>
            <pc:sldMk cId="848125996" sldId="503"/>
            <ac:spMk id="60" creationId="{B574D42E-5667-47DC-A7D0-EBFFFC3BCEC6}"/>
          </ac:spMkLst>
        </pc:spChg>
        <pc:spChg chg="add mod">
          <ac:chgData name="Dimitar Zahariev" userId="b84e4ebc77879e88" providerId="LiveId" clId="{3700EFBF-A6B9-418E-AEF0-C811B61A28C1}" dt="2019-11-24T18:56:34.322" v="584" actId="164"/>
          <ac:spMkLst>
            <pc:docMk/>
            <pc:sldMk cId="848125996" sldId="503"/>
            <ac:spMk id="61" creationId="{DE93FAA8-3FAE-4247-8E26-8904BE447779}"/>
          </ac:spMkLst>
        </pc:spChg>
        <pc:spChg chg="add mod">
          <ac:chgData name="Dimitar Zahariev" userId="b84e4ebc77879e88" providerId="LiveId" clId="{3700EFBF-A6B9-418E-AEF0-C811B61A28C1}" dt="2019-11-24T18:55:42.382" v="577" actId="164"/>
          <ac:spMkLst>
            <pc:docMk/>
            <pc:sldMk cId="848125996" sldId="503"/>
            <ac:spMk id="62" creationId="{35FA1F95-0C77-4EE3-A425-162C0086E57C}"/>
          </ac:spMkLst>
        </pc:spChg>
        <pc:spChg chg="add mod">
          <ac:chgData name="Dimitar Zahariev" userId="b84e4ebc77879e88" providerId="LiveId" clId="{3700EFBF-A6B9-418E-AEF0-C811B61A28C1}" dt="2019-11-24T18:56:25.183" v="582" actId="164"/>
          <ac:spMkLst>
            <pc:docMk/>
            <pc:sldMk cId="848125996" sldId="503"/>
            <ac:spMk id="63" creationId="{836E29FF-81BE-473D-9B83-01635778F196}"/>
          </ac:spMkLst>
        </pc:spChg>
        <pc:spChg chg="add mod">
          <ac:chgData name="Dimitar Zahariev" userId="b84e4ebc77879e88" providerId="LiveId" clId="{3700EFBF-A6B9-418E-AEF0-C811B61A28C1}" dt="2019-11-24T18:54:14.383" v="566" actId="164"/>
          <ac:spMkLst>
            <pc:docMk/>
            <pc:sldMk cId="848125996" sldId="503"/>
            <ac:spMk id="64" creationId="{E4453365-0A58-47DD-B73F-A82CF307192F}"/>
          </ac:spMkLst>
        </pc:spChg>
        <pc:spChg chg="add mod">
          <ac:chgData name="Dimitar Zahariev" userId="b84e4ebc77879e88" providerId="LiveId" clId="{3700EFBF-A6B9-418E-AEF0-C811B61A28C1}" dt="2019-11-24T18:54:55.113" v="571" actId="164"/>
          <ac:spMkLst>
            <pc:docMk/>
            <pc:sldMk cId="848125996" sldId="503"/>
            <ac:spMk id="65" creationId="{FFED5D0A-5D77-458A-88E3-3163684C903F}"/>
          </ac:spMkLst>
        </pc:spChg>
        <pc:grpChg chg="add del mod">
          <ac:chgData name="Dimitar Zahariev" userId="b84e4ebc77879e88" providerId="LiveId" clId="{3700EFBF-A6B9-418E-AEF0-C811B61A28C1}" dt="2019-11-24T18:05:24.104" v="74" actId="478"/>
          <ac:grpSpMkLst>
            <pc:docMk/>
            <pc:sldMk cId="848125996" sldId="503"/>
            <ac:grpSpMk id="6" creationId="{1261FD4F-FE01-4D7C-BBB3-ECE00B7CF86D}"/>
          </ac:grpSpMkLst>
        </pc:grpChg>
        <pc:grpChg chg="add del mod">
          <ac:chgData name="Dimitar Zahariev" userId="b84e4ebc77879e88" providerId="LiveId" clId="{3700EFBF-A6B9-418E-AEF0-C811B61A28C1}" dt="2019-11-24T18:05:25.963" v="75" actId="478"/>
          <ac:grpSpMkLst>
            <pc:docMk/>
            <pc:sldMk cId="848125996" sldId="503"/>
            <ac:grpSpMk id="11" creationId="{B2399806-C13E-4252-94E3-C5E77911AA5E}"/>
          </ac:grpSpMkLst>
        </pc:grpChg>
        <pc:grpChg chg="add del mod">
          <ac:chgData name="Dimitar Zahariev" userId="b84e4ebc77879e88" providerId="LiveId" clId="{3700EFBF-A6B9-418E-AEF0-C811B61A28C1}" dt="2019-11-24T18:05:24.104" v="74" actId="478"/>
          <ac:grpSpMkLst>
            <pc:docMk/>
            <pc:sldMk cId="848125996" sldId="503"/>
            <ac:grpSpMk id="14" creationId="{02DCE55B-762B-4AA7-A550-7129142BD9FB}"/>
          </ac:grpSpMkLst>
        </pc:grpChg>
        <pc:grpChg chg="add del mod">
          <ac:chgData name="Dimitar Zahariev" userId="b84e4ebc77879e88" providerId="LiveId" clId="{3700EFBF-A6B9-418E-AEF0-C811B61A28C1}" dt="2019-11-24T18:05:24.104" v="74" actId="478"/>
          <ac:grpSpMkLst>
            <pc:docMk/>
            <pc:sldMk cId="848125996" sldId="503"/>
            <ac:grpSpMk id="17" creationId="{B9647E45-3C8C-4D7F-B839-8A021A526777}"/>
          </ac:grpSpMkLst>
        </pc:grpChg>
        <pc:grpChg chg="add del mod">
          <ac:chgData name="Dimitar Zahariev" userId="b84e4ebc77879e88" providerId="LiveId" clId="{3700EFBF-A6B9-418E-AEF0-C811B61A28C1}" dt="2019-11-24T18:05:24.104" v="74" actId="478"/>
          <ac:grpSpMkLst>
            <pc:docMk/>
            <pc:sldMk cId="848125996" sldId="503"/>
            <ac:grpSpMk id="20" creationId="{7FD5C1A5-92B6-48E4-9F6A-8345EAD88C17}"/>
          </ac:grpSpMkLst>
        </pc:grpChg>
        <pc:grpChg chg="add del mod">
          <ac:chgData name="Dimitar Zahariev" userId="b84e4ebc77879e88" providerId="LiveId" clId="{3700EFBF-A6B9-418E-AEF0-C811B61A28C1}" dt="2019-11-24T18:05:24.104" v="74" actId="478"/>
          <ac:grpSpMkLst>
            <pc:docMk/>
            <pc:sldMk cId="848125996" sldId="503"/>
            <ac:grpSpMk id="23" creationId="{2DF251D8-DD8A-415C-B31E-C180FDE3CCF0}"/>
          </ac:grpSpMkLst>
        </pc:grpChg>
        <pc:grpChg chg="add del mod">
          <ac:chgData name="Dimitar Zahariev" userId="b84e4ebc77879e88" providerId="LiveId" clId="{3700EFBF-A6B9-418E-AEF0-C811B61A28C1}" dt="2019-11-24T18:05:24.104" v="74" actId="478"/>
          <ac:grpSpMkLst>
            <pc:docMk/>
            <pc:sldMk cId="848125996" sldId="503"/>
            <ac:grpSpMk id="26" creationId="{A9BBD7D9-8C5F-444D-89D0-9C6785532D64}"/>
          </ac:grpSpMkLst>
        </pc:grpChg>
        <pc:grpChg chg="add mod">
          <ac:chgData name="Dimitar Zahariev" userId="b84e4ebc77879e88" providerId="LiveId" clId="{3700EFBF-A6B9-418E-AEF0-C811B61A28C1}" dt="2019-11-24T18:58:27.552" v="598" actId="1076"/>
          <ac:grpSpMkLst>
            <pc:docMk/>
            <pc:sldMk cId="848125996" sldId="503"/>
            <ac:grpSpMk id="32" creationId="{2545C5E9-A395-4A87-99D8-EFC0D709CB92}"/>
          </ac:grpSpMkLst>
        </pc:grpChg>
        <pc:grpChg chg="add mod">
          <ac:chgData name="Dimitar Zahariev" userId="b84e4ebc77879e88" providerId="LiveId" clId="{3700EFBF-A6B9-418E-AEF0-C811B61A28C1}" dt="2019-11-24T18:58:37.073" v="599" actId="1076"/>
          <ac:grpSpMkLst>
            <pc:docMk/>
            <pc:sldMk cId="848125996" sldId="503"/>
            <ac:grpSpMk id="33" creationId="{C9974AE0-4887-4773-AF64-DD2B347CE2BA}"/>
          </ac:grpSpMkLst>
        </pc:grpChg>
        <pc:grpChg chg="add mod">
          <ac:chgData name="Dimitar Zahariev" userId="b84e4ebc77879e88" providerId="LiveId" clId="{3700EFBF-A6B9-418E-AEF0-C811B61A28C1}" dt="2019-11-24T18:58:57.144" v="602" actId="1076"/>
          <ac:grpSpMkLst>
            <pc:docMk/>
            <pc:sldMk cId="848125996" sldId="503"/>
            <ac:grpSpMk id="36" creationId="{2A965A70-70B1-46E8-9338-0300286AEA2E}"/>
          </ac:grpSpMkLst>
        </pc:grpChg>
        <pc:grpChg chg="add mod">
          <ac:chgData name="Dimitar Zahariev" userId="b84e4ebc77879e88" providerId="LiveId" clId="{3700EFBF-A6B9-418E-AEF0-C811B61A28C1}" dt="2019-11-24T18:59:35.681" v="613" actId="1076"/>
          <ac:grpSpMkLst>
            <pc:docMk/>
            <pc:sldMk cId="848125996" sldId="503"/>
            <ac:grpSpMk id="39" creationId="{133D0D03-FBDB-4324-B662-9D88F5AED980}"/>
          </ac:grpSpMkLst>
        </pc:grpChg>
        <pc:grpChg chg="add mod">
          <ac:chgData name="Dimitar Zahariev" userId="b84e4ebc77879e88" providerId="LiveId" clId="{3700EFBF-A6B9-418E-AEF0-C811B61A28C1}" dt="2019-11-24T18:59:37.788" v="614" actId="1076"/>
          <ac:grpSpMkLst>
            <pc:docMk/>
            <pc:sldMk cId="848125996" sldId="503"/>
            <ac:grpSpMk id="42" creationId="{0075B9F7-E01A-4C72-A8A5-29823029D99A}"/>
          </ac:grpSpMkLst>
        </pc:grpChg>
        <pc:grpChg chg="add mod">
          <ac:chgData name="Dimitar Zahariev" userId="b84e4ebc77879e88" providerId="LiveId" clId="{3700EFBF-A6B9-418E-AEF0-C811B61A28C1}" dt="2019-11-24T18:59:23.422" v="609" actId="1076"/>
          <ac:grpSpMkLst>
            <pc:docMk/>
            <pc:sldMk cId="848125996" sldId="503"/>
            <ac:grpSpMk id="45" creationId="{CC15AD84-E6CD-4F8B-8410-EFEB33BE00BA}"/>
          </ac:grpSpMkLst>
        </pc:grpChg>
        <pc:grpChg chg="add mod">
          <ac:chgData name="Dimitar Zahariev" userId="b84e4ebc77879e88" providerId="LiveId" clId="{3700EFBF-A6B9-418E-AEF0-C811B61A28C1}" dt="2019-11-24T18:59:41.052" v="615" actId="1076"/>
          <ac:grpSpMkLst>
            <pc:docMk/>
            <pc:sldMk cId="848125996" sldId="503"/>
            <ac:grpSpMk id="48" creationId="{84EB1E37-5153-4667-8880-F5C3F7EC5A20}"/>
          </ac:grpSpMkLst>
        </pc:grpChg>
        <pc:grpChg chg="add mod">
          <ac:chgData name="Dimitar Zahariev" userId="b84e4ebc77879e88" providerId="LiveId" clId="{3700EFBF-A6B9-418E-AEF0-C811B61A28C1}" dt="2019-11-24T18:58:27.552" v="598" actId="1076"/>
          <ac:grpSpMkLst>
            <pc:docMk/>
            <pc:sldMk cId="848125996" sldId="503"/>
            <ac:grpSpMk id="66" creationId="{C628A2F7-DBA6-4A2D-A79D-6C96333F20CC}"/>
          </ac:grpSpMkLst>
        </pc:grpChg>
        <pc:grpChg chg="add mod">
          <ac:chgData name="Dimitar Zahariev" userId="b84e4ebc77879e88" providerId="LiveId" clId="{3700EFBF-A6B9-418E-AEF0-C811B61A28C1}" dt="2019-11-24T18:59:25.713" v="610" actId="1076"/>
          <ac:grpSpMkLst>
            <pc:docMk/>
            <pc:sldMk cId="848125996" sldId="503"/>
            <ac:grpSpMk id="68" creationId="{5310718D-5590-47C4-A6F8-C543DBCC3BF7}"/>
          </ac:grpSpMkLst>
        </pc:grpChg>
        <pc:grpChg chg="add mod">
          <ac:chgData name="Dimitar Zahariev" userId="b84e4ebc77879e88" providerId="LiveId" clId="{3700EFBF-A6B9-418E-AEF0-C811B61A28C1}" dt="2019-11-24T18:59:31.094" v="612" actId="1076"/>
          <ac:grpSpMkLst>
            <pc:docMk/>
            <pc:sldMk cId="848125996" sldId="503"/>
            <ac:grpSpMk id="69" creationId="{D3CC7AB4-44BE-41C6-9529-A994A8B2F1AD}"/>
          </ac:grpSpMkLst>
        </pc:grpChg>
        <pc:grpChg chg="add mod">
          <ac:chgData name="Dimitar Zahariev" userId="b84e4ebc77879e88" providerId="LiveId" clId="{3700EFBF-A6B9-418E-AEF0-C811B61A28C1}" dt="2019-11-24T18:59:16.312" v="607" actId="1076"/>
          <ac:grpSpMkLst>
            <pc:docMk/>
            <pc:sldMk cId="848125996" sldId="503"/>
            <ac:grpSpMk id="71" creationId="{9452C97A-EF2F-4177-9C6E-D8A5093F0ABC}"/>
          </ac:grpSpMkLst>
        </pc:grpChg>
        <pc:grpChg chg="add mod">
          <ac:chgData name="Dimitar Zahariev" userId="b84e4ebc77879e88" providerId="LiveId" clId="{3700EFBF-A6B9-418E-AEF0-C811B61A28C1}" dt="2019-11-24T18:59:43.444" v="616" actId="1076"/>
          <ac:grpSpMkLst>
            <pc:docMk/>
            <pc:sldMk cId="848125996" sldId="503"/>
            <ac:grpSpMk id="73" creationId="{05EF7775-5139-4A38-8B65-CC5651CE79FA}"/>
          </ac:grpSpMkLst>
        </pc:grpChg>
        <pc:grpChg chg="add mod">
          <ac:chgData name="Dimitar Zahariev" userId="b84e4ebc77879e88" providerId="LiveId" clId="{3700EFBF-A6B9-418E-AEF0-C811B61A28C1}" dt="2019-11-24T18:59:09.423" v="605" actId="1076"/>
          <ac:grpSpMkLst>
            <pc:docMk/>
            <pc:sldMk cId="848125996" sldId="503"/>
            <ac:grpSpMk id="74" creationId="{4FCE365C-9B82-48C0-867D-473AC3C9623E}"/>
          </ac:grpSpMkLst>
        </pc:grpChg>
        <pc:picChg chg="add mod">
          <ac:chgData name="Dimitar Zahariev" userId="b84e4ebc77879e88" providerId="LiveId" clId="{3700EFBF-A6B9-418E-AEF0-C811B61A28C1}" dt="2019-11-24T18:50:26.987" v="545" actId="164"/>
          <ac:picMkLst>
            <pc:docMk/>
            <pc:sldMk cId="848125996" sldId="503"/>
            <ac:picMk id="52" creationId="{EADCCCC3-98DD-4D02-9F9E-439559FD6F95}"/>
          </ac:picMkLst>
        </pc:picChg>
        <pc:picChg chg="add mod">
          <ac:chgData name="Dimitar Zahariev" userId="b84e4ebc77879e88" providerId="LiveId" clId="{3700EFBF-A6B9-418E-AEF0-C811B61A28C1}" dt="2019-11-24T18:56:34.322" v="584" actId="164"/>
          <ac:picMkLst>
            <pc:docMk/>
            <pc:sldMk cId="848125996" sldId="503"/>
            <ac:picMk id="54" creationId="{6D0384AE-EB35-4B54-8742-82101FC6A7EF}"/>
          </ac:picMkLst>
        </pc:picChg>
        <pc:picChg chg="add mod">
          <ac:chgData name="Dimitar Zahariev" userId="b84e4ebc77879e88" providerId="LiveId" clId="{3700EFBF-A6B9-418E-AEF0-C811B61A28C1}" dt="2019-11-24T18:54:14.383" v="566" actId="164"/>
          <ac:picMkLst>
            <pc:docMk/>
            <pc:sldMk cId="848125996" sldId="503"/>
            <ac:picMk id="56" creationId="{FC5CF960-0BE1-4601-B086-83CEC52A7D35}"/>
          </ac:picMkLst>
        </pc:picChg>
        <pc:picChg chg="add del mod">
          <ac:chgData name="Dimitar Zahariev" userId="b84e4ebc77879e88" providerId="LiveId" clId="{3700EFBF-A6B9-418E-AEF0-C811B61A28C1}" dt="2019-11-24T18:40:41.622" v="412" actId="478"/>
          <ac:picMkLst>
            <pc:docMk/>
            <pc:sldMk cId="848125996" sldId="503"/>
            <ac:picMk id="57" creationId="{4B866724-18D9-4E31-A6C1-C5BC18007CD2}"/>
          </ac:picMkLst>
        </pc:picChg>
        <pc:picChg chg="add del mod">
          <ac:chgData name="Dimitar Zahariev" userId="b84e4ebc77879e88" providerId="LiveId" clId="{3700EFBF-A6B9-418E-AEF0-C811B61A28C1}" dt="2019-11-24T18:40:45.352" v="414" actId="478"/>
          <ac:picMkLst>
            <pc:docMk/>
            <pc:sldMk cId="848125996" sldId="503"/>
            <ac:picMk id="58" creationId="{0DEFCFDD-F75E-4D10-BF6A-E712B4F1A801}"/>
          </ac:picMkLst>
        </pc:picChg>
        <pc:picChg chg="add del mod">
          <ac:chgData name="Dimitar Zahariev" userId="b84e4ebc77879e88" providerId="LiveId" clId="{3700EFBF-A6B9-418E-AEF0-C811B61A28C1}" dt="2019-11-24T18:40:43.343" v="413" actId="478"/>
          <ac:picMkLst>
            <pc:docMk/>
            <pc:sldMk cId="848125996" sldId="503"/>
            <ac:picMk id="59" creationId="{131D6073-61E1-4E2D-8F76-7B65FCD01507}"/>
          </ac:picMkLst>
        </pc:picChg>
        <pc:picChg chg="add mod">
          <ac:chgData name="Dimitar Zahariev" userId="b84e4ebc77879e88" providerId="LiveId" clId="{3700EFBF-A6B9-418E-AEF0-C811B61A28C1}" dt="2019-11-24T18:54:55.113" v="571" actId="164"/>
          <ac:picMkLst>
            <pc:docMk/>
            <pc:sldMk cId="848125996" sldId="503"/>
            <ac:picMk id="67" creationId="{62EF331D-3970-4065-8ACA-202343FA0683}"/>
          </ac:picMkLst>
        </pc:picChg>
        <pc:picChg chg="add mod">
          <ac:chgData name="Dimitar Zahariev" userId="b84e4ebc77879e88" providerId="LiveId" clId="{3700EFBF-A6B9-418E-AEF0-C811B61A28C1}" dt="2019-11-24T18:55:42.382" v="577" actId="164"/>
          <ac:picMkLst>
            <pc:docMk/>
            <pc:sldMk cId="848125996" sldId="503"/>
            <ac:picMk id="70" creationId="{168703BA-11C3-41CE-9040-9BB5AD2C2CDF}"/>
          </ac:picMkLst>
        </pc:picChg>
        <pc:picChg chg="add mod">
          <ac:chgData name="Dimitar Zahariev" userId="b84e4ebc77879e88" providerId="LiveId" clId="{3700EFBF-A6B9-418E-AEF0-C811B61A28C1}" dt="2019-11-24T18:56:25.183" v="582" actId="164"/>
          <ac:picMkLst>
            <pc:docMk/>
            <pc:sldMk cId="848125996" sldId="503"/>
            <ac:picMk id="72" creationId="{B84403C5-45F7-4DF8-9976-BA1B1D8667D2}"/>
          </ac:picMkLst>
        </pc:picChg>
      </pc:sldChg>
      <pc:sldChg chg="modSp add ord">
        <pc:chgData name="Dimitar Zahariev" userId="b84e4ebc77879e88" providerId="LiveId" clId="{3700EFBF-A6B9-418E-AEF0-C811B61A28C1}" dt="2019-12-02T11:02:24.327" v="13093" actId="20577"/>
        <pc:sldMkLst>
          <pc:docMk/>
          <pc:sldMk cId="1022073263" sldId="698"/>
        </pc:sldMkLst>
        <pc:spChg chg="mod">
          <ac:chgData name="Dimitar Zahariev" userId="b84e4ebc77879e88" providerId="LiveId" clId="{3700EFBF-A6B9-418E-AEF0-C811B61A28C1}" dt="2019-12-01T14:57:57.488" v="630" actId="20577"/>
          <ac:spMkLst>
            <pc:docMk/>
            <pc:sldMk cId="1022073263" sldId="698"/>
            <ac:spMk id="4" creationId="{0141AF62-65D2-47C8-ACCC-4D20F874D323}"/>
          </ac:spMkLst>
        </pc:spChg>
        <pc:spChg chg="mod">
          <ac:chgData name="Dimitar Zahariev" userId="b84e4ebc77879e88" providerId="LiveId" clId="{3700EFBF-A6B9-418E-AEF0-C811B61A28C1}" dt="2019-12-02T11:02:15.514" v="13080" actId="20577"/>
          <ac:spMkLst>
            <pc:docMk/>
            <pc:sldMk cId="1022073263" sldId="698"/>
            <ac:spMk id="7" creationId="{F6F1EF36-6894-4DF5-88AE-7CAB1EB19FFC}"/>
          </ac:spMkLst>
        </pc:spChg>
        <pc:spChg chg="mod">
          <ac:chgData name="Dimitar Zahariev" userId="b84e4ebc77879e88" providerId="LiveId" clId="{3700EFBF-A6B9-418E-AEF0-C811B61A28C1}" dt="2019-12-02T11:02:24.327" v="13093" actId="20577"/>
          <ac:spMkLst>
            <pc:docMk/>
            <pc:sldMk cId="1022073263" sldId="698"/>
            <ac:spMk id="10" creationId="{00000000-0000-0000-0000-000000000000}"/>
          </ac:spMkLst>
        </pc:spChg>
      </pc:sldChg>
      <pc:sldChg chg="modSp add">
        <pc:chgData name="Dimitar Zahariev" userId="b84e4ebc77879e88" providerId="LiveId" clId="{3700EFBF-A6B9-418E-AEF0-C811B61A28C1}" dt="2019-12-01T22:35:56.073" v="8147" actId="20577"/>
        <pc:sldMkLst>
          <pc:docMk/>
          <pc:sldMk cId="3602216718" sldId="699"/>
        </pc:sldMkLst>
        <pc:spChg chg="mod">
          <ac:chgData name="Dimitar Zahariev" userId="b84e4ebc77879e88" providerId="LiveId" clId="{3700EFBF-A6B9-418E-AEF0-C811B61A28C1}" dt="2019-12-01T15:15:07.105" v="959" actId="20577"/>
          <ac:spMkLst>
            <pc:docMk/>
            <pc:sldMk cId="3602216718" sldId="699"/>
            <ac:spMk id="4" creationId="{BEB5BB41-09D4-4E9F-8C80-EE8709171CB3}"/>
          </ac:spMkLst>
        </pc:spChg>
        <pc:spChg chg="mod">
          <ac:chgData name="Dimitar Zahariev" userId="b84e4ebc77879e88" providerId="LiveId" clId="{3700EFBF-A6B9-418E-AEF0-C811B61A28C1}" dt="2019-12-01T22:35:56.073" v="8147" actId="20577"/>
          <ac:spMkLst>
            <pc:docMk/>
            <pc:sldMk cId="3602216718" sldId="699"/>
            <ac:spMk id="5" creationId="{11A1BDA3-1568-4FA9-867E-D3CB207F2824}"/>
          </ac:spMkLst>
        </pc:spChg>
      </pc:sldChg>
      <pc:sldChg chg="addSp delSp modSp add modAnim">
        <pc:chgData name="Dimitar Zahariev" userId="b84e4ebc77879e88" providerId="LiveId" clId="{3700EFBF-A6B9-418E-AEF0-C811B61A28C1}" dt="2019-12-02T14:33:51.203" v="13678"/>
        <pc:sldMkLst>
          <pc:docMk/>
          <pc:sldMk cId="82294416" sldId="700"/>
        </pc:sldMkLst>
        <pc:spChg chg="del">
          <ac:chgData name="Dimitar Zahariev" userId="b84e4ebc77879e88" providerId="LiveId" clId="{3700EFBF-A6B9-418E-AEF0-C811B61A28C1}" dt="2019-12-01T15:16:32.221" v="1015"/>
          <ac:spMkLst>
            <pc:docMk/>
            <pc:sldMk cId="82294416" sldId="700"/>
            <ac:spMk id="2" creationId="{12452599-F1BC-4724-B4C2-9A00CC3286AB}"/>
          </ac:spMkLst>
        </pc:spChg>
        <pc:spChg chg="del">
          <ac:chgData name="Dimitar Zahariev" userId="b84e4ebc77879e88" providerId="LiveId" clId="{3700EFBF-A6B9-418E-AEF0-C811B61A28C1}" dt="2019-12-01T15:16:32.221" v="1015"/>
          <ac:spMkLst>
            <pc:docMk/>
            <pc:sldMk cId="82294416" sldId="700"/>
            <ac:spMk id="3" creationId="{8C08928C-E2D9-499D-90A1-950DCDF77794}"/>
          </ac:spMkLst>
        </pc:spChg>
        <pc:spChg chg="add mod">
          <ac:chgData name="Dimitar Zahariev" userId="b84e4ebc77879e88" providerId="LiveId" clId="{3700EFBF-A6B9-418E-AEF0-C811B61A28C1}" dt="2019-12-01T20:48:39.292" v="4820" actId="20577"/>
          <ac:spMkLst>
            <pc:docMk/>
            <pc:sldMk cId="82294416" sldId="700"/>
            <ac:spMk id="4" creationId="{D7702113-46B5-44FF-AE34-AED42A801FFF}"/>
          </ac:spMkLst>
        </pc:spChg>
        <pc:spChg chg="add mod">
          <ac:chgData name="Dimitar Zahariev" userId="b84e4ebc77879e88" providerId="LiveId" clId="{3700EFBF-A6B9-418E-AEF0-C811B61A28C1}" dt="2019-12-01T21:37:04.088" v="6805" actId="20577"/>
          <ac:spMkLst>
            <pc:docMk/>
            <pc:sldMk cId="82294416" sldId="700"/>
            <ac:spMk id="5" creationId="{25D4DC16-7C8F-4647-B097-E39063E1F4FD}"/>
          </ac:spMkLst>
        </pc:spChg>
      </pc:sldChg>
      <pc:sldChg chg="modSp add ord">
        <pc:chgData name="Dimitar Zahariev" userId="b84e4ebc77879e88" providerId="LiveId" clId="{3700EFBF-A6B9-418E-AEF0-C811B61A28C1}" dt="2019-12-02T02:10:36.839" v="12786" actId="20577"/>
        <pc:sldMkLst>
          <pc:docMk/>
          <pc:sldMk cId="3208377020" sldId="701"/>
        </pc:sldMkLst>
        <pc:spChg chg="mod">
          <ac:chgData name="Dimitar Zahariev" userId="b84e4ebc77879e88" providerId="LiveId" clId="{3700EFBF-A6B9-418E-AEF0-C811B61A28C1}" dt="2019-12-01T17:41:20.739" v="4437" actId="20577"/>
          <ac:spMkLst>
            <pc:docMk/>
            <pc:sldMk cId="3208377020" sldId="701"/>
            <ac:spMk id="4" creationId="{BEB5BB41-09D4-4E9F-8C80-EE8709171CB3}"/>
          </ac:spMkLst>
        </pc:spChg>
        <pc:spChg chg="mod">
          <ac:chgData name="Dimitar Zahariev" userId="b84e4ebc77879e88" providerId="LiveId" clId="{3700EFBF-A6B9-418E-AEF0-C811B61A28C1}" dt="2019-12-02T02:10:36.839" v="12786" actId="20577"/>
          <ac:spMkLst>
            <pc:docMk/>
            <pc:sldMk cId="3208377020" sldId="701"/>
            <ac:spMk id="5" creationId="{11A1BDA3-1568-4FA9-867E-D3CB207F2824}"/>
          </ac:spMkLst>
        </pc:spChg>
      </pc:sldChg>
      <pc:sldChg chg="addSp modSp add ord modAnim">
        <pc:chgData name="Dimitar Zahariev" userId="b84e4ebc77879e88" providerId="LiveId" clId="{3700EFBF-A6B9-418E-AEF0-C811B61A28C1}" dt="2019-12-02T14:47:58.728" v="13875"/>
        <pc:sldMkLst>
          <pc:docMk/>
          <pc:sldMk cId="3317344958" sldId="702"/>
        </pc:sldMkLst>
        <pc:spChg chg="mod">
          <ac:chgData name="Dimitar Zahariev" userId="b84e4ebc77879e88" providerId="LiveId" clId="{3700EFBF-A6B9-418E-AEF0-C811B61A28C1}" dt="2019-12-02T00:56:20.998" v="11060" actId="20577"/>
          <ac:spMkLst>
            <pc:docMk/>
            <pc:sldMk cId="3317344958" sldId="702"/>
            <ac:spMk id="4" creationId="{D7702113-46B5-44FF-AE34-AED42A801FFF}"/>
          </ac:spMkLst>
        </pc:spChg>
        <pc:spChg chg="mod">
          <ac:chgData name="Dimitar Zahariev" userId="b84e4ebc77879e88" providerId="LiveId" clId="{3700EFBF-A6B9-418E-AEF0-C811B61A28C1}" dt="2019-12-02T06:30:43.513" v="12990" actId="20577"/>
          <ac:spMkLst>
            <pc:docMk/>
            <pc:sldMk cId="3317344958" sldId="702"/>
            <ac:spMk id="5" creationId="{25D4DC16-7C8F-4647-B097-E39063E1F4FD}"/>
          </ac:spMkLst>
        </pc:spChg>
        <pc:spChg chg="add mod">
          <ac:chgData name="Dimitar Zahariev" userId="b84e4ebc77879e88" providerId="LiveId" clId="{3700EFBF-A6B9-418E-AEF0-C811B61A28C1}" dt="2019-12-02T02:10:18.959" v="12770"/>
          <ac:spMkLst>
            <pc:docMk/>
            <pc:sldMk cId="3317344958" sldId="702"/>
            <ac:spMk id="6" creationId="{D4096F37-F8A8-4BDF-B72C-7D68CB815E26}"/>
          </ac:spMkLst>
        </pc:spChg>
      </pc:sldChg>
      <pc:sldChg chg="modSp add modAnim">
        <pc:chgData name="Dimitar Zahariev" userId="b84e4ebc77879e88" providerId="LiveId" clId="{3700EFBF-A6B9-418E-AEF0-C811B61A28C1}" dt="2019-12-02T14:48:23.881" v="13877"/>
        <pc:sldMkLst>
          <pc:docMk/>
          <pc:sldMk cId="3373911128" sldId="703"/>
        </pc:sldMkLst>
        <pc:spChg chg="mod">
          <ac:chgData name="Dimitar Zahariev" userId="b84e4ebc77879e88" providerId="LiveId" clId="{3700EFBF-A6B9-418E-AEF0-C811B61A28C1}" dt="2019-12-02T06:31:50.825" v="13030" actId="20577"/>
          <ac:spMkLst>
            <pc:docMk/>
            <pc:sldMk cId="3373911128" sldId="703"/>
            <ac:spMk id="4" creationId="{D7702113-46B5-44FF-AE34-AED42A801FFF}"/>
          </ac:spMkLst>
        </pc:spChg>
        <pc:spChg chg="mod">
          <ac:chgData name="Dimitar Zahariev" userId="b84e4ebc77879e88" providerId="LiveId" clId="{3700EFBF-A6B9-418E-AEF0-C811B61A28C1}" dt="2019-12-02T01:04:21.922" v="11380" actId="20577"/>
          <ac:spMkLst>
            <pc:docMk/>
            <pc:sldMk cId="3373911128" sldId="703"/>
            <ac:spMk id="5" creationId="{25D4DC16-7C8F-4647-B097-E39063E1F4FD}"/>
          </ac:spMkLst>
        </pc:spChg>
      </pc:sldChg>
      <pc:sldChg chg="addSp modSp add ord modAnim">
        <pc:chgData name="Dimitar Zahariev" userId="b84e4ebc77879e88" providerId="LiveId" clId="{3700EFBF-A6B9-418E-AEF0-C811B61A28C1}" dt="2019-12-02T14:48:36.417" v="13881"/>
        <pc:sldMkLst>
          <pc:docMk/>
          <pc:sldMk cId="1474218019" sldId="704"/>
        </pc:sldMkLst>
        <pc:spChg chg="mod">
          <ac:chgData name="Dimitar Zahariev" userId="b84e4ebc77879e88" providerId="LiveId" clId="{3700EFBF-A6B9-418E-AEF0-C811B61A28C1}" dt="2019-12-02T00:45:32.557" v="10988" actId="20577"/>
          <ac:spMkLst>
            <pc:docMk/>
            <pc:sldMk cId="1474218019" sldId="704"/>
            <ac:spMk id="4" creationId="{D7702113-46B5-44FF-AE34-AED42A801FFF}"/>
          </ac:spMkLst>
        </pc:spChg>
        <pc:spChg chg="mod">
          <ac:chgData name="Dimitar Zahariev" userId="b84e4ebc77879e88" providerId="LiveId" clId="{3700EFBF-A6B9-418E-AEF0-C811B61A28C1}" dt="2019-12-02T06:31:04.003" v="12999" actId="27636"/>
          <ac:spMkLst>
            <pc:docMk/>
            <pc:sldMk cId="1474218019" sldId="704"/>
            <ac:spMk id="5" creationId="{25D4DC16-7C8F-4647-B097-E39063E1F4FD}"/>
          </ac:spMkLst>
        </pc:spChg>
        <pc:spChg chg="add mod">
          <ac:chgData name="Dimitar Zahariev" userId="b84e4ebc77879e88" providerId="LiveId" clId="{3700EFBF-A6B9-418E-AEF0-C811B61A28C1}" dt="2019-12-02T00:46:00.219" v="10990"/>
          <ac:spMkLst>
            <pc:docMk/>
            <pc:sldMk cId="1474218019" sldId="704"/>
            <ac:spMk id="6" creationId="{E61A9E43-9BE4-401E-99CD-FD193B79DCE8}"/>
          </ac:spMkLst>
        </pc:spChg>
      </pc:sldChg>
      <pc:sldChg chg="addSp modSp add modAnim">
        <pc:chgData name="Dimitar Zahariev" userId="b84e4ebc77879e88" providerId="LiveId" clId="{3700EFBF-A6B9-418E-AEF0-C811B61A28C1}" dt="2019-12-02T14:48:48.130" v="13885"/>
        <pc:sldMkLst>
          <pc:docMk/>
          <pc:sldMk cId="3168640342" sldId="705"/>
        </pc:sldMkLst>
        <pc:spChg chg="mod">
          <ac:chgData name="Dimitar Zahariev" userId="b84e4ebc77879e88" providerId="LiveId" clId="{3700EFBF-A6B9-418E-AEF0-C811B61A28C1}" dt="2019-12-02T01:05:48.261" v="11396" actId="5793"/>
          <ac:spMkLst>
            <pc:docMk/>
            <pc:sldMk cId="3168640342" sldId="705"/>
            <ac:spMk id="4" creationId="{D7702113-46B5-44FF-AE34-AED42A801FFF}"/>
          </ac:spMkLst>
        </pc:spChg>
        <pc:spChg chg="mod">
          <ac:chgData name="Dimitar Zahariev" userId="b84e4ebc77879e88" providerId="LiveId" clId="{3700EFBF-A6B9-418E-AEF0-C811B61A28C1}" dt="2019-12-02T01:17:31.388" v="11690" actId="27636"/>
          <ac:spMkLst>
            <pc:docMk/>
            <pc:sldMk cId="3168640342" sldId="705"/>
            <ac:spMk id="5" creationId="{25D4DC16-7C8F-4647-B097-E39063E1F4FD}"/>
          </ac:spMkLst>
        </pc:spChg>
        <pc:spChg chg="add mod">
          <ac:chgData name="Dimitar Zahariev" userId="b84e4ebc77879e88" providerId="LiveId" clId="{3700EFBF-A6B9-418E-AEF0-C811B61A28C1}" dt="2019-12-02T02:07:38.990" v="12643"/>
          <ac:spMkLst>
            <pc:docMk/>
            <pc:sldMk cId="3168640342" sldId="705"/>
            <ac:spMk id="6" creationId="{8AD4159B-1221-44E3-A89A-1793539FFFFC}"/>
          </ac:spMkLst>
        </pc:spChg>
      </pc:sldChg>
      <pc:sldChg chg="addSp modSp add modAnim">
        <pc:chgData name="Dimitar Zahariev" userId="b84e4ebc77879e88" providerId="LiveId" clId="{3700EFBF-A6B9-418E-AEF0-C811B61A28C1}" dt="2019-12-02T14:50:17.262" v="13905"/>
        <pc:sldMkLst>
          <pc:docMk/>
          <pc:sldMk cId="2942871613" sldId="706"/>
        </pc:sldMkLst>
        <pc:spChg chg="mod">
          <ac:chgData name="Dimitar Zahariev" userId="b84e4ebc77879e88" providerId="LiveId" clId="{3700EFBF-A6B9-418E-AEF0-C811B61A28C1}" dt="2019-12-02T01:49:11.069" v="12095" actId="20577"/>
          <ac:spMkLst>
            <pc:docMk/>
            <pc:sldMk cId="2942871613" sldId="706"/>
            <ac:spMk id="4" creationId="{D7702113-46B5-44FF-AE34-AED42A801FFF}"/>
          </ac:spMkLst>
        </pc:spChg>
        <pc:spChg chg="mod">
          <ac:chgData name="Dimitar Zahariev" userId="b84e4ebc77879e88" providerId="LiveId" clId="{3700EFBF-A6B9-418E-AEF0-C811B61A28C1}" dt="2019-12-02T01:43:55.255" v="12061" actId="113"/>
          <ac:spMkLst>
            <pc:docMk/>
            <pc:sldMk cId="2942871613" sldId="706"/>
            <ac:spMk id="5" creationId="{25D4DC16-7C8F-4647-B097-E39063E1F4FD}"/>
          </ac:spMkLst>
        </pc:spChg>
        <pc:spChg chg="add mod">
          <ac:chgData name="Dimitar Zahariev" userId="b84e4ebc77879e88" providerId="LiveId" clId="{3700EFBF-A6B9-418E-AEF0-C811B61A28C1}" dt="2019-12-02T02:06:22.225" v="12636"/>
          <ac:spMkLst>
            <pc:docMk/>
            <pc:sldMk cId="2942871613" sldId="706"/>
            <ac:spMk id="6" creationId="{33EECAF7-616D-4720-890D-3D11EDA54AF4}"/>
          </ac:spMkLst>
        </pc:spChg>
      </pc:sldChg>
      <pc:sldChg chg="modSp add">
        <pc:chgData name="Dimitar Zahariev" userId="b84e4ebc77879e88" providerId="LiveId" clId="{3700EFBF-A6B9-418E-AEF0-C811B61A28C1}" dt="2019-12-02T06:33:52.638" v="13072" actId="20577"/>
        <pc:sldMkLst>
          <pc:docMk/>
          <pc:sldMk cId="1792130294" sldId="707"/>
        </pc:sldMkLst>
        <pc:spChg chg="mod">
          <ac:chgData name="Dimitar Zahariev" userId="b84e4ebc77879e88" providerId="LiveId" clId="{3700EFBF-A6B9-418E-AEF0-C811B61A28C1}" dt="2019-12-01T17:41:34.667" v="4454" actId="20577"/>
          <ac:spMkLst>
            <pc:docMk/>
            <pc:sldMk cId="1792130294" sldId="707"/>
            <ac:spMk id="4" creationId="{BEB5BB41-09D4-4E9F-8C80-EE8709171CB3}"/>
          </ac:spMkLst>
        </pc:spChg>
        <pc:spChg chg="mod">
          <ac:chgData name="Dimitar Zahariev" userId="b84e4ebc77879e88" providerId="LiveId" clId="{3700EFBF-A6B9-418E-AEF0-C811B61A28C1}" dt="2019-12-02T06:33:52.638" v="13072" actId="20577"/>
          <ac:spMkLst>
            <pc:docMk/>
            <pc:sldMk cId="1792130294" sldId="707"/>
            <ac:spMk id="5" creationId="{11A1BDA3-1568-4FA9-867E-D3CB207F2824}"/>
          </ac:spMkLst>
        </pc:spChg>
      </pc:sldChg>
      <pc:sldChg chg="add">
        <pc:chgData name="Dimitar Zahariev" userId="b84e4ebc77879e88" providerId="LiveId" clId="{3700EFBF-A6B9-418E-AEF0-C811B61A28C1}" dt="2019-12-01T15:39:48.644" v="1261"/>
        <pc:sldMkLst>
          <pc:docMk/>
          <pc:sldMk cId="2914857172" sldId="708"/>
        </pc:sldMkLst>
      </pc:sldChg>
      <pc:sldChg chg="addSp modSp add modAnim">
        <pc:chgData name="Dimitar Zahariev" userId="b84e4ebc77879e88" providerId="LiveId" clId="{3700EFBF-A6B9-418E-AEF0-C811B61A28C1}" dt="2019-12-03T08:46:57.458" v="14652" actId="20577"/>
        <pc:sldMkLst>
          <pc:docMk/>
          <pc:sldMk cId="124392679" sldId="709"/>
        </pc:sldMkLst>
        <pc:spChg chg="add mod">
          <ac:chgData name="Dimitar Zahariev" userId="b84e4ebc77879e88" providerId="LiveId" clId="{3700EFBF-A6B9-418E-AEF0-C811B61A28C1}" dt="2019-12-02T14:51:30.477" v="13932" actId="1582"/>
          <ac:spMkLst>
            <pc:docMk/>
            <pc:sldMk cId="124392679" sldId="709"/>
            <ac:spMk id="2" creationId="{C20DE9EC-AE77-4EE8-80CF-C2BFC2ACF666}"/>
          </ac:spMkLst>
        </pc:spChg>
        <pc:spChg chg="add mod">
          <ac:chgData name="Dimitar Zahariev" userId="b84e4ebc77879e88" providerId="LiveId" clId="{3700EFBF-A6B9-418E-AEF0-C811B61A28C1}" dt="2019-12-03T08:46:57.458" v="14652" actId="20577"/>
          <ac:spMkLst>
            <pc:docMk/>
            <pc:sldMk cId="124392679" sldId="709"/>
            <ac:spMk id="3" creationId="{2FE8FD69-A27D-4608-A2D9-9A8CC43E76CA}"/>
          </ac:spMkLst>
        </pc:spChg>
        <pc:spChg chg="mod">
          <ac:chgData name="Dimitar Zahariev" userId="b84e4ebc77879e88" providerId="LiveId" clId="{3700EFBF-A6B9-418E-AEF0-C811B61A28C1}" dt="2019-12-03T08:46:54.979" v="14651" actId="20577"/>
          <ac:spMkLst>
            <pc:docMk/>
            <pc:sldMk cId="124392679" sldId="709"/>
            <ac:spMk id="5" creationId="{25D4DC16-7C8F-4647-B097-E39063E1F4FD}"/>
          </ac:spMkLst>
        </pc:spChg>
      </pc:sldChg>
      <pc:sldChg chg="addSp modSp add modAnim">
        <pc:chgData name="Dimitar Zahariev" userId="b84e4ebc77879e88" providerId="LiveId" clId="{3700EFBF-A6B9-418E-AEF0-C811B61A28C1}" dt="2019-12-02T14:51:50.722" v="13938"/>
        <pc:sldMkLst>
          <pc:docMk/>
          <pc:sldMk cId="2881568439" sldId="710"/>
        </pc:sldMkLst>
        <pc:spChg chg="mod">
          <ac:chgData name="Dimitar Zahariev" userId="b84e4ebc77879e88" providerId="LiveId" clId="{3700EFBF-A6B9-418E-AEF0-C811B61A28C1}" dt="2019-12-01T17:50:38.444" v="4606" actId="20577"/>
          <ac:spMkLst>
            <pc:docMk/>
            <pc:sldMk cId="2881568439" sldId="710"/>
            <ac:spMk id="5" creationId="{25D4DC16-7C8F-4647-B097-E39063E1F4FD}"/>
          </ac:spMkLst>
        </pc:spChg>
        <pc:spChg chg="add mod">
          <ac:chgData name="Dimitar Zahariev" userId="b84e4ebc77879e88" providerId="LiveId" clId="{3700EFBF-A6B9-418E-AEF0-C811B61A28C1}" dt="2019-12-01T17:48:42.288" v="4460"/>
          <ac:spMkLst>
            <pc:docMk/>
            <pc:sldMk cId="2881568439" sldId="710"/>
            <ac:spMk id="6" creationId="{BA4A7289-76C1-442E-ADC1-6856D9F4C3F2}"/>
          </ac:spMkLst>
        </pc:spChg>
      </pc:sldChg>
      <pc:sldChg chg="addSp modSp add modAnim">
        <pc:chgData name="Dimitar Zahariev" userId="b84e4ebc77879e88" providerId="LiveId" clId="{3700EFBF-A6B9-418E-AEF0-C811B61A28C1}" dt="2019-12-02T14:52:51.410" v="13961"/>
        <pc:sldMkLst>
          <pc:docMk/>
          <pc:sldMk cId="119216020" sldId="711"/>
        </pc:sldMkLst>
        <pc:spChg chg="mod">
          <ac:chgData name="Dimitar Zahariev" userId="b84e4ebc77879e88" providerId="LiveId" clId="{3700EFBF-A6B9-418E-AEF0-C811B61A28C1}" dt="2019-12-01T16:56:06.104" v="3709" actId="113"/>
          <ac:spMkLst>
            <pc:docMk/>
            <pc:sldMk cId="119216020" sldId="711"/>
            <ac:spMk id="5" creationId="{25D4DC16-7C8F-4647-B097-E39063E1F4FD}"/>
          </ac:spMkLst>
        </pc:spChg>
        <pc:spChg chg="add mod">
          <ac:chgData name="Dimitar Zahariev" userId="b84e4ebc77879e88" providerId="LiveId" clId="{3700EFBF-A6B9-418E-AEF0-C811B61A28C1}" dt="2019-12-01T17:21:00.046" v="4009"/>
          <ac:spMkLst>
            <pc:docMk/>
            <pc:sldMk cId="119216020" sldId="711"/>
            <ac:spMk id="6" creationId="{26684FC6-A629-494D-AC02-C8D0A1BD3129}"/>
          </ac:spMkLst>
        </pc:spChg>
        <pc:spChg chg="add mod">
          <ac:chgData name="Dimitar Zahariev" userId="b84e4ebc77879e88" providerId="LiveId" clId="{3700EFBF-A6B9-418E-AEF0-C811B61A28C1}" dt="2019-12-01T16:51:31.798" v="3589" actId="1036"/>
          <ac:spMkLst>
            <pc:docMk/>
            <pc:sldMk cId="119216020" sldId="711"/>
            <ac:spMk id="7" creationId="{7A3B5F7A-8042-4BE7-84FF-F53309B76C19}"/>
          </ac:spMkLst>
        </pc:spChg>
        <pc:spChg chg="add mod">
          <ac:chgData name="Dimitar Zahariev" userId="b84e4ebc77879e88" providerId="LiveId" clId="{3700EFBF-A6B9-418E-AEF0-C811B61A28C1}" dt="2019-12-01T16:51:37.639" v="3601" actId="1036"/>
          <ac:spMkLst>
            <pc:docMk/>
            <pc:sldMk cId="119216020" sldId="711"/>
            <ac:spMk id="8" creationId="{E2E68AA6-65B9-437A-B0BF-7BCC6A34D067}"/>
          </ac:spMkLst>
        </pc:spChg>
      </pc:sldChg>
      <pc:sldChg chg="addSp delSp modSp add modAnim">
        <pc:chgData name="Dimitar Zahariev" userId="b84e4ebc77879e88" providerId="LiveId" clId="{3700EFBF-A6B9-418E-AEF0-C811B61A28C1}" dt="2019-12-02T14:53:26.676" v="13974"/>
        <pc:sldMkLst>
          <pc:docMk/>
          <pc:sldMk cId="1793222823" sldId="712"/>
        </pc:sldMkLst>
        <pc:spChg chg="add del mod">
          <ac:chgData name="Dimitar Zahariev" userId="b84e4ebc77879e88" providerId="LiveId" clId="{3700EFBF-A6B9-418E-AEF0-C811B61A28C1}" dt="2019-12-01T16:22:40.274" v="2730" actId="478"/>
          <ac:spMkLst>
            <pc:docMk/>
            <pc:sldMk cId="1793222823" sldId="712"/>
            <ac:spMk id="2" creationId="{65323DBB-A9A3-4A03-B052-8122380F0CD4}"/>
          </ac:spMkLst>
        </pc:spChg>
        <pc:spChg chg="mod">
          <ac:chgData name="Dimitar Zahariev" userId="b84e4ebc77879e88" providerId="LiveId" clId="{3700EFBF-A6B9-418E-AEF0-C811B61A28C1}" dt="2019-12-01T16:56:25.355" v="3724" actId="20577"/>
          <ac:spMkLst>
            <pc:docMk/>
            <pc:sldMk cId="1793222823" sldId="712"/>
            <ac:spMk id="5" creationId="{25D4DC16-7C8F-4647-B097-E39063E1F4FD}"/>
          </ac:spMkLst>
        </pc:spChg>
        <pc:spChg chg="add mod">
          <ac:chgData name="Dimitar Zahariev" userId="b84e4ebc77879e88" providerId="LiveId" clId="{3700EFBF-A6B9-418E-AEF0-C811B61A28C1}" dt="2019-12-01T17:19:54.431" v="4008"/>
          <ac:spMkLst>
            <pc:docMk/>
            <pc:sldMk cId="1793222823" sldId="712"/>
            <ac:spMk id="6" creationId="{9332AA6B-00B2-45D0-9AC3-0DD8E4D178D4}"/>
          </ac:spMkLst>
        </pc:spChg>
        <pc:spChg chg="add mod">
          <ac:chgData name="Dimitar Zahariev" userId="b84e4ebc77879e88" providerId="LiveId" clId="{3700EFBF-A6B9-418E-AEF0-C811B61A28C1}" dt="2019-12-01T16:53:57.586" v="3704" actId="1036"/>
          <ac:spMkLst>
            <pc:docMk/>
            <pc:sldMk cId="1793222823" sldId="712"/>
            <ac:spMk id="7" creationId="{963D127E-D21F-40DE-B200-1E6255CBC0E7}"/>
          </ac:spMkLst>
        </pc:spChg>
        <pc:spChg chg="add mod">
          <ac:chgData name="Dimitar Zahariev" userId="b84e4ebc77879e88" providerId="LiveId" clId="{3700EFBF-A6B9-418E-AEF0-C811B61A28C1}" dt="2019-12-01T16:58:02.137" v="3729" actId="20577"/>
          <ac:spMkLst>
            <pc:docMk/>
            <pc:sldMk cId="1793222823" sldId="712"/>
            <ac:spMk id="8" creationId="{EE9EEC41-73F4-4D80-8015-8A2D98D01980}"/>
          </ac:spMkLst>
        </pc:spChg>
      </pc:sldChg>
      <pc:sldChg chg="addSp modSp add modAnim">
        <pc:chgData name="Dimitar Zahariev" userId="b84e4ebc77879e88" providerId="LiveId" clId="{3700EFBF-A6B9-418E-AEF0-C811B61A28C1}" dt="2019-12-02T14:55:57.762" v="13978"/>
        <pc:sldMkLst>
          <pc:docMk/>
          <pc:sldMk cId="1900185108" sldId="713"/>
        </pc:sldMkLst>
        <pc:spChg chg="mod">
          <ac:chgData name="Dimitar Zahariev" userId="b84e4ebc77879e88" providerId="LiveId" clId="{3700EFBF-A6B9-418E-AEF0-C811B61A28C1}" dt="2019-12-01T17:11:00.280" v="3831" actId="20577"/>
          <ac:spMkLst>
            <pc:docMk/>
            <pc:sldMk cId="1900185108" sldId="713"/>
            <ac:spMk id="4" creationId="{D7702113-46B5-44FF-AE34-AED42A801FFF}"/>
          </ac:spMkLst>
        </pc:spChg>
        <pc:spChg chg="mod">
          <ac:chgData name="Dimitar Zahariev" userId="b84e4ebc77879e88" providerId="LiveId" clId="{3700EFBF-A6B9-418E-AEF0-C811B61A28C1}" dt="2019-12-01T17:17:34.133" v="3984" actId="20577"/>
          <ac:spMkLst>
            <pc:docMk/>
            <pc:sldMk cId="1900185108" sldId="713"/>
            <ac:spMk id="5" creationId="{25D4DC16-7C8F-4647-B097-E39063E1F4FD}"/>
          </ac:spMkLst>
        </pc:spChg>
        <pc:spChg chg="add mod">
          <ac:chgData name="Dimitar Zahariev" userId="b84e4ebc77879e88" providerId="LiveId" clId="{3700EFBF-A6B9-418E-AEF0-C811B61A28C1}" dt="2019-12-01T17:18:08.679" v="4007" actId="20577"/>
          <ac:spMkLst>
            <pc:docMk/>
            <pc:sldMk cId="1900185108" sldId="713"/>
            <ac:spMk id="6" creationId="{21585817-825A-4F06-B061-BA6832855950}"/>
          </ac:spMkLst>
        </pc:spChg>
      </pc:sldChg>
      <pc:sldChg chg="modSp add">
        <pc:chgData name="Dimitar Zahariev" userId="b84e4ebc77879e88" providerId="LiveId" clId="{3700EFBF-A6B9-418E-AEF0-C811B61A28C1}" dt="2019-12-01T15:43:20.717" v="1480" actId="20577"/>
        <pc:sldMkLst>
          <pc:docMk/>
          <pc:sldMk cId="1177571149" sldId="714"/>
        </pc:sldMkLst>
        <pc:spChg chg="mod">
          <ac:chgData name="Dimitar Zahariev" userId="b84e4ebc77879e88" providerId="LiveId" clId="{3700EFBF-A6B9-418E-AEF0-C811B61A28C1}" dt="2019-12-01T15:42:47.208" v="1418" actId="20577"/>
          <ac:spMkLst>
            <pc:docMk/>
            <pc:sldMk cId="1177571149" sldId="714"/>
            <ac:spMk id="4" creationId="{BEB5BB41-09D4-4E9F-8C80-EE8709171CB3}"/>
          </ac:spMkLst>
        </pc:spChg>
        <pc:spChg chg="mod">
          <ac:chgData name="Dimitar Zahariev" userId="b84e4ebc77879e88" providerId="LiveId" clId="{3700EFBF-A6B9-418E-AEF0-C811B61A28C1}" dt="2019-12-01T15:43:20.717" v="1480" actId="20577"/>
          <ac:spMkLst>
            <pc:docMk/>
            <pc:sldMk cId="1177571149" sldId="714"/>
            <ac:spMk id="5" creationId="{11A1BDA3-1568-4FA9-867E-D3CB207F2824}"/>
          </ac:spMkLst>
        </pc:spChg>
      </pc:sldChg>
      <pc:sldChg chg="modSp add">
        <pc:chgData name="Dimitar Zahariev" userId="b84e4ebc77879e88" providerId="LiveId" clId="{3700EFBF-A6B9-418E-AEF0-C811B61A28C1}" dt="2019-12-01T17:26:26.440" v="4191" actId="313"/>
        <pc:sldMkLst>
          <pc:docMk/>
          <pc:sldMk cId="2311176215" sldId="715"/>
        </pc:sldMkLst>
        <pc:spChg chg="mod">
          <ac:chgData name="Dimitar Zahariev" userId="b84e4ebc77879e88" providerId="LiveId" clId="{3700EFBF-A6B9-418E-AEF0-C811B61A28C1}" dt="2019-12-01T17:26:26.440" v="4191" actId="313"/>
          <ac:spMkLst>
            <pc:docMk/>
            <pc:sldMk cId="2311176215" sldId="715"/>
            <ac:spMk id="4" creationId="{BEB5BB41-09D4-4E9F-8C80-EE8709171CB3}"/>
          </ac:spMkLst>
        </pc:spChg>
        <pc:spChg chg="mod">
          <ac:chgData name="Dimitar Zahariev" userId="b84e4ebc77879e88" providerId="LiveId" clId="{3700EFBF-A6B9-418E-AEF0-C811B61A28C1}" dt="2019-12-01T17:26:21.041" v="4190" actId="20577"/>
          <ac:spMkLst>
            <pc:docMk/>
            <pc:sldMk cId="2311176215" sldId="715"/>
            <ac:spMk id="5" creationId="{11A1BDA3-1568-4FA9-867E-D3CB207F2824}"/>
          </ac:spMkLst>
        </pc:spChg>
      </pc:sldChg>
      <pc:sldChg chg="addSp modSp add modAnim">
        <pc:chgData name="Dimitar Zahariev" userId="b84e4ebc77879e88" providerId="LiveId" clId="{3700EFBF-A6B9-418E-AEF0-C811B61A28C1}" dt="2019-12-02T14:56:38.903" v="13993"/>
        <pc:sldMkLst>
          <pc:docMk/>
          <pc:sldMk cId="252777691" sldId="716"/>
        </pc:sldMkLst>
        <pc:spChg chg="mod">
          <ac:chgData name="Dimitar Zahariev" userId="b84e4ebc77879e88" providerId="LiveId" clId="{3700EFBF-A6B9-418E-AEF0-C811B61A28C1}" dt="2019-12-01T15:42:27.841" v="1394" actId="20577"/>
          <ac:spMkLst>
            <pc:docMk/>
            <pc:sldMk cId="252777691" sldId="716"/>
            <ac:spMk id="4" creationId="{D7702113-46B5-44FF-AE34-AED42A801FFF}"/>
          </ac:spMkLst>
        </pc:spChg>
        <pc:spChg chg="mod">
          <ac:chgData name="Dimitar Zahariev" userId="b84e4ebc77879e88" providerId="LiveId" clId="{3700EFBF-A6B9-418E-AEF0-C811B61A28C1}" dt="2019-12-01T16:02:05.745" v="1756" actId="20577"/>
          <ac:spMkLst>
            <pc:docMk/>
            <pc:sldMk cId="252777691" sldId="716"/>
            <ac:spMk id="5" creationId="{25D4DC16-7C8F-4647-B097-E39063E1F4FD}"/>
          </ac:spMkLst>
        </pc:spChg>
        <pc:spChg chg="add mod">
          <ac:chgData name="Dimitar Zahariev" userId="b84e4ebc77879e88" providerId="LiveId" clId="{3700EFBF-A6B9-418E-AEF0-C811B61A28C1}" dt="2019-12-01T17:39:12.104" v="4402"/>
          <ac:spMkLst>
            <pc:docMk/>
            <pc:sldMk cId="252777691" sldId="716"/>
            <ac:spMk id="6" creationId="{C0E5A3D3-2069-48A4-BBDA-F665E4ABC03A}"/>
          </ac:spMkLst>
        </pc:spChg>
        <pc:spChg chg="add mod">
          <ac:chgData name="Dimitar Zahariev" userId="b84e4ebc77879e88" providerId="LiveId" clId="{3700EFBF-A6B9-418E-AEF0-C811B61A28C1}" dt="2019-12-01T17:39:44.424" v="4410" actId="20577"/>
          <ac:spMkLst>
            <pc:docMk/>
            <pc:sldMk cId="252777691" sldId="716"/>
            <ac:spMk id="7" creationId="{AC2955D2-6137-401C-B46B-7938D233B5EC}"/>
          </ac:spMkLst>
        </pc:spChg>
      </pc:sldChg>
      <pc:sldChg chg="addSp modSp add modAnim">
        <pc:chgData name="Dimitar Zahariev" userId="b84e4ebc77879e88" providerId="LiveId" clId="{3700EFBF-A6B9-418E-AEF0-C811B61A28C1}" dt="2019-12-02T14:56:57.519" v="14002"/>
        <pc:sldMkLst>
          <pc:docMk/>
          <pc:sldMk cId="3930653115" sldId="717"/>
        </pc:sldMkLst>
        <pc:spChg chg="mod">
          <ac:chgData name="Dimitar Zahariev" userId="b84e4ebc77879e88" providerId="LiveId" clId="{3700EFBF-A6B9-418E-AEF0-C811B61A28C1}" dt="2019-12-01T17:26:16.764" v="4188" actId="20577"/>
          <ac:spMkLst>
            <pc:docMk/>
            <pc:sldMk cId="3930653115" sldId="717"/>
            <ac:spMk id="4" creationId="{D7702113-46B5-44FF-AE34-AED42A801FFF}"/>
          </ac:spMkLst>
        </pc:spChg>
        <pc:spChg chg="mod">
          <ac:chgData name="Dimitar Zahariev" userId="b84e4ebc77879e88" providerId="LiveId" clId="{3700EFBF-A6B9-418E-AEF0-C811B61A28C1}" dt="2019-12-01T17:27:58.403" v="4198" actId="20577"/>
          <ac:spMkLst>
            <pc:docMk/>
            <pc:sldMk cId="3930653115" sldId="717"/>
            <ac:spMk id="5" creationId="{25D4DC16-7C8F-4647-B097-E39063E1F4FD}"/>
          </ac:spMkLst>
        </pc:spChg>
        <pc:spChg chg="add mod">
          <ac:chgData name="Dimitar Zahariev" userId="b84e4ebc77879e88" providerId="LiveId" clId="{3700EFBF-A6B9-418E-AEF0-C811B61A28C1}" dt="2019-12-01T17:38:59.903" v="4399"/>
          <ac:spMkLst>
            <pc:docMk/>
            <pc:sldMk cId="3930653115" sldId="717"/>
            <ac:spMk id="6" creationId="{A8E7E5E1-19E6-4F29-B580-2A46E704293D}"/>
          </ac:spMkLst>
        </pc:spChg>
        <pc:spChg chg="add mod">
          <ac:chgData name="Dimitar Zahariev" userId="b84e4ebc77879e88" providerId="LiveId" clId="{3700EFBF-A6B9-418E-AEF0-C811B61A28C1}" dt="2019-12-01T17:40:03.634" v="4418" actId="20577"/>
          <ac:spMkLst>
            <pc:docMk/>
            <pc:sldMk cId="3930653115" sldId="717"/>
            <ac:spMk id="7" creationId="{756FA07D-9F78-4188-AA81-A1B87097A951}"/>
          </ac:spMkLst>
        </pc:spChg>
      </pc:sldChg>
      <pc:sldChg chg="modSp add del">
        <pc:chgData name="Dimitar Zahariev" userId="b84e4ebc77879e88" providerId="LiveId" clId="{3700EFBF-A6B9-418E-AEF0-C811B61A28C1}" dt="2019-12-01T17:30:52.919" v="4232" actId="2696"/>
        <pc:sldMkLst>
          <pc:docMk/>
          <pc:sldMk cId="1816291914" sldId="718"/>
        </pc:sldMkLst>
        <pc:spChg chg="mod">
          <ac:chgData name="Dimitar Zahariev" userId="b84e4ebc77879e88" providerId="LiveId" clId="{3700EFBF-A6B9-418E-AEF0-C811B61A28C1}" dt="2019-12-01T15:42:34.352" v="1405" actId="20577"/>
          <ac:spMkLst>
            <pc:docMk/>
            <pc:sldMk cId="1816291914" sldId="718"/>
            <ac:spMk id="4" creationId="{D7702113-46B5-44FF-AE34-AED42A801FFF}"/>
          </ac:spMkLst>
        </pc:spChg>
      </pc:sldChg>
      <pc:sldChg chg="addSp modSp add modAnim">
        <pc:chgData name="Dimitar Zahariev" userId="b84e4ebc77879e88" providerId="LiveId" clId="{3700EFBF-A6B9-418E-AEF0-C811B61A28C1}" dt="2019-12-03T08:47:03.584" v="14653" actId="20577"/>
        <pc:sldMkLst>
          <pc:docMk/>
          <pc:sldMk cId="4241398349" sldId="719"/>
        </pc:sldMkLst>
        <pc:spChg chg="mod">
          <ac:chgData name="Dimitar Zahariev" userId="b84e4ebc77879e88" providerId="LiveId" clId="{3700EFBF-A6B9-418E-AEF0-C811B61A28C1}" dt="2019-12-03T08:47:03.584" v="14653" actId="20577"/>
          <ac:spMkLst>
            <pc:docMk/>
            <pc:sldMk cId="4241398349" sldId="719"/>
            <ac:spMk id="4" creationId="{D7702113-46B5-44FF-AE34-AED42A801FFF}"/>
          </ac:spMkLst>
        </pc:spChg>
        <pc:spChg chg="mod">
          <ac:chgData name="Dimitar Zahariev" userId="b84e4ebc77879e88" providerId="LiveId" clId="{3700EFBF-A6B9-418E-AEF0-C811B61A28C1}" dt="2019-12-01T16:41:23.209" v="3182" actId="20577"/>
          <ac:spMkLst>
            <pc:docMk/>
            <pc:sldMk cId="4241398349" sldId="719"/>
            <ac:spMk id="5" creationId="{25D4DC16-7C8F-4647-B097-E39063E1F4FD}"/>
          </ac:spMkLst>
        </pc:spChg>
        <pc:spChg chg="add mod">
          <ac:chgData name="Dimitar Zahariev" userId="b84e4ebc77879e88" providerId="LiveId" clId="{3700EFBF-A6B9-418E-AEF0-C811B61A28C1}" dt="2019-12-01T16:31:52.243" v="2958"/>
          <ac:spMkLst>
            <pc:docMk/>
            <pc:sldMk cId="4241398349" sldId="719"/>
            <ac:spMk id="6" creationId="{006AA2BA-FCBC-4803-A0F8-0F48213EF763}"/>
          </ac:spMkLst>
        </pc:spChg>
        <pc:spChg chg="add mod">
          <ac:chgData name="Dimitar Zahariev" userId="b84e4ebc77879e88" providerId="LiveId" clId="{3700EFBF-A6B9-418E-AEF0-C811B61A28C1}" dt="2019-12-01T16:42:08.740" v="3210" actId="1076"/>
          <ac:spMkLst>
            <pc:docMk/>
            <pc:sldMk cId="4241398349" sldId="719"/>
            <ac:spMk id="7" creationId="{CD005495-9170-4805-A109-34699B0D1CA2}"/>
          </ac:spMkLst>
        </pc:spChg>
      </pc:sldChg>
      <pc:sldChg chg="add modAnim">
        <pc:chgData name="Dimitar Zahariev" userId="b84e4ebc77879e88" providerId="LiveId" clId="{3700EFBF-A6B9-418E-AEF0-C811B61A28C1}" dt="2019-12-02T14:56:07.513" v="13982"/>
        <pc:sldMkLst>
          <pc:docMk/>
          <pc:sldMk cId="714116626" sldId="720"/>
        </pc:sldMkLst>
      </pc:sldChg>
      <pc:sldChg chg="modSp add modAnim">
        <pc:chgData name="Dimitar Zahariev" userId="b84e4ebc77879e88" providerId="LiveId" clId="{3700EFBF-A6B9-418E-AEF0-C811B61A28C1}" dt="2019-12-02T14:57:12.606" v="14009"/>
        <pc:sldMkLst>
          <pc:docMk/>
          <pc:sldMk cId="2476974398" sldId="721"/>
        </pc:sldMkLst>
        <pc:spChg chg="mod">
          <ac:chgData name="Dimitar Zahariev" userId="b84e4ebc77879e88" providerId="LiveId" clId="{3700EFBF-A6B9-418E-AEF0-C811B61A28C1}" dt="2019-12-01T17:30:59.319" v="4249" actId="20577"/>
          <ac:spMkLst>
            <pc:docMk/>
            <pc:sldMk cId="2476974398" sldId="721"/>
            <ac:spMk id="4" creationId="{D7702113-46B5-44FF-AE34-AED42A801FFF}"/>
          </ac:spMkLst>
        </pc:spChg>
        <pc:spChg chg="mod">
          <ac:chgData name="Dimitar Zahariev" userId="b84e4ebc77879e88" providerId="LiveId" clId="{3700EFBF-A6B9-418E-AEF0-C811B61A28C1}" dt="2019-12-01T17:38:19.223" v="4391" actId="20577"/>
          <ac:spMkLst>
            <pc:docMk/>
            <pc:sldMk cId="2476974398" sldId="721"/>
            <ac:spMk id="5" creationId="{25D4DC16-7C8F-4647-B097-E39063E1F4FD}"/>
          </ac:spMkLst>
        </pc:spChg>
        <pc:spChg chg="mod">
          <ac:chgData name="Dimitar Zahariev" userId="b84e4ebc77879e88" providerId="LiveId" clId="{3700EFBF-A6B9-418E-AEF0-C811B61A28C1}" dt="2019-12-01T17:35:22.024" v="4361" actId="20577"/>
          <ac:spMkLst>
            <pc:docMk/>
            <pc:sldMk cId="2476974398" sldId="721"/>
            <ac:spMk id="6" creationId="{A8E7E5E1-19E6-4F29-B580-2A46E704293D}"/>
          </ac:spMkLst>
        </pc:spChg>
        <pc:spChg chg="mod">
          <ac:chgData name="Dimitar Zahariev" userId="b84e4ebc77879e88" providerId="LiveId" clId="{3700EFBF-A6B9-418E-AEF0-C811B61A28C1}" dt="2019-12-01T17:38:37.925" v="4396" actId="113"/>
          <ac:spMkLst>
            <pc:docMk/>
            <pc:sldMk cId="2476974398" sldId="721"/>
            <ac:spMk id="7" creationId="{756FA07D-9F78-4188-AA81-A1B87097A951}"/>
          </ac:spMkLst>
        </pc:spChg>
      </pc:sldChg>
      <pc:sldChg chg="addSp modSp add modAnim">
        <pc:chgData name="Dimitar Zahariev" userId="b84e4ebc77879e88" providerId="LiveId" clId="{3700EFBF-A6B9-418E-AEF0-C811B61A28C1}" dt="2019-12-02T14:50:30.580" v="13909"/>
        <pc:sldMkLst>
          <pc:docMk/>
          <pc:sldMk cId="3867363491" sldId="722"/>
        </pc:sldMkLst>
        <pc:spChg chg="mod">
          <ac:chgData name="Dimitar Zahariev" userId="b84e4ebc77879e88" providerId="LiveId" clId="{3700EFBF-A6B9-418E-AEF0-C811B61A28C1}" dt="2019-12-02T01:49:06.112" v="12091" actId="20577"/>
          <ac:spMkLst>
            <pc:docMk/>
            <pc:sldMk cId="3867363491" sldId="722"/>
            <ac:spMk id="4" creationId="{D7702113-46B5-44FF-AE34-AED42A801FFF}"/>
          </ac:spMkLst>
        </pc:spChg>
        <pc:spChg chg="mod">
          <ac:chgData name="Dimitar Zahariev" userId="b84e4ebc77879e88" providerId="LiveId" clId="{3700EFBF-A6B9-418E-AEF0-C811B61A28C1}" dt="2019-12-02T02:02:32.725" v="12580" actId="20577"/>
          <ac:spMkLst>
            <pc:docMk/>
            <pc:sldMk cId="3867363491" sldId="722"/>
            <ac:spMk id="5" creationId="{25D4DC16-7C8F-4647-B097-E39063E1F4FD}"/>
          </ac:spMkLst>
        </pc:spChg>
        <pc:spChg chg="add mod">
          <ac:chgData name="Dimitar Zahariev" userId="b84e4ebc77879e88" providerId="LiveId" clId="{3700EFBF-A6B9-418E-AEF0-C811B61A28C1}" dt="2019-12-02T01:53:37.248" v="12157" actId="14100"/>
          <ac:spMkLst>
            <pc:docMk/>
            <pc:sldMk cId="3867363491" sldId="722"/>
            <ac:spMk id="6" creationId="{931D8B6F-B85F-45EC-8E94-546DBD19E39D}"/>
          </ac:spMkLst>
        </pc:spChg>
      </pc:sldChg>
      <pc:sldChg chg="modSp add">
        <pc:chgData name="Dimitar Zahariev" userId="b84e4ebc77879e88" providerId="LiveId" clId="{3700EFBF-A6B9-418E-AEF0-C811B61A28C1}" dt="2019-12-01T22:56:03.946" v="8666" actId="20577"/>
        <pc:sldMkLst>
          <pc:docMk/>
          <pc:sldMk cId="1517662865" sldId="723"/>
        </pc:sldMkLst>
        <pc:spChg chg="mod">
          <ac:chgData name="Dimitar Zahariev" userId="b84e4ebc77879e88" providerId="LiveId" clId="{3700EFBF-A6B9-418E-AEF0-C811B61A28C1}" dt="2019-12-01T18:10:38.035" v="4751" actId="20577"/>
          <ac:spMkLst>
            <pc:docMk/>
            <pc:sldMk cId="1517662865" sldId="723"/>
            <ac:spMk id="4" creationId="{BEB5BB41-09D4-4E9F-8C80-EE8709171CB3}"/>
          </ac:spMkLst>
        </pc:spChg>
        <pc:spChg chg="mod">
          <ac:chgData name="Dimitar Zahariev" userId="b84e4ebc77879e88" providerId="LiveId" clId="{3700EFBF-A6B9-418E-AEF0-C811B61A28C1}" dt="2019-12-01T22:56:03.946" v="8666" actId="20577"/>
          <ac:spMkLst>
            <pc:docMk/>
            <pc:sldMk cId="1517662865" sldId="723"/>
            <ac:spMk id="5" creationId="{11A1BDA3-1568-4FA9-867E-D3CB207F2824}"/>
          </ac:spMkLst>
        </pc:spChg>
      </pc:sldChg>
      <pc:sldChg chg="addSp delSp modSp add modAnim">
        <pc:chgData name="Dimitar Zahariev" userId="b84e4ebc77879e88" providerId="LiveId" clId="{3700EFBF-A6B9-418E-AEF0-C811B61A28C1}" dt="2019-12-02T19:19:49.861" v="14650"/>
        <pc:sldMkLst>
          <pc:docMk/>
          <pc:sldMk cId="500513785" sldId="724"/>
        </pc:sldMkLst>
        <pc:spChg chg="mod">
          <ac:chgData name="Dimitar Zahariev" userId="b84e4ebc77879e88" providerId="LiveId" clId="{3700EFBF-A6B9-418E-AEF0-C811B61A28C1}" dt="2019-12-01T22:23:27.670" v="7818" actId="20577"/>
          <ac:spMkLst>
            <pc:docMk/>
            <pc:sldMk cId="500513785" sldId="724"/>
            <ac:spMk id="4" creationId="{D7702113-46B5-44FF-AE34-AED42A801FFF}"/>
          </ac:spMkLst>
        </pc:spChg>
        <pc:spChg chg="del mod">
          <ac:chgData name="Dimitar Zahariev" userId="b84e4ebc77879e88" providerId="LiveId" clId="{3700EFBF-A6B9-418E-AEF0-C811B61A28C1}" dt="2019-12-01T22:25:23.398" v="7857" actId="478"/>
          <ac:spMkLst>
            <pc:docMk/>
            <pc:sldMk cId="500513785" sldId="724"/>
            <ac:spMk id="5" creationId="{25D4DC16-7C8F-4647-B097-E39063E1F4FD}"/>
          </ac:spMkLst>
        </pc:spChg>
        <pc:spChg chg="add del">
          <ac:chgData name="Dimitar Zahariev" userId="b84e4ebc77879e88" providerId="LiveId" clId="{3700EFBF-A6B9-418E-AEF0-C811B61A28C1}" dt="2019-12-01T22:23:32.546" v="7820"/>
          <ac:spMkLst>
            <pc:docMk/>
            <pc:sldMk cId="500513785" sldId="724"/>
            <ac:spMk id="6" creationId="{A241320C-5A00-42B8-8B2F-8CFD0A9F7EFF}"/>
          </ac:spMkLst>
        </pc:spChg>
        <pc:spChg chg="add del">
          <ac:chgData name="Dimitar Zahariev" userId="b84e4ebc77879e88" providerId="LiveId" clId="{3700EFBF-A6B9-418E-AEF0-C811B61A28C1}" dt="2019-12-01T22:23:32.546" v="7820"/>
          <ac:spMkLst>
            <pc:docMk/>
            <pc:sldMk cId="500513785" sldId="724"/>
            <ac:spMk id="7" creationId="{6B8F7E1C-EC68-4F61-97F7-E07139936099}"/>
          </ac:spMkLst>
        </pc:spChg>
        <pc:spChg chg="add del">
          <ac:chgData name="Dimitar Zahariev" userId="b84e4ebc77879e88" providerId="LiveId" clId="{3700EFBF-A6B9-418E-AEF0-C811B61A28C1}" dt="2019-12-01T22:23:32.546" v="7820"/>
          <ac:spMkLst>
            <pc:docMk/>
            <pc:sldMk cId="500513785" sldId="724"/>
            <ac:spMk id="8" creationId="{251F96ED-22AF-460C-A13E-45702680E101}"/>
          </ac:spMkLst>
        </pc:spChg>
        <pc:spChg chg="add del">
          <ac:chgData name="Dimitar Zahariev" userId="b84e4ebc77879e88" providerId="LiveId" clId="{3700EFBF-A6B9-418E-AEF0-C811B61A28C1}" dt="2019-12-01T22:23:32.546" v="7820"/>
          <ac:spMkLst>
            <pc:docMk/>
            <pc:sldMk cId="500513785" sldId="724"/>
            <ac:spMk id="9" creationId="{168ECBDC-D079-4511-B29E-AB07848E8115}"/>
          </ac:spMkLst>
        </pc:spChg>
        <pc:spChg chg="add del">
          <ac:chgData name="Dimitar Zahariev" userId="b84e4ebc77879e88" providerId="LiveId" clId="{3700EFBF-A6B9-418E-AEF0-C811B61A28C1}" dt="2019-12-01T22:23:32.546" v="7820"/>
          <ac:spMkLst>
            <pc:docMk/>
            <pc:sldMk cId="500513785" sldId="724"/>
            <ac:spMk id="10" creationId="{BA146B31-777B-4C78-ADFD-750AB7432F23}"/>
          </ac:spMkLst>
        </pc:spChg>
        <pc:spChg chg="add del">
          <ac:chgData name="Dimitar Zahariev" userId="b84e4ebc77879e88" providerId="LiveId" clId="{3700EFBF-A6B9-418E-AEF0-C811B61A28C1}" dt="2019-12-01T22:23:32.546" v="7820"/>
          <ac:spMkLst>
            <pc:docMk/>
            <pc:sldMk cId="500513785" sldId="724"/>
            <ac:spMk id="11" creationId="{4ABA5065-0259-46AF-97FE-4D5E363F45D8}"/>
          </ac:spMkLst>
        </pc:spChg>
        <pc:spChg chg="add del">
          <ac:chgData name="Dimitar Zahariev" userId="b84e4ebc77879e88" providerId="LiveId" clId="{3700EFBF-A6B9-418E-AEF0-C811B61A28C1}" dt="2019-12-01T22:23:32.546" v="7820"/>
          <ac:spMkLst>
            <pc:docMk/>
            <pc:sldMk cId="500513785" sldId="724"/>
            <ac:spMk id="12" creationId="{BB1F53C3-CE00-4FD7-8FA7-3F30D47FFD2A}"/>
          </ac:spMkLst>
        </pc:spChg>
        <pc:spChg chg="add del">
          <ac:chgData name="Dimitar Zahariev" userId="b84e4ebc77879e88" providerId="LiveId" clId="{3700EFBF-A6B9-418E-AEF0-C811B61A28C1}" dt="2019-12-01T22:23:32.546" v="7820"/>
          <ac:spMkLst>
            <pc:docMk/>
            <pc:sldMk cId="500513785" sldId="724"/>
            <ac:spMk id="13" creationId="{0B87AEA5-E336-443F-A12A-E70D6DF4F13E}"/>
          </ac:spMkLst>
        </pc:spChg>
        <pc:spChg chg="add del">
          <ac:chgData name="Dimitar Zahariev" userId="b84e4ebc77879e88" providerId="LiveId" clId="{3700EFBF-A6B9-418E-AEF0-C811B61A28C1}" dt="2019-12-01T22:23:32.546" v="7820"/>
          <ac:spMkLst>
            <pc:docMk/>
            <pc:sldMk cId="500513785" sldId="724"/>
            <ac:spMk id="14" creationId="{5710A916-DDA4-4D2F-8D80-D016AFD4CBD3}"/>
          </ac:spMkLst>
        </pc:spChg>
        <pc:spChg chg="add del mod">
          <ac:chgData name="Dimitar Zahariev" userId="b84e4ebc77879e88" providerId="LiveId" clId="{3700EFBF-A6B9-418E-AEF0-C811B61A28C1}" dt="2019-12-01T22:25:24.526" v="7858" actId="478"/>
          <ac:spMkLst>
            <pc:docMk/>
            <pc:sldMk cId="500513785" sldId="724"/>
            <ac:spMk id="16" creationId="{A617FCBB-DB9D-4A09-9963-2F04F20C59A1}"/>
          </ac:spMkLst>
        </pc:spChg>
        <pc:spChg chg="add mod">
          <ac:chgData name="Dimitar Zahariev" userId="b84e4ebc77879e88" providerId="LiveId" clId="{3700EFBF-A6B9-418E-AEF0-C811B61A28C1}" dt="2019-12-01T22:29:36.665" v="7996" actId="1076"/>
          <ac:spMkLst>
            <pc:docMk/>
            <pc:sldMk cId="500513785" sldId="724"/>
            <ac:spMk id="17" creationId="{72965BB6-ECD2-4FCD-B584-E8E1C81BE391}"/>
          </ac:spMkLst>
        </pc:spChg>
        <pc:spChg chg="add mod">
          <ac:chgData name="Dimitar Zahariev" userId="b84e4ebc77879e88" providerId="LiveId" clId="{3700EFBF-A6B9-418E-AEF0-C811B61A28C1}" dt="2019-12-01T22:29:36.665" v="7996" actId="1076"/>
          <ac:spMkLst>
            <pc:docMk/>
            <pc:sldMk cId="500513785" sldId="724"/>
            <ac:spMk id="18" creationId="{A0AFCBB4-DD1B-45B5-B340-2EF4677D8AD8}"/>
          </ac:spMkLst>
        </pc:spChg>
        <pc:spChg chg="add mod">
          <ac:chgData name="Dimitar Zahariev" userId="b84e4ebc77879e88" providerId="LiveId" clId="{3700EFBF-A6B9-418E-AEF0-C811B61A28C1}" dt="2019-12-01T22:29:36.665" v="7996" actId="1076"/>
          <ac:spMkLst>
            <pc:docMk/>
            <pc:sldMk cId="500513785" sldId="724"/>
            <ac:spMk id="19" creationId="{7C1C68D3-AD5A-4922-8A31-FE8086CE66DB}"/>
          </ac:spMkLst>
        </pc:spChg>
        <pc:spChg chg="add mod">
          <ac:chgData name="Dimitar Zahariev" userId="b84e4ebc77879e88" providerId="LiveId" clId="{3700EFBF-A6B9-418E-AEF0-C811B61A28C1}" dt="2019-12-01T22:29:36.665" v="7996" actId="1076"/>
          <ac:spMkLst>
            <pc:docMk/>
            <pc:sldMk cId="500513785" sldId="724"/>
            <ac:spMk id="20" creationId="{9BC3C960-F7AF-429C-9D43-38D8B7063FF5}"/>
          </ac:spMkLst>
        </pc:spChg>
        <pc:spChg chg="add mod">
          <ac:chgData name="Dimitar Zahariev" userId="b84e4ebc77879e88" providerId="LiveId" clId="{3700EFBF-A6B9-418E-AEF0-C811B61A28C1}" dt="2019-12-01T22:29:36.665" v="7996" actId="1076"/>
          <ac:spMkLst>
            <pc:docMk/>
            <pc:sldMk cId="500513785" sldId="724"/>
            <ac:spMk id="21" creationId="{D9D6F801-9EB2-4FD6-8129-C7865BEC17EB}"/>
          </ac:spMkLst>
        </pc:spChg>
        <pc:picChg chg="add mod">
          <ac:chgData name="Dimitar Zahariev" userId="b84e4ebc77879e88" providerId="LiveId" clId="{3700EFBF-A6B9-418E-AEF0-C811B61A28C1}" dt="2019-12-01T22:25:03.832" v="7847" actId="1076"/>
          <ac:picMkLst>
            <pc:docMk/>
            <pc:sldMk cId="500513785" sldId="724"/>
            <ac:picMk id="3" creationId="{FC63E575-7296-4288-BC76-EB1CB8D6DBAA}"/>
          </ac:picMkLst>
        </pc:picChg>
      </pc:sldChg>
      <pc:sldChg chg="modSp add modAnim">
        <pc:chgData name="Dimitar Zahariev" userId="b84e4ebc77879e88" providerId="LiveId" clId="{3700EFBF-A6B9-418E-AEF0-C811B61A28C1}" dt="2019-12-02T14:39:11.572" v="13760"/>
        <pc:sldMkLst>
          <pc:docMk/>
          <pc:sldMk cId="2877116737" sldId="725"/>
        </pc:sldMkLst>
        <pc:spChg chg="mod">
          <ac:chgData name="Dimitar Zahariev" userId="b84e4ebc77879e88" providerId="LiveId" clId="{3700EFBF-A6B9-418E-AEF0-C811B61A28C1}" dt="2019-12-01T22:30:36.815" v="8066" actId="20577"/>
          <ac:spMkLst>
            <pc:docMk/>
            <pc:sldMk cId="2877116737" sldId="725"/>
            <ac:spMk id="4" creationId="{D7702113-46B5-44FF-AE34-AED42A801FFF}"/>
          </ac:spMkLst>
        </pc:spChg>
        <pc:spChg chg="mod">
          <ac:chgData name="Dimitar Zahariev" userId="b84e4ebc77879e88" providerId="LiveId" clId="{3700EFBF-A6B9-418E-AEF0-C811B61A28C1}" dt="2019-12-02T02:14:25.168" v="12807" actId="113"/>
          <ac:spMkLst>
            <pc:docMk/>
            <pc:sldMk cId="2877116737" sldId="725"/>
            <ac:spMk id="5" creationId="{25D4DC16-7C8F-4647-B097-E39063E1F4FD}"/>
          </ac:spMkLst>
        </pc:spChg>
      </pc:sldChg>
      <pc:sldChg chg="modSp add ord modAnim">
        <pc:chgData name="Dimitar Zahariev" userId="b84e4ebc77879e88" providerId="LiveId" clId="{3700EFBF-A6B9-418E-AEF0-C811B61A28C1}" dt="2019-12-02T14:42:59.336" v="13814"/>
        <pc:sldMkLst>
          <pc:docMk/>
          <pc:sldMk cId="1690613444" sldId="726"/>
        </pc:sldMkLst>
        <pc:spChg chg="mod">
          <ac:chgData name="Dimitar Zahariev" userId="b84e4ebc77879e88" providerId="LiveId" clId="{3700EFBF-A6B9-418E-AEF0-C811B61A28C1}" dt="2019-12-01T23:06:38.653" v="8876" actId="20577"/>
          <ac:spMkLst>
            <pc:docMk/>
            <pc:sldMk cId="1690613444" sldId="726"/>
            <ac:spMk id="4" creationId="{D7702113-46B5-44FF-AE34-AED42A801FFF}"/>
          </ac:spMkLst>
        </pc:spChg>
        <pc:spChg chg="mod">
          <ac:chgData name="Dimitar Zahariev" userId="b84e4ebc77879e88" providerId="LiveId" clId="{3700EFBF-A6B9-418E-AEF0-C811B61A28C1}" dt="2019-12-02T14:42:01.167" v="13798" actId="20577"/>
          <ac:spMkLst>
            <pc:docMk/>
            <pc:sldMk cId="1690613444" sldId="726"/>
            <ac:spMk id="5" creationId="{25D4DC16-7C8F-4647-B097-E39063E1F4FD}"/>
          </ac:spMkLst>
        </pc:spChg>
      </pc:sldChg>
      <pc:sldChg chg="modSp add modAnim">
        <pc:chgData name="Dimitar Zahariev" userId="b84e4ebc77879e88" providerId="LiveId" clId="{3700EFBF-A6B9-418E-AEF0-C811B61A28C1}" dt="2019-12-02T14:36:31.624" v="13716"/>
        <pc:sldMkLst>
          <pc:docMk/>
          <pc:sldMk cId="786897904" sldId="727"/>
        </pc:sldMkLst>
        <pc:spChg chg="mod">
          <ac:chgData name="Dimitar Zahariev" userId="b84e4ebc77879e88" providerId="LiveId" clId="{3700EFBF-A6B9-418E-AEF0-C811B61A28C1}" dt="2019-12-01T20:39:28.796" v="4760" actId="20577"/>
          <ac:spMkLst>
            <pc:docMk/>
            <pc:sldMk cId="786897904" sldId="727"/>
            <ac:spMk id="4" creationId="{D7702113-46B5-44FF-AE34-AED42A801FFF}"/>
          </ac:spMkLst>
        </pc:spChg>
        <pc:spChg chg="mod">
          <ac:chgData name="Dimitar Zahariev" userId="b84e4ebc77879e88" providerId="LiveId" clId="{3700EFBF-A6B9-418E-AEF0-C811B61A28C1}" dt="2019-12-01T21:56:44.542" v="7534" actId="20577"/>
          <ac:spMkLst>
            <pc:docMk/>
            <pc:sldMk cId="786897904" sldId="727"/>
            <ac:spMk id="5" creationId="{25D4DC16-7C8F-4647-B097-E39063E1F4FD}"/>
          </ac:spMkLst>
        </pc:spChg>
      </pc:sldChg>
      <pc:sldChg chg="modSp add modAnim">
        <pc:chgData name="Dimitar Zahariev" userId="b84e4ebc77879e88" providerId="LiveId" clId="{3700EFBF-A6B9-418E-AEF0-C811B61A28C1}" dt="2019-12-02T14:36:38.227" v="13718"/>
        <pc:sldMkLst>
          <pc:docMk/>
          <pc:sldMk cId="965342604" sldId="728"/>
        </pc:sldMkLst>
        <pc:spChg chg="mod">
          <ac:chgData name="Dimitar Zahariev" userId="b84e4ebc77879e88" providerId="LiveId" clId="{3700EFBF-A6B9-418E-AEF0-C811B61A28C1}" dt="2019-12-01T20:39:35.674" v="4768" actId="20577"/>
          <ac:spMkLst>
            <pc:docMk/>
            <pc:sldMk cId="965342604" sldId="728"/>
            <ac:spMk id="4" creationId="{D7702113-46B5-44FF-AE34-AED42A801FFF}"/>
          </ac:spMkLst>
        </pc:spChg>
        <pc:spChg chg="mod">
          <ac:chgData name="Dimitar Zahariev" userId="b84e4ebc77879e88" providerId="LiveId" clId="{3700EFBF-A6B9-418E-AEF0-C811B61A28C1}" dt="2019-12-01T21:49:11.742" v="7249" actId="20577"/>
          <ac:spMkLst>
            <pc:docMk/>
            <pc:sldMk cId="965342604" sldId="728"/>
            <ac:spMk id="5" creationId="{25D4DC16-7C8F-4647-B097-E39063E1F4FD}"/>
          </ac:spMkLst>
        </pc:spChg>
      </pc:sldChg>
      <pc:sldChg chg="modSp add modAnim">
        <pc:chgData name="Dimitar Zahariev" userId="b84e4ebc77879e88" providerId="LiveId" clId="{3700EFBF-A6B9-418E-AEF0-C811B61A28C1}" dt="2019-12-02T14:36:43.652" v="13720"/>
        <pc:sldMkLst>
          <pc:docMk/>
          <pc:sldMk cId="897861" sldId="729"/>
        </pc:sldMkLst>
        <pc:spChg chg="mod">
          <ac:chgData name="Dimitar Zahariev" userId="b84e4ebc77879e88" providerId="LiveId" clId="{3700EFBF-A6B9-418E-AEF0-C811B61A28C1}" dt="2019-12-01T20:39:42.095" v="4775" actId="20577"/>
          <ac:spMkLst>
            <pc:docMk/>
            <pc:sldMk cId="897861" sldId="729"/>
            <ac:spMk id="4" creationId="{D7702113-46B5-44FF-AE34-AED42A801FFF}"/>
          </ac:spMkLst>
        </pc:spChg>
        <pc:spChg chg="mod">
          <ac:chgData name="Dimitar Zahariev" userId="b84e4ebc77879e88" providerId="LiveId" clId="{3700EFBF-A6B9-418E-AEF0-C811B61A28C1}" dt="2019-12-01T21:55:16.075" v="7494" actId="5793"/>
          <ac:spMkLst>
            <pc:docMk/>
            <pc:sldMk cId="897861" sldId="729"/>
            <ac:spMk id="5" creationId="{25D4DC16-7C8F-4647-B097-E39063E1F4FD}"/>
          </ac:spMkLst>
        </pc:spChg>
      </pc:sldChg>
      <pc:sldChg chg="modSp add ord modAnim">
        <pc:chgData name="Dimitar Zahariev" userId="b84e4ebc77879e88" providerId="LiveId" clId="{3700EFBF-A6B9-418E-AEF0-C811B61A28C1}" dt="2019-12-02T14:33:22.687" v="13672"/>
        <pc:sldMkLst>
          <pc:docMk/>
          <pc:sldMk cId="1571730899" sldId="730"/>
        </pc:sldMkLst>
        <pc:spChg chg="mod">
          <ac:chgData name="Dimitar Zahariev" userId="b84e4ebc77879e88" providerId="LiveId" clId="{3700EFBF-A6B9-418E-AEF0-C811B61A28C1}" dt="2019-12-02T14:32:46.695" v="13656" actId="113"/>
          <ac:spMkLst>
            <pc:docMk/>
            <pc:sldMk cId="1571730899" sldId="730"/>
            <ac:spMk id="5" creationId="{25D4DC16-7C8F-4647-B097-E39063E1F4FD}"/>
          </ac:spMkLst>
        </pc:spChg>
      </pc:sldChg>
      <pc:sldChg chg="addSp modSp add modAnim">
        <pc:chgData name="Dimitar Zahariev" userId="b84e4ebc77879e88" providerId="LiveId" clId="{3700EFBF-A6B9-418E-AEF0-C811B61A28C1}" dt="2019-12-02T14:35:21.860" v="13705" actId="20577"/>
        <pc:sldMkLst>
          <pc:docMk/>
          <pc:sldMk cId="1484844565" sldId="731"/>
        </pc:sldMkLst>
        <pc:spChg chg="add mod">
          <ac:chgData name="Dimitar Zahariev" userId="b84e4ebc77879e88" providerId="LiveId" clId="{3700EFBF-A6B9-418E-AEF0-C811B61A28C1}" dt="2019-12-01T21:04:48.321" v="5550" actId="20577"/>
          <ac:spMkLst>
            <pc:docMk/>
            <pc:sldMk cId="1484844565" sldId="731"/>
            <ac:spMk id="2" creationId="{104C2380-05AD-4463-BAEE-C7A2B48B2F73}"/>
          </ac:spMkLst>
        </pc:spChg>
        <pc:spChg chg="mod">
          <ac:chgData name="Dimitar Zahariev" userId="b84e4ebc77879e88" providerId="LiveId" clId="{3700EFBF-A6B9-418E-AEF0-C811B61A28C1}" dt="2019-12-01T21:04:08.683" v="5533" actId="20577"/>
          <ac:spMkLst>
            <pc:docMk/>
            <pc:sldMk cId="1484844565" sldId="731"/>
            <ac:spMk id="4" creationId="{D7702113-46B5-44FF-AE34-AED42A801FFF}"/>
          </ac:spMkLst>
        </pc:spChg>
        <pc:spChg chg="mod">
          <ac:chgData name="Dimitar Zahariev" userId="b84e4ebc77879e88" providerId="LiveId" clId="{3700EFBF-A6B9-418E-AEF0-C811B61A28C1}" dt="2019-12-02T14:35:21.860" v="13705" actId="20577"/>
          <ac:spMkLst>
            <pc:docMk/>
            <pc:sldMk cId="1484844565" sldId="731"/>
            <ac:spMk id="5" creationId="{25D4DC16-7C8F-4647-B097-E39063E1F4FD}"/>
          </ac:spMkLst>
        </pc:spChg>
        <pc:spChg chg="add mod">
          <ac:chgData name="Dimitar Zahariev" userId="b84e4ebc77879e88" providerId="LiveId" clId="{3700EFBF-A6B9-418E-AEF0-C811B61A28C1}" dt="2019-12-01T21:04:58.857" v="5568" actId="20577"/>
          <ac:spMkLst>
            <pc:docMk/>
            <pc:sldMk cId="1484844565" sldId="731"/>
            <ac:spMk id="6" creationId="{01951085-3A42-40D7-AB51-56556428A34D}"/>
          </ac:spMkLst>
        </pc:spChg>
        <pc:spChg chg="add mod">
          <ac:chgData name="Dimitar Zahariev" userId="b84e4ebc77879e88" providerId="LiveId" clId="{3700EFBF-A6B9-418E-AEF0-C811B61A28C1}" dt="2019-12-01T21:05:18.606" v="5591" actId="20577"/>
          <ac:spMkLst>
            <pc:docMk/>
            <pc:sldMk cId="1484844565" sldId="731"/>
            <ac:spMk id="7" creationId="{C90B24F0-1D2D-4AEA-9C59-CE9DF8097D8A}"/>
          </ac:spMkLst>
        </pc:spChg>
        <pc:spChg chg="add mod">
          <ac:chgData name="Dimitar Zahariev" userId="b84e4ebc77879e88" providerId="LiveId" clId="{3700EFBF-A6B9-418E-AEF0-C811B61A28C1}" dt="2019-12-01T21:05:39.009" v="5617" actId="20577"/>
          <ac:spMkLst>
            <pc:docMk/>
            <pc:sldMk cId="1484844565" sldId="731"/>
            <ac:spMk id="8" creationId="{AE6B4E3D-D17E-40D2-AF6F-08659338F9EE}"/>
          </ac:spMkLst>
        </pc:spChg>
      </pc:sldChg>
      <pc:sldChg chg="addSp delSp modSp add modAnim">
        <pc:chgData name="Dimitar Zahariev" userId="b84e4ebc77879e88" providerId="LiveId" clId="{3700EFBF-A6B9-418E-AEF0-C811B61A28C1}" dt="2019-12-02T14:37:30.118" v="13730"/>
        <pc:sldMkLst>
          <pc:docMk/>
          <pc:sldMk cId="2380381746" sldId="732"/>
        </pc:sldMkLst>
        <pc:spChg chg="add mod">
          <ac:chgData name="Dimitar Zahariev" userId="b84e4ebc77879e88" providerId="LiveId" clId="{3700EFBF-A6B9-418E-AEF0-C811B61A28C1}" dt="2019-12-01T21:25:30.308" v="6547" actId="1076"/>
          <ac:spMkLst>
            <pc:docMk/>
            <pc:sldMk cId="2380381746" sldId="732"/>
            <ac:spMk id="2" creationId="{70DB7692-EFB7-446D-A045-780A95FFDAB2}"/>
          </ac:spMkLst>
        </pc:spChg>
        <pc:spChg chg="mod">
          <ac:chgData name="Dimitar Zahariev" userId="b84e4ebc77879e88" providerId="LiveId" clId="{3700EFBF-A6B9-418E-AEF0-C811B61A28C1}" dt="2019-12-01T20:57:36.851" v="5315" actId="20577"/>
          <ac:spMkLst>
            <pc:docMk/>
            <pc:sldMk cId="2380381746" sldId="732"/>
            <ac:spMk id="4" creationId="{D7702113-46B5-44FF-AE34-AED42A801FFF}"/>
          </ac:spMkLst>
        </pc:spChg>
        <pc:spChg chg="del mod">
          <ac:chgData name="Dimitar Zahariev" userId="b84e4ebc77879e88" providerId="LiveId" clId="{3700EFBF-A6B9-418E-AEF0-C811B61A28C1}" dt="2019-12-01T21:20:00.570" v="6421" actId="478"/>
          <ac:spMkLst>
            <pc:docMk/>
            <pc:sldMk cId="2380381746" sldId="732"/>
            <ac:spMk id="5" creationId="{25D4DC16-7C8F-4647-B097-E39063E1F4FD}"/>
          </ac:spMkLst>
        </pc:spChg>
        <pc:spChg chg="add mod">
          <ac:chgData name="Dimitar Zahariev" userId="b84e4ebc77879e88" providerId="LiveId" clId="{3700EFBF-A6B9-418E-AEF0-C811B61A28C1}" dt="2019-12-01T21:25:30.308" v="6547" actId="1076"/>
          <ac:spMkLst>
            <pc:docMk/>
            <pc:sldMk cId="2380381746" sldId="732"/>
            <ac:spMk id="6" creationId="{1C855396-80B4-4C0C-BA59-818A1F203BF1}"/>
          </ac:spMkLst>
        </pc:spChg>
        <pc:spChg chg="add mod">
          <ac:chgData name="Dimitar Zahariev" userId="b84e4ebc77879e88" providerId="LiveId" clId="{3700EFBF-A6B9-418E-AEF0-C811B61A28C1}" dt="2019-12-01T21:25:30.308" v="6547" actId="1076"/>
          <ac:spMkLst>
            <pc:docMk/>
            <pc:sldMk cId="2380381746" sldId="732"/>
            <ac:spMk id="7" creationId="{AF7D2542-A11F-42B2-BFEB-081C2A8FE957}"/>
          </ac:spMkLst>
        </pc:spChg>
        <pc:spChg chg="add mod">
          <ac:chgData name="Dimitar Zahariev" userId="b84e4ebc77879e88" providerId="LiveId" clId="{3700EFBF-A6B9-418E-AEF0-C811B61A28C1}" dt="2019-12-01T21:25:30.308" v="6547" actId="1076"/>
          <ac:spMkLst>
            <pc:docMk/>
            <pc:sldMk cId="2380381746" sldId="732"/>
            <ac:spMk id="8" creationId="{1C4561E5-11E4-4040-B433-7C19B2AFB5D2}"/>
          </ac:spMkLst>
        </pc:spChg>
        <pc:spChg chg="add mod">
          <ac:chgData name="Dimitar Zahariev" userId="b84e4ebc77879e88" providerId="LiveId" clId="{3700EFBF-A6B9-418E-AEF0-C811B61A28C1}" dt="2019-12-01T21:25:30.308" v="6547" actId="1076"/>
          <ac:spMkLst>
            <pc:docMk/>
            <pc:sldMk cId="2380381746" sldId="732"/>
            <ac:spMk id="9" creationId="{D9AE19CB-7620-46B8-96D2-2C0AD4D59ABE}"/>
          </ac:spMkLst>
        </pc:spChg>
        <pc:spChg chg="add mod">
          <ac:chgData name="Dimitar Zahariev" userId="b84e4ebc77879e88" providerId="LiveId" clId="{3700EFBF-A6B9-418E-AEF0-C811B61A28C1}" dt="2019-12-01T21:25:30.308" v="6547" actId="1076"/>
          <ac:spMkLst>
            <pc:docMk/>
            <pc:sldMk cId="2380381746" sldId="732"/>
            <ac:spMk id="10" creationId="{8AA7A766-B1D3-49F7-B639-7425EDFB067A}"/>
          </ac:spMkLst>
        </pc:spChg>
        <pc:spChg chg="add mod">
          <ac:chgData name="Dimitar Zahariev" userId="b84e4ebc77879e88" providerId="LiveId" clId="{3700EFBF-A6B9-418E-AEF0-C811B61A28C1}" dt="2019-12-01T21:25:30.308" v="6547" actId="1076"/>
          <ac:spMkLst>
            <pc:docMk/>
            <pc:sldMk cId="2380381746" sldId="732"/>
            <ac:spMk id="11" creationId="{2CE67D12-B4EC-43B0-9A43-178A5648B1F5}"/>
          </ac:spMkLst>
        </pc:spChg>
        <pc:spChg chg="add mod">
          <ac:chgData name="Dimitar Zahariev" userId="b84e4ebc77879e88" providerId="LiveId" clId="{3700EFBF-A6B9-418E-AEF0-C811B61A28C1}" dt="2019-12-01T21:25:30.308" v="6547" actId="1076"/>
          <ac:spMkLst>
            <pc:docMk/>
            <pc:sldMk cId="2380381746" sldId="732"/>
            <ac:spMk id="12" creationId="{570CB52B-2FD9-43A7-81C3-E837532DB372}"/>
          </ac:spMkLst>
        </pc:spChg>
        <pc:spChg chg="add mod">
          <ac:chgData name="Dimitar Zahariev" userId="b84e4ebc77879e88" providerId="LiveId" clId="{3700EFBF-A6B9-418E-AEF0-C811B61A28C1}" dt="2019-12-01T21:25:30.308" v="6547" actId="1076"/>
          <ac:spMkLst>
            <pc:docMk/>
            <pc:sldMk cId="2380381746" sldId="732"/>
            <ac:spMk id="13" creationId="{94B7A78E-92E9-43EB-9369-C590DECCB247}"/>
          </ac:spMkLst>
        </pc:spChg>
        <pc:spChg chg="add del mod">
          <ac:chgData name="Dimitar Zahariev" userId="b84e4ebc77879e88" providerId="LiveId" clId="{3700EFBF-A6B9-418E-AEF0-C811B61A28C1}" dt="2019-12-01T21:20:02.455" v="6422" actId="478"/>
          <ac:spMkLst>
            <pc:docMk/>
            <pc:sldMk cId="2380381746" sldId="732"/>
            <ac:spMk id="14" creationId="{E729C04F-672E-4322-A31C-DC7B5E74D31C}"/>
          </ac:spMkLst>
        </pc:spChg>
        <pc:spChg chg="add mod">
          <ac:chgData name="Dimitar Zahariev" userId="b84e4ebc77879e88" providerId="LiveId" clId="{3700EFBF-A6B9-418E-AEF0-C811B61A28C1}" dt="2019-12-01T21:25:30.308" v="6547" actId="1076"/>
          <ac:spMkLst>
            <pc:docMk/>
            <pc:sldMk cId="2380381746" sldId="732"/>
            <ac:spMk id="15" creationId="{46F5BD77-6B11-45D4-9605-7EFAC8E08FA4}"/>
          </ac:spMkLst>
        </pc:spChg>
        <pc:spChg chg="add mod">
          <ac:chgData name="Dimitar Zahariev" userId="b84e4ebc77879e88" providerId="LiveId" clId="{3700EFBF-A6B9-418E-AEF0-C811B61A28C1}" dt="2019-12-01T21:25:30.308" v="6547" actId="1076"/>
          <ac:spMkLst>
            <pc:docMk/>
            <pc:sldMk cId="2380381746" sldId="732"/>
            <ac:spMk id="16" creationId="{5F0A6031-8E43-4124-BB79-F059986E9DC5}"/>
          </ac:spMkLst>
        </pc:spChg>
        <pc:spChg chg="add mod">
          <ac:chgData name="Dimitar Zahariev" userId="b84e4ebc77879e88" providerId="LiveId" clId="{3700EFBF-A6B9-418E-AEF0-C811B61A28C1}" dt="2019-12-01T21:25:30.308" v="6547" actId="1076"/>
          <ac:spMkLst>
            <pc:docMk/>
            <pc:sldMk cId="2380381746" sldId="732"/>
            <ac:spMk id="17" creationId="{9DDB2EDA-8618-4197-AF7C-79C42251C9D8}"/>
          </ac:spMkLst>
        </pc:spChg>
        <pc:spChg chg="add mod">
          <ac:chgData name="Dimitar Zahariev" userId="b84e4ebc77879e88" providerId="LiveId" clId="{3700EFBF-A6B9-418E-AEF0-C811B61A28C1}" dt="2019-12-01T21:25:30.308" v="6547" actId="1076"/>
          <ac:spMkLst>
            <pc:docMk/>
            <pc:sldMk cId="2380381746" sldId="732"/>
            <ac:spMk id="18" creationId="{FA9A4106-2B45-4003-A92D-B952C02E42D8}"/>
          </ac:spMkLst>
        </pc:spChg>
        <pc:spChg chg="add mod">
          <ac:chgData name="Dimitar Zahariev" userId="b84e4ebc77879e88" providerId="LiveId" clId="{3700EFBF-A6B9-418E-AEF0-C811B61A28C1}" dt="2019-12-01T21:25:30.308" v="6547" actId="1076"/>
          <ac:spMkLst>
            <pc:docMk/>
            <pc:sldMk cId="2380381746" sldId="732"/>
            <ac:spMk id="19" creationId="{4DB9C279-EBD6-49EF-8C63-EA3D202DFBB4}"/>
          </ac:spMkLst>
        </pc:spChg>
        <pc:spChg chg="add mod">
          <ac:chgData name="Dimitar Zahariev" userId="b84e4ebc77879e88" providerId="LiveId" clId="{3700EFBF-A6B9-418E-AEF0-C811B61A28C1}" dt="2019-12-01T21:25:30.308" v="6547" actId="1076"/>
          <ac:spMkLst>
            <pc:docMk/>
            <pc:sldMk cId="2380381746" sldId="732"/>
            <ac:spMk id="20" creationId="{149FD4B8-92D8-4DC3-815C-20AB2F5208F8}"/>
          </ac:spMkLst>
        </pc:spChg>
        <pc:spChg chg="add mod">
          <ac:chgData name="Dimitar Zahariev" userId="b84e4ebc77879e88" providerId="LiveId" clId="{3700EFBF-A6B9-418E-AEF0-C811B61A28C1}" dt="2019-12-01T21:25:30.308" v="6547" actId="1076"/>
          <ac:spMkLst>
            <pc:docMk/>
            <pc:sldMk cId="2380381746" sldId="732"/>
            <ac:spMk id="21" creationId="{81310003-E812-4A60-AEED-52D8EADDC154}"/>
          </ac:spMkLst>
        </pc:spChg>
        <pc:spChg chg="add mod">
          <ac:chgData name="Dimitar Zahariev" userId="b84e4ebc77879e88" providerId="LiveId" clId="{3700EFBF-A6B9-418E-AEF0-C811B61A28C1}" dt="2019-12-01T21:25:30.308" v="6547" actId="1076"/>
          <ac:spMkLst>
            <pc:docMk/>
            <pc:sldMk cId="2380381746" sldId="732"/>
            <ac:spMk id="22" creationId="{CC328391-197A-4B07-9F7F-D7D2E01ABA65}"/>
          </ac:spMkLst>
        </pc:spChg>
        <pc:spChg chg="add mod">
          <ac:chgData name="Dimitar Zahariev" userId="b84e4ebc77879e88" providerId="LiveId" clId="{3700EFBF-A6B9-418E-AEF0-C811B61A28C1}" dt="2019-12-01T21:25:30.308" v="6547" actId="1076"/>
          <ac:spMkLst>
            <pc:docMk/>
            <pc:sldMk cId="2380381746" sldId="732"/>
            <ac:spMk id="23" creationId="{B8E6AD85-712C-4AA1-B187-D8FE3C6056D8}"/>
          </ac:spMkLst>
        </pc:spChg>
        <pc:spChg chg="add del">
          <ac:chgData name="Dimitar Zahariev" userId="b84e4ebc77879e88" providerId="LiveId" clId="{3700EFBF-A6B9-418E-AEF0-C811B61A28C1}" dt="2019-12-01T21:20:24.327" v="6427"/>
          <ac:spMkLst>
            <pc:docMk/>
            <pc:sldMk cId="2380381746" sldId="732"/>
            <ac:spMk id="24" creationId="{543A377C-B362-481E-A234-A07DEE0ED50F}"/>
          </ac:spMkLst>
        </pc:spChg>
        <pc:spChg chg="add del">
          <ac:chgData name="Dimitar Zahariev" userId="b84e4ebc77879e88" providerId="LiveId" clId="{3700EFBF-A6B9-418E-AEF0-C811B61A28C1}" dt="2019-12-01T21:20:24.327" v="6427"/>
          <ac:spMkLst>
            <pc:docMk/>
            <pc:sldMk cId="2380381746" sldId="732"/>
            <ac:spMk id="25" creationId="{0F279F5C-8753-4ECC-B33C-3E19859599D5}"/>
          </ac:spMkLst>
        </pc:spChg>
        <pc:spChg chg="add del">
          <ac:chgData name="Dimitar Zahariev" userId="b84e4ebc77879e88" providerId="LiveId" clId="{3700EFBF-A6B9-418E-AEF0-C811B61A28C1}" dt="2019-12-01T21:20:24.327" v="6427"/>
          <ac:spMkLst>
            <pc:docMk/>
            <pc:sldMk cId="2380381746" sldId="732"/>
            <ac:spMk id="26" creationId="{6A99179C-AD7A-4469-BFB3-914FB430E4D9}"/>
          </ac:spMkLst>
        </pc:spChg>
        <pc:spChg chg="add del">
          <ac:chgData name="Dimitar Zahariev" userId="b84e4ebc77879e88" providerId="LiveId" clId="{3700EFBF-A6B9-418E-AEF0-C811B61A28C1}" dt="2019-12-01T21:20:24.327" v="6427"/>
          <ac:spMkLst>
            <pc:docMk/>
            <pc:sldMk cId="2380381746" sldId="732"/>
            <ac:spMk id="27" creationId="{9B136FF7-5BC7-484B-AD7E-1B6A1B53834D}"/>
          </ac:spMkLst>
        </pc:spChg>
        <pc:spChg chg="add del">
          <ac:chgData name="Dimitar Zahariev" userId="b84e4ebc77879e88" providerId="LiveId" clId="{3700EFBF-A6B9-418E-AEF0-C811B61A28C1}" dt="2019-12-01T21:20:24.327" v="6427"/>
          <ac:spMkLst>
            <pc:docMk/>
            <pc:sldMk cId="2380381746" sldId="732"/>
            <ac:spMk id="28" creationId="{2ECBEA65-F467-4151-A368-817B9222DBEF}"/>
          </ac:spMkLst>
        </pc:spChg>
        <pc:spChg chg="add del">
          <ac:chgData name="Dimitar Zahariev" userId="b84e4ebc77879e88" providerId="LiveId" clId="{3700EFBF-A6B9-418E-AEF0-C811B61A28C1}" dt="2019-12-01T21:20:24.327" v="6427"/>
          <ac:spMkLst>
            <pc:docMk/>
            <pc:sldMk cId="2380381746" sldId="732"/>
            <ac:spMk id="29" creationId="{4064D706-696C-4575-9314-63964EB7B3F0}"/>
          </ac:spMkLst>
        </pc:spChg>
        <pc:spChg chg="add del">
          <ac:chgData name="Dimitar Zahariev" userId="b84e4ebc77879e88" providerId="LiveId" clId="{3700EFBF-A6B9-418E-AEF0-C811B61A28C1}" dt="2019-12-01T21:20:24.327" v="6427"/>
          <ac:spMkLst>
            <pc:docMk/>
            <pc:sldMk cId="2380381746" sldId="732"/>
            <ac:spMk id="30" creationId="{3CCAC2D8-3E95-4D00-8E83-6FCA20CF5A2C}"/>
          </ac:spMkLst>
        </pc:spChg>
        <pc:spChg chg="add del">
          <ac:chgData name="Dimitar Zahariev" userId="b84e4ebc77879e88" providerId="LiveId" clId="{3700EFBF-A6B9-418E-AEF0-C811B61A28C1}" dt="2019-12-01T21:20:24.327" v="6427"/>
          <ac:spMkLst>
            <pc:docMk/>
            <pc:sldMk cId="2380381746" sldId="732"/>
            <ac:spMk id="31" creationId="{A799E8AC-08C6-4DA5-8F48-6CBB499CCBD1}"/>
          </ac:spMkLst>
        </pc:spChg>
        <pc:spChg chg="add del">
          <ac:chgData name="Dimitar Zahariev" userId="b84e4ebc77879e88" providerId="LiveId" clId="{3700EFBF-A6B9-418E-AEF0-C811B61A28C1}" dt="2019-12-01T21:20:24.327" v="6427"/>
          <ac:spMkLst>
            <pc:docMk/>
            <pc:sldMk cId="2380381746" sldId="732"/>
            <ac:spMk id="32" creationId="{EA9B9A37-159B-4E9F-8862-1FCF68EB31AF}"/>
          </ac:spMkLst>
        </pc:spChg>
        <pc:spChg chg="add mod">
          <ac:chgData name="Dimitar Zahariev" userId="b84e4ebc77879e88" providerId="LiveId" clId="{3700EFBF-A6B9-418E-AEF0-C811B61A28C1}" dt="2019-12-01T21:25:30.308" v="6547" actId="1076"/>
          <ac:spMkLst>
            <pc:docMk/>
            <pc:sldMk cId="2380381746" sldId="732"/>
            <ac:spMk id="33" creationId="{44817778-1FC7-472C-B4C0-6399799EF2C3}"/>
          </ac:spMkLst>
        </pc:spChg>
        <pc:spChg chg="add mod">
          <ac:chgData name="Dimitar Zahariev" userId="b84e4ebc77879e88" providerId="LiveId" clId="{3700EFBF-A6B9-418E-AEF0-C811B61A28C1}" dt="2019-12-01T21:25:30.308" v="6547" actId="1076"/>
          <ac:spMkLst>
            <pc:docMk/>
            <pc:sldMk cId="2380381746" sldId="732"/>
            <ac:spMk id="34" creationId="{CBD07020-5D4E-4141-AC98-EAE291F2BEFC}"/>
          </ac:spMkLst>
        </pc:spChg>
        <pc:spChg chg="add mod">
          <ac:chgData name="Dimitar Zahariev" userId="b84e4ebc77879e88" providerId="LiveId" clId="{3700EFBF-A6B9-418E-AEF0-C811B61A28C1}" dt="2019-12-01T21:25:30.308" v="6547" actId="1076"/>
          <ac:spMkLst>
            <pc:docMk/>
            <pc:sldMk cId="2380381746" sldId="732"/>
            <ac:spMk id="35" creationId="{5961166A-A4E4-4FAC-8254-526CC4288CED}"/>
          </ac:spMkLst>
        </pc:spChg>
        <pc:spChg chg="add mod">
          <ac:chgData name="Dimitar Zahariev" userId="b84e4ebc77879e88" providerId="LiveId" clId="{3700EFBF-A6B9-418E-AEF0-C811B61A28C1}" dt="2019-12-01T21:25:30.308" v="6547" actId="1076"/>
          <ac:spMkLst>
            <pc:docMk/>
            <pc:sldMk cId="2380381746" sldId="732"/>
            <ac:spMk id="36" creationId="{C82622EB-67BD-4DEE-BB4E-4E7D5598949E}"/>
          </ac:spMkLst>
        </pc:spChg>
        <pc:spChg chg="add mod">
          <ac:chgData name="Dimitar Zahariev" userId="b84e4ebc77879e88" providerId="LiveId" clId="{3700EFBF-A6B9-418E-AEF0-C811B61A28C1}" dt="2019-12-01T21:25:30.308" v="6547" actId="1076"/>
          <ac:spMkLst>
            <pc:docMk/>
            <pc:sldMk cId="2380381746" sldId="732"/>
            <ac:spMk id="37" creationId="{672CDF80-B5A0-4E64-9E07-7479311103FC}"/>
          </ac:spMkLst>
        </pc:spChg>
        <pc:spChg chg="add mod">
          <ac:chgData name="Dimitar Zahariev" userId="b84e4ebc77879e88" providerId="LiveId" clId="{3700EFBF-A6B9-418E-AEF0-C811B61A28C1}" dt="2019-12-01T21:25:30.308" v="6547" actId="1076"/>
          <ac:spMkLst>
            <pc:docMk/>
            <pc:sldMk cId="2380381746" sldId="732"/>
            <ac:spMk id="38" creationId="{46FDADB2-9C23-4DC3-9478-2753642D9FE2}"/>
          </ac:spMkLst>
        </pc:spChg>
        <pc:spChg chg="add mod">
          <ac:chgData name="Dimitar Zahariev" userId="b84e4ebc77879e88" providerId="LiveId" clId="{3700EFBF-A6B9-418E-AEF0-C811B61A28C1}" dt="2019-12-01T21:25:30.308" v="6547" actId="1076"/>
          <ac:spMkLst>
            <pc:docMk/>
            <pc:sldMk cId="2380381746" sldId="732"/>
            <ac:spMk id="39" creationId="{32E1E70A-77F7-48BB-9EFB-63C49764E361}"/>
          </ac:spMkLst>
        </pc:spChg>
        <pc:spChg chg="add mod">
          <ac:chgData name="Dimitar Zahariev" userId="b84e4ebc77879e88" providerId="LiveId" clId="{3700EFBF-A6B9-418E-AEF0-C811B61A28C1}" dt="2019-12-01T21:25:30.308" v="6547" actId="1076"/>
          <ac:spMkLst>
            <pc:docMk/>
            <pc:sldMk cId="2380381746" sldId="732"/>
            <ac:spMk id="40" creationId="{62300B30-AF63-4F54-A5DE-B2B31516AFA7}"/>
          </ac:spMkLst>
        </pc:spChg>
        <pc:spChg chg="add mod">
          <ac:chgData name="Dimitar Zahariev" userId="b84e4ebc77879e88" providerId="LiveId" clId="{3700EFBF-A6B9-418E-AEF0-C811B61A28C1}" dt="2019-12-01T21:25:30.308" v="6547" actId="1076"/>
          <ac:spMkLst>
            <pc:docMk/>
            <pc:sldMk cId="2380381746" sldId="732"/>
            <ac:spMk id="41" creationId="{F835025F-1EEA-4AFE-9C33-3AEBF4985752}"/>
          </ac:spMkLst>
        </pc:spChg>
        <pc:spChg chg="add mod">
          <ac:chgData name="Dimitar Zahariev" userId="b84e4ebc77879e88" providerId="LiveId" clId="{3700EFBF-A6B9-418E-AEF0-C811B61A28C1}" dt="2019-12-01T21:25:30.308" v="6547" actId="1076"/>
          <ac:spMkLst>
            <pc:docMk/>
            <pc:sldMk cId="2380381746" sldId="732"/>
            <ac:spMk id="42" creationId="{BD3AC49E-3A5D-4418-A59A-83374B0CD044}"/>
          </ac:spMkLst>
        </pc:spChg>
        <pc:spChg chg="add mod">
          <ac:chgData name="Dimitar Zahariev" userId="b84e4ebc77879e88" providerId="LiveId" clId="{3700EFBF-A6B9-418E-AEF0-C811B61A28C1}" dt="2019-12-01T21:25:30.308" v="6547" actId="1076"/>
          <ac:spMkLst>
            <pc:docMk/>
            <pc:sldMk cId="2380381746" sldId="732"/>
            <ac:spMk id="43" creationId="{66725E43-2B4B-4CE3-97AD-95870F00D756}"/>
          </ac:spMkLst>
        </pc:spChg>
        <pc:spChg chg="add mod">
          <ac:chgData name="Dimitar Zahariev" userId="b84e4ebc77879e88" providerId="LiveId" clId="{3700EFBF-A6B9-418E-AEF0-C811B61A28C1}" dt="2019-12-01T21:25:30.308" v="6547" actId="1076"/>
          <ac:spMkLst>
            <pc:docMk/>
            <pc:sldMk cId="2380381746" sldId="732"/>
            <ac:spMk id="44" creationId="{7CF7C24D-A210-447A-8877-B4E6AFBC713B}"/>
          </ac:spMkLst>
        </pc:spChg>
        <pc:spChg chg="add mod">
          <ac:chgData name="Dimitar Zahariev" userId="b84e4ebc77879e88" providerId="LiveId" clId="{3700EFBF-A6B9-418E-AEF0-C811B61A28C1}" dt="2019-12-01T21:25:30.308" v="6547" actId="1076"/>
          <ac:spMkLst>
            <pc:docMk/>
            <pc:sldMk cId="2380381746" sldId="732"/>
            <ac:spMk id="45" creationId="{81BA4B01-1087-4FC1-B90F-77213B586778}"/>
          </ac:spMkLst>
        </pc:spChg>
        <pc:spChg chg="add mod">
          <ac:chgData name="Dimitar Zahariev" userId="b84e4ebc77879e88" providerId="LiveId" clId="{3700EFBF-A6B9-418E-AEF0-C811B61A28C1}" dt="2019-12-01T21:25:30.308" v="6547" actId="1076"/>
          <ac:spMkLst>
            <pc:docMk/>
            <pc:sldMk cId="2380381746" sldId="732"/>
            <ac:spMk id="46" creationId="{6229AF25-827C-4FA2-9551-E6472D9C12BA}"/>
          </ac:spMkLst>
        </pc:spChg>
        <pc:spChg chg="add mod">
          <ac:chgData name="Dimitar Zahariev" userId="b84e4ebc77879e88" providerId="LiveId" clId="{3700EFBF-A6B9-418E-AEF0-C811B61A28C1}" dt="2019-12-01T21:25:30.308" v="6547" actId="1076"/>
          <ac:spMkLst>
            <pc:docMk/>
            <pc:sldMk cId="2380381746" sldId="732"/>
            <ac:spMk id="47" creationId="{FFCA0E78-AA10-45DD-8BC2-206C831C3B57}"/>
          </ac:spMkLst>
        </pc:spChg>
        <pc:spChg chg="add mod">
          <ac:chgData name="Dimitar Zahariev" userId="b84e4ebc77879e88" providerId="LiveId" clId="{3700EFBF-A6B9-418E-AEF0-C811B61A28C1}" dt="2019-12-01T21:25:30.308" v="6547" actId="1076"/>
          <ac:spMkLst>
            <pc:docMk/>
            <pc:sldMk cId="2380381746" sldId="732"/>
            <ac:spMk id="48" creationId="{3C1C7765-9881-4988-8E80-1ED3FC8B372C}"/>
          </ac:spMkLst>
        </pc:spChg>
        <pc:spChg chg="add mod">
          <ac:chgData name="Dimitar Zahariev" userId="b84e4ebc77879e88" providerId="LiveId" clId="{3700EFBF-A6B9-418E-AEF0-C811B61A28C1}" dt="2019-12-01T21:25:30.308" v="6547" actId="1076"/>
          <ac:spMkLst>
            <pc:docMk/>
            <pc:sldMk cId="2380381746" sldId="732"/>
            <ac:spMk id="49" creationId="{89CC2DC7-1A63-4FAA-994A-7FC191A0D506}"/>
          </ac:spMkLst>
        </pc:spChg>
        <pc:spChg chg="add mod">
          <ac:chgData name="Dimitar Zahariev" userId="b84e4ebc77879e88" providerId="LiveId" clId="{3700EFBF-A6B9-418E-AEF0-C811B61A28C1}" dt="2019-12-01T21:25:30.308" v="6547" actId="1076"/>
          <ac:spMkLst>
            <pc:docMk/>
            <pc:sldMk cId="2380381746" sldId="732"/>
            <ac:spMk id="50" creationId="{5F243B50-3272-43AE-88D3-08007351F08F}"/>
          </ac:spMkLst>
        </pc:spChg>
        <pc:spChg chg="add mod">
          <ac:chgData name="Dimitar Zahariev" userId="b84e4ebc77879e88" providerId="LiveId" clId="{3700EFBF-A6B9-418E-AEF0-C811B61A28C1}" dt="2019-12-01T21:26:02.633" v="6549" actId="113"/>
          <ac:spMkLst>
            <pc:docMk/>
            <pc:sldMk cId="2380381746" sldId="732"/>
            <ac:spMk id="51" creationId="{BB2BB4A3-95EA-4E0F-A190-48A27CB46AB0}"/>
          </ac:spMkLst>
        </pc:spChg>
        <pc:spChg chg="add mod">
          <ac:chgData name="Dimitar Zahariev" userId="b84e4ebc77879e88" providerId="LiveId" clId="{3700EFBF-A6B9-418E-AEF0-C811B61A28C1}" dt="2019-12-01T21:26:06.879" v="6550" actId="113"/>
          <ac:spMkLst>
            <pc:docMk/>
            <pc:sldMk cId="2380381746" sldId="732"/>
            <ac:spMk id="52" creationId="{970690E0-EAA8-4694-B707-23E9F6E27C1C}"/>
          </ac:spMkLst>
        </pc:spChg>
        <pc:spChg chg="add mod">
          <ac:chgData name="Dimitar Zahariev" userId="b84e4ebc77879e88" providerId="LiveId" clId="{3700EFBF-A6B9-418E-AEF0-C811B61A28C1}" dt="2019-12-01T21:26:11.938" v="6553" actId="113"/>
          <ac:spMkLst>
            <pc:docMk/>
            <pc:sldMk cId="2380381746" sldId="732"/>
            <ac:spMk id="53" creationId="{85D0477F-4C68-4B41-A075-6DE6C5EB1D21}"/>
          </ac:spMkLst>
        </pc:spChg>
        <pc:spChg chg="add mod">
          <ac:chgData name="Dimitar Zahariev" userId="b84e4ebc77879e88" providerId="LiveId" clId="{3700EFBF-A6B9-418E-AEF0-C811B61A28C1}" dt="2019-12-01T21:26:17.043" v="6554" actId="113"/>
          <ac:spMkLst>
            <pc:docMk/>
            <pc:sldMk cId="2380381746" sldId="732"/>
            <ac:spMk id="54" creationId="{C7EA98AD-3A75-4697-BBE7-2D0C0096D8D3}"/>
          </ac:spMkLst>
        </pc:spChg>
        <pc:spChg chg="add mod">
          <ac:chgData name="Dimitar Zahariev" userId="b84e4ebc77879e88" providerId="LiveId" clId="{3700EFBF-A6B9-418E-AEF0-C811B61A28C1}" dt="2019-12-01T21:26:33.343" v="6558" actId="14100"/>
          <ac:spMkLst>
            <pc:docMk/>
            <pc:sldMk cId="2380381746" sldId="732"/>
            <ac:spMk id="55" creationId="{8E391C12-7C30-4224-9D95-ECB801167014}"/>
          </ac:spMkLst>
        </pc:spChg>
        <pc:spChg chg="add mod">
          <ac:chgData name="Dimitar Zahariev" userId="b84e4ebc77879e88" providerId="LiveId" clId="{3700EFBF-A6B9-418E-AEF0-C811B61A28C1}" dt="2019-12-01T21:27:01.401" v="6576" actId="1076"/>
          <ac:spMkLst>
            <pc:docMk/>
            <pc:sldMk cId="2380381746" sldId="732"/>
            <ac:spMk id="56" creationId="{D97B3FC8-96EF-4084-AFCD-662CF0AD446A}"/>
          </ac:spMkLst>
        </pc:spChg>
        <pc:spChg chg="add mod">
          <ac:chgData name="Dimitar Zahariev" userId="b84e4ebc77879e88" providerId="LiveId" clId="{3700EFBF-A6B9-418E-AEF0-C811B61A28C1}" dt="2019-12-01T21:27:37.149" v="6579" actId="207"/>
          <ac:spMkLst>
            <pc:docMk/>
            <pc:sldMk cId="2380381746" sldId="732"/>
            <ac:spMk id="57" creationId="{89A057CE-890B-426D-83FD-C636E0338998}"/>
          </ac:spMkLst>
        </pc:spChg>
        <pc:spChg chg="add mod">
          <ac:chgData name="Dimitar Zahariev" userId="b84e4ebc77879e88" providerId="LiveId" clId="{3700EFBF-A6B9-418E-AEF0-C811B61A28C1}" dt="2019-12-01T21:28:00.098" v="6607" actId="20577"/>
          <ac:spMkLst>
            <pc:docMk/>
            <pc:sldMk cId="2380381746" sldId="732"/>
            <ac:spMk id="58" creationId="{A672246D-2E81-4D86-91DC-402D127AE005}"/>
          </ac:spMkLst>
        </pc:spChg>
      </pc:sldChg>
      <pc:sldChg chg="addSp delSp modSp add modAnim">
        <pc:chgData name="Dimitar Zahariev" userId="b84e4ebc77879e88" providerId="LiveId" clId="{3700EFBF-A6B9-418E-AEF0-C811B61A28C1}" dt="2019-12-02T14:37:45.945" v="13734"/>
        <pc:sldMkLst>
          <pc:docMk/>
          <pc:sldMk cId="2454956375" sldId="733"/>
        </pc:sldMkLst>
        <pc:spChg chg="add del">
          <ac:chgData name="Dimitar Zahariev" userId="b84e4ebc77879e88" providerId="LiveId" clId="{3700EFBF-A6B9-418E-AEF0-C811B61A28C1}" dt="2019-12-01T22:01:16.633" v="7539"/>
          <ac:spMkLst>
            <pc:docMk/>
            <pc:sldMk cId="2454956375" sldId="733"/>
            <ac:spMk id="2" creationId="{F5B38109-E6F1-4C7D-9432-42A400B85022}"/>
          </ac:spMkLst>
        </pc:spChg>
        <pc:spChg chg="add del">
          <ac:chgData name="Dimitar Zahariev" userId="b84e4ebc77879e88" providerId="LiveId" clId="{3700EFBF-A6B9-418E-AEF0-C811B61A28C1}" dt="2019-12-01T22:01:20.138" v="7541"/>
          <ac:spMkLst>
            <pc:docMk/>
            <pc:sldMk cId="2454956375" sldId="733"/>
            <ac:spMk id="3" creationId="{6F7A752B-E189-4A8C-B3AE-89E3950F527D}"/>
          </ac:spMkLst>
        </pc:spChg>
        <pc:spChg chg="mod">
          <ac:chgData name="Dimitar Zahariev" userId="b84e4ebc77879e88" providerId="LiveId" clId="{3700EFBF-A6B9-418E-AEF0-C811B61A28C1}" dt="2019-12-01T20:57:59.738" v="5352" actId="20577"/>
          <ac:spMkLst>
            <pc:docMk/>
            <pc:sldMk cId="2454956375" sldId="733"/>
            <ac:spMk id="4" creationId="{D7702113-46B5-44FF-AE34-AED42A801FFF}"/>
          </ac:spMkLst>
        </pc:spChg>
        <pc:spChg chg="mod">
          <ac:chgData name="Dimitar Zahariev" userId="b84e4ebc77879e88" providerId="LiveId" clId="{3700EFBF-A6B9-418E-AEF0-C811B61A28C1}" dt="2019-12-01T22:17:04.635" v="7782" actId="14100"/>
          <ac:spMkLst>
            <pc:docMk/>
            <pc:sldMk cId="2454956375" sldId="733"/>
            <ac:spMk id="5" creationId="{25D4DC16-7C8F-4647-B097-E39063E1F4FD}"/>
          </ac:spMkLst>
        </pc:spChg>
        <pc:spChg chg="add del">
          <ac:chgData name="Dimitar Zahariev" userId="b84e4ebc77879e88" providerId="LiveId" clId="{3700EFBF-A6B9-418E-AEF0-C811B61A28C1}" dt="2019-12-01T22:01:42.598" v="7546"/>
          <ac:spMkLst>
            <pc:docMk/>
            <pc:sldMk cId="2454956375" sldId="733"/>
            <ac:spMk id="6" creationId="{820C310B-C22E-4757-AC79-019A9CB4A8B1}"/>
          </ac:spMkLst>
        </pc:spChg>
        <pc:spChg chg="add mod">
          <ac:chgData name="Dimitar Zahariev" userId="b84e4ebc77879e88" providerId="LiveId" clId="{3700EFBF-A6B9-418E-AEF0-C811B61A28C1}" dt="2019-12-01T22:16:41.473" v="7778" actId="1076"/>
          <ac:spMkLst>
            <pc:docMk/>
            <pc:sldMk cId="2454956375" sldId="733"/>
            <ac:spMk id="7" creationId="{EB2A6EF9-41A8-4B07-83C4-4C9CFBE5D48E}"/>
          </ac:spMkLst>
        </pc:spChg>
        <pc:spChg chg="add mod">
          <ac:chgData name="Dimitar Zahariev" userId="b84e4ebc77879e88" providerId="LiveId" clId="{3700EFBF-A6B9-418E-AEF0-C811B61A28C1}" dt="2019-12-01T22:16:41.473" v="7778" actId="1076"/>
          <ac:spMkLst>
            <pc:docMk/>
            <pc:sldMk cId="2454956375" sldId="733"/>
            <ac:spMk id="8" creationId="{B6C8D935-9BF4-4A1C-9DAE-DB51F0ADCE7F}"/>
          </ac:spMkLst>
        </pc:spChg>
        <pc:spChg chg="add mod">
          <ac:chgData name="Dimitar Zahariev" userId="b84e4ebc77879e88" providerId="LiveId" clId="{3700EFBF-A6B9-418E-AEF0-C811B61A28C1}" dt="2019-12-01T22:16:41.473" v="7778" actId="1076"/>
          <ac:spMkLst>
            <pc:docMk/>
            <pc:sldMk cId="2454956375" sldId="733"/>
            <ac:spMk id="9" creationId="{169CB3CD-48B3-4454-94DD-89FA99244238}"/>
          </ac:spMkLst>
        </pc:spChg>
        <pc:spChg chg="add mod">
          <ac:chgData name="Dimitar Zahariev" userId="b84e4ebc77879e88" providerId="LiveId" clId="{3700EFBF-A6B9-418E-AEF0-C811B61A28C1}" dt="2019-12-01T22:16:41.473" v="7778" actId="1076"/>
          <ac:spMkLst>
            <pc:docMk/>
            <pc:sldMk cId="2454956375" sldId="733"/>
            <ac:spMk id="10" creationId="{EF620F9C-1783-4C2F-81DF-51CE59E7B6F4}"/>
          </ac:spMkLst>
        </pc:spChg>
        <pc:spChg chg="add mod">
          <ac:chgData name="Dimitar Zahariev" userId="b84e4ebc77879e88" providerId="LiveId" clId="{3700EFBF-A6B9-418E-AEF0-C811B61A28C1}" dt="2019-12-01T22:16:41.473" v="7778" actId="1076"/>
          <ac:spMkLst>
            <pc:docMk/>
            <pc:sldMk cId="2454956375" sldId="733"/>
            <ac:spMk id="11" creationId="{7F252928-52FC-4985-A9C5-623543EA0C15}"/>
          </ac:spMkLst>
        </pc:spChg>
        <pc:spChg chg="add mod">
          <ac:chgData name="Dimitar Zahariev" userId="b84e4ebc77879e88" providerId="LiveId" clId="{3700EFBF-A6B9-418E-AEF0-C811B61A28C1}" dt="2019-12-01T22:16:41.473" v="7778" actId="1076"/>
          <ac:spMkLst>
            <pc:docMk/>
            <pc:sldMk cId="2454956375" sldId="733"/>
            <ac:spMk id="12" creationId="{E851C4B8-E44B-42FF-AC58-C7502974593B}"/>
          </ac:spMkLst>
        </pc:spChg>
        <pc:spChg chg="add mod">
          <ac:chgData name="Dimitar Zahariev" userId="b84e4ebc77879e88" providerId="LiveId" clId="{3700EFBF-A6B9-418E-AEF0-C811B61A28C1}" dt="2019-12-01T22:16:41.473" v="7778" actId="1076"/>
          <ac:spMkLst>
            <pc:docMk/>
            <pc:sldMk cId="2454956375" sldId="733"/>
            <ac:spMk id="13" creationId="{8BEFC4DA-E76E-4369-9705-38B54F2E6DA5}"/>
          </ac:spMkLst>
        </pc:spChg>
        <pc:spChg chg="add mod">
          <ac:chgData name="Dimitar Zahariev" userId="b84e4ebc77879e88" providerId="LiveId" clId="{3700EFBF-A6B9-418E-AEF0-C811B61A28C1}" dt="2019-12-01T22:16:41.473" v="7778" actId="1076"/>
          <ac:spMkLst>
            <pc:docMk/>
            <pc:sldMk cId="2454956375" sldId="733"/>
            <ac:spMk id="14" creationId="{6E00E9DB-DBA3-490C-9D38-A8C8AFEE1B14}"/>
          </ac:spMkLst>
        </pc:spChg>
        <pc:spChg chg="add mod">
          <ac:chgData name="Dimitar Zahariev" userId="b84e4ebc77879e88" providerId="LiveId" clId="{3700EFBF-A6B9-418E-AEF0-C811B61A28C1}" dt="2019-12-01T22:16:41.473" v="7778" actId="1076"/>
          <ac:spMkLst>
            <pc:docMk/>
            <pc:sldMk cId="2454956375" sldId="733"/>
            <ac:spMk id="15" creationId="{7FE1C3DD-2192-4C26-AD3F-2E6266DCF91E}"/>
          </ac:spMkLst>
        </pc:spChg>
        <pc:spChg chg="add del mod">
          <ac:chgData name="Dimitar Zahariev" userId="b84e4ebc77879e88" providerId="LiveId" clId="{3700EFBF-A6B9-418E-AEF0-C811B61A28C1}" dt="2019-12-01T22:16:33.417" v="7777" actId="478"/>
          <ac:spMkLst>
            <pc:docMk/>
            <pc:sldMk cId="2454956375" sldId="733"/>
            <ac:spMk id="16" creationId="{946D007C-7779-4EC6-AD12-C41B611B340B}"/>
          </ac:spMkLst>
        </pc:spChg>
        <pc:spChg chg="add del mod">
          <ac:chgData name="Dimitar Zahariev" userId="b84e4ebc77879e88" providerId="LiveId" clId="{3700EFBF-A6B9-418E-AEF0-C811B61A28C1}" dt="2019-12-01T22:16:30.380" v="7776" actId="478"/>
          <ac:spMkLst>
            <pc:docMk/>
            <pc:sldMk cId="2454956375" sldId="733"/>
            <ac:spMk id="17" creationId="{ED7C9D73-794B-4DFC-9AF7-A5308E98D1A4}"/>
          </ac:spMkLst>
        </pc:spChg>
      </pc:sldChg>
      <pc:sldChg chg="addSp modSp add modAnim">
        <pc:chgData name="Dimitar Zahariev" userId="b84e4ebc77879e88" providerId="LiveId" clId="{3700EFBF-A6B9-418E-AEF0-C811B61A28C1}" dt="2019-12-02T14:37:56.398" v="13738"/>
        <pc:sldMkLst>
          <pc:docMk/>
          <pc:sldMk cId="1974465492" sldId="734"/>
        </pc:sldMkLst>
        <pc:spChg chg="mod">
          <ac:chgData name="Dimitar Zahariev" userId="b84e4ebc77879e88" providerId="LiveId" clId="{3700EFBF-A6B9-418E-AEF0-C811B61A28C1}" dt="2019-12-01T20:58:10.832" v="5382" actId="20577"/>
          <ac:spMkLst>
            <pc:docMk/>
            <pc:sldMk cId="1974465492" sldId="734"/>
            <ac:spMk id="4" creationId="{D7702113-46B5-44FF-AE34-AED42A801FFF}"/>
          </ac:spMkLst>
        </pc:spChg>
        <pc:spChg chg="mod">
          <ac:chgData name="Dimitar Zahariev" userId="b84e4ebc77879e88" providerId="LiveId" clId="{3700EFBF-A6B9-418E-AEF0-C811B61A28C1}" dt="2019-12-01T22:17:39.601" v="7788" actId="27636"/>
          <ac:spMkLst>
            <pc:docMk/>
            <pc:sldMk cId="1974465492" sldId="734"/>
            <ac:spMk id="5" creationId="{25D4DC16-7C8F-4647-B097-E39063E1F4FD}"/>
          </ac:spMkLst>
        </pc:spChg>
        <pc:spChg chg="add mod">
          <ac:chgData name="Dimitar Zahariev" userId="b84e4ebc77879e88" providerId="LiveId" clId="{3700EFBF-A6B9-418E-AEF0-C811B61A28C1}" dt="2019-12-01T22:18:34.926" v="7794" actId="1035"/>
          <ac:spMkLst>
            <pc:docMk/>
            <pc:sldMk cId="1974465492" sldId="734"/>
            <ac:spMk id="6" creationId="{EE81DC97-1074-49F7-9D8E-075606FB37D8}"/>
          </ac:spMkLst>
        </pc:spChg>
        <pc:spChg chg="add mod">
          <ac:chgData name="Dimitar Zahariev" userId="b84e4ebc77879e88" providerId="LiveId" clId="{3700EFBF-A6B9-418E-AEF0-C811B61A28C1}" dt="2019-12-01T22:18:34.926" v="7794" actId="1035"/>
          <ac:spMkLst>
            <pc:docMk/>
            <pc:sldMk cId="1974465492" sldId="734"/>
            <ac:spMk id="7" creationId="{5F36FF85-84A9-49BF-9DBF-A6B18344F668}"/>
          </ac:spMkLst>
        </pc:spChg>
        <pc:spChg chg="add mod">
          <ac:chgData name="Dimitar Zahariev" userId="b84e4ebc77879e88" providerId="LiveId" clId="{3700EFBF-A6B9-418E-AEF0-C811B61A28C1}" dt="2019-12-01T22:18:34.926" v="7794" actId="1035"/>
          <ac:spMkLst>
            <pc:docMk/>
            <pc:sldMk cId="1974465492" sldId="734"/>
            <ac:spMk id="8" creationId="{E58DFC97-42BB-4F12-8541-CCD98FE0E44D}"/>
          </ac:spMkLst>
        </pc:spChg>
        <pc:spChg chg="add mod">
          <ac:chgData name="Dimitar Zahariev" userId="b84e4ebc77879e88" providerId="LiveId" clId="{3700EFBF-A6B9-418E-AEF0-C811B61A28C1}" dt="2019-12-01T22:18:34.926" v="7794" actId="1035"/>
          <ac:spMkLst>
            <pc:docMk/>
            <pc:sldMk cId="1974465492" sldId="734"/>
            <ac:spMk id="9" creationId="{5F2FF917-7179-4BBC-99C2-20D461CF8931}"/>
          </ac:spMkLst>
        </pc:spChg>
        <pc:spChg chg="add mod">
          <ac:chgData name="Dimitar Zahariev" userId="b84e4ebc77879e88" providerId="LiveId" clId="{3700EFBF-A6B9-418E-AEF0-C811B61A28C1}" dt="2019-12-01T22:18:34.926" v="7794" actId="1035"/>
          <ac:spMkLst>
            <pc:docMk/>
            <pc:sldMk cId="1974465492" sldId="734"/>
            <ac:spMk id="10" creationId="{F0FB8D74-E2C2-442B-882D-F84B45F00771}"/>
          </ac:spMkLst>
        </pc:spChg>
        <pc:spChg chg="add mod">
          <ac:chgData name="Dimitar Zahariev" userId="b84e4ebc77879e88" providerId="LiveId" clId="{3700EFBF-A6B9-418E-AEF0-C811B61A28C1}" dt="2019-12-01T22:18:34.926" v="7794" actId="1035"/>
          <ac:spMkLst>
            <pc:docMk/>
            <pc:sldMk cId="1974465492" sldId="734"/>
            <ac:spMk id="11" creationId="{9C13E3F7-8E40-485D-BB1C-7F643EA18981}"/>
          </ac:spMkLst>
        </pc:spChg>
        <pc:spChg chg="add mod">
          <ac:chgData name="Dimitar Zahariev" userId="b84e4ebc77879e88" providerId="LiveId" clId="{3700EFBF-A6B9-418E-AEF0-C811B61A28C1}" dt="2019-12-01T22:18:34.926" v="7794" actId="1035"/>
          <ac:spMkLst>
            <pc:docMk/>
            <pc:sldMk cId="1974465492" sldId="734"/>
            <ac:spMk id="12" creationId="{0DDD42F7-3AB4-48B7-B016-E2FE0691A3B7}"/>
          </ac:spMkLst>
        </pc:spChg>
        <pc:spChg chg="add mod">
          <ac:chgData name="Dimitar Zahariev" userId="b84e4ebc77879e88" providerId="LiveId" clId="{3700EFBF-A6B9-418E-AEF0-C811B61A28C1}" dt="2019-12-01T22:18:34.926" v="7794" actId="1035"/>
          <ac:spMkLst>
            <pc:docMk/>
            <pc:sldMk cId="1974465492" sldId="734"/>
            <ac:spMk id="13" creationId="{77951A6A-9149-4C47-9574-E67E4A822842}"/>
          </ac:spMkLst>
        </pc:spChg>
        <pc:spChg chg="add mod">
          <ac:chgData name="Dimitar Zahariev" userId="b84e4ebc77879e88" providerId="LiveId" clId="{3700EFBF-A6B9-418E-AEF0-C811B61A28C1}" dt="2019-12-01T22:18:34.926" v="7794" actId="1035"/>
          <ac:spMkLst>
            <pc:docMk/>
            <pc:sldMk cId="1974465492" sldId="734"/>
            <ac:spMk id="14" creationId="{51D502FD-1E03-4C27-B278-A85F119BD483}"/>
          </ac:spMkLst>
        </pc:spChg>
      </pc:sldChg>
      <pc:sldChg chg="addSp modSp add modAnim">
        <pc:chgData name="Dimitar Zahariev" userId="b84e4ebc77879e88" providerId="LiveId" clId="{3700EFBF-A6B9-418E-AEF0-C811B61A28C1}" dt="2019-12-02T14:38:30.075" v="13742"/>
        <pc:sldMkLst>
          <pc:docMk/>
          <pc:sldMk cId="301414503" sldId="735"/>
        </pc:sldMkLst>
        <pc:spChg chg="mod">
          <ac:chgData name="Dimitar Zahariev" userId="b84e4ebc77879e88" providerId="LiveId" clId="{3700EFBF-A6B9-418E-AEF0-C811B61A28C1}" dt="2019-12-01T20:58:20.940" v="5410" actId="20577"/>
          <ac:spMkLst>
            <pc:docMk/>
            <pc:sldMk cId="301414503" sldId="735"/>
            <ac:spMk id="4" creationId="{D7702113-46B5-44FF-AE34-AED42A801FFF}"/>
          </ac:spMkLst>
        </pc:spChg>
        <pc:spChg chg="mod">
          <ac:chgData name="Dimitar Zahariev" userId="b84e4ebc77879e88" providerId="LiveId" clId="{3700EFBF-A6B9-418E-AEF0-C811B61A28C1}" dt="2019-12-01T22:18:52.053" v="7799" actId="404"/>
          <ac:spMkLst>
            <pc:docMk/>
            <pc:sldMk cId="301414503" sldId="735"/>
            <ac:spMk id="5" creationId="{25D4DC16-7C8F-4647-B097-E39063E1F4FD}"/>
          </ac:spMkLst>
        </pc:spChg>
        <pc:spChg chg="add mod">
          <ac:chgData name="Dimitar Zahariev" userId="b84e4ebc77879e88" providerId="LiveId" clId="{3700EFBF-A6B9-418E-AEF0-C811B61A28C1}" dt="2019-12-01T22:19:41.110" v="7810" actId="1038"/>
          <ac:spMkLst>
            <pc:docMk/>
            <pc:sldMk cId="301414503" sldId="735"/>
            <ac:spMk id="6" creationId="{B81D49F6-A25F-4E89-A04B-CB7A3FA7E120}"/>
          </ac:spMkLst>
        </pc:spChg>
        <pc:spChg chg="add mod">
          <ac:chgData name="Dimitar Zahariev" userId="b84e4ebc77879e88" providerId="LiveId" clId="{3700EFBF-A6B9-418E-AEF0-C811B61A28C1}" dt="2019-12-01T22:19:41.110" v="7810" actId="1038"/>
          <ac:spMkLst>
            <pc:docMk/>
            <pc:sldMk cId="301414503" sldId="735"/>
            <ac:spMk id="7" creationId="{1967248E-17E2-48C2-A02F-AFCCE183FAF5}"/>
          </ac:spMkLst>
        </pc:spChg>
        <pc:spChg chg="add mod">
          <ac:chgData name="Dimitar Zahariev" userId="b84e4ebc77879e88" providerId="LiveId" clId="{3700EFBF-A6B9-418E-AEF0-C811B61A28C1}" dt="2019-12-01T22:19:41.110" v="7810" actId="1038"/>
          <ac:spMkLst>
            <pc:docMk/>
            <pc:sldMk cId="301414503" sldId="735"/>
            <ac:spMk id="8" creationId="{22EAF70C-B38A-4E85-BBD5-FB6D167F6F9C}"/>
          </ac:spMkLst>
        </pc:spChg>
        <pc:spChg chg="add mod">
          <ac:chgData name="Dimitar Zahariev" userId="b84e4ebc77879e88" providerId="LiveId" clId="{3700EFBF-A6B9-418E-AEF0-C811B61A28C1}" dt="2019-12-01T22:19:41.110" v="7810" actId="1038"/>
          <ac:spMkLst>
            <pc:docMk/>
            <pc:sldMk cId="301414503" sldId="735"/>
            <ac:spMk id="9" creationId="{3CDB21FA-93B9-4BD1-9B97-F0A1043D8E75}"/>
          </ac:spMkLst>
        </pc:spChg>
        <pc:spChg chg="add mod">
          <ac:chgData name="Dimitar Zahariev" userId="b84e4ebc77879e88" providerId="LiveId" clId="{3700EFBF-A6B9-418E-AEF0-C811B61A28C1}" dt="2019-12-01T22:19:41.110" v="7810" actId="1038"/>
          <ac:spMkLst>
            <pc:docMk/>
            <pc:sldMk cId="301414503" sldId="735"/>
            <ac:spMk id="10" creationId="{059666B3-86DF-45E4-821D-A3A2D359779D}"/>
          </ac:spMkLst>
        </pc:spChg>
        <pc:spChg chg="add mod">
          <ac:chgData name="Dimitar Zahariev" userId="b84e4ebc77879e88" providerId="LiveId" clId="{3700EFBF-A6B9-418E-AEF0-C811B61A28C1}" dt="2019-12-01T22:19:41.110" v="7810" actId="1038"/>
          <ac:spMkLst>
            <pc:docMk/>
            <pc:sldMk cId="301414503" sldId="735"/>
            <ac:spMk id="11" creationId="{7327452B-523E-48CE-957B-4F710D6D7928}"/>
          </ac:spMkLst>
        </pc:spChg>
        <pc:spChg chg="add mod">
          <ac:chgData name="Dimitar Zahariev" userId="b84e4ebc77879e88" providerId="LiveId" clId="{3700EFBF-A6B9-418E-AEF0-C811B61A28C1}" dt="2019-12-01T22:19:41.110" v="7810" actId="1038"/>
          <ac:spMkLst>
            <pc:docMk/>
            <pc:sldMk cId="301414503" sldId="735"/>
            <ac:spMk id="12" creationId="{949F1AE0-E093-4293-B78E-1A017E8EE77D}"/>
          </ac:spMkLst>
        </pc:spChg>
        <pc:spChg chg="add mod">
          <ac:chgData name="Dimitar Zahariev" userId="b84e4ebc77879e88" providerId="LiveId" clId="{3700EFBF-A6B9-418E-AEF0-C811B61A28C1}" dt="2019-12-01T22:19:41.110" v="7810" actId="1038"/>
          <ac:spMkLst>
            <pc:docMk/>
            <pc:sldMk cId="301414503" sldId="735"/>
            <ac:spMk id="13" creationId="{F57622B0-0D4E-4E2F-BD89-EF74705C6E56}"/>
          </ac:spMkLst>
        </pc:spChg>
        <pc:spChg chg="add mod">
          <ac:chgData name="Dimitar Zahariev" userId="b84e4ebc77879e88" providerId="LiveId" clId="{3700EFBF-A6B9-418E-AEF0-C811B61A28C1}" dt="2019-12-01T22:19:41.110" v="7810" actId="1038"/>
          <ac:spMkLst>
            <pc:docMk/>
            <pc:sldMk cId="301414503" sldId="735"/>
            <ac:spMk id="14" creationId="{20A16927-92C9-47BA-AB99-607AF24DBBCA}"/>
          </ac:spMkLst>
        </pc:spChg>
      </pc:sldChg>
      <pc:sldChg chg="addSp delSp modSp add modAnim">
        <pc:chgData name="Dimitar Zahariev" userId="b84e4ebc77879e88" providerId="LiveId" clId="{3700EFBF-A6B9-418E-AEF0-C811B61A28C1}" dt="2019-12-02T14:36:23.730" v="13714"/>
        <pc:sldMkLst>
          <pc:docMk/>
          <pc:sldMk cId="3323397672" sldId="736"/>
        </pc:sldMkLst>
        <pc:spChg chg="add mod">
          <ac:chgData name="Dimitar Zahariev" userId="b84e4ebc77879e88" providerId="LiveId" clId="{3700EFBF-A6B9-418E-AEF0-C811B61A28C1}" dt="2019-12-01T21:44:13.822" v="7115" actId="1035"/>
          <ac:spMkLst>
            <pc:docMk/>
            <pc:sldMk cId="3323397672" sldId="736"/>
            <ac:spMk id="2" creationId="{30BF615E-3439-4088-894B-6BD65B1C34C0}"/>
          </ac:spMkLst>
        </pc:spChg>
        <pc:spChg chg="mod">
          <ac:chgData name="Dimitar Zahariev" userId="b84e4ebc77879e88" providerId="LiveId" clId="{3700EFBF-A6B9-418E-AEF0-C811B61A28C1}" dt="2019-12-01T21:44:01.073" v="7080" actId="20577"/>
          <ac:spMkLst>
            <pc:docMk/>
            <pc:sldMk cId="3323397672" sldId="736"/>
            <ac:spMk id="5" creationId="{25D4DC16-7C8F-4647-B097-E39063E1F4FD}"/>
          </ac:spMkLst>
        </pc:spChg>
        <pc:spChg chg="add del mod">
          <ac:chgData name="Dimitar Zahariev" userId="b84e4ebc77879e88" providerId="LiveId" clId="{3700EFBF-A6B9-418E-AEF0-C811B61A28C1}" dt="2019-12-01T21:33:41.238" v="6728" actId="478"/>
          <ac:spMkLst>
            <pc:docMk/>
            <pc:sldMk cId="3323397672" sldId="736"/>
            <ac:spMk id="6" creationId="{72821985-D94E-4A87-BB4B-42D0E0DC7B17}"/>
          </ac:spMkLst>
        </pc:spChg>
        <pc:spChg chg="add mod">
          <ac:chgData name="Dimitar Zahariev" userId="b84e4ebc77879e88" providerId="LiveId" clId="{3700EFBF-A6B9-418E-AEF0-C811B61A28C1}" dt="2019-12-02T14:36:02.423" v="13706" actId="207"/>
          <ac:spMkLst>
            <pc:docMk/>
            <pc:sldMk cId="3323397672" sldId="736"/>
            <ac:spMk id="7" creationId="{CD5759EB-EBB6-449F-B974-72883FFB1B08}"/>
          </ac:spMkLst>
        </pc:spChg>
        <pc:spChg chg="add mod">
          <ac:chgData name="Dimitar Zahariev" userId="b84e4ebc77879e88" providerId="LiveId" clId="{3700EFBF-A6B9-418E-AEF0-C811B61A28C1}" dt="2019-12-01T21:44:13.822" v="7115" actId="1035"/>
          <ac:spMkLst>
            <pc:docMk/>
            <pc:sldMk cId="3323397672" sldId="736"/>
            <ac:spMk id="8" creationId="{9C4A6FFF-C934-4325-B6F5-1B52D7D73625}"/>
          </ac:spMkLst>
        </pc:spChg>
      </pc:sldChg>
      <pc:sldChg chg="modSp add ord modAnim">
        <pc:chgData name="Dimitar Zahariev" userId="b84e4ebc77879e88" providerId="LiveId" clId="{3700EFBF-A6B9-418E-AEF0-C811B61A28C1}" dt="2019-12-02T14:47:45.892" v="13871"/>
        <pc:sldMkLst>
          <pc:docMk/>
          <pc:sldMk cId="1596737647" sldId="737"/>
        </pc:sldMkLst>
        <pc:spChg chg="mod">
          <ac:chgData name="Dimitar Zahariev" userId="b84e4ebc77879e88" providerId="LiveId" clId="{3700EFBF-A6B9-418E-AEF0-C811B61A28C1}" dt="2019-12-01T22:50:42.351" v="8478" actId="20577"/>
          <ac:spMkLst>
            <pc:docMk/>
            <pc:sldMk cId="1596737647" sldId="737"/>
            <ac:spMk id="4" creationId="{D7702113-46B5-44FF-AE34-AED42A801FFF}"/>
          </ac:spMkLst>
        </pc:spChg>
        <pc:spChg chg="mod">
          <ac:chgData name="Dimitar Zahariev" userId="b84e4ebc77879e88" providerId="LiveId" clId="{3700EFBF-A6B9-418E-AEF0-C811B61A28C1}" dt="2019-12-01T22:51:49.206" v="8639" actId="20577"/>
          <ac:spMkLst>
            <pc:docMk/>
            <pc:sldMk cId="1596737647" sldId="737"/>
            <ac:spMk id="5" creationId="{25D4DC16-7C8F-4647-B097-E39063E1F4FD}"/>
          </ac:spMkLst>
        </pc:spChg>
      </pc:sldChg>
      <pc:sldChg chg="add del">
        <pc:chgData name="Dimitar Zahariev" userId="b84e4ebc77879e88" providerId="LiveId" clId="{3700EFBF-A6B9-418E-AEF0-C811B61A28C1}" dt="2019-12-01T21:25:47.664" v="6548" actId="2696"/>
        <pc:sldMkLst>
          <pc:docMk/>
          <pc:sldMk cId="3035557985" sldId="737"/>
        </pc:sldMkLst>
      </pc:sldChg>
      <pc:sldChg chg="modSp add ord modAnim">
        <pc:chgData name="Dimitar Zahariev" userId="b84e4ebc77879e88" providerId="LiveId" clId="{3700EFBF-A6B9-418E-AEF0-C811B61A28C1}" dt="2019-12-02T14:32:35.698" v="13654"/>
        <pc:sldMkLst>
          <pc:docMk/>
          <pc:sldMk cId="3811251410" sldId="738"/>
        </pc:sldMkLst>
        <pc:spChg chg="mod">
          <ac:chgData name="Dimitar Zahariev" userId="b84e4ebc77879e88" providerId="LiveId" clId="{3700EFBF-A6B9-418E-AEF0-C811B61A28C1}" dt="2019-12-02T05:33:30.788" v="12923" actId="20577"/>
          <ac:spMkLst>
            <pc:docMk/>
            <pc:sldMk cId="3811251410" sldId="738"/>
            <ac:spMk id="4" creationId="{D7702113-46B5-44FF-AE34-AED42A801FFF}"/>
          </ac:spMkLst>
        </pc:spChg>
        <pc:spChg chg="mod">
          <ac:chgData name="Dimitar Zahariev" userId="b84e4ebc77879e88" providerId="LiveId" clId="{3700EFBF-A6B9-418E-AEF0-C811B61A28C1}" dt="2019-12-02T14:32:10.459" v="13643" actId="113"/>
          <ac:spMkLst>
            <pc:docMk/>
            <pc:sldMk cId="3811251410" sldId="738"/>
            <ac:spMk id="5" creationId="{25D4DC16-7C8F-4647-B097-E39063E1F4FD}"/>
          </ac:spMkLst>
        </pc:spChg>
      </pc:sldChg>
      <pc:sldChg chg="add del">
        <pc:chgData name="Dimitar Zahariev" userId="b84e4ebc77879e88" providerId="LiveId" clId="{3700EFBF-A6B9-418E-AEF0-C811B61A28C1}" dt="2019-12-01T23:34:31.673" v="9705" actId="2696"/>
        <pc:sldMkLst>
          <pc:docMk/>
          <pc:sldMk cId="3804963840" sldId="739"/>
        </pc:sldMkLst>
      </pc:sldChg>
      <pc:sldChg chg="modSp add ord modAnim">
        <pc:chgData name="Dimitar Zahariev" userId="b84e4ebc77879e88" providerId="LiveId" clId="{3700EFBF-A6B9-418E-AEF0-C811B61A28C1}" dt="2019-12-02T14:44:03.122" v="13830"/>
        <pc:sldMkLst>
          <pc:docMk/>
          <pc:sldMk cId="244435920" sldId="740"/>
        </pc:sldMkLst>
        <pc:spChg chg="mod">
          <ac:chgData name="Dimitar Zahariev" userId="b84e4ebc77879e88" providerId="LiveId" clId="{3700EFBF-A6B9-418E-AEF0-C811B61A28C1}" dt="2019-12-02T14:44:00.288" v="13828" actId="20577"/>
          <ac:spMkLst>
            <pc:docMk/>
            <pc:sldMk cId="244435920" sldId="740"/>
            <ac:spMk id="4" creationId="{D7702113-46B5-44FF-AE34-AED42A801FFF}"/>
          </ac:spMkLst>
        </pc:spChg>
        <pc:spChg chg="mod">
          <ac:chgData name="Dimitar Zahariev" userId="b84e4ebc77879e88" providerId="LiveId" clId="{3700EFBF-A6B9-418E-AEF0-C811B61A28C1}" dt="2019-12-02T02:16:20.132" v="12855" actId="20577"/>
          <ac:spMkLst>
            <pc:docMk/>
            <pc:sldMk cId="244435920" sldId="740"/>
            <ac:spMk id="5" creationId="{25D4DC16-7C8F-4647-B097-E39063E1F4FD}"/>
          </ac:spMkLst>
        </pc:spChg>
      </pc:sldChg>
      <pc:sldChg chg="modSp add">
        <pc:chgData name="Dimitar Zahariev" userId="b84e4ebc77879e88" providerId="LiveId" clId="{3700EFBF-A6B9-418E-AEF0-C811B61A28C1}" dt="2019-12-02T02:10:51.305" v="12802" actId="20577"/>
        <pc:sldMkLst>
          <pc:docMk/>
          <pc:sldMk cId="1281249806" sldId="741"/>
        </pc:sldMkLst>
        <pc:spChg chg="mod">
          <ac:chgData name="Dimitar Zahariev" userId="b84e4ebc77879e88" providerId="LiveId" clId="{3700EFBF-A6B9-418E-AEF0-C811B61A28C1}" dt="2019-12-01T22:56:45.474" v="8694" actId="20577"/>
          <ac:spMkLst>
            <pc:docMk/>
            <pc:sldMk cId="1281249806" sldId="741"/>
            <ac:spMk id="4" creationId="{BEB5BB41-09D4-4E9F-8C80-EE8709171CB3}"/>
          </ac:spMkLst>
        </pc:spChg>
        <pc:spChg chg="mod">
          <ac:chgData name="Dimitar Zahariev" userId="b84e4ebc77879e88" providerId="LiveId" clId="{3700EFBF-A6B9-418E-AEF0-C811B61A28C1}" dt="2019-12-02T02:10:51.305" v="12802" actId="20577"/>
          <ac:spMkLst>
            <pc:docMk/>
            <pc:sldMk cId="1281249806" sldId="741"/>
            <ac:spMk id="5" creationId="{11A1BDA3-1568-4FA9-867E-D3CB207F2824}"/>
          </ac:spMkLst>
        </pc:spChg>
      </pc:sldChg>
      <pc:sldChg chg="modSp add modAnim">
        <pc:chgData name="Dimitar Zahariev" userId="b84e4ebc77879e88" providerId="LiveId" clId="{3700EFBF-A6B9-418E-AEF0-C811B61A28C1}" dt="2019-12-02T14:46:07.181" v="13862" actId="20577"/>
        <pc:sldMkLst>
          <pc:docMk/>
          <pc:sldMk cId="177129517" sldId="742"/>
        </pc:sldMkLst>
        <pc:spChg chg="mod">
          <ac:chgData name="Dimitar Zahariev" userId="b84e4ebc77879e88" providerId="LiveId" clId="{3700EFBF-A6B9-418E-AEF0-C811B61A28C1}" dt="2019-12-02T14:46:07.181" v="13862" actId="20577"/>
          <ac:spMkLst>
            <pc:docMk/>
            <pc:sldMk cId="177129517" sldId="742"/>
            <ac:spMk id="4" creationId="{D7702113-46B5-44FF-AE34-AED42A801FFF}"/>
          </ac:spMkLst>
        </pc:spChg>
        <pc:spChg chg="mod">
          <ac:chgData name="Dimitar Zahariev" userId="b84e4ebc77879e88" providerId="LiveId" clId="{3700EFBF-A6B9-418E-AEF0-C811B61A28C1}" dt="2019-12-02T00:05:43.712" v="10193" actId="113"/>
          <ac:spMkLst>
            <pc:docMk/>
            <pc:sldMk cId="177129517" sldId="742"/>
            <ac:spMk id="5" creationId="{25D4DC16-7C8F-4647-B097-E39063E1F4FD}"/>
          </ac:spMkLst>
        </pc:spChg>
      </pc:sldChg>
      <pc:sldChg chg="addSp modSp add ord modAnim">
        <pc:chgData name="Dimitar Zahariev" userId="b84e4ebc77879e88" providerId="LiveId" clId="{3700EFBF-A6B9-418E-AEF0-C811B61A28C1}" dt="2019-12-02T14:41:03.537" v="13772"/>
        <pc:sldMkLst>
          <pc:docMk/>
          <pc:sldMk cId="2418328832" sldId="743"/>
        </pc:sldMkLst>
        <pc:spChg chg="add mod">
          <ac:chgData name="Dimitar Zahariev" userId="b84e4ebc77879e88" providerId="LiveId" clId="{3700EFBF-A6B9-418E-AEF0-C811B61A28C1}" dt="2019-12-01T23:20:27.960" v="9020" actId="1076"/>
          <ac:spMkLst>
            <pc:docMk/>
            <pc:sldMk cId="2418328832" sldId="743"/>
            <ac:spMk id="2" creationId="{4C5DE3AB-9637-45D6-97CE-59124DADB456}"/>
          </ac:spMkLst>
        </pc:spChg>
        <pc:spChg chg="mod">
          <ac:chgData name="Dimitar Zahariev" userId="b84e4ebc77879e88" providerId="LiveId" clId="{3700EFBF-A6B9-418E-AEF0-C811B61A28C1}" dt="2019-12-01T23:11:08.895" v="8926" actId="20577"/>
          <ac:spMkLst>
            <pc:docMk/>
            <pc:sldMk cId="2418328832" sldId="743"/>
            <ac:spMk id="4" creationId="{D7702113-46B5-44FF-AE34-AED42A801FFF}"/>
          </ac:spMkLst>
        </pc:spChg>
        <pc:spChg chg="mod">
          <ac:chgData name="Dimitar Zahariev" userId="b84e4ebc77879e88" providerId="LiveId" clId="{3700EFBF-A6B9-418E-AEF0-C811B61A28C1}" dt="2019-12-01T23:42:22.956" v="9834" actId="27636"/>
          <ac:spMkLst>
            <pc:docMk/>
            <pc:sldMk cId="2418328832" sldId="743"/>
            <ac:spMk id="5" creationId="{25D4DC16-7C8F-4647-B097-E39063E1F4FD}"/>
          </ac:spMkLst>
        </pc:spChg>
        <pc:spChg chg="add mod">
          <ac:chgData name="Dimitar Zahariev" userId="b84e4ebc77879e88" providerId="LiveId" clId="{3700EFBF-A6B9-418E-AEF0-C811B61A28C1}" dt="2019-12-01T23:20:27.960" v="9020" actId="1076"/>
          <ac:spMkLst>
            <pc:docMk/>
            <pc:sldMk cId="2418328832" sldId="743"/>
            <ac:spMk id="6" creationId="{BA753CA3-BCC1-411F-B023-7EFF91FB1F5C}"/>
          </ac:spMkLst>
        </pc:spChg>
        <pc:spChg chg="add mod">
          <ac:chgData name="Dimitar Zahariev" userId="b84e4ebc77879e88" providerId="LiveId" clId="{3700EFBF-A6B9-418E-AEF0-C811B61A28C1}" dt="2019-12-01T23:20:27.960" v="9020" actId="1076"/>
          <ac:spMkLst>
            <pc:docMk/>
            <pc:sldMk cId="2418328832" sldId="743"/>
            <ac:spMk id="7" creationId="{E8FB7023-D32B-4260-8BBA-3D1DF66BB12F}"/>
          </ac:spMkLst>
        </pc:spChg>
        <pc:spChg chg="add mod">
          <ac:chgData name="Dimitar Zahariev" userId="b84e4ebc77879e88" providerId="LiveId" clId="{3700EFBF-A6B9-418E-AEF0-C811B61A28C1}" dt="2019-12-01T23:20:27.960" v="9020" actId="1076"/>
          <ac:spMkLst>
            <pc:docMk/>
            <pc:sldMk cId="2418328832" sldId="743"/>
            <ac:spMk id="8" creationId="{5ED6F922-57CD-4355-8E9E-7F8BFECF3BDF}"/>
          </ac:spMkLst>
        </pc:spChg>
        <pc:spChg chg="add mod">
          <ac:chgData name="Dimitar Zahariev" userId="b84e4ebc77879e88" providerId="LiveId" clId="{3700EFBF-A6B9-418E-AEF0-C811B61A28C1}" dt="2019-12-01T23:20:27.960" v="9020" actId="1076"/>
          <ac:spMkLst>
            <pc:docMk/>
            <pc:sldMk cId="2418328832" sldId="743"/>
            <ac:spMk id="9" creationId="{B4E7B485-4FB4-4B32-81A0-AB6403421AC5}"/>
          </ac:spMkLst>
        </pc:spChg>
      </pc:sldChg>
      <pc:sldChg chg="modSp add modAnim">
        <pc:chgData name="Dimitar Zahariev" userId="b84e4ebc77879e88" providerId="LiveId" clId="{3700EFBF-A6B9-418E-AEF0-C811B61A28C1}" dt="2019-12-02T14:47:40.727" v="13869"/>
        <pc:sldMkLst>
          <pc:docMk/>
          <pc:sldMk cId="3843151059" sldId="744"/>
        </pc:sldMkLst>
        <pc:spChg chg="mod">
          <ac:chgData name="Dimitar Zahariev" userId="b84e4ebc77879e88" providerId="LiveId" clId="{3700EFBF-A6B9-418E-AEF0-C811B61A28C1}" dt="2019-12-01T23:07:57.352" v="8903" actId="20577"/>
          <ac:spMkLst>
            <pc:docMk/>
            <pc:sldMk cId="3843151059" sldId="744"/>
            <ac:spMk id="4" creationId="{D7702113-46B5-44FF-AE34-AED42A801FFF}"/>
          </ac:spMkLst>
        </pc:spChg>
        <pc:spChg chg="mod">
          <ac:chgData name="Dimitar Zahariev" userId="b84e4ebc77879e88" providerId="LiveId" clId="{3700EFBF-A6B9-418E-AEF0-C811B61A28C1}" dt="2019-12-02T14:11:06.016" v="13094"/>
          <ac:spMkLst>
            <pc:docMk/>
            <pc:sldMk cId="3843151059" sldId="744"/>
            <ac:spMk id="5" creationId="{25D4DC16-7C8F-4647-B097-E39063E1F4FD}"/>
          </ac:spMkLst>
        </pc:spChg>
      </pc:sldChg>
      <pc:sldChg chg="modSp add modAnim">
        <pc:chgData name="Dimitar Zahariev" userId="b84e4ebc77879e88" providerId="LiveId" clId="{3700EFBF-A6B9-418E-AEF0-C811B61A28C1}" dt="2019-12-02T14:41:41.728" v="13786"/>
        <pc:sldMkLst>
          <pc:docMk/>
          <pc:sldMk cId="2138456623" sldId="745"/>
        </pc:sldMkLst>
        <pc:spChg chg="mod">
          <ac:chgData name="Dimitar Zahariev" userId="b84e4ebc77879e88" providerId="LiveId" clId="{3700EFBF-A6B9-418E-AEF0-C811B61A28C1}" dt="2019-12-01T23:16:44.864" v="8990" actId="20577"/>
          <ac:spMkLst>
            <pc:docMk/>
            <pc:sldMk cId="2138456623" sldId="745"/>
            <ac:spMk id="4" creationId="{D7702113-46B5-44FF-AE34-AED42A801FFF}"/>
          </ac:spMkLst>
        </pc:spChg>
        <pc:spChg chg="mod">
          <ac:chgData name="Dimitar Zahariev" userId="b84e4ebc77879e88" providerId="LiveId" clId="{3700EFBF-A6B9-418E-AEF0-C811B61A28C1}" dt="2019-12-01T23:28:49.293" v="9434" actId="20577"/>
          <ac:spMkLst>
            <pc:docMk/>
            <pc:sldMk cId="2138456623" sldId="745"/>
            <ac:spMk id="5" creationId="{25D4DC16-7C8F-4647-B097-E39063E1F4FD}"/>
          </ac:spMkLst>
        </pc:spChg>
      </pc:sldChg>
      <pc:sldChg chg="addSp modSp add modAnim">
        <pc:chgData name="Dimitar Zahariev" userId="b84e4ebc77879e88" providerId="LiveId" clId="{3700EFBF-A6B9-418E-AEF0-C811B61A28C1}" dt="2019-12-02T14:46:48.171" v="13867"/>
        <pc:sldMkLst>
          <pc:docMk/>
          <pc:sldMk cId="2235007403" sldId="746"/>
        </pc:sldMkLst>
        <pc:spChg chg="mod">
          <ac:chgData name="Dimitar Zahariev" userId="b84e4ebc77879e88" providerId="LiveId" clId="{3700EFBF-A6B9-418E-AEF0-C811B61A28C1}" dt="2019-12-02T14:45:54.218" v="13857" actId="20577"/>
          <ac:spMkLst>
            <pc:docMk/>
            <pc:sldMk cId="2235007403" sldId="746"/>
            <ac:spMk id="4" creationId="{D7702113-46B5-44FF-AE34-AED42A801FFF}"/>
          </ac:spMkLst>
        </pc:spChg>
        <pc:spChg chg="mod">
          <ac:chgData name="Dimitar Zahariev" userId="b84e4ebc77879e88" providerId="LiveId" clId="{3700EFBF-A6B9-418E-AEF0-C811B61A28C1}" dt="2019-12-02T00:30:02.444" v="10474" actId="5793"/>
          <ac:spMkLst>
            <pc:docMk/>
            <pc:sldMk cId="2235007403" sldId="746"/>
            <ac:spMk id="5" creationId="{25D4DC16-7C8F-4647-B097-E39063E1F4FD}"/>
          </ac:spMkLst>
        </pc:spChg>
        <pc:spChg chg="add mod">
          <ac:chgData name="Dimitar Zahariev" userId="b84e4ebc77879e88" providerId="LiveId" clId="{3700EFBF-A6B9-418E-AEF0-C811B61A28C1}" dt="2019-12-02T14:46:41.101" v="13865"/>
          <ac:spMkLst>
            <pc:docMk/>
            <pc:sldMk cId="2235007403" sldId="746"/>
            <ac:spMk id="6" creationId="{97815E8B-BB3F-4AC9-9AD8-805EBAE13D46}"/>
          </ac:spMkLst>
        </pc:spChg>
      </pc:sldChg>
      <pc:sldChg chg="addSp delSp modSp add modAnim">
        <pc:chgData name="Dimitar Zahariev" userId="b84e4ebc77879e88" providerId="LiveId" clId="{3700EFBF-A6B9-418E-AEF0-C811B61A28C1}" dt="2019-12-02T14:50:38.169" v="13913"/>
        <pc:sldMkLst>
          <pc:docMk/>
          <pc:sldMk cId="3071864637" sldId="747"/>
        </pc:sldMkLst>
        <pc:spChg chg="mod">
          <ac:chgData name="Dimitar Zahariev" userId="b84e4ebc77879e88" providerId="LiveId" clId="{3700EFBF-A6B9-418E-AEF0-C811B61A28C1}" dt="2019-12-02T01:29:58.170" v="11787" actId="6549"/>
          <ac:spMkLst>
            <pc:docMk/>
            <pc:sldMk cId="3071864637" sldId="747"/>
            <ac:spMk id="4" creationId="{D7702113-46B5-44FF-AE34-AED42A801FFF}"/>
          </ac:spMkLst>
        </pc:spChg>
        <pc:spChg chg="mod">
          <ac:chgData name="Dimitar Zahariev" userId="b84e4ebc77879e88" providerId="LiveId" clId="{3700EFBF-A6B9-418E-AEF0-C811B61A28C1}" dt="2019-12-02T14:19:39.871" v="13321" actId="20577"/>
          <ac:spMkLst>
            <pc:docMk/>
            <pc:sldMk cId="3071864637" sldId="747"/>
            <ac:spMk id="5" creationId="{25D4DC16-7C8F-4647-B097-E39063E1F4FD}"/>
          </ac:spMkLst>
        </pc:spChg>
        <pc:spChg chg="add del">
          <ac:chgData name="Dimitar Zahariev" userId="b84e4ebc77879e88" providerId="LiveId" clId="{3700EFBF-A6B9-418E-AEF0-C811B61A28C1}" dt="2019-12-02T01:53:20.273" v="12153"/>
          <ac:spMkLst>
            <pc:docMk/>
            <pc:sldMk cId="3071864637" sldId="747"/>
            <ac:spMk id="6" creationId="{BB150DEE-2014-465C-8739-45CDC22CD741}"/>
          </ac:spMkLst>
        </pc:spChg>
        <pc:spChg chg="add mod">
          <ac:chgData name="Dimitar Zahariev" userId="b84e4ebc77879e88" providerId="LiveId" clId="{3700EFBF-A6B9-418E-AEF0-C811B61A28C1}" dt="2019-12-02T02:06:59.787" v="12641" actId="14100"/>
          <ac:spMkLst>
            <pc:docMk/>
            <pc:sldMk cId="3071864637" sldId="747"/>
            <ac:spMk id="7" creationId="{F9DE451F-C90D-4800-A154-5811E0748EC1}"/>
          </ac:spMkLst>
        </pc:spChg>
      </pc:sldChg>
      <pc:sldChg chg="modSp add modAnim">
        <pc:chgData name="Dimitar Zahariev" userId="b84e4ebc77879e88" providerId="LiveId" clId="{3700EFBF-A6B9-418E-AEF0-C811B61A28C1}" dt="2019-12-02T14:50:41.532" v="13915"/>
        <pc:sldMkLst>
          <pc:docMk/>
          <pc:sldMk cId="633730192" sldId="748"/>
        </pc:sldMkLst>
        <pc:spChg chg="mod">
          <ac:chgData name="Dimitar Zahariev" userId="b84e4ebc77879e88" providerId="LiveId" clId="{3700EFBF-A6B9-418E-AEF0-C811B61A28C1}" dt="2019-12-02T01:33:13.894" v="11872" actId="20577"/>
          <ac:spMkLst>
            <pc:docMk/>
            <pc:sldMk cId="633730192" sldId="748"/>
            <ac:spMk id="4" creationId="{D7702113-46B5-44FF-AE34-AED42A801FFF}"/>
          </ac:spMkLst>
        </pc:spChg>
        <pc:spChg chg="mod">
          <ac:chgData name="Dimitar Zahariev" userId="b84e4ebc77879e88" providerId="LiveId" clId="{3700EFBF-A6B9-418E-AEF0-C811B61A28C1}" dt="2019-12-02T02:05:34.301" v="12634" actId="255"/>
          <ac:spMkLst>
            <pc:docMk/>
            <pc:sldMk cId="633730192" sldId="748"/>
            <ac:spMk id="5" creationId="{25D4DC16-7C8F-4647-B097-E39063E1F4FD}"/>
          </ac:spMkLst>
        </pc:spChg>
      </pc:sldChg>
      <pc:sldChg chg="modSp add modAnim">
        <pc:chgData name="Dimitar Zahariev" userId="b84e4ebc77879e88" providerId="LiveId" clId="{3700EFBF-A6B9-418E-AEF0-C811B61A28C1}" dt="2019-12-02T14:50:45.529" v="13917"/>
        <pc:sldMkLst>
          <pc:docMk/>
          <pc:sldMk cId="2762354524" sldId="749"/>
        </pc:sldMkLst>
        <pc:spChg chg="mod">
          <ac:chgData name="Dimitar Zahariev" userId="b84e4ebc77879e88" providerId="LiveId" clId="{3700EFBF-A6B9-418E-AEF0-C811B61A28C1}" dt="2019-12-02T01:34:01.549" v="11895" actId="20577"/>
          <ac:spMkLst>
            <pc:docMk/>
            <pc:sldMk cId="2762354524" sldId="749"/>
            <ac:spMk id="4" creationId="{D7702113-46B5-44FF-AE34-AED42A801FFF}"/>
          </ac:spMkLst>
        </pc:spChg>
        <pc:spChg chg="mod">
          <ac:chgData name="Dimitar Zahariev" userId="b84e4ebc77879e88" providerId="LiveId" clId="{3700EFBF-A6B9-418E-AEF0-C811B61A28C1}" dt="2019-12-02T02:03:26.576" v="12587" actId="255"/>
          <ac:spMkLst>
            <pc:docMk/>
            <pc:sldMk cId="2762354524" sldId="749"/>
            <ac:spMk id="5" creationId="{25D4DC16-7C8F-4647-B097-E39063E1F4FD}"/>
          </ac:spMkLst>
        </pc:spChg>
      </pc:sldChg>
      <pc:sldChg chg="modSp add modAnim">
        <pc:chgData name="Dimitar Zahariev" userId="b84e4ebc77879e88" providerId="LiveId" clId="{3700EFBF-A6B9-418E-AEF0-C811B61A28C1}" dt="2019-12-02T14:51:13.420" v="13929"/>
        <pc:sldMkLst>
          <pc:docMk/>
          <pc:sldMk cId="4271314413" sldId="750"/>
        </pc:sldMkLst>
        <pc:spChg chg="mod">
          <ac:chgData name="Dimitar Zahariev" userId="b84e4ebc77879e88" providerId="LiveId" clId="{3700EFBF-A6B9-418E-AEF0-C811B61A28C1}" dt="2019-12-02T01:36:20.957" v="11950" actId="20577"/>
          <ac:spMkLst>
            <pc:docMk/>
            <pc:sldMk cId="4271314413" sldId="750"/>
            <ac:spMk id="4" creationId="{D7702113-46B5-44FF-AE34-AED42A801FFF}"/>
          </ac:spMkLst>
        </pc:spChg>
        <pc:spChg chg="mod">
          <ac:chgData name="Dimitar Zahariev" userId="b84e4ebc77879e88" providerId="LiveId" clId="{3700EFBF-A6B9-418E-AEF0-C811B61A28C1}" dt="2019-12-02T02:05:20.090" v="12633" actId="6549"/>
          <ac:spMkLst>
            <pc:docMk/>
            <pc:sldMk cId="4271314413" sldId="750"/>
            <ac:spMk id="5" creationId="{25D4DC16-7C8F-4647-B097-E39063E1F4FD}"/>
          </ac:spMkLst>
        </pc:spChg>
      </pc:sldChg>
      <pc:sldChg chg="add">
        <pc:chgData name="Dimitar Zahariev" userId="b84e4ebc77879e88" providerId="LiveId" clId="{3700EFBF-A6B9-418E-AEF0-C811B61A28C1}" dt="2019-12-03T08:49:15.101" v="14654"/>
        <pc:sldMkLst>
          <pc:docMk/>
          <pc:sldMk cId="2373257029" sldId="751"/>
        </pc:sldMkLst>
      </pc:sldChg>
      <pc:sldMasterChg chg="modSldLayout">
        <pc:chgData name="Dimitar Zahariev" userId="b84e4ebc77879e88" providerId="LiveId" clId="{3700EFBF-A6B9-418E-AEF0-C811B61A28C1}" dt="2019-12-01T15:14:10.592" v="926" actId="1076"/>
        <pc:sldMasterMkLst>
          <pc:docMk/>
          <pc:sldMasterMk cId="156789181" sldId="2147483675"/>
        </pc:sldMasterMkLst>
        <pc:sldLayoutChg chg="addSp">
          <pc:chgData name="Dimitar Zahariev" userId="b84e4ebc77879e88" providerId="LiveId" clId="{3700EFBF-A6B9-418E-AEF0-C811B61A28C1}" dt="2019-12-01T14:56:58.908" v="617"/>
          <pc:sldLayoutMkLst>
            <pc:docMk/>
            <pc:sldMasterMk cId="156789181" sldId="2147483675"/>
            <pc:sldLayoutMk cId="970179299" sldId="2147483676"/>
          </pc:sldLayoutMkLst>
          <pc:picChg chg="add">
            <ac:chgData name="Dimitar Zahariev" userId="b84e4ebc77879e88" providerId="LiveId" clId="{3700EFBF-A6B9-418E-AEF0-C811B61A28C1}" dt="2019-12-01T14:56:58.908" v="617"/>
            <ac:picMkLst>
              <pc:docMk/>
              <pc:sldMasterMk cId="156789181" sldId="2147483675"/>
              <pc:sldLayoutMk cId="970179299" sldId="2147483676"/>
              <ac:picMk id="20" creationId="{4E66E049-81E2-4AE4-8AEE-89A5335A5848}"/>
            </ac:picMkLst>
          </pc:picChg>
        </pc:sldLayoutChg>
        <pc:sldLayoutChg chg="addSp delSp modSp">
          <pc:chgData name="Dimitar Zahariev" userId="b84e4ebc77879e88" providerId="LiveId" clId="{3700EFBF-A6B9-418E-AEF0-C811B61A28C1}" dt="2019-12-01T15:14:10.592" v="926" actId="1076"/>
          <pc:sldLayoutMkLst>
            <pc:docMk/>
            <pc:sldMasterMk cId="156789181" sldId="2147483675"/>
            <pc:sldLayoutMk cId="218654515" sldId="2147483678"/>
          </pc:sldLayoutMkLst>
          <pc:picChg chg="add del mod">
            <ac:chgData name="Dimitar Zahariev" userId="b84e4ebc77879e88" providerId="LiveId" clId="{3700EFBF-A6B9-418E-AEF0-C811B61A28C1}" dt="2019-12-01T15:12:55.763" v="923" actId="478"/>
            <ac:picMkLst>
              <pc:docMk/>
              <pc:sldMasterMk cId="156789181" sldId="2147483675"/>
              <pc:sldLayoutMk cId="218654515" sldId="2147483678"/>
              <ac:picMk id="3" creationId="{7A99E06B-1E93-40C5-980F-A9DFE1C549AC}"/>
            </ac:picMkLst>
          </pc:picChg>
          <pc:picChg chg="add mod">
            <ac:chgData name="Dimitar Zahariev" userId="b84e4ebc77879e88" providerId="LiveId" clId="{3700EFBF-A6B9-418E-AEF0-C811B61A28C1}" dt="2019-12-01T15:14:10.592" v="926" actId="1076"/>
            <ac:picMkLst>
              <pc:docMk/>
              <pc:sldMasterMk cId="156789181" sldId="2147483675"/>
              <pc:sldLayoutMk cId="218654515" sldId="2147483678"/>
              <ac:picMk id="7" creationId="{7E7F8A29-9872-49EB-9889-6CA0EC10C7E5}"/>
            </ac:picMkLst>
          </pc:picChg>
        </pc:sldLayoutChg>
      </pc:sldMasterChg>
    </pc:docChg>
  </pc:docChgLst>
  <pc:docChgLst>
    <pc:chgData name="Dimitar Zahariev" userId="b84e4ebc77879e88" providerId="LiveId" clId="{B64634A8-BBD7-4624-8218-0EC097D8DDA6}"/>
    <pc:docChg chg="undo custSel addSld delSld modSld sldOrd modSection">
      <pc:chgData name="Dimitar Zahariev" userId="b84e4ebc77879e88" providerId="LiveId" clId="{B64634A8-BBD7-4624-8218-0EC097D8DDA6}" dt="2020-02-13T14:14:37.221" v="9733" actId="20577"/>
      <pc:docMkLst>
        <pc:docMk/>
      </pc:docMkLst>
      <pc:sldChg chg="modSp">
        <pc:chgData name="Dimitar Zahariev" userId="b84e4ebc77879e88" providerId="LiveId" clId="{B64634A8-BBD7-4624-8218-0EC097D8DDA6}" dt="2020-02-11T22:10:35.430" v="362" actId="20577"/>
        <pc:sldMkLst>
          <pc:docMk/>
          <pc:sldMk cId="3215379390" sldId="274"/>
        </pc:sldMkLst>
        <pc:spChg chg="mod">
          <ac:chgData name="Dimitar Zahariev" userId="b84e4ebc77879e88" providerId="LiveId" clId="{B64634A8-BBD7-4624-8218-0EC097D8DDA6}" dt="2020-02-11T22:10:35.430" v="362" actId="20577"/>
          <ac:spMkLst>
            <pc:docMk/>
            <pc:sldMk cId="3215379390" sldId="274"/>
            <ac:spMk id="3" creationId="{A004DC04-DA2A-41C0-8578-4B8D2F08EA7D}"/>
          </ac:spMkLst>
        </pc:spChg>
      </pc:sldChg>
      <pc:sldChg chg="modSp">
        <pc:chgData name="Dimitar Zahariev" userId="b84e4ebc77879e88" providerId="LiveId" clId="{B64634A8-BBD7-4624-8218-0EC097D8DDA6}" dt="2020-02-11T22:07:00.227" v="145" actId="20577"/>
        <pc:sldMkLst>
          <pc:docMk/>
          <pc:sldMk cId="882194472" sldId="353"/>
        </pc:sldMkLst>
        <pc:spChg chg="mod">
          <ac:chgData name="Dimitar Zahariev" userId="b84e4ebc77879e88" providerId="LiveId" clId="{B64634A8-BBD7-4624-8218-0EC097D8DDA6}" dt="2020-02-11T22:05:58.147" v="56" actId="20577"/>
          <ac:spMkLst>
            <pc:docMk/>
            <pc:sldMk cId="882194472" sldId="353"/>
            <ac:spMk id="4" creationId="{BEB5BB41-09D4-4E9F-8C80-EE8709171CB3}"/>
          </ac:spMkLst>
        </pc:spChg>
        <pc:spChg chg="mod">
          <ac:chgData name="Dimitar Zahariev" userId="b84e4ebc77879e88" providerId="LiveId" clId="{B64634A8-BBD7-4624-8218-0EC097D8DDA6}" dt="2020-02-11T22:07:00.227" v="145" actId="20577"/>
          <ac:spMkLst>
            <pc:docMk/>
            <pc:sldMk cId="882194472" sldId="353"/>
            <ac:spMk id="5" creationId="{11A1BDA3-1568-4FA9-867E-D3CB207F2824}"/>
          </ac:spMkLst>
        </pc:spChg>
      </pc:sldChg>
      <pc:sldChg chg="modSp add">
        <pc:chgData name="Dimitar Zahariev" userId="b84e4ebc77879e88" providerId="LiveId" clId="{B64634A8-BBD7-4624-8218-0EC097D8DDA6}" dt="2020-02-13T14:14:37.221" v="9733" actId="20577"/>
        <pc:sldMkLst>
          <pc:docMk/>
          <pc:sldMk cId="1909796700" sldId="402"/>
        </pc:sldMkLst>
        <pc:spChg chg="mod">
          <ac:chgData name="Dimitar Zahariev" userId="b84e4ebc77879e88" providerId="LiveId" clId="{B64634A8-BBD7-4624-8218-0EC097D8DDA6}" dt="2020-02-13T14:14:37.221" v="9733" actId="20577"/>
          <ac:spMkLst>
            <pc:docMk/>
            <pc:sldMk cId="1909796700" sldId="402"/>
            <ac:spMk id="9" creationId="{00000000-0000-0000-0000-000000000000}"/>
          </ac:spMkLst>
        </pc:spChg>
      </pc:sldChg>
      <pc:sldChg chg="del">
        <pc:chgData name="Dimitar Zahariev" userId="b84e4ebc77879e88" providerId="LiveId" clId="{B64634A8-BBD7-4624-8218-0EC097D8DDA6}" dt="2020-02-11T22:08:03.244" v="167" actId="47"/>
        <pc:sldMkLst>
          <pc:docMk/>
          <pc:sldMk cId="351170972" sldId="566"/>
        </pc:sldMkLst>
      </pc:sldChg>
      <pc:sldChg chg="modSp">
        <pc:chgData name="Dimitar Zahariev" userId="b84e4ebc77879e88" providerId="LiveId" clId="{B64634A8-BBD7-4624-8218-0EC097D8DDA6}" dt="2020-02-11T22:09:26.918" v="266" actId="20577"/>
        <pc:sldMkLst>
          <pc:docMk/>
          <pc:sldMk cId="3602216718" sldId="699"/>
        </pc:sldMkLst>
        <pc:spChg chg="mod">
          <ac:chgData name="Dimitar Zahariev" userId="b84e4ebc77879e88" providerId="LiveId" clId="{B64634A8-BBD7-4624-8218-0EC097D8DDA6}" dt="2020-02-11T22:09:15.331" v="228" actId="20577"/>
          <ac:spMkLst>
            <pc:docMk/>
            <pc:sldMk cId="3602216718" sldId="699"/>
            <ac:spMk id="4" creationId="{BEB5BB41-09D4-4E9F-8C80-EE8709171CB3}"/>
          </ac:spMkLst>
        </pc:spChg>
        <pc:spChg chg="mod">
          <ac:chgData name="Dimitar Zahariev" userId="b84e4ebc77879e88" providerId="LiveId" clId="{B64634A8-BBD7-4624-8218-0EC097D8DDA6}" dt="2020-02-11T22:09:26.918" v="266" actId="20577"/>
          <ac:spMkLst>
            <pc:docMk/>
            <pc:sldMk cId="3602216718" sldId="699"/>
            <ac:spMk id="5" creationId="{11A1BDA3-1568-4FA9-867E-D3CB207F2824}"/>
          </ac:spMkLst>
        </pc:spChg>
      </pc:sldChg>
      <pc:sldChg chg="modSp">
        <pc:chgData name="Dimitar Zahariev" userId="b84e4ebc77879e88" providerId="LiveId" clId="{B64634A8-BBD7-4624-8218-0EC097D8DDA6}" dt="2020-02-11T22:08:40.071" v="197" actId="20577"/>
        <pc:sldMkLst>
          <pc:docMk/>
          <pc:sldMk cId="3208377020" sldId="701"/>
        </pc:sldMkLst>
        <pc:spChg chg="mod">
          <ac:chgData name="Dimitar Zahariev" userId="b84e4ebc77879e88" providerId="LiveId" clId="{B64634A8-BBD7-4624-8218-0EC097D8DDA6}" dt="2020-02-11T22:08:31.063" v="183" actId="20577"/>
          <ac:spMkLst>
            <pc:docMk/>
            <pc:sldMk cId="3208377020" sldId="701"/>
            <ac:spMk id="4" creationId="{BEB5BB41-09D4-4E9F-8C80-EE8709171CB3}"/>
          </ac:spMkLst>
        </pc:spChg>
        <pc:spChg chg="mod">
          <ac:chgData name="Dimitar Zahariev" userId="b84e4ebc77879e88" providerId="LiveId" clId="{B64634A8-BBD7-4624-8218-0EC097D8DDA6}" dt="2020-02-11T22:08:40.071" v="197" actId="20577"/>
          <ac:spMkLst>
            <pc:docMk/>
            <pc:sldMk cId="3208377020" sldId="701"/>
            <ac:spMk id="5" creationId="{11A1BDA3-1568-4FA9-867E-D3CB207F2824}"/>
          </ac:spMkLst>
        </pc:spChg>
      </pc:sldChg>
      <pc:sldChg chg="del">
        <pc:chgData name="Dimitar Zahariev" userId="b84e4ebc77879e88" providerId="LiveId" clId="{B64634A8-BBD7-4624-8218-0EC097D8DDA6}" dt="2020-02-11T22:08:12.850" v="168" actId="47"/>
        <pc:sldMkLst>
          <pc:docMk/>
          <pc:sldMk cId="3317344958" sldId="702"/>
        </pc:sldMkLst>
      </pc:sldChg>
      <pc:sldChg chg="modSp">
        <pc:chgData name="Dimitar Zahariev" userId="b84e4ebc77879e88" providerId="LiveId" clId="{B64634A8-BBD7-4624-8218-0EC097D8DDA6}" dt="2020-02-11T22:09:07.831" v="224" actId="20577"/>
        <pc:sldMkLst>
          <pc:docMk/>
          <pc:sldMk cId="1792130294" sldId="707"/>
        </pc:sldMkLst>
        <pc:spChg chg="mod">
          <ac:chgData name="Dimitar Zahariev" userId="b84e4ebc77879e88" providerId="LiveId" clId="{B64634A8-BBD7-4624-8218-0EC097D8DDA6}" dt="2020-02-11T22:09:02.936" v="210" actId="20577"/>
          <ac:spMkLst>
            <pc:docMk/>
            <pc:sldMk cId="1792130294" sldId="707"/>
            <ac:spMk id="4" creationId="{BEB5BB41-09D4-4E9F-8C80-EE8709171CB3}"/>
          </ac:spMkLst>
        </pc:spChg>
        <pc:spChg chg="mod">
          <ac:chgData name="Dimitar Zahariev" userId="b84e4ebc77879e88" providerId="LiveId" clId="{B64634A8-BBD7-4624-8218-0EC097D8DDA6}" dt="2020-02-11T22:09:07.831" v="224" actId="20577"/>
          <ac:spMkLst>
            <pc:docMk/>
            <pc:sldMk cId="1792130294" sldId="707"/>
            <ac:spMk id="5" creationId="{11A1BDA3-1568-4FA9-867E-D3CB207F2824}"/>
          </ac:spMkLst>
        </pc:spChg>
      </pc:sldChg>
      <pc:sldChg chg="modSp">
        <pc:chgData name="Dimitar Zahariev" userId="b84e4ebc77879e88" providerId="LiveId" clId="{B64634A8-BBD7-4624-8218-0EC097D8DDA6}" dt="2020-02-11T22:09:54.153" v="316" actId="20577"/>
        <pc:sldMkLst>
          <pc:docMk/>
          <pc:sldMk cId="2914857172" sldId="708"/>
        </pc:sldMkLst>
        <pc:spChg chg="mod">
          <ac:chgData name="Dimitar Zahariev" userId="b84e4ebc77879e88" providerId="LiveId" clId="{B64634A8-BBD7-4624-8218-0EC097D8DDA6}" dt="2020-02-11T22:09:36.868" v="279" actId="20577"/>
          <ac:spMkLst>
            <pc:docMk/>
            <pc:sldMk cId="2914857172" sldId="708"/>
            <ac:spMk id="4" creationId="{BEB5BB41-09D4-4E9F-8C80-EE8709171CB3}"/>
          </ac:spMkLst>
        </pc:spChg>
        <pc:spChg chg="mod">
          <ac:chgData name="Dimitar Zahariev" userId="b84e4ebc77879e88" providerId="LiveId" clId="{B64634A8-BBD7-4624-8218-0EC097D8DDA6}" dt="2020-02-11T22:09:54.153" v="316" actId="20577"/>
          <ac:spMkLst>
            <pc:docMk/>
            <pc:sldMk cId="2914857172" sldId="708"/>
            <ac:spMk id="5" creationId="{11A1BDA3-1568-4FA9-867E-D3CB207F2824}"/>
          </ac:spMkLst>
        </pc:spChg>
      </pc:sldChg>
      <pc:sldChg chg="modSp">
        <pc:chgData name="Dimitar Zahariev" userId="b84e4ebc77879e88" providerId="LiveId" clId="{B64634A8-BBD7-4624-8218-0EC097D8DDA6}" dt="2020-02-11T22:10:08.213" v="354" actId="20577"/>
        <pc:sldMkLst>
          <pc:docMk/>
          <pc:sldMk cId="1177571149" sldId="714"/>
        </pc:sldMkLst>
        <pc:spChg chg="mod">
          <ac:chgData name="Dimitar Zahariev" userId="b84e4ebc77879e88" providerId="LiveId" clId="{B64634A8-BBD7-4624-8218-0EC097D8DDA6}" dt="2020-02-11T22:10:00.298" v="327" actId="20577"/>
          <ac:spMkLst>
            <pc:docMk/>
            <pc:sldMk cId="1177571149" sldId="714"/>
            <ac:spMk id="4" creationId="{BEB5BB41-09D4-4E9F-8C80-EE8709171CB3}"/>
          </ac:spMkLst>
        </pc:spChg>
        <pc:spChg chg="mod">
          <ac:chgData name="Dimitar Zahariev" userId="b84e4ebc77879e88" providerId="LiveId" clId="{B64634A8-BBD7-4624-8218-0EC097D8DDA6}" dt="2020-02-11T22:10:08.213" v="354" actId="20577"/>
          <ac:spMkLst>
            <pc:docMk/>
            <pc:sldMk cId="1177571149" sldId="714"/>
            <ac:spMk id="5" creationId="{11A1BDA3-1568-4FA9-867E-D3CB207F2824}"/>
          </ac:spMkLst>
        </pc:spChg>
      </pc:sldChg>
      <pc:sldChg chg="addSp delSp modSp delAnim modAnim">
        <pc:chgData name="Dimitar Zahariev" userId="b84e4ebc77879e88" providerId="LiveId" clId="{B64634A8-BBD7-4624-8218-0EC097D8DDA6}" dt="2020-02-13T13:56:35.453" v="9529" actId="113"/>
        <pc:sldMkLst>
          <pc:docMk/>
          <pc:sldMk cId="3983174900" sldId="755"/>
        </pc:sldMkLst>
        <pc:spChg chg="add mod">
          <ac:chgData name="Dimitar Zahariev" userId="b84e4ebc77879e88" providerId="LiveId" clId="{B64634A8-BBD7-4624-8218-0EC097D8DDA6}" dt="2020-02-13T13:54:58.087" v="9490" actId="1076"/>
          <ac:spMkLst>
            <pc:docMk/>
            <pc:sldMk cId="3983174900" sldId="755"/>
            <ac:spMk id="2" creationId="{CDAEB37C-C4EF-4985-9BEC-290288ED855F}"/>
          </ac:spMkLst>
        </pc:spChg>
        <pc:spChg chg="add mod">
          <ac:chgData name="Dimitar Zahariev" userId="b84e4ebc77879e88" providerId="LiveId" clId="{B64634A8-BBD7-4624-8218-0EC097D8DDA6}" dt="2020-02-13T13:56:29.837" v="9525" actId="113"/>
          <ac:spMkLst>
            <pc:docMk/>
            <pc:sldMk cId="3983174900" sldId="755"/>
            <ac:spMk id="3" creationId="{2F4D1BB7-FD13-4C6B-B8E5-746B37792668}"/>
          </ac:spMkLst>
        </pc:spChg>
        <pc:spChg chg="mod">
          <ac:chgData name="Dimitar Zahariev" userId="b84e4ebc77879e88" providerId="LiveId" clId="{B64634A8-BBD7-4624-8218-0EC097D8DDA6}" dt="2020-02-12T06:08:12.442" v="406" actId="20577"/>
          <ac:spMkLst>
            <pc:docMk/>
            <pc:sldMk cId="3983174900" sldId="755"/>
            <ac:spMk id="4" creationId="{D7702113-46B5-44FF-AE34-AED42A801FFF}"/>
          </ac:spMkLst>
        </pc:spChg>
        <pc:spChg chg="mod">
          <ac:chgData name="Dimitar Zahariev" userId="b84e4ebc77879e88" providerId="LiveId" clId="{B64634A8-BBD7-4624-8218-0EC097D8DDA6}" dt="2020-02-13T13:56:35.453" v="9529" actId="113"/>
          <ac:spMkLst>
            <pc:docMk/>
            <pc:sldMk cId="3983174900" sldId="755"/>
            <ac:spMk id="5" creationId="{25D4DC16-7C8F-4647-B097-E39063E1F4FD}"/>
          </ac:spMkLst>
        </pc:spChg>
        <pc:spChg chg="del">
          <ac:chgData name="Dimitar Zahariev" userId="b84e4ebc77879e88" providerId="LiveId" clId="{B64634A8-BBD7-4624-8218-0EC097D8DDA6}" dt="2020-02-13T13:55:56.266" v="9507" actId="478"/>
          <ac:spMkLst>
            <pc:docMk/>
            <pc:sldMk cId="3983174900" sldId="755"/>
            <ac:spMk id="6" creationId="{391F2308-E957-40BB-A6ED-5D70B38DD10A}"/>
          </ac:spMkLst>
        </pc:spChg>
        <pc:spChg chg="add mod">
          <ac:chgData name="Dimitar Zahariev" userId="b84e4ebc77879e88" providerId="LiveId" clId="{B64634A8-BBD7-4624-8218-0EC097D8DDA6}" dt="2020-02-13T13:55:19.316" v="9502" actId="1076"/>
          <ac:spMkLst>
            <pc:docMk/>
            <pc:sldMk cId="3983174900" sldId="755"/>
            <ac:spMk id="7" creationId="{BEF5E644-07D3-40B3-A247-17458CBB7307}"/>
          </ac:spMkLst>
        </pc:spChg>
        <pc:spChg chg="add mod">
          <ac:chgData name="Dimitar Zahariev" userId="b84e4ebc77879e88" providerId="LiveId" clId="{B64634A8-BBD7-4624-8218-0EC097D8DDA6}" dt="2020-02-13T13:55:42.602" v="9505" actId="1076"/>
          <ac:spMkLst>
            <pc:docMk/>
            <pc:sldMk cId="3983174900" sldId="755"/>
            <ac:spMk id="8" creationId="{14B689F0-F875-4D75-B5BE-6057CAE2A371}"/>
          </ac:spMkLst>
        </pc:spChg>
      </pc:sldChg>
      <pc:sldChg chg="del">
        <pc:chgData name="Dimitar Zahariev" userId="b84e4ebc77879e88" providerId="LiveId" clId="{B64634A8-BBD7-4624-8218-0EC097D8DDA6}" dt="2020-02-11T22:08:12.850" v="168" actId="47"/>
        <pc:sldMkLst>
          <pc:docMk/>
          <pc:sldMk cId="352851639" sldId="760"/>
        </pc:sldMkLst>
      </pc:sldChg>
      <pc:sldChg chg="del">
        <pc:chgData name="Dimitar Zahariev" userId="b84e4ebc77879e88" providerId="LiveId" clId="{B64634A8-BBD7-4624-8218-0EC097D8DDA6}" dt="2020-02-11T22:08:12.850" v="168" actId="47"/>
        <pc:sldMkLst>
          <pc:docMk/>
          <pc:sldMk cId="2237726109" sldId="761"/>
        </pc:sldMkLst>
      </pc:sldChg>
      <pc:sldChg chg="del">
        <pc:chgData name="Dimitar Zahariev" userId="b84e4ebc77879e88" providerId="LiveId" clId="{B64634A8-BBD7-4624-8218-0EC097D8DDA6}" dt="2020-02-11T22:08:12.850" v="168" actId="47"/>
        <pc:sldMkLst>
          <pc:docMk/>
          <pc:sldMk cId="3243065401" sldId="763"/>
        </pc:sldMkLst>
      </pc:sldChg>
      <pc:sldChg chg="del">
        <pc:chgData name="Dimitar Zahariev" userId="b84e4ebc77879e88" providerId="LiveId" clId="{B64634A8-BBD7-4624-8218-0EC097D8DDA6}" dt="2020-02-11T22:08:12.850" v="168" actId="47"/>
        <pc:sldMkLst>
          <pc:docMk/>
          <pc:sldMk cId="2964688222" sldId="764"/>
        </pc:sldMkLst>
      </pc:sldChg>
      <pc:sldChg chg="del">
        <pc:chgData name="Dimitar Zahariev" userId="b84e4ebc77879e88" providerId="LiveId" clId="{B64634A8-BBD7-4624-8218-0EC097D8DDA6}" dt="2020-02-11T22:08:12.850" v="168" actId="47"/>
        <pc:sldMkLst>
          <pc:docMk/>
          <pc:sldMk cId="3006524077" sldId="766"/>
        </pc:sldMkLst>
      </pc:sldChg>
      <pc:sldChg chg="del">
        <pc:chgData name="Dimitar Zahariev" userId="b84e4ebc77879e88" providerId="LiveId" clId="{B64634A8-BBD7-4624-8218-0EC097D8DDA6}" dt="2020-02-11T22:08:12.850" v="168" actId="47"/>
        <pc:sldMkLst>
          <pc:docMk/>
          <pc:sldMk cId="236759615" sldId="768"/>
        </pc:sldMkLst>
      </pc:sldChg>
      <pc:sldChg chg="del">
        <pc:chgData name="Dimitar Zahariev" userId="b84e4ebc77879e88" providerId="LiveId" clId="{B64634A8-BBD7-4624-8218-0EC097D8DDA6}" dt="2020-02-11T22:08:12.850" v="168" actId="47"/>
        <pc:sldMkLst>
          <pc:docMk/>
          <pc:sldMk cId="4048332883" sldId="769"/>
        </pc:sldMkLst>
      </pc:sldChg>
      <pc:sldChg chg="del">
        <pc:chgData name="Dimitar Zahariev" userId="b84e4ebc77879e88" providerId="LiveId" clId="{B64634A8-BBD7-4624-8218-0EC097D8DDA6}" dt="2020-02-11T22:08:12.850" v="168" actId="47"/>
        <pc:sldMkLst>
          <pc:docMk/>
          <pc:sldMk cId="1174585664" sldId="770"/>
        </pc:sldMkLst>
      </pc:sldChg>
      <pc:sldChg chg="del">
        <pc:chgData name="Dimitar Zahariev" userId="b84e4ebc77879e88" providerId="LiveId" clId="{B64634A8-BBD7-4624-8218-0EC097D8DDA6}" dt="2020-02-11T22:08:03.244" v="167" actId="47"/>
        <pc:sldMkLst>
          <pc:docMk/>
          <pc:sldMk cId="2999030687" sldId="771"/>
        </pc:sldMkLst>
      </pc:sldChg>
      <pc:sldChg chg="del">
        <pc:chgData name="Dimitar Zahariev" userId="b84e4ebc77879e88" providerId="LiveId" clId="{B64634A8-BBD7-4624-8218-0EC097D8DDA6}" dt="2020-02-11T22:08:03.244" v="167" actId="47"/>
        <pc:sldMkLst>
          <pc:docMk/>
          <pc:sldMk cId="288568412" sldId="772"/>
        </pc:sldMkLst>
      </pc:sldChg>
      <pc:sldChg chg="del">
        <pc:chgData name="Dimitar Zahariev" userId="b84e4ebc77879e88" providerId="LiveId" clId="{B64634A8-BBD7-4624-8218-0EC097D8DDA6}" dt="2020-02-11T22:08:03.244" v="167" actId="47"/>
        <pc:sldMkLst>
          <pc:docMk/>
          <pc:sldMk cId="4269005249" sldId="773"/>
        </pc:sldMkLst>
      </pc:sldChg>
      <pc:sldChg chg="del">
        <pc:chgData name="Dimitar Zahariev" userId="b84e4ebc77879e88" providerId="LiveId" clId="{B64634A8-BBD7-4624-8218-0EC097D8DDA6}" dt="2020-02-11T22:08:03.244" v="167" actId="47"/>
        <pc:sldMkLst>
          <pc:docMk/>
          <pc:sldMk cId="2522984265" sldId="774"/>
        </pc:sldMkLst>
      </pc:sldChg>
      <pc:sldChg chg="del">
        <pc:chgData name="Dimitar Zahariev" userId="b84e4ebc77879e88" providerId="LiveId" clId="{B64634A8-BBD7-4624-8218-0EC097D8DDA6}" dt="2020-02-11T22:08:12.850" v="168" actId="47"/>
        <pc:sldMkLst>
          <pc:docMk/>
          <pc:sldMk cId="3358448763" sldId="775"/>
        </pc:sldMkLst>
      </pc:sldChg>
      <pc:sldChg chg="del">
        <pc:chgData name="Dimitar Zahariev" userId="b84e4ebc77879e88" providerId="LiveId" clId="{B64634A8-BBD7-4624-8218-0EC097D8DDA6}" dt="2020-02-11T22:08:03.244" v="167" actId="47"/>
        <pc:sldMkLst>
          <pc:docMk/>
          <pc:sldMk cId="739991955" sldId="776"/>
        </pc:sldMkLst>
      </pc:sldChg>
      <pc:sldChg chg="del">
        <pc:chgData name="Dimitar Zahariev" userId="b84e4ebc77879e88" providerId="LiveId" clId="{B64634A8-BBD7-4624-8218-0EC097D8DDA6}" dt="2020-02-11T22:08:03.244" v="167" actId="47"/>
        <pc:sldMkLst>
          <pc:docMk/>
          <pc:sldMk cId="3303753961" sldId="777"/>
        </pc:sldMkLst>
      </pc:sldChg>
      <pc:sldChg chg="del">
        <pc:chgData name="Dimitar Zahariev" userId="b84e4ebc77879e88" providerId="LiveId" clId="{B64634A8-BBD7-4624-8218-0EC097D8DDA6}" dt="2020-02-11T22:08:03.244" v="167" actId="47"/>
        <pc:sldMkLst>
          <pc:docMk/>
          <pc:sldMk cId="1201238121" sldId="778"/>
        </pc:sldMkLst>
      </pc:sldChg>
      <pc:sldChg chg="del">
        <pc:chgData name="Dimitar Zahariev" userId="b84e4ebc77879e88" providerId="LiveId" clId="{B64634A8-BBD7-4624-8218-0EC097D8DDA6}" dt="2020-02-11T22:08:03.244" v="167" actId="47"/>
        <pc:sldMkLst>
          <pc:docMk/>
          <pc:sldMk cId="796399548" sldId="779"/>
        </pc:sldMkLst>
      </pc:sldChg>
      <pc:sldChg chg="del">
        <pc:chgData name="Dimitar Zahariev" userId="b84e4ebc77879e88" providerId="LiveId" clId="{B64634A8-BBD7-4624-8218-0EC097D8DDA6}" dt="2020-02-11T22:08:03.244" v="167" actId="47"/>
        <pc:sldMkLst>
          <pc:docMk/>
          <pc:sldMk cId="1438852178" sldId="780"/>
        </pc:sldMkLst>
      </pc:sldChg>
      <pc:sldChg chg="del">
        <pc:chgData name="Dimitar Zahariev" userId="b84e4ebc77879e88" providerId="LiveId" clId="{B64634A8-BBD7-4624-8218-0EC097D8DDA6}" dt="2020-02-11T22:08:12.850" v="168" actId="47"/>
        <pc:sldMkLst>
          <pc:docMk/>
          <pc:sldMk cId="2692976803" sldId="790"/>
        </pc:sldMkLst>
      </pc:sldChg>
      <pc:sldChg chg="del">
        <pc:chgData name="Dimitar Zahariev" userId="b84e4ebc77879e88" providerId="LiveId" clId="{B64634A8-BBD7-4624-8218-0EC097D8DDA6}" dt="2020-02-11T22:08:12.850" v="168" actId="47"/>
        <pc:sldMkLst>
          <pc:docMk/>
          <pc:sldMk cId="430942288" sldId="792"/>
        </pc:sldMkLst>
      </pc:sldChg>
      <pc:sldChg chg="del">
        <pc:chgData name="Dimitar Zahariev" userId="b84e4ebc77879e88" providerId="LiveId" clId="{B64634A8-BBD7-4624-8218-0EC097D8DDA6}" dt="2020-02-11T22:08:12.850" v="168" actId="47"/>
        <pc:sldMkLst>
          <pc:docMk/>
          <pc:sldMk cId="266890923" sldId="793"/>
        </pc:sldMkLst>
      </pc:sldChg>
      <pc:sldChg chg="del">
        <pc:chgData name="Dimitar Zahariev" userId="b84e4ebc77879e88" providerId="LiveId" clId="{B64634A8-BBD7-4624-8218-0EC097D8DDA6}" dt="2020-02-11T22:08:03.244" v="167" actId="47"/>
        <pc:sldMkLst>
          <pc:docMk/>
          <pc:sldMk cId="1349719697" sldId="794"/>
        </pc:sldMkLst>
      </pc:sldChg>
      <pc:sldChg chg="del">
        <pc:chgData name="Dimitar Zahariev" userId="b84e4ebc77879e88" providerId="LiveId" clId="{B64634A8-BBD7-4624-8218-0EC097D8DDA6}" dt="2020-02-11T22:08:03.244" v="167" actId="47"/>
        <pc:sldMkLst>
          <pc:docMk/>
          <pc:sldMk cId="2250947689" sldId="795"/>
        </pc:sldMkLst>
      </pc:sldChg>
      <pc:sldChg chg="del">
        <pc:chgData name="Dimitar Zahariev" userId="b84e4ebc77879e88" providerId="LiveId" clId="{B64634A8-BBD7-4624-8218-0EC097D8DDA6}" dt="2020-02-11T22:08:03.244" v="167" actId="47"/>
        <pc:sldMkLst>
          <pc:docMk/>
          <pc:sldMk cId="697039922" sldId="796"/>
        </pc:sldMkLst>
      </pc:sldChg>
      <pc:sldChg chg="modSp modAnim">
        <pc:chgData name="Dimitar Zahariev" userId="b84e4ebc77879e88" providerId="LiveId" clId="{B64634A8-BBD7-4624-8218-0EC097D8DDA6}" dt="2020-02-12T06:07:49.482" v="390" actId="20577"/>
        <pc:sldMkLst>
          <pc:docMk/>
          <pc:sldMk cId="886958805" sldId="948"/>
        </pc:sldMkLst>
        <pc:spChg chg="mod">
          <ac:chgData name="Dimitar Zahariev" userId="b84e4ebc77879e88" providerId="LiveId" clId="{B64634A8-BBD7-4624-8218-0EC097D8DDA6}" dt="2020-02-12T06:07:49.482" v="390" actId="20577"/>
          <ac:spMkLst>
            <pc:docMk/>
            <pc:sldMk cId="886958805" sldId="948"/>
            <ac:spMk id="444419" creationId="{00000000-0000-0000-0000-000000000000}"/>
          </ac:spMkLst>
        </pc:spChg>
      </pc:sldChg>
      <pc:sldChg chg="modSp add">
        <pc:chgData name="Dimitar Zahariev" userId="b84e4ebc77879e88" providerId="LiveId" clId="{B64634A8-BBD7-4624-8218-0EC097D8DDA6}" dt="2020-02-11T22:07:13.323" v="159" actId="20577"/>
        <pc:sldMkLst>
          <pc:docMk/>
          <pc:sldMk cId="795649551" sldId="949"/>
        </pc:sldMkLst>
        <pc:spChg chg="mod">
          <ac:chgData name="Dimitar Zahariev" userId="b84e4ebc77879e88" providerId="LiveId" clId="{B64634A8-BBD7-4624-8218-0EC097D8DDA6}" dt="2020-02-11T22:06:35.061" v="106" actId="20577"/>
          <ac:spMkLst>
            <pc:docMk/>
            <pc:sldMk cId="795649551" sldId="949"/>
            <ac:spMk id="4" creationId="{BEB5BB41-09D4-4E9F-8C80-EE8709171CB3}"/>
          </ac:spMkLst>
        </pc:spChg>
        <pc:spChg chg="mod">
          <ac:chgData name="Dimitar Zahariev" userId="b84e4ebc77879e88" providerId="LiveId" clId="{B64634A8-BBD7-4624-8218-0EC097D8DDA6}" dt="2020-02-11T22:07:13.323" v="159" actId="20577"/>
          <ac:spMkLst>
            <pc:docMk/>
            <pc:sldMk cId="795649551" sldId="949"/>
            <ac:spMk id="5" creationId="{11A1BDA3-1568-4FA9-867E-D3CB207F2824}"/>
          </ac:spMkLst>
        </pc:spChg>
      </pc:sldChg>
      <pc:sldChg chg="modSp add modAnim">
        <pc:chgData name="Dimitar Zahariev" userId="b84e4ebc77879e88" providerId="LiveId" clId="{B64634A8-BBD7-4624-8218-0EC097D8DDA6}" dt="2020-02-12T12:30:29.535" v="2788" actId="20577"/>
        <pc:sldMkLst>
          <pc:docMk/>
          <pc:sldMk cId="1083749923" sldId="950"/>
        </pc:sldMkLst>
        <pc:spChg chg="mod">
          <ac:chgData name="Dimitar Zahariev" userId="b84e4ebc77879e88" providerId="LiveId" clId="{B64634A8-BBD7-4624-8218-0EC097D8DDA6}" dt="2020-02-12T06:08:57.408" v="464" actId="20577"/>
          <ac:spMkLst>
            <pc:docMk/>
            <pc:sldMk cId="1083749923" sldId="950"/>
            <ac:spMk id="4" creationId="{D7702113-46B5-44FF-AE34-AED42A801FFF}"/>
          </ac:spMkLst>
        </pc:spChg>
        <pc:spChg chg="mod">
          <ac:chgData name="Dimitar Zahariev" userId="b84e4ebc77879e88" providerId="LiveId" clId="{B64634A8-BBD7-4624-8218-0EC097D8DDA6}" dt="2020-02-12T12:30:29.535" v="2788" actId="20577"/>
          <ac:spMkLst>
            <pc:docMk/>
            <pc:sldMk cId="1083749923" sldId="950"/>
            <ac:spMk id="5" creationId="{25D4DC16-7C8F-4647-B097-E39063E1F4FD}"/>
          </ac:spMkLst>
        </pc:spChg>
      </pc:sldChg>
      <pc:sldChg chg="delSp modSp add delAnim modAnim">
        <pc:chgData name="Dimitar Zahariev" userId="b84e4ebc77879e88" providerId="LiveId" clId="{B64634A8-BBD7-4624-8218-0EC097D8DDA6}" dt="2020-02-13T14:01:57.941" v="9624" actId="478"/>
        <pc:sldMkLst>
          <pc:docMk/>
          <pc:sldMk cId="2826422501" sldId="951"/>
        </pc:sldMkLst>
        <pc:spChg chg="mod">
          <ac:chgData name="Dimitar Zahariev" userId="b84e4ebc77879e88" providerId="LiveId" clId="{B64634A8-BBD7-4624-8218-0EC097D8DDA6}" dt="2020-02-12T14:36:32.798" v="7969" actId="20577"/>
          <ac:spMkLst>
            <pc:docMk/>
            <pc:sldMk cId="2826422501" sldId="951"/>
            <ac:spMk id="4" creationId="{D7702113-46B5-44FF-AE34-AED42A801FFF}"/>
          </ac:spMkLst>
        </pc:spChg>
        <pc:spChg chg="mod">
          <ac:chgData name="Dimitar Zahariev" userId="b84e4ebc77879e88" providerId="LiveId" clId="{B64634A8-BBD7-4624-8218-0EC097D8DDA6}" dt="2020-02-12T14:58:47.005" v="8441" actId="20577"/>
          <ac:spMkLst>
            <pc:docMk/>
            <pc:sldMk cId="2826422501" sldId="951"/>
            <ac:spMk id="5" creationId="{25D4DC16-7C8F-4647-B097-E39063E1F4FD}"/>
          </ac:spMkLst>
        </pc:spChg>
        <pc:spChg chg="del">
          <ac:chgData name="Dimitar Zahariev" userId="b84e4ebc77879e88" providerId="LiveId" clId="{B64634A8-BBD7-4624-8218-0EC097D8DDA6}" dt="2020-02-13T14:01:57.941" v="9624" actId="478"/>
          <ac:spMkLst>
            <pc:docMk/>
            <pc:sldMk cId="2826422501" sldId="951"/>
            <ac:spMk id="6" creationId="{391F2308-E957-40BB-A6ED-5D70B38DD10A}"/>
          </ac:spMkLst>
        </pc:spChg>
      </pc:sldChg>
      <pc:sldChg chg="delSp add delAnim">
        <pc:chgData name="Dimitar Zahariev" userId="b84e4ebc77879e88" providerId="LiveId" clId="{B64634A8-BBD7-4624-8218-0EC097D8DDA6}" dt="2020-02-13T14:05:18.261" v="9703" actId="478"/>
        <pc:sldMkLst>
          <pc:docMk/>
          <pc:sldMk cId="3935165990" sldId="952"/>
        </pc:sldMkLst>
        <pc:spChg chg="del">
          <ac:chgData name="Dimitar Zahariev" userId="b84e4ebc77879e88" providerId="LiveId" clId="{B64634A8-BBD7-4624-8218-0EC097D8DDA6}" dt="2020-02-13T14:05:18.261" v="9703" actId="478"/>
          <ac:spMkLst>
            <pc:docMk/>
            <pc:sldMk cId="3935165990" sldId="952"/>
            <ac:spMk id="6" creationId="{391F2308-E957-40BB-A6ED-5D70B38DD10A}"/>
          </ac:spMkLst>
        </pc:spChg>
      </pc:sldChg>
      <pc:sldChg chg="delSp modSp add delAnim modAnim">
        <pc:chgData name="Dimitar Zahariev" userId="b84e4ebc77879e88" providerId="LiveId" clId="{B64634A8-BBD7-4624-8218-0EC097D8DDA6}" dt="2020-02-12T08:53:18.905" v="1365"/>
        <pc:sldMkLst>
          <pc:docMk/>
          <pc:sldMk cId="1563744364" sldId="953"/>
        </pc:sldMkLst>
        <pc:spChg chg="mod">
          <ac:chgData name="Dimitar Zahariev" userId="b84e4ebc77879e88" providerId="LiveId" clId="{B64634A8-BBD7-4624-8218-0EC097D8DDA6}" dt="2020-02-12T08:43:21.909" v="915" actId="20577"/>
          <ac:spMkLst>
            <pc:docMk/>
            <pc:sldMk cId="1563744364" sldId="953"/>
            <ac:spMk id="4" creationId="{D7702113-46B5-44FF-AE34-AED42A801FFF}"/>
          </ac:spMkLst>
        </pc:spChg>
        <pc:spChg chg="mod">
          <ac:chgData name="Dimitar Zahariev" userId="b84e4ebc77879e88" providerId="LiveId" clId="{B64634A8-BBD7-4624-8218-0EC097D8DDA6}" dt="2020-02-12T08:52:36.660" v="1348" actId="113"/>
          <ac:spMkLst>
            <pc:docMk/>
            <pc:sldMk cId="1563744364" sldId="953"/>
            <ac:spMk id="5" creationId="{25D4DC16-7C8F-4647-B097-E39063E1F4FD}"/>
          </ac:spMkLst>
        </pc:spChg>
        <pc:spChg chg="del">
          <ac:chgData name="Dimitar Zahariev" userId="b84e4ebc77879e88" providerId="LiveId" clId="{B64634A8-BBD7-4624-8218-0EC097D8DDA6}" dt="2020-02-12T08:53:13.659" v="1363" actId="478"/>
          <ac:spMkLst>
            <pc:docMk/>
            <pc:sldMk cId="1563744364" sldId="953"/>
            <ac:spMk id="6" creationId="{391F2308-E957-40BB-A6ED-5D70B38DD10A}"/>
          </ac:spMkLst>
        </pc:spChg>
      </pc:sldChg>
      <pc:sldChg chg="modSp add modAnim">
        <pc:chgData name="Dimitar Zahariev" userId="b84e4ebc77879e88" providerId="LiveId" clId="{B64634A8-BBD7-4624-8218-0EC097D8DDA6}" dt="2020-02-13T14:06:18.682" v="9725"/>
        <pc:sldMkLst>
          <pc:docMk/>
          <pc:sldMk cId="3026177906" sldId="954"/>
        </pc:sldMkLst>
        <pc:spChg chg="mod">
          <ac:chgData name="Dimitar Zahariev" userId="b84e4ebc77879e88" providerId="LiveId" clId="{B64634A8-BBD7-4624-8218-0EC097D8DDA6}" dt="2020-02-12T06:08:29.346" v="443" actId="20577"/>
          <ac:spMkLst>
            <pc:docMk/>
            <pc:sldMk cId="3026177906" sldId="954"/>
            <ac:spMk id="4" creationId="{D7702113-46B5-44FF-AE34-AED42A801FFF}"/>
          </ac:spMkLst>
        </pc:spChg>
        <pc:spChg chg="mod">
          <ac:chgData name="Dimitar Zahariev" userId="b84e4ebc77879e88" providerId="LiveId" clId="{B64634A8-BBD7-4624-8218-0EC097D8DDA6}" dt="2020-02-13T13:57:06.426" v="9532" actId="113"/>
          <ac:spMkLst>
            <pc:docMk/>
            <pc:sldMk cId="3026177906" sldId="954"/>
            <ac:spMk id="5" creationId="{25D4DC16-7C8F-4647-B097-E39063E1F4FD}"/>
          </ac:spMkLst>
        </pc:spChg>
        <pc:spChg chg="mod">
          <ac:chgData name="Dimitar Zahariev" userId="b84e4ebc77879e88" providerId="LiveId" clId="{B64634A8-BBD7-4624-8218-0EC097D8DDA6}" dt="2020-02-12T10:13:39.661" v="2335"/>
          <ac:spMkLst>
            <pc:docMk/>
            <pc:sldMk cId="3026177906" sldId="954"/>
            <ac:spMk id="6" creationId="{391F2308-E957-40BB-A6ED-5D70B38DD10A}"/>
          </ac:spMkLst>
        </pc:spChg>
      </pc:sldChg>
      <pc:sldChg chg="addSp delSp modSp add delAnim modAnim">
        <pc:chgData name="Dimitar Zahariev" userId="b84e4ebc77879e88" providerId="LiveId" clId="{B64634A8-BBD7-4624-8218-0EC097D8DDA6}" dt="2020-02-12T09:14:23.423" v="1755"/>
        <pc:sldMkLst>
          <pc:docMk/>
          <pc:sldMk cId="1950424710" sldId="955"/>
        </pc:sldMkLst>
        <pc:spChg chg="add mod">
          <ac:chgData name="Dimitar Zahariev" userId="b84e4ebc77879e88" providerId="LiveId" clId="{B64634A8-BBD7-4624-8218-0EC097D8DDA6}" dt="2020-02-12T09:14:10.941" v="1752" actId="1076"/>
          <ac:spMkLst>
            <pc:docMk/>
            <pc:sldMk cId="1950424710" sldId="955"/>
            <ac:spMk id="2" creationId="{A127BD93-70CF-4BDF-9D8D-D8540E5AEEF9}"/>
          </ac:spMkLst>
        </pc:spChg>
        <pc:spChg chg="add mod">
          <ac:chgData name="Dimitar Zahariev" userId="b84e4ebc77879e88" providerId="LiveId" clId="{B64634A8-BBD7-4624-8218-0EC097D8DDA6}" dt="2020-02-12T09:14:15.086" v="1753" actId="1076"/>
          <ac:spMkLst>
            <pc:docMk/>
            <pc:sldMk cId="1950424710" sldId="955"/>
            <ac:spMk id="3" creationId="{F4D335D4-433D-476A-8B84-708221267FC8}"/>
          </ac:spMkLst>
        </pc:spChg>
        <pc:spChg chg="mod">
          <ac:chgData name="Dimitar Zahariev" userId="b84e4ebc77879e88" providerId="LiveId" clId="{B64634A8-BBD7-4624-8218-0EC097D8DDA6}" dt="2020-02-12T06:08:36.063" v="450" actId="20577"/>
          <ac:spMkLst>
            <pc:docMk/>
            <pc:sldMk cId="1950424710" sldId="955"/>
            <ac:spMk id="4" creationId="{D7702113-46B5-44FF-AE34-AED42A801FFF}"/>
          </ac:spMkLst>
        </pc:spChg>
        <pc:spChg chg="mod">
          <ac:chgData name="Dimitar Zahariev" userId="b84e4ebc77879e88" providerId="LiveId" clId="{B64634A8-BBD7-4624-8218-0EC097D8DDA6}" dt="2020-02-12T09:12:27.773" v="1628" actId="20577"/>
          <ac:spMkLst>
            <pc:docMk/>
            <pc:sldMk cId="1950424710" sldId="955"/>
            <ac:spMk id="5" creationId="{25D4DC16-7C8F-4647-B097-E39063E1F4FD}"/>
          </ac:spMkLst>
        </pc:spChg>
        <pc:spChg chg="del">
          <ac:chgData name="Dimitar Zahariev" userId="b84e4ebc77879e88" providerId="LiveId" clId="{B64634A8-BBD7-4624-8218-0EC097D8DDA6}" dt="2020-02-12T09:11:52.875" v="1606" actId="478"/>
          <ac:spMkLst>
            <pc:docMk/>
            <pc:sldMk cId="1950424710" sldId="955"/>
            <ac:spMk id="6" creationId="{391F2308-E957-40BB-A6ED-5D70B38DD10A}"/>
          </ac:spMkLst>
        </pc:spChg>
      </pc:sldChg>
      <pc:sldChg chg="addSp delSp modSp add delAnim modAnim">
        <pc:chgData name="Dimitar Zahariev" userId="b84e4ebc77879e88" providerId="LiveId" clId="{B64634A8-BBD7-4624-8218-0EC097D8DDA6}" dt="2020-02-13T13:57:56.671" v="9553"/>
        <pc:sldMkLst>
          <pc:docMk/>
          <pc:sldMk cId="580695061" sldId="956"/>
        </pc:sldMkLst>
        <pc:spChg chg="mod">
          <ac:chgData name="Dimitar Zahariev" userId="b84e4ebc77879e88" providerId="LiveId" clId="{B64634A8-BBD7-4624-8218-0EC097D8DDA6}" dt="2020-02-12T12:31:07.239" v="2801" actId="20577"/>
          <ac:spMkLst>
            <pc:docMk/>
            <pc:sldMk cId="580695061" sldId="956"/>
            <ac:spMk id="4" creationId="{D7702113-46B5-44FF-AE34-AED42A801FFF}"/>
          </ac:spMkLst>
        </pc:spChg>
        <pc:spChg chg="mod">
          <ac:chgData name="Dimitar Zahariev" userId="b84e4ebc77879e88" providerId="LiveId" clId="{B64634A8-BBD7-4624-8218-0EC097D8DDA6}" dt="2020-02-12T12:37:05.823" v="3210"/>
          <ac:spMkLst>
            <pc:docMk/>
            <pc:sldMk cId="580695061" sldId="956"/>
            <ac:spMk id="5" creationId="{25D4DC16-7C8F-4647-B097-E39063E1F4FD}"/>
          </ac:spMkLst>
        </pc:spChg>
        <pc:spChg chg="del">
          <ac:chgData name="Dimitar Zahariev" userId="b84e4ebc77879e88" providerId="LiveId" clId="{B64634A8-BBD7-4624-8218-0EC097D8DDA6}" dt="2020-02-12T12:37:08.214" v="3211" actId="478"/>
          <ac:spMkLst>
            <pc:docMk/>
            <pc:sldMk cId="580695061" sldId="956"/>
            <ac:spMk id="6" creationId="{391F2308-E957-40BB-A6ED-5D70B38DD10A}"/>
          </ac:spMkLst>
        </pc:spChg>
        <pc:spChg chg="add mod">
          <ac:chgData name="Dimitar Zahariev" userId="b84e4ebc77879e88" providerId="LiveId" clId="{B64634A8-BBD7-4624-8218-0EC097D8DDA6}" dt="2020-02-12T12:37:56.555" v="3256" actId="20577"/>
          <ac:spMkLst>
            <pc:docMk/>
            <pc:sldMk cId="580695061" sldId="956"/>
            <ac:spMk id="7" creationId="{40572858-F519-49C7-B591-49C58A2BEE85}"/>
          </ac:spMkLst>
        </pc:spChg>
        <pc:spChg chg="add mod">
          <ac:chgData name="Dimitar Zahariev" userId="b84e4ebc77879e88" providerId="LiveId" clId="{B64634A8-BBD7-4624-8218-0EC097D8DDA6}" dt="2020-02-12T12:38:21.581" v="3279" actId="20577"/>
          <ac:spMkLst>
            <pc:docMk/>
            <pc:sldMk cId="580695061" sldId="956"/>
            <ac:spMk id="8" creationId="{6528D4F3-93A8-474D-AC1B-0531117D1761}"/>
          </ac:spMkLst>
        </pc:spChg>
      </pc:sldChg>
      <pc:sldChg chg="delSp modSp add delAnim modAnim">
        <pc:chgData name="Dimitar Zahariev" userId="b84e4ebc77879e88" providerId="LiveId" clId="{B64634A8-BBD7-4624-8218-0EC097D8DDA6}" dt="2020-02-12T13:09:19.893" v="4526" actId="478"/>
        <pc:sldMkLst>
          <pc:docMk/>
          <pc:sldMk cId="2373795926" sldId="957"/>
        </pc:sldMkLst>
        <pc:spChg chg="mod">
          <ac:chgData name="Dimitar Zahariev" userId="b84e4ebc77879e88" providerId="LiveId" clId="{B64634A8-BBD7-4624-8218-0EC097D8DDA6}" dt="2020-02-12T13:03:38.793" v="4328" actId="20577"/>
          <ac:spMkLst>
            <pc:docMk/>
            <pc:sldMk cId="2373795926" sldId="957"/>
            <ac:spMk id="4" creationId="{D7702113-46B5-44FF-AE34-AED42A801FFF}"/>
          </ac:spMkLst>
        </pc:spChg>
        <pc:spChg chg="mod">
          <ac:chgData name="Dimitar Zahariev" userId="b84e4ebc77879e88" providerId="LiveId" clId="{B64634A8-BBD7-4624-8218-0EC097D8DDA6}" dt="2020-02-12T13:08:41.950" v="4525" actId="113"/>
          <ac:spMkLst>
            <pc:docMk/>
            <pc:sldMk cId="2373795926" sldId="957"/>
            <ac:spMk id="5" creationId="{25D4DC16-7C8F-4647-B097-E39063E1F4FD}"/>
          </ac:spMkLst>
        </pc:spChg>
        <pc:spChg chg="del">
          <ac:chgData name="Dimitar Zahariev" userId="b84e4ebc77879e88" providerId="LiveId" clId="{B64634A8-BBD7-4624-8218-0EC097D8DDA6}" dt="2020-02-12T13:09:19.893" v="4526" actId="478"/>
          <ac:spMkLst>
            <pc:docMk/>
            <pc:sldMk cId="2373795926" sldId="957"/>
            <ac:spMk id="6" creationId="{391F2308-E957-40BB-A6ED-5D70B38DD10A}"/>
          </ac:spMkLst>
        </pc:spChg>
      </pc:sldChg>
      <pc:sldChg chg="delSp modSp add ord delAnim">
        <pc:chgData name="Dimitar Zahariev" userId="b84e4ebc77879e88" providerId="LiveId" clId="{B64634A8-BBD7-4624-8218-0EC097D8DDA6}" dt="2020-02-13T14:01:37.340" v="9620" actId="478"/>
        <pc:sldMkLst>
          <pc:docMk/>
          <pc:sldMk cId="1014444249" sldId="958"/>
        </pc:sldMkLst>
        <pc:spChg chg="mod">
          <ac:chgData name="Dimitar Zahariev" userId="b84e4ebc77879e88" providerId="LiveId" clId="{B64634A8-BBD7-4624-8218-0EC097D8DDA6}" dt="2020-02-12T06:09:19.655" v="476" actId="20577"/>
          <ac:spMkLst>
            <pc:docMk/>
            <pc:sldMk cId="1014444249" sldId="958"/>
            <ac:spMk id="4" creationId="{D7702113-46B5-44FF-AE34-AED42A801FFF}"/>
          </ac:spMkLst>
        </pc:spChg>
        <pc:spChg chg="del">
          <ac:chgData name="Dimitar Zahariev" userId="b84e4ebc77879e88" providerId="LiveId" clId="{B64634A8-BBD7-4624-8218-0EC097D8DDA6}" dt="2020-02-13T14:01:37.340" v="9620" actId="478"/>
          <ac:spMkLst>
            <pc:docMk/>
            <pc:sldMk cId="1014444249" sldId="958"/>
            <ac:spMk id="6" creationId="{391F2308-E957-40BB-A6ED-5D70B38DD10A}"/>
          </ac:spMkLst>
        </pc:spChg>
      </pc:sldChg>
      <pc:sldChg chg="delSp modSp add delAnim modAnim">
        <pc:chgData name="Dimitar Zahariev" userId="b84e4ebc77879e88" providerId="LiveId" clId="{B64634A8-BBD7-4624-8218-0EC097D8DDA6}" dt="2020-02-12T13:02:03.900" v="4317" actId="478"/>
        <pc:sldMkLst>
          <pc:docMk/>
          <pc:sldMk cId="1992174324" sldId="959"/>
        </pc:sldMkLst>
        <pc:spChg chg="mod">
          <ac:chgData name="Dimitar Zahariev" userId="b84e4ebc77879e88" providerId="LiveId" clId="{B64634A8-BBD7-4624-8218-0EC097D8DDA6}" dt="2020-02-12T12:55:54.356" v="3797" actId="20577"/>
          <ac:spMkLst>
            <pc:docMk/>
            <pc:sldMk cId="1992174324" sldId="959"/>
            <ac:spMk id="4" creationId="{D7702113-46B5-44FF-AE34-AED42A801FFF}"/>
          </ac:spMkLst>
        </pc:spChg>
        <pc:spChg chg="mod">
          <ac:chgData name="Dimitar Zahariev" userId="b84e4ebc77879e88" providerId="LiveId" clId="{B64634A8-BBD7-4624-8218-0EC097D8DDA6}" dt="2020-02-12T13:01:52.888" v="4316" actId="20577"/>
          <ac:spMkLst>
            <pc:docMk/>
            <pc:sldMk cId="1992174324" sldId="959"/>
            <ac:spMk id="5" creationId="{25D4DC16-7C8F-4647-B097-E39063E1F4FD}"/>
          </ac:spMkLst>
        </pc:spChg>
        <pc:spChg chg="del">
          <ac:chgData name="Dimitar Zahariev" userId="b84e4ebc77879e88" providerId="LiveId" clId="{B64634A8-BBD7-4624-8218-0EC097D8DDA6}" dt="2020-02-12T13:02:03.900" v="4317" actId="478"/>
          <ac:spMkLst>
            <pc:docMk/>
            <pc:sldMk cId="1992174324" sldId="959"/>
            <ac:spMk id="6" creationId="{391F2308-E957-40BB-A6ED-5D70B38DD10A}"/>
          </ac:spMkLst>
        </pc:spChg>
      </pc:sldChg>
      <pc:sldChg chg="delSp modSp add delAnim modAnim">
        <pc:chgData name="Dimitar Zahariev" userId="b84e4ebc77879e88" providerId="LiveId" clId="{B64634A8-BBD7-4624-8218-0EC097D8DDA6}" dt="2020-02-13T14:00:19.848" v="9602"/>
        <pc:sldMkLst>
          <pc:docMk/>
          <pc:sldMk cId="2479362243" sldId="960"/>
        </pc:sldMkLst>
        <pc:spChg chg="mod">
          <ac:chgData name="Dimitar Zahariev" userId="b84e4ebc77879e88" providerId="LiveId" clId="{B64634A8-BBD7-4624-8218-0EC097D8DDA6}" dt="2020-02-12T13:03:53.251" v="4343" actId="20577"/>
          <ac:spMkLst>
            <pc:docMk/>
            <pc:sldMk cId="2479362243" sldId="960"/>
            <ac:spMk id="4" creationId="{D7702113-46B5-44FF-AE34-AED42A801FFF}"/>
          </ac:spMkLst>
        </pc:spChg>
        <pc:spChg chg="mod">
          <ac:chgData name="Dimitar Zahariev" userId="b84e4ebc77879e88" providerId="LiveId" clId="{B64634A8-BBD7-4624-8218-0EC097D8DDA6}" dt="2020-02-12T13:14:34.001" v="5051" actId="20577"/>
          <ac:spMkLst>
            <pc:docMk/>
            <pc:sldMk cId="2479362243" sldId="960"/>
            <ac:spMk id="5" creationId="{25D4DC16-7C8F-4647-B097-E39063E1F4FD}"/>
          </ac:spMkLst>
        </pc:spChg>
        <pc:spChg chg="del">
          <ac:chgData name="Dimitar Zahariev" userId="b84e4ebc77879e88" providerId="LiveId" clId="{B64634A8-BBD7-4624-8218-0EC097D8DDA6}" dt="2020-02-12T13:14:37.708" v="5052" actId="478"/>
          <ac:spMkLst>
            <pc:docMk/>
            <pc:sldMk cId="2479362243" sldId="960"/>
            <ac:spMk id="6" creationId="{391F2308-E957-40BB-A6ED-5D70B38DD10A}"/>
          </ac:spMkLst>
        </pc:spChg>
      </pc:sldChg>
      <pc:sldChg chg="add ord">
        <pc:chgData name="Dimitar Zahariev" userId="b84e4ebc77879e88" providerId="LiveId" clId="{B64634A8-BBD7-4624-8218-0EC097D8DDA6}" dt="2020-02-12T13:39:05.168" v="6049"/>
        <pc:sldMkLst>
          <pc:docMk/>
          <pc:sldMk cId="1913016312" sldId="961"/>
        </pc:sldMkLst>
      </pc:sldChg>
      <pc:sldChg chg="delSp modSp add delAnim modAnim">
        <pc:chgData name="Dimitar Zahariev" userId="b84e4ebc77879e88" providerId="LiveId" clId="{B64634A8-BBD7-4624-8218-0EC097D8DDA6}" dt="2020-02-13T14:03:07.691" v="9680"/>
        <pc:sldMkLst>
          <pc:docMk/>
          <pc:sldMk cId="1097053249" sldId="962"/>
        </pc:sldMkLst>
        <pc:spChg chg="mod">
          <ac:chgData name="Dimitar Zahariev" userId="b84e4ebc77879e88" providerId="LiveId" clId="{B64634A8-BBD7-4624-8218-0EC097D8DDA6}" dt="2020-02-12T15:24:08.987" v="9114" actId="20577"/>
          <ac:spMkLst>
            <pc:docMk/>
            <pc:sldMk cId="1097053249" sldId="962"/>
            <ac:spMk id="4" creationId="{D7702113-46B5-44FF-AE34-AED42A801FFF}"/>
          </ac:spMkLst>
        </pc:spChg>
        <pc:spChg chg="mod">
          <ac:chgData name="Dimitar Zahariev" userId="b84e4ebc77879e88" providerId="LiveId" clId="{B64634A8-BBD7-4624-8218-0EC097D8DDA6}" dt="2020-02-13T14:02:47.653" v="9670" actId="20577"/>
          <ac:spMkLst>
            <pc:docMk/>
            <pc:sldMk cId="1097053249" sldId="962"/>
            <ac:spMk id="5" creationId="{25D4DC16-7C8F-4647-B097-E39063E1F4FD}"/>
          </ac:spMkLst>
        </pc:spChg>
        <pc:spChg chg="del">
          <ac:chgData name="Dimitar Zahariev" userId="b84e4ebc77879e88" providerId="LiveId" clId="{B64634A8-BBD7-4624-8218-0EC097D8DDA6}" dt="2020-02-13T14:02:13.936" v="9625" actId="478"/>
          <ac:spMkLst>
            <pc:docMk/>
            <pc:sldMk cId="1097053249" sldId="962"/>
            <ac:spMk id="6" creationId="{391F2308-E957-40BB-A6ED-5D70B38DD10A}"/>
          </ac:spMkLst>
        </pc:spChg>
      </pc:sldChg>
      <pc:sldChg chg="delSp modSp add delAnim modAnim">
        <pc:chgData name="Dimitar Zahariev" userId="b84e4ebc77879e88" providerId="LiveId" clId="{B64634A8-BBD7-4624-8218-0EC097D8DDA6}" dt="2020-02-13T14:03:13.015" v="9681" actId="478"/>
        <pc:sldMkLst>
          <pc:docMk/>
          <pc:sldMk cId="3817873110" sldId="963"/>
        </pc:sldMkLst>
        <pc:spChg chg="mod">
          <ac:chgData name="Dimitar Zahariev" userId="b84e4ebc77879e88" providerId="LiveId" clId="{B64634A8-BBD7-4624-8218-0EC097D8DDA6}" dt="2020-02-12T15:24:28.014" v="9146" actId="20577"/>
          <ac:spMkLst>
            <pc:docMk/>
            <pc:sldMk cId="3817873110" sldId="963"/>
            <ac:spMk id="4" creationId="{D7702113-46B5-44FF-AE34-AED42A801FFF}"/>
          </ac:spMkLst>
        </pc:spChg>
        <pc:spChg chg="mod">
          <ac:chgData name="Dimitar Zahariev" userId="b84e4ebc77879e88" providerId="LiveId" clId="{B64634A8-BBD7-4624-8218-0EC097D8DDA6}" dt="2020-02-12T15:26:32.220" v="9396" actId="313"/>
          <ac:spMkLst>
            <pc:docMk/>
            <pc:sldMk cId="3817873110" sldId="963"/>
            <ac:spMk id="5" creationId="{25D4DC16-7C8F-4647-B097-E39063E1F4FD}"/>
          </ac:spMkLst>
        </pc:spChg>
        <pc:spChg chg="del">
          <ac:chgData name="Dimitar Zahariev" userId="b84e4ebc77879e88" providerId="LiveId" clId="{B64634A8-BBD7-4624-8218-0EC097D8DDA6}" dt="2020-02-13T14:03:13.015" v="9681" actId="478"/>
          <ac:spMkLst>
            <pc:docMk/>
            <pc:sldMk cId="3817873110" sldId="963"/>
            <ac:spMk id="6" creationId="{391F2308-E957-40BB-A6ED-5D70B38DD10A}"/>
          </ac:spMkLst>
        </pc:spChg>
      </pc:sldChg>
      <pc:sldChg chg="delSp add delAnim modAnim">
        <pc:chgData name="Dimitar Zahariev" userId="b84e4ebc77879e88" providerId="LiveId" clId="{B64634A8-BBD7-4624-8218-0EC097D8DDA6}" dt="2020-02-13T14:04:08.257" v="9687"/>
        <pc:sldMkLst>
          <pc:docMk/>
          <pc:sldMk cId="353480462" sldId="964"/>
        </pc:sldMkLst>
        <pc:spChg chg="del">
          <ac:chgData name="Dimitar Zahariev" userId="b84e4ebc77879e88" providerId="LiveId" clId="{B64634A8-BBD7-4624-8218-0EC097D8DDA6}" dt="2020-02-13T14:03:22.167" v="9682" actId="478"/>
          <ac:spMkLst>
            <pc:docMk/>
            <pc:sldMk cId="353480462" sldId="964"/>
            <ac:spMk id="6" creationId="{391F2308-E957-40BB-A6ED-5D70B38DD10A}"/>
          </ac:spMkLst>
        </pc:spChg>
      </pc:sldChg>
      <pc:sldChg chg="delSp add delAnim modAnim">
        <pc:chgData name="Dimitar Zahariev" userId="b84e4ebc77879e88" providerId="LiveId" clId="{B64634A8-BBD7-4624-8218-0EC097D8DDA6}" dt="2020-02-13T14:04:22.921" v="9692" actId="478"/>
        <pc:sldMkLst>
          <pc:docMk/>
          <pc:sldMk cId="2747592252" sldId="965"/>
        </pc:sldMkLst>
        <pc:spChg chg="del">
          <ac:chgData name="Dimitar Zahariev" userId="b84e4ebc77879e88" providerId="LiveId" clId="{B64634A8-BBD7-4624-8218-0EC097D8DDA6}" dt="2020-02-13T14:04:22.921" v="9692" actId="478"/>
          <ac:spMkLst>
            <pc:docMk/>
            <pc:sldMk cId="2747592252" sldId="965"/>
            <ac:spMk id="6" creationId="{391F2308-E957-40BB-A6ED-5D70B38DD10A}"/>
          </ac:spMkLst>
        </pc:spChg>
      </pc:sldChg>
      <pc:sldChg chg="delSp add delAnim">
        <pc:chgData name="Dimitar Zahariev" userId="b84e4ebc77879e88" providerId="LiveId" clId="{B64634A8-BBD7-4624-8218-0EC097D8DDA6}" dt="2020-02-13T14:04:27.276" v="9693" actId="478"/>
        <pc:sldMkLst>
          <pc:docMk/>
          <pc:sldMk cId="1349647444" sldId="966"/>
        </pc:sldMkLst>
        <pc:spChg chg="del">
          <ac:chgData name="Dimitar Zahariev" userId="b84e4ebc77879e88" providerId="LiveId" clId="{B64634A8-BBD7-4624-8218-0EC097D8DDA6}" dt="2020-02-13T14:04:27.276" v="9693" actId="478"/>
          <ac:spMkLst>
            <pc:docMk/>
            <pc:sldMk cId="1349647444" sldId="966"/>
            <ac:spMk id="6" creationId="{391F2308-E957-40BB-A6ED-5D70B38DD10A}"/>
          </ac:spMkLst>
        </pc:spChg>
      </pc:sldChg>
      <pc:sldChg chg="delSp modSp add delAnim modAnim">
        <pc:chgData name="Dimitar Zahariev" userId="b84e4ebc77879e88" providerId="LiveId" clId="{B64634A8-BBD7-4624-8218-0EC097D8DDA6}" dt="2020-02-13T14:05:11.475" v="9702"/>
        <pc:sldMkLst>
          <pc:docMk/>
          <pc:sldMk cId="1532465181" sldId="967"/>
        </pc:sldMkLst>
        <pc:spChg chg="mod">
          <ac:chgData name="Dimitar Zahariev" userId="b84e4ebc77879e88" providerId="LiveId" clId="{B64634A8-BBD7-4624-8218-0EC097D8DDA6}" dt="2020-02-12T12:44:49.376" v="3292" actId="20577"/>
          <ac:spMkLst>
            <pc:docMk/>
            <pc:sldMk cId="1532465181" sldId="967"/>
            <ac:spMk id="4" creationId="{D7702113-46B5-44FF-AE34-AED42A801FFF}"/>
          </ac:spMkLst>
        </pc:spChg>
        <pc:spChg chg="del">
          <ac:chgData name="Dimitar Zahariev" userId="b84e4ebc77879e88" providerId="LiveId" clId="{B64634A8-BBD7-4624-8218-0EC097D8DDA6}" dt="2020-02-13T14:05:08.082" v="9701" actId="478"/>
          <ac:spMkLst>
            <pc:docMk/>
            <pc:sldMk cId="1532465181" sldId="967"/>
            <ac:spMk id="6" creationId="{391F2308-E957-40BB-A6ED-5D70B38DD10A}"/>
          </ac:spMkLst>
        </pc:spChg>
      </pc:sldChg>
      <pc:sldChg chg="delSp modSp add delAnim">
        <pc:chgData name="Dimitar Zahariev" userId="b84e4ebc77879e88" providerId="LiveId" clId="{B64634A8-BBD7-4624-8218-0EC097D8DDA6}" dt="2020-02-13T14:05:42.510" v="9707" actId="478"/>
        <pc:sldMkLst>
          <pc:docMk/>
          <pc:sldMk cId="3800313038" sldId="968"/>
        </pc:sldMkLst>
        <pc:spChg chg="mod">
          <ac:chgData name="Dimitar Zahariev" userId="b84e4ebc77879e88" providerId="LiveId" clId="{B64634A8-BBD7-4624-8218-0EC097D8DDA6}" dt="2020-02-12T12:44:58.569" v="3307" actId="20577"/>
          <ac:spMkLst>
            <pc:docMk/>
            <pc:sldMk cId="3800313038" sldId="968"/>
            <ac:spMk id="4" creationId="{D7702113-46B5-44FF-AE34-AED42A801FFF}"/>
          </ac:spMkLst>
        </pc:spChg>
        <pc:spChg chg="del">
          <ac:chgData name="Dimitar Zahariev" userId="b84e4ebc77879e88" providerId="LiveId" clId="{B64634A8-BBD7-4624-8218-0EC097D8DDA6}" dt="2020-02-13T14:05:42.510" v="9707" actId="478"/>
          <ac:spMkLst>
            <pc:docMk/>
            <pc:sldMk cId="3800313038" sldId="968"/>
            <ac:spMk id="6" creationId="{391F2308-E957-40BB-A6ED-5D70B38DD10A}"/>
          </ac:spMkLst>
        </pc:spChg>
      </pc:sldChg>
      <pc:sldChg chg="delSp modSp add delAnim">
        <pc:chgData name="Dimitar Zahariev" userId="b84e4ebc77879e88" providerId="LiveId" clId="{B64634A8-BBD7-4624-8218-0EC097D8DDA6}" dt="2020-02-13T14:05:46.767" v="9708" actId="478"/>
        <pc:sldMkLst>
          <pc:docMk/>
          <pc:sldMk cId="1354354301" sldId="969"/>
        </pc:sldMkLst>
        <pc:spChg chg="mod">
          <ac:chgData name="Dimitar Zahariev" userId="b84e4ebc77879e88" providerId="LiveId" clId="{B64634A8-BBD7-4624-8218-0EC097D8DDA6}" dt="2020-02-12T12:45:07.473" v="3323" actId="20577"/>
          <ac:spMkLst>
            <pc:docMk/>
            <pc:sldMk cId="1354354301" sldId="969"/>
            <ac:spMk id="4" creationId="{D7702113-46B5-44FF-AE34-AED42A801FFF}"/>
          </ac:spMkLst>
        </pc:spChg>
        <pc:spChg chg="del">
          <ac:chgData name="Dimitar Zahariev" userId="b84e4ebc77879e88" providerId="LiveId" clId="{B64634A8-BBD7-4624-8218-0EC097D8DDA6}" dt="2020-02-13T14:05:46.767" v="9708" actId="478"/>
          <ac:spMkLst>
            <pc:docMk/>
            <pc:sldMk cId="1354354301" sldId="969"/>
            <ac:spMk id="6" creationId="{391F2308-E957-40BB-A6ED-5D70B38DD10A}"/>
          </ac:spMkLst>
        </pc:spChg>
      </pc:sldChg>
      <pc:sldChg chg="add">
        <pc:chgData name="Dimitar Zahariev" userId="b84e4ebc77879e88" providerId="LiveId" clId="{B64634A8-BBD7-4624-8218-0EC097D8DDA6}" dt="2020-02-12T06:16:06.952" v="488"/>
        <pc:sldMkLst>
          <pc:docMk/>
          <pc:sldMk cId="1641653386" sldId="970"/>
        </pc:sldMkLst>
      </pc:sldChg>
      <pc:sldChg chg="addSp delSp modSp add ord modAnim">
        <pc:chgData name="Dimitar Zahariev" userId="b84e4ebc77879e88" providerId="LiveId" clId="{B64634A8-BBD7-4624-8218-0EC097D8DDA6}" dt="2020-02-12T08:54:00.218" v="1383" actId="113"/>
        <pc:sldMkLst>
          <pc:docMk/>
          <pc:sldMk cId="223108281" sldId="971"/>
        </pc:sldMkLst>
        <pc:spChg chg="add del mod">
          <ac:chgData name="Dimitar Zahariev" userId="b84e4ebc77879e88" providerId="LiveId" clId="{B64634A8-BBD7-4624-8218-0EC097D8DDA6}" dt="2020-02-12T08:23:35.757" v="605" actId="478"/>
          <ac:spMkLst>
            <pc:docMk/>
            <pc:sldMk cId="223108281" sldId="971"/>
            <ac:spMk id="2" creationId="{D4E00B5A-DE21-4934-8ADE-DE8D8D602CD7}"/>
          </ac:spMkLst>
        </pc:spChg>
        <pc:spChg chg="mod">
          <ac:chgData name="Dimitar Zahariev" userId="b84e4ebc77879e88" providerId="LiveId" clId="{B64634A8-BBD7-4624-8218-0EC097D8DDA6}" dt="2020-02-12T08:12:36.225" v="513" actId="20577"/>
          <ac:spMkLst>
            <pc:docMk/>
            <pc:sldMk cId="223108281" sldId="971"/>
            <ac:spMk id="4" creationId="{D7702113-46B5-44FF-AE34-AED42A801FFF}"/>
          </ac:spMkLst>
        </pc:spChg>
        <pc:spChg chg="mod">
          <ac:chgData name="Dimitar Zahariev" userId="b84e4ebc77879e88" providerId="LiveId" clId="{B64634A8-BBD7-4624-8218-0EC097D8DDA6}" dt="2020-02-12T08:54:00.218" v="1383" actId="113"/>
          <ac:spMkLst>
            <pc:docMk/>
            <pc:sldMk cId="223108281" sldId="971"/>
            <ac:spMk id="5" creationId="{25D4DC16-7C8F-4647-B097-E39063E1F4FD}"/>
          </ac:spMkLst>
        </pc:spChg>
        <pc:spChg chg="mod">
          <ac:chgData name="Dimitar Zahariev" userId="b84e4ebc77879e88" providerId="LiveId" clId="{B64634A8-BBD7-4624-8218-0EC097D8DDA6}" dt="2020-02-12T08:23:38.500" v="606"/>
          <ac:spMkLst>
            <pc:docMk/>
            <pc:sldMk cId="223108281" sldId="971"/>
            <ac:spMk id="6" creationId="{391F2308-E957-40BB-A6ED-5D70B38DD10A}"/>
          </ac:spMkLst>
        </pc:spChg>
        <pc:picChg chg="add mod modCrop">
          <ac:chgData name="Dimitar Zahariev" userId="b84e4ebc77879e88" providerId="LiveId" clId="{B64634A8-BBD7-4624-8218-0EC097D8DDA6}" dt="2020-02-12T08:34:02.583" v="836" actId="1076"/>
          <ac:picMkLst>
            <pc:docMk/>
            <pc:sldMk cId="223108281" sldId="971"/>
            <ac:picMk id="7" creationId="{AA084606-5E32-4605-8422-869472DBF179}"/>
          </ac:picMkLst>
        </pc:picChg>
      </pc:sldChg>
      <pc:sldChg chg="delSp modSp add delAnim modAnim">
        <pc:chgData name="Dimitar Zahariev" userId="b84e4ebc77879e88" providerId="LiveId" clId="{B64634A8-BBD7-4624-8218-0EC097D8DDA6}" dt="2020-02-13T13:58:37.737" v="9577" actId="27636"/>
        <pc:sldMkLst>
          <pc:docMk/>
          <pc:sldMk cId="3319605434" sldId="972"/>
        </pc:sldMkLst>
        <pc:spChg chg="mod">
          <ac:chgData name="Dimitar Zahariev" userId="b84e4ebc77879e88" providerId="LiveId" clId="{B64634A8-BBD7-4624-8218-0EC097D8DDA6}" dt="2020-02-12T12:55:34.252" v="3778" actId="20577"/>
          <ac:spMkLst>
            <pc:docMk/>
            <pc:sldMk cId="3319605434" sldId="972"/>
            <ac:spMk id="4" creationId="{D7702113-46B5-44FF-AE34-AED42A801FFF}"/>
          </ac:spMkLst>
        </pc:spChg>
        <pc:spChg chg="mod">
          <ac:chgData name="Dimitar Zahariev" userId="b84e4ebc77879e88" providerId="LiveId" clId="{B64634A8-BBD7-4624-8218-0EC097D8DDA6}" dt="2020-02-13T13:58:37.737" v="9577" actId="27636"/>
          <ac:spMkLst>
            <pc:docMk/>
            <pc:sldMk cId="3319605434" sldId="972"/>
            <ac:spMk id="5" creationId="{25D4DC16-7C8F-4647-B097-E39063E1F4FD}"/>
          </ac:spMkLst>
        </pc:spChg>
        <pc:spChg chg="del mod">
          <ac:chgData name="Dimitar Zahariev" userId="b84e4ebc77879e88" providerId="LiveId" clId="{B64634A8-BBD7-4624-8218-0EC097D8DDA6}" dt="2020-02-12T13:02:10.899" v="4319" actId="478"/>
          <ac:spMkLst>
            <pc:docMk/>
            <pc:sldMk cId="3319605434" sldId="972"/>
            <ac:spMk id="6" creationId="{391F2308-E957-40BB-A6ED-5D70B38DD10A}"/>
          </ac:spMkLst>
        </pc:spChg>
      </pc:sldChg>
      <pc:sldChg chg="delSp modSp add delAnim modAnim">
        <pc:chgData name="Dimitar Zahariev" userId="b84e4ebc77879e88" providerId="LiveId" clId="{B64634A8-BBD7-4624-8218-0EC097D8DDA6}" dt="2020-02-12T13:31:10.186" v="6047" actId="478"/>
        <pc:sldMkLst>
          <pc:docMk/>
          <pc:sldMk cId="2095690529" sldId="973"/>
        </pc:sldMkLst>
        <pc:spChg chg="mod">
          <ac:chgData name="Dimitar Zahariev" userId="b84e4ebc77879e88" providerId="LiveId" clId="{B64634A8-BBD7-4624-8218-0EC097D8DDA6}" dt="2020-02-12T13:05:10.113" v="4363" actId="20577"/>
          <ac:spMkLst>
            <pc:docMk/>
            <pc:sldMk cId="2095690529" sldId="973"/>
            <ac:spMk id="4" creationId="{D7702113-46B5-44FF-AE34-AED42A801FFF}"/>
          </ac:spMkLst>
        </pc:spChg>
        <pc:spChg chg="mod">
          <ac:chgData name="Dimitar Zahariev" userId="b84e4ebc77879e88" providerId="LiveId" clId="{B64634A8-BBD7-4624-8218-0EC097D8DDA6}" dt="2020-02-12T13:31:04.919" v="6046" actId="27636"/>
          <ac:spMkLst>
            <pc:docMk/>
            <pc:sldMk cId="2095690529" sldId="973"/>
            <ac:spMk id="5" creationId="{25D4DC16-7C8F-4647-B097-E39063E1F4FD}"/>
          </ac:spMkLst>
        </pc:spChg>
        <pc:spChg chg="del">
          <ac:chgData name="Dimitar Zahariev" userId="b84e4ebc77879e88" providerId="LiveId" clId="{B64634A8-BBD7-4624-8218-0EC097D8DDA6}" dt="2020-02-12T13:31:10.186" v="6047" actId="478"/>
          <ac:spMkLst>
            <pc:docMk/>
            <pc:sldMk cId="2095690529" sldId="973"/>
            <ac:spMk id="6" creationId="{391F2308-E957-40BB-A6ED-5D70B38DD10A}"/>
          </ac:spMkLst>
        </pc:spChg>
      </pc:sldChg>
      <pc:sldChg chg="delSp modSp add ord delAnim modAnim">
        <pc:chgData name="Dimitar Zahariev" userId="b84e4ebc77879e88" providerId="LiveId" clId="{B64634A8-BBD7-4624-8218-0EC097D8DDA6}" dt="2020-02-13T14:00:57.608" v="9619"/>
        <pc:sldMkLst>
          <pc:docMk/>
          <pc:sldMk cId="2289039297" sldId="974"/>
        </pc:sldMkLst>
        <pc:spChg chg="mod">
          <ac:chgData name="Dimitar Zahariev" userId="b84e4ebc77879e88" providerId="LiveId" clId="{B64634A8-BBD7-4624-8218-0EC097D8DDA6}" dt="2020-02-12T13:05:37.294" v="4393" actId="20577"/>
          <ac:spMkLst>
            <pc:docMk/>
            <pc:sldMk cId="2289039297" sldId="974"/>
            <ac:spMk id="4" creationId="{D7702113-46B5-44FF-AE34-AED42A801FFF}"/>
          </ac:spMkLst>
        </pc:spChg>
        <pc:spChg chg="mod">
          <ac:chgData name="Dimitar Zahariev" userId="b84e4ebc77879e88" providerId="LiveId" clId="{B64634A8-BBD7-4624-8218-0EC097D8DDA6}" dt="2020-02-12T13:22:42.290" v="5666" actId="20577"/>
          <ac:spMkLst>
            <pc:docMk/>
            <pc:sldMk cId="2289039297" sldId="974"/>
            <ac:spMk id="5" creationId="{25D4DC16-7C8F-4647-B097-E39063E1F4FD}"/>
          </ac:spMkLst>
        </pc:spChg>
        <pc:spChg chg="del">
          <ac:chgData name="Dimitar Zahariev" userId="b84e4ebc77879e88" providerId="LiveId" clId="{B64634A8-BBD7-4624-8218-0EC097D8DDA6}" dt="2020-02-12T13:22:44.540" v="5667" actId="478"/>
          <ac:spMkLst>
            <pc:docMk/>
            <pc:sldMk cId="2289039297" sldId="974"/>
            <ac:spMk id="6" creationId="{391F2308-E957-40BB-A6ED-5D70B38DD10A}"/>
          </ac:spMkLst>
        </pc:spChg>
      </pc:sldChg>
      <pc:sldChg chg="delSp modSp add delAnim modAnim">
        <pc:chgData name="Dimitar Zahariev" userId="b84e4ebc77879e88" providerId="LiveId" clId="{B64634A8-BBD7-4624-8218-0EC097D8DDA6}" dt="2020-02-12T13:56:38.374" v="7138" actId="113"/>
        <pc:sldMkLst>
          <pc:docMk/>
          <pc:sldMk cId="4156010904" sldId="975"/>
        </pc:sldMkLst>
        <pc:spChg chg="mod">
          <ac:chgData name="Dimitar Zahariev" userId="b84e4ebc77879e88" providerId="LiveId" clId="{B64634A8-BBD7-4624-8218-0EC097D8DDA6}" dt="2020-02-12T13:05:47.809" v="4409" actId="20577"/>
          <ac:spMkLst>
            <pc:docMk/>
            <pc:sldMk cId="4156010904" sldId="975"/>
            <ac:spMk id="4" creationId="{D7702113-46B5-44FF-AE34-AED42A801FFF}"/>
          </ac:spMkLst>
        </pc:spChg>
        <pc:spChg chg="mod">
          <ac:chgData name="Dimitar Zahariev" userId="b84e4ebc77879e88" providerId="LiveId" clId="{B64634A8-BBD7-4624-8218-0EC097D8DDA6}" dt="2020-02-12T13:56:38.374" v="7138" actId="113"/>
          <ac:spMkLst>
            <pc:docMk/>
            <pc:sldMk cId="4156010904" sldId="975"/>
            <ac:spMk id="5" creationId="{25D4DC16-7C8F-4647-B097-E39063E1F4FD}"/>
          </ac:spMkLst>
        </pc:spChg>
        <pc:spChg chg="del">
          <ac:chgData name="Dimitar Zahariev" userId="b84e4ebc77879e88" providerId="LiveId" clId="{B64634A8-BBD7-4624-8218-0EC097D8DDA6}" dt="2020-02-12T13:51:36.315" v="6842" actId="478"/>
          <ac:spMkLst>
            <pc:docMk/>
            <pc:sldMk cId="4156010904" sldId="975"/>
            <ac:spMk id="6" creationId="{391F2308-E957-40BB-A6ED-5D70B38DD10A}"/>
          </ac:spMkLst>
        </pc:spChg>
      </pc:sldChg>
      <pc:sldChg chg="delSp modSp add delAnim modAnim">
        <pc:chgData name="Dimitar Zahariev" userId="b84e4ebc77879e88" providerId="LiveId" clId="{B64634A8-BBD7-4624-8218-0EC097D8DDA6}" dt="2020-02-12T14:04:03.124" v="7657" actId="113"/>
        <pc:sldMkLst>
          <pc:docMk/>
          <pc:sldMk cId="3618148539" sldId="976"/>
        </pc:sldMkLst>
        <pc:spChg chg="mod">
          <ac:chgData name="Dimitar Zahariev" userId="b84e4ebc77879e88" providerId="LiveId" clId="{B64634A8-BBD7-4624-8218-0EC097D8DDA6}" dt="2020-02-12T13:55:16.119" v="7092" actId="20577"/>
          <ac:spMkLst>
            <pc:docMk/>
            <pc:sldMk cId="3618148539" sldId="976"/>
            <ac:spMk id="4" creationId="{D7702113-46B5-44FF-AE34-AED42A801FFF}"/>
          </ac:spMkLst>
        </pc:spChg>
        <pc:spChg chg="mod">
          <ac:chgData name="Dimitar Zahariev" userId="b84e4ebc77879e88" providerId="LiveId" clId="{B64634A8-BBD7-4624-8218-0EC097D8DDA6}" dt="2020-02-12T14:04:03.124" v="7657" actId="113"/>
          <ac:spMkLst>
            <pc:docMk/>
            <pc:sldMk cId="3618148539" sldId="976"/>
            <ac:spMk id="5" creationId="{25D4DC16-7C8F-4647-B097-E39063E1F4FD}"/>
          </ac:spMkLst>
        </pc:spChg>
        <pc:spChg chg="del">
          <ac:chgData name="Dimitar Zahariev" userId="b84e4ebc77879e88" providerId="LiveId" clId="{B64634A8-BBD7-4624-8218-0EC097D8DDA6}" dt="2020-02-12T14:03:09.034" v="7614" actId="478"/>
          <ac:spMkLst>
            <pc:docMk/>
            <pc:sldMk cId="3618148539" sldId="976"/>
            <ac:spMk id="6" creationId="{391F2308-E957-40BB-A6ED-5D70B38DD10A}"/>
          </ac:spMkLst>
        </pc:spChg>
      </pc:sldChg>
      <pc:sldChg chg="delSp add delAnim">
        <pc:chgData name="Dimitar Zahariev" userId="b84e4ebc77879e88" providerId="LiveId" clId="{B64634A8-BBD7-4624-8218-0EC097D8DDA6}" dt="2020-02-13T14:01:43.678" v="9621" actId="478"/>
        <pc:sldMkLst>
          <pc:docMk/>
          <pc:sldMk cId="999858161" sldId="977"/>
        </pc:sldMkLst>
        <pc:spChg chg="del">
          <ac:chgData name="Dimitar Zahariev" userId="b84e4ebc77879e88" providerId="LiveId" clId="{B64634A8-BBD7-4624-8218-0EC097D8DDA6}" dt="2020-02-13T14:01:43.678" v="9621" actId="478"/>
          <ac:spMkLst>
            <pc:docMk/>
            <pc:sldMk cId="999858161" sldId="977"/>
            <ac:spMk id="6" creationId="{391F2308-E957-40BB-A6ED-5D70B38DD10A}"/>
          </ac:spMkLst>
        </pc:spChg>
      </pc:sldChg>
      <pc:sldChg chg="delSp modSp add delAnim">
        <pc:chgData name="Dimitar Zahariev" userId="b84e4ebc77879e88" providerId="LiveId" clId="{B64634A8-BBD7-4624-8218-0EC097D8DDA6}" dt="2020-02-13T14:04:44.402" v="9700" actId="478"/>
        <pc:sldMkLst>
          <pc:docMk/>
          <pc:sldMk cId="306885999" sldId="978"/>
        </pc:sldMkLst>
        <pc:spChg chg="mod">
          <ac:chgData name="Dimitar Zahariev" userId="b84e4ebc77879e88" providerId="LiveId" clId="{B64634A8-BBD7-4624-8218-0EC097D8DDA6}" dt="2020-02-12T15:30:58.190" v="9418" actId="20577"/>
          <ac:spMkLst>
            <pc:docMk/>
            <pc:sldMk cId="306885999" sldId="978"/>
            <ac:spMk id="4" creationId="{D7702113-46B5-44FF-AE34-AED42A801FFF}"/>
          </ac:spMkLst>
        </pc:spChg>
        <pc:spChg chg="del">
          <ac:chgData name="Dimitar Zahariev" userId="b84e4ebc77879e88" providerId="LiveId" clId="{B64634A8-BBD7-4624-8218-0EC097D8DDA6}" dt="2020-02-13T14:04:44.402" v="9700" actId="478"/>
          <ac:spMkLst>
            <pc:docMk/>
            <pc:sldMk cId="306885999" sldId="978"/>
            <ac:spMk id="6" creationId="{391F2308-E957-40BB-A6ED-5D70B38DD10A}"/>
          </ac:spMkLst>
        </pc:spChg>
      </pc:sldChg>
      <pc:sldChg chg="delSp delAnim modAnim">
        <pc:chgData name="Dimitar Zahariev" userId="b84e4ebc77879e88" providerId="LiveId" clId="{B64634A8-BBD7-4624-8218-0EC097D8DDA6}" dt="2020-02-13T14:04:35.594" v="9699" actId="478"/>
        <pc:sldMkLst>
          <pc:docMk/>
          <pc:sldMk cId="3723349276" sldId="979"/>
        </pc:sldMkLst>
        <pc:spChg chg="del">
          <ac:chgData name="Dimitar Zahariev" userId="b84e4ebc77879e88" providerId="LiveId" clId="{B64634A8-BBD7-4624-8218-0EC097D8DDA6}" dt="2020-02-13T14:04:35.594" v="9699" actId="478"/>
          <ac:spMkLst>
            <pc:docMk/>
            <pc:sldMk cId="3723349276" sldId="979"/>
            <ac:spMk id="6" creationId="{391F2308-E957-40BB-A6ED-5D70B38DD10A}"/>
          </ac:spMkLst>
        </pc:spChg>
      </pc:sldChg>
      <pc:sldChg chg="delSp delAnim">
        <pc:chgData name="Dimitar Zahariev" userId="b84e4ebc77879e88" providerId="LiveId" clId="{B64634A8-BBD7-4624-8218-0EC097D8DDA6}" dt="2020-02-13T14:05:34.886" v="9706" actId="478"/>
        <pc:sldMkLst>
          <pc:docMk/>
          <pc:sldMk cId="2657569441" sldId="980"/>
        </pc:sldMkLst>
        <pc:spChg chg="del">
          <ac:chgData name="Dimitar Zahariev" userId="b84e4ebc77879e88" providerId="LiveId" clId="{B64634A8-BBD7-4624-8218-0EC097D8DDA6}" dt="2020-02-13T14:05:34.886" v="9706" actId="478"/>
          <ac:spMkLst>
            <pc:docMk/>
            <pc:sldMk cId="2657569441" sldId="980"/>
            <ac:spMk id="6" creationId="{391F2308-E957-40BB-A6ED-5D70B38DD10A}"/>
          </ac:spMkLst>
        </pc:spChg>
      </pc:sldChg>
      <pc:sldChg chg="delSp delAnim">
        <pc:chgData name="Dimitar Zahariev" userId="b84e4ebc77879e88" providerId="LiveId" clId="{B64634A8-BBD7-4624-8218-0EC097D8DDA6}" dt="2020-02-13T14:05:25.611" v="9704" actId="478"/>
        <pc:sldMkLst>
          <pc:docMk/>
          <pc:sldMk cId="2726569161" sldId="981"/>
        </pc:sldMkLst>
        <pc:spChg chg="del">
          <ac:chgData name="Dimitar Zahariev" userId="b84e4ebc77879e88" providerId="LiveId" clId="{B64634A8-BBD7-4624-8218-0EC097D8DDA6}" dt="2020-02-13T14:05:25.611" v="9704" actId="478"/>
          <ac:spMkLst>
            <pc:docMk/>
            <pc:sldMk cId="2726569161" sldId="981"/>
            <ac:spMk id="6" creationId="{391F2308-E957-40BB-A6ED-5D70B38DD10A}"/>
          </ac:spMkLst>
        </pc:spChg>
      </pc:sldChg>
      <pc:sldChg chg="delSp delAnim">
        <pc:chgData name="Dimitar Zahariev" userId="b84e4ebc77879e88" providerId="LiveId" clId="{B64634A8-BBD7-4624-8218-0EC097D8DDA6}" dt="2020-02-13T14:05:30.127" v="9705" actId="478"/>
        <pc:sldMkLst>
          <pc:docMk/>
          <pc:sldMk cId="2990751030" sldId="982"/>
        </pc:sldMkLst>
        <pc:spChg chg="del">
          <ac:chgData name="Dimitar Zahariev" userId="b84e4ebc77879e88" providerId="LiveId" clId="{B64634A8-BBD7-4624-8218-0EC097D8DDA6}" dt="2020-02-13T14:05:30.127" v="9705" actId="478"/>
          <ac:spMkLst>
            <pc:docMk/>
            <pc:sldMk cId="2990751030" sldId="982"/>
            <ac:spMk id="6" creationId="{391F2308-E957-40BB-A6ED-5D70B38DD10A}"/>
          </ac:spMkLst>
        </pc:spChg>
      </pc:sldChg>
      <pc:sldChg chg="delSp delAnim">
        <pc:chgData name="Dimitar Zahariev" userId="b84e4ebc77879e88" providerId="LiveId" clId="{B64634A8-BBD7-4624-8218-0EC097D8DDA6}" dt="2020-02-13T14:01:51.328" v="9622" actId="478"/>
        <pc:sldMkLst>
          <pc:docMk/>
          <pc:sldMk cId="1523970667" sldId="983"/>
        </pc:sldMkLst>
        <pc:spChg chg="del">
          <ac:chgData name="Dimitar Zahariev" userId="b84e4ebc77879e88" providerId="LiveId" clId="{B64634A8-BBD7-4624-8218-0EC097D8DDA6}" dt="2020-02-13T14:01:51.328" v="9622" actId="478"/>
          <ac:spMkLst>
            <pc:docMk/>
            <pc:sldMk cId="1523970667" sldId="983"/>
            <ac:spMk id="6" creationId="{391F2308-E957-40BB-A6ED-5D70B38DD10A}"/>
          </ac:spMkLst>
        </pc:spChg>
      </pc:sldChg>
      <pc:sldChg chg="delSp delAnim">
        <pc:chgData name="Dimitar Zahariev" userId="b84e4ebc77879e88" providerId="LiveId" clId="{B64634A8-BBD7-4624-8218-0EC097D8DDA6}" dt="2020-02-13T14:01:54.162" v="9623" actId="478"/>
        <pc:sldMkLst>
          <pc:docMk/>
          <pc:sldMk cId="4218383465" sldId="984"/>
        </pc:sldMkLst>
        <pc:spChg chg="del">
          <ac:chgData name="Dimitar Zahariev" userId="b84e4ebc77879e88" providerId="LiveId" clId="{B64634A8-BBD7-4624-8218-0EC097D8DDA6}" dt="2020-02-13T14:01:54.162" v="9623" actId="478"/>
          <ac:spMkLst>
            <pc:docMk/>
            <pc:sldMk cId="4218383465" sldId="984"/>
            <ac:spMk id="6" creationId="{391F2308-E957-40BB-A6ED-5D70B38DD10A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30.6.2021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3T08:56:05.7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13 137 2594,'-2'-4'1554,"-1"-4"-55,1 0 1,0-1-1,1 1 0,0 0 1,0-1-1,1 1 0,0-1 1,1-9-1,0-12 7460,2 28-8190,3-1-727,-1 1 0,1 0 0,-1 0 0,1 0 0,0 1 0,-1 0 0,1 0 0,0 0 0,0 1 0,0 0 0,0 0 0,8 1 0,-2 0-8,-1 1 0,0 0 0,1 0 1,-1 1-1,0 1 0,11 5 0,-13-5-17,-2 1 0,1 0 0,-1 0 1,1 1-1,-1 0 0,-1 0 0,1 0 1,-1 1-1,0 0 0,6 10 0,-5-4 0,0-1-1,-1 1 0,0 0 1,-1 1-1,7 26 0,-5 5-16,-1 0-1,-3 0 1,-2 52-1,-1-92-1,-31 610-189,22-499 136,8-95 73,0 0 0,4 33 0,-3-46-5,2 0 0,-1 0 1,1-1-1,1 1 0,-1 0 1,1-1-1,1 1 0,-1-1 1,7 9-1,-8-14-13,0 1 1,0-1-1,0 0 1,0 0 0,1 0-1,-1 0 1,1 0-1,-1 0 1,1-1-1,0 1 1,0-1-1,0 0 1,0 0-1,0 0 1,4 1-1,44 1-150,-42-3 105,-2-2 8,12-4-1,-14 5-15,-3 5-11,1 17 58,-7-7 4,0-1-1,-1 1 0,-1-1 0,-9 15 1,-4 12 10,11-19-15,1 1 0,0 0 0,2 0 0,1 0 0,-2 31 0,3 115-7,4-99-15,10 305-190,-11-359 230,-1 0 0,-1 0 0,0 0 0,-1 0 0,-1 0 0,0-1 0,-1 0 1,-1 0-1,0 0 0,-1-1 0,0 0 0,-17 22 0,13-22 45,-3 1-21,2-3 18,6-6-8,0 0 0,0-1 0,0 0 0,0 0 0,-1 0 0,-12 5 0,-15-3-8880,28-18 1396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3T08:56:07.4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99 167 4676,'-6'-2'1104,"0"0"-1,0 0 0,1-1 0,-1 0 1,1 0-1,0 0 0,0-1 1,0 0-1,0 0 0,1 0 0,-1 0 1,1-1-1,0 1 0,0-1 0,1 0 1,0-1-1,-3-5 0,4 8 184,1 2-1224,0 0 1,0 1 0,1-1-1,-1 0 1,0 0-1,1 0 1,-1 0 0,1 1-1,-1-1 1,1 0 0,-1 0-1,1 0 1,0 0-1,-1 0 1,1-1 0,0 1-1,0 0 1,0 0 0,0 0-1,0 0 1,0 0-1,0 0 1,0 0 0,0 0-1,0 0 1,0 0 0,1 0-1,-1 0 1,1-2-1,1 1-60,0-1 0,0 0 0,0 1-1,0-1 1,1 1 0,-1 0-1,1 0 1,-1 0 0,1 0 0,3-2-1,3-1-69,0 0-1,1 1 0,0 0 0,0 0 1,18-3-1,-22 6 97,0 0 1,0 1 0,0 0-1,0 0 1,0 1-1,0-1 1,0 1-1,0 1 1,0-1-1,0 1 1,-1 0 0,1 0-1,-1 1 1,1 0-1,-1 0 1,0 0-1,0 0 1,0 1-1,0 0 1,-1 0 0,0 0-1,0 0 1,0 1-1,0 0 1,-1 0-1,1 0 1,-1 0-1,4 9 1,0 3 39,0 0 0,-1 1 0,-1-1 0,-1 1 0,0 0 0,-1 0 0,-1 0 1,-1 25-1,-5 16-85,-2 0 1,-3 0 0,-19 64-1,12-53 35,-5 14-27,-12 71 86,29-133-148,2 0-1,1 0 1,1 0-1,0 0 1,5 25 0,-3-37 9,1-1 0,0 1-1,1 0 1,0-1 0,0 0 0,1 0 0,0 0 0,1 0 0,0-1 0,8 9 0,-5-7 11,1 0 1,0 0-1,0-1 0,1 0 0,0-1 1,22 12-1,-26-17 29,8 2 31,3-3-43,-15-3 2,1 1 42,-22 6 58,14-3-38,-1 0-1,1-1 1,-1 2-1,1-1 1,0 0-1,0 1 1,1 0-1,-1 0 1,-4 6-1,1 0-3,1-1-1,0 1 1,-7 14-1,7-7-15,0 2 1,1-1-1,1 0 0,1 1 0,0 0 0,1 0 0,1 0 0,2 22 0,5 24 15,14 67-1,-6-49-5,-5-16-75,-3 0 1,-3 1-1,-7 86 0,1-132 39,0 0-1,-1 0 1,-1-1 0,-1 1-1,-1-1 1,-1 0-1,-1-1 1,0 0-1,-2 0 1,0-1 0,-1-1-1,-20 24 1,29-39-16,-8 3 1985,6-3-3653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3T08:56:11.7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0 146 961,'2'-22'3080,"14"-26"1984,-3 10-586,-4 8 1638,-9 30-6049,0-1 1,0 1 0,0 0-1,1-1 1,-1 1 0,0-1-1,0 1 1,0 0-1,1-1 1,-1 1 0,0 0-1,0 0 1,1-1 0,-1 1-1,0 0 1,1 0 0,-1-1-1,0 1 1,1 0 0,-1 0-1,0 0 1,1-1 0,-1 1-1,0 0 1,1 0 0,-1 0-1,0 0 1,1 0-1,-1 0 1,1 0 0,-1 0-1,0 0 1,1 0 0,-1 0-1,1 0 1,-1 0 0,0 0-1,1 0 1,-1 1 0,0-1-1,1 0 1,-1 0 0,1 0-1,-1 0 1,1 1-1,20 13 1034,-18-12-760,49 42 1394,-47-38-1652,0-1 0,0 1-1,0-1 1,-1 2 0,0-1-1,0 0 1,-1 1 0,0-1-1,0 1 1,0 0 0,-1 0 0,0 0-1,-1 1 1,1-1 0,-1 0-1,-1 1 1,1-1 0,-2 11-1,-1 8-50,-2 0-1,-1-1 0,-15 46 0,8-30 19,-34 165-130,40-167 79,2 0-1,1 0 1,4 53-1,0-83 6,1 0 0,-1 0 0,2 0 0,-1-1 0,1 1 0,0-1 0,1 1 0,0-1 0,0 0 0,1-1 0,0 1 0,0-1 0,10 11 0,-3-7-36,0 0 1,0 0-1,1-1 1,0-1-1,1 0 1,19 9-1,-29-16 64,-4 1-5,0 5-39,-1-1 0,1 0 0,-1 1 0,0-1 0,-1 0 1,0 0-1,0 0 0,0 0 0,-1 0 0,-5 9 0,-7 21-44,10-10 83,1 0 0,1 1 1,2 0-1,0-1 0,2 1 0,1-1 0,2 1 1,0-1-1,13 40 0,-11-44-107,0 1 0,-2 1 0,0-1 0,-2 0 0,-1 1 0,-3 42 0,2-62 70,0-4 8,0 0-1,0 0 1,-1 0-1,1 1 0,0-1 1,0 0-1,-1 0 1,1 0-1,-1 0 0,1 0 1,-1 0-1,1 0 1,-1-1-1,0 1 0,1 0 1,-1 0-1,0 0 1,-1 1-1,-19 16-2,18-16 20,0 0 0,0-1 0,-1 1 0,1-1 1,-1 0-1,1 0 0,-1-1 0,1 1 1,-1-1-1,0 1 0,-4-1 0,-46-5-2846,19 2-8544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3T08:56:13.2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1009 4388,'-2'0'2787,"-9"0"-1867,3-3 4897,-5-10-3223,9 10-250,2 0-294,-5-10-294,5 10-304,1 0-277,0 1-951,0 1-170,1 0-1,-1 0 1,1 1-1,0-1 1,-1 0 0,1 0-1,0 0 1,0 0 0,-1 0-1,1 0 1,0 0-1,0 0 1,0 0 0,0 0-1,0 0 1,0 0 0,0 0-1,1 0 1,-1 0 0,0-1-1,10-17 54,0 7-106,1 0-1,0 0 1,0 1 0,1 1 0,14-10-1,74-45 39,-46 31 35,113-70 18,244-110-1,200-32 52,-559 228-187,6-3-401,95-22 0,-144 41-429,-27-27-23485,17 27 24485,0-1-1,0 1 0,-1 0 0,1-1 1,-1 1-1,0 0 0,0 0 0,0 0 1,0 0-1,0 1 0,-2-3 0,-2 2 954,1 0 0,0 0 0,-1 1 0,1 0 0,-12-2 0,8 2 535,-51-4 11908,64 3-12411,11-3-955,0 0-1,0 1 1,1 1-1,-1 1 1,1 0 0,0 1-1,23 1 1,3-1-83,-25 0-70,92-2 101,-96 4-66,-1 0 0,1 0 0,-1 1 0,1 1 1,-1 0-1,17 7 0,-28-10-25,1 1-1,0 0 1,0 0-1,-1 0 1,1 0-1,0 0 1,-1 0-1,1 1 1,-1-1-1,0 1 1,1-1-1,-1 1 1,0-1-1,0 1 1,0-1-1,0 1 1,0 0-1,0 0 1,-1 0-1,2 2 1,-2 0 5,1-1 0,-1 0 1,0 0-1,0 1 0,-1-1 0,1 0 1,-1 0-1,1 1 0,-1-1 0,0 0 1,-2 4-1,-4 8 50,-1-1 0,-1 0 0,-19 26 0,23-34-53,-31 40 504,-61 83-6248,4 3-7687,71-95 8804,-5-8 149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3T08:56:14.7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3986 1505,'1'-4'1682,"1"-3"-1149,1 0-1,0 1 1,0-1 0,0 1 0,1 0-1,0 0 1,0 0 0,1 0-1,6-6 1,57-52 2990,-44 43-1995,264-231 6245,7 9-3309,313-218-2385,664-391-3743,78 41 2036,48 92 105,-647 410-280,-699 290-145,1 3 0,0 2 0,82-10 0,-129 23-24,-1 0 0,1 1 0,0-1 0,0 1 0,-1 0 0,1 1 0,0-1 0,0 1 0,-1 1 0,1-1 0,-1 1 0,1-1 0,-1 2 0,0-1 0,0 1 0,8 4-1,-12-6-6,0 0 0,0 0 0,0 0 0,0 0 0,0 0 0,0 0-1,-1 1 1,1-1 0,0 0 0,-1 0 0,1 1 0,-1-1 0,0 0-1,1 0 1,-1 1 0,1 2 0,-1-1 30,2 2 19,-2-5-187,0 1 65,0-1 0,-1 1-1,1-1 1,0 0 0,0 1-1,-1-1 1,1 1 0,0-1-1,-1 0 1,1 1 0,0-1-1,-1 0 1,1 0 0,0 1-1,-1-1 1,1 0 0,-1 0-1,1 1 1,0-1 0,-1 0-1,1 0 1,-1 0 0,1 0-1,-1 0 1,1 0 0,-1 0-1,1 0 1,-1 0 0,1 0-1,0 0 1,-1 0 0,1 0-1,-1 0 1,1 0 0,-1 0-1,1 0 1,-1 0 0,1-1-1,0 1 1,-1 0 0,1 0-1,-1-1 1,1 1 0,0 0-1,-1-1 1,1 1 0,0 0-1,-1-1 1,1 1 0,0 0-1,0-1 1,-1 1 0,1-1-1,0 1 1,0 0 0,0-1-1,-1 1 1,1-2 0,-3-36-7571,6-4-778,0 27 8234,-3 14 345,1 0 0,-1 0 0,1 0 0,-1 0 0,0-1 0,0 1 0,1 0 0,-1 0 0,0 0 0,0 0 0,0-1 0,0 1 0,0 0 0,-1 0 0,1-2 0,-1 0 519,-3-9 3096,-5 3-2738,8 8-447,0 0-109,-1-1 0,1 1 0,-1 0 0,1-1-1,-1 1 1,1 0 0,-1 0 0,0 0 0,0 0 0,1 0 0,-1 1 0,0-1 0,-3 0 0,-16-1 2093,19 3-2587,1-1 28,-1 0-1,1 0 1,0 0-1,0 0 1,-1 0 0,1 0-1,0 1 1,0-1-1,0 1 1,0-1 0,0 1-1,0-1 1,0 1-1,-1 0 1,1-1 0,1 1-1,-1 0 1,0 0-1,-2 1 1,2 0 14,0-1-58,0-1-1,0 0 0,0 1 0,0 0 0,1-1 1,-1 1-1,0-1 0,0 1 0,1 0 0,-1 0 0,1-1 1,-1 1-1,1 0 0,-1 0 0,1 0 0,-1-1 0,1 1 1,0 0-1,-1 2 0,0-1-45,-1 1-167,5-1 195,-1 0 1,1 0 0,-1-1 0,1 1 0,0-1 0,-1 0 0,1 0-1,0 0 1,0 0 0,0 0 0,0-1 0,0 1 0,0-1 0,0 0-1,0 0 1,4 0 0,54-9-205,-43 6 171,14-3 24,-17 2 79,-1 1 0,1 1 0,0 0 0,0 1 0,0 1 0,0 0 0,-1 1 0,19 3 0,-32-3-30,1-1 1,0 1 0,-1-1 0,1 1-1,0 0 1,-1 0 0,0 0 0,1 0 0,-1 0-1,1 0 1,-1 0 0,0 0 0,0 0 0,0 1-1,1-1 1,-1 0 0,0 1 0,-1-1 0,1 1-1,0-1 1,0 1 0,-1-1 0,1 1 0,-1 0-1,1-1 1,-1 1 0,0 0 0,1-1-1,-1 1 1,0 0 0,0 0 0,0-1 0,-1 1-1,1 0 1,0-1 0,-1 1 0,1 0 0,-2 2-1,-1 6 32,-1 0-1,0 0 1,-1 0 0,-9 15-1,-8 8 1,-2-1-1,-1-1 0,-1 0 1,-38 32-1,-131 99-666,157-132 59,32-25-615,0 1-1,0-1 0,0 1 1,1 0-1,-5 7 0,40-9-17690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3T08:56:16.3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3033 12556,'-3'-3'1172,"-10"-7"7777,11 9-6770,1 1-2139,1 0 1,0 0 0,0 0 0,0 0 0,0 0 0,0 0 0,0 0 0,0 0 0,0 0 0,-1 0 0,1 0 0,0 0 0,0 0 0,0 0 0,0 0 0,0 0 0,0 0 0,0 0 0,-1 0 0,1 0 0,0 0 0,0 0 0,0 0 0,0-1 0,0 1 0,0 0 0,0 0 0,0 0 0,0 0 0,-1 0 0,1 0 0,0 0 0,0 0 0,0 0 0,0 0 0,0-1 0,0 1 0,0 0 0,0 0 0,0 0 0,0 0 0,0 0 0,0 0 0,0 0-1,0-1 1,0 1 0,0 0 0,0 0 0,0 0 0,0 0 0,0 0 0,0 0 0,0 0 0,0 0 0,0-1 0,0 1 0,0 0 0,0 0 0,0 0 0,11-5 525,-5 3-529,-1-1 0,0 1 0,0-1 0,0 0-1,9-6 1,41-44 277,-2-2-1,-2-3 1,68-99 0,102-211-480,22-143-136,-39-17 177,-67 141 42,-31-10-480,-100 363 330,-2 0 0,0-56 0,-8 79-29,-13-6 17,13 12 293,24-3-2587,-4 1-3277,-12 4 2560,4-5 858,0-1 0,-1 0 0,0-1 0,8-13 0,24-49 677,-26 46 3810,-11 22-976,-1 1 0,0-1-1,1 0 1,-2 0 0,1 0 0,0 0-1,-1 0 1,1-4 0,-1 8-1040,0-1 0,0 1 0,0 0-1,0 0 1,0 0 0,0 0 0,0-1 0,0 1 0,0 0-1,0 0 1,0 0 0,0 0 0,0 0 0,0-1 0,0 1 0,0 0-1,0 0 1,-1 0 0,1 0 0,0 0 0,0-1 0,0 1-1,0 0 1,0 0 0,0 0 0,0 0 0,0 0 0,-1 0 0,1 0-1,0-1 1,0 1 0,0 0 0,0 0 0,0 0 0,0 0-1,-1 0 1,1 0 0,0 0 0,0 0 0,0 0 0,0 0 0,-1 0-1,1 0 1,0 0 0,0 0 0,0 0 0,0 0 0,-4-1 445,1 1 1,0 0-1,0 0 1,0 0-1,-1 0 1,1 0 0,0 1-1,0-1 1,0 1-1,0 0 1,-1 0-1,-3 2 1,0 0 61,0 1 0,-1 0-1,1 1 1,-9 7 0,-4 6-238,-35 42 0,-56 80-341,22-25-66,66-85-6,8-11-59,-29 30 0,40-46 50,8-29-134,4 9 200,0 0-1,2 0 0,0 1 0,24-29 1,-16 21 55,246-307 344,-224 295-289,-37 34-37,1 25 28,-3-21-83,0 1 1,0 0-1,-1-1 0,1 1 0,-1 0 0,0-1 0,1 1 1,-1 0-1,-1 0 0,1 2 0,-4 28-23,1-1-1,2 1 1,1 0-1,2-1 1,1 1 0,2-1-1,1 1 1,1-2-1,2 1 1,23 55-1,-25-71 12,-3-8 6,-1 1-1,0-1 0,0 1 1,-1 0-1,0-1 0,0 1 1,-1 0-1,1 10 0,-2-17 3,0-1 0,0 1-1,-1-1 1,1 1-1,0 0 1,0-1-1,-1 1 1,1 0-1,-1-1 1,0 1 0,0 1-1,-1-2 1,1 1 1,-1-1-1,0 1 1,0-1-1,0 0 0,1 0 1,-1 0-1,0 0 0,0 0 1,-1 0-1,1 0 0,0-1 1,0 1-1,0-1 0,-3 0 1,-42 4-76,28-3 21,-83 1 127,75-4-576,0 2 1,0 2-1,-37 5 1,50-5-2702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3T08:56:17.7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4164 663 9545,'3'-6'4233,"0"-1"-2905,1-1 0,-1 0 0,-1 0 0,0 0 0,0-1 0,0 1 0,-1 0 0,0-16-1,-1 18-1105,-1 1-1,1 0 1,-1-1-1,-1 1 0,1 0 1,-3-6-1,-3-4-151,0 1 1,-1 0-1,0 0 0,-1 1 1,-1 0-1,0 1 0,0 0 1,-16-13-1,7 9-86,0 1 1,-1 1-1,-1 1 0,-38-18 0,-8 4-96,-1 3 0,-114-25 0,171 46 134,-332-69 13,-598-50 0,801 114 46,-279 20 0,330-2-83,0 4 1,0 4-1,1 4 1,-99 39 0,129-37-8,1 3 0,1 2 0,1 2 0,-95 75 0,90-55 26,1 2-1,3 3 0,-72 94 1,39-32 51,-135 240 0,182-277 16,3 1 0,5 2 0,3 2-1,-26 113 1,43-127-59,4 0 1,3 0-1,2 1 1,4 0-1,3 0 0,4 0 1,20 104-1,-13-128 3,2 1 0,2-2 0,2 0 1,2-1-1,2-1 0,2-2 0,50 68 0,-6-23-142,4-3 0,116 105 0,-120-128-48,122 86 1,-145-119 113,1-2-1,1-2 0,1-2 0,58 19 1,-18-16 50,1-3 1,2-5 0,120 11-1,281-6-126,-395-22 56,424-2 31,-442-6 126,-1-4-1,0-3 1,-1-4 0,0-3 0,-2-3 0,0-4-1,114-58 1,-97 35-30,-2-5-1,-2-3 1,-3-4 0,-3-4-1,93-94 1,-102 84-161,-4-3 0,-4-3 0,-3-3-1,-3-2 1,-5-3 0,62-137 0,-91 167-5,-4-1 0,-2-2 1,24-128-1,-38 149 127,-2 0 0,-2-1 0,-1 0 0,-3 1 0,-1-1 0,-2 1 0,-13-50 0,-1 28 93,-3 0-1,-2 1 1,-4 2 0,-1 1-1,-54-80 1,25 57 28,-3 2 0,-136-138 1,150 172-138,-3 3 1,-1 2-1,-2 2 1,-107-60 0,128 83-80,-2 2 0,0 1 0,0 2 0,-1 1 0,-1 2 0,1 1 0,-1 2 0,-1 1 1,1 2-1,-48 3 0,30 5-1613,1 2 0,1 2 1,0 3-1,-99 37 0,42-5-3872,-120 69-1,90-30 676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/>
              <a:sym typeface="Arial"/>
            </a:endParaRPr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/>
                <a:sym typeface="Calibri"/>
              </a:rPr>
              <a:t>© SoftUni – </a:t>
            </a:r>
            <a:r>
              <a:rPr kumimoji="0" lang="en-US" sz="1100" b="0" i="0" u="sng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/>
                <a:sym typeface="Calibri"/>
                <a:hlinkClick r:id="rId3"/>
              </a:rPr>
              <a:t>https://softuni.org</a:t>
            </a: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/>
                <a:sym typeface="Calibri"/>
              </a:rPr>
              <a:t>. Copyrighted document. Unauthorized copy or reproduction is not permitted.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5877571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2051945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0608605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460744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SoftUni – </a:t>
            </a:r>
            <a:r>
              <a:rPr kumimoji="0" lang="en-US" sz="1000" b="0" i="0" u="sng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https://softuni.org</a:t>
            </a: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19493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SoftUni – </a:t>
            </a:r>
            <a:r>
              <a:rPr kumimoji="0" lang="en-US" sz="1000" b="0" i="0" u="sng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https://softuni.org</a:t>
            </a: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DC77F2-5C89-4F9E-B2E0-8026E1A640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SoftUni – </a:t>
            </a:r>
            <a:r>
              <a:rPr kumimoji="0" lang="en-US" sz="1000" b="0" i="0" u="sng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https://softuni.org</a:t>
            </a: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9339844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Shape 143"/>
          <p:cNvSpPr txBox="1">
            <a:spLocks noGrp="1"/>
          </p:cNvSpPr>
          <p:nvPr>
            <p:ph type="sldNum" idx="12"/>
          </p:nvPr>
        </p:nvSpPr>
        <p:spPr>
          <a:xfrm>
            <a:off x="6308999" y="8747999"/>
            <a:ext cx="547500" cy="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Shape 144"/>
          <p:cNvSpPr txBox="1">
            <a:spLocks noGrp="1"/>
          </p:cNvSpPr>
          <p:nvPr>
            <p:ph type="ftr" idx="11"/>
          </p:nvPr>
        </p:nvSpPr>
        <p:spPr>
          <a:xfrm>
            <a:off x="-1" y="8747999"/>
            <a:ext cx="6309000" cy="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Software University Foundation – </a:t>
            </a:r>
            <a:r>
              <a:rPr lang="en-US" sz="10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http://softuni.org</a:t>
            </a:r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work is licensed under the </a:t>
            </a:r>
            <a:r>
              <a:rPr lang="en-US" sz="10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Creative Commons Attribution-NonCommercial-ShareAlike</a:t>
            </a: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license.</a:t>
            </a:r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571633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3210985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7509491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588186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790452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3454711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5" Type="http://schemas.openxmlformats.org/officeDocument/2006/relationships/image" Target="../media/image2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31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30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35.png"/><Relationship Id="rId4" Type="http://schemas.openxmlformats.org/officeDocument/2006/relationships/hyperlink" Target="https://softuni.org/" TargetMode="Externa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7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38.png"/><Relationship Id="rId7" Type="http://schemas.openxmlformats.org/officeDocument/2006/relationships/image" Target="../media/image19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20.png"/><Relationship Id="rId11" Type="http://schemas.openxmlformats.org/officeDocument/2006/relationships/image" Target="../media/image35.png"/><Relationship Id="rId5" Type="http://schemas.openxmlformats.org/officeDocument/2006/relationships/image" Target="../media/image21.png"/><Relationship Id="rId10" Type="http://schemas.openxmlformats.org/officeDocument/2006/relationships/image" Target="../media/image17.png"/><Relationship Id="rId4" Type="http://schemas.openxmlformats.org/officeDocument/2006/relationships/image" Target="../media/image22.png"/><Relationship Id="rId9" Type="http://schemas.openxmlformats.org/officeDocument/2006/relationships/image" Target="../media/image23.png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39.png"/><Relationship Id="rId7" Type="http://schemas.openxmlformats.org/officeDocument/2006/relationships/image" Target="../media/image41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2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36.png"/><Relationship Id="rId5" Type="http://schemas.openxmlformats.org/officeDocument/2006/relationships/image" Target="../media/image40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42.png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43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45.png"/><Relationship Id="rId4" Type="http://schemas.openxmlformats.org/officeDocument/2006/relationships/image" Target="../media/image10.png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45.png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43.png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6.png"/><Relationship Id="rId7" Type="http://schemas.openxmlformats.org/officeDocument/2006/relationships/image" Target="../media/image1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4.png"/><Relationship Id="rId9" Type="http://schemas.openxmlformats.org/officeDocument/2006/relationships/image" Target="../media/image21.png"/></Relationships>
</file>

<file path=ppt/slideLayouts/_rels/slideLayout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50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47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43.png"/><Relationship Id="rId10" Type="http://schemas.openxmlformats.org/officeDocument/2006/relationships/image" Target="../media/image49.png"/><Relationship Id="rId4" Type="http://schemas.openxmlformats.org/officeDocument/2006/relationships/image" Target="../media/image46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51.png"/></Relationships>
</file>

<file path=ppt/slideLayouts/_rels/slideLayout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56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53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43.png"/><Relationship Id="rId10" Type="http://schemas.openxmlformats.org/officeDocument/2006/relationships/image" Target="../media/image55.png"/><Relationship Id="rId4" Type="http://schemas.openxmlformats.org/officeDocument/2006/relationships/image" Target="../media/image52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57.png"/></Relationships>
</file>

<file path=ppt/slideLayouts/_rels/slideLayout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31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59.png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jpe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Relationship Id="rId5" Type="http://schemas.microsoft.com/office/2007/relationships/hdphoto" Target="../media/hdphoto1.wdp"/><Relationship Id="rId4" Type="http://schemas.openxmlformats.org/officeDocument/2006/relationships/image" Target="../media/image62.png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63.png"/><Relationship Id="rId4" Type="http://schemas.openxmlformats.org/officeDocument/2006/relationships/image" Target="../media/image10.png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63.png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Relationship Id="rId4" Type="http://schemas.microsoft.com/office/2007/relationships/hdphoto" Target="../media/hdphoto1.wdp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Relationship Id="rId5" Type="http://schemas.microsoft.com/office/2007/relationships/hdphoto" Target="../media/hdphoto1.wdp"/><Relationship Id="rId4" Type="http://schemas.openxmlformats.org/officeDocument/2006/relationships/image" Target="../media/image62.png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Relationship Id="rId4" Type="http://schemas.microsoft.com/office/2007/relationships/hdphoto" Target="../media/hdphoto1.wdp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65.png"/><Relationship Id="rId3" Type="http://schemas.openxmlformats.org/officeDocument/2006/relationships/image" Target="../media/image16.png"/><Relationship Id="rId7" Type="http://schemas.openxmlformats.org/officeDocument/2006/relationships/image" Target="../media/image19.png"/><Relationship Id="rId12" Type="http://schemas.openxmlformats.org/officeDocument/2006/relationships/image" Target="../media/image64.png"/><Relationship Id="rId2" Type="http://schemas.openxmlformats.org/officeDocument/2006/relationships/image" Target="../media/image1.emf"/><Relationship Id="rId16" Type="http://schemas.openxmlformats.org/officeDocument/2006/relationships/image" Target="../media/image68.png"/><Relationship Id="rId1" Type="http://schemas.openxmlformats.org/officeDocument/2006/relationships/slideMaster" Target="../slideMasters/slideMaster4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5" Type="http://schemas.openxmlformats.org/officeDocument/2006/relationships/image" Target="../media/image67.png"/><Relationship Id="rId10" Type="http://schemas.openxmlformats.org/officeDocument/2006/relationships/image" Target="../media/image22.png"/><Relationship Id="rId4" Type="http://schemas.openxmlformats.org/officeDocument/2006/relationships/image" Target="../media/image14.png"/><Relationship Id="rId9" Type="http://schemas.openxmlformats.org/officeDocument/2006/relationships/image" Target="../media/image21.png"/><Relationship Id="rId14" Type="http://schemas.openxmlformats.org/officeDocument/2006/relationships/image" Target="../media/image66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4.png"/></Relationships>
</file>

<file path=ppt/slideLayouts/_rels/slideLayout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50.png"/><Relationship Id="rId2" Type="http://schemas.openxmlformats.org/officeDocument/2006/relationships/image" Target="../media/image1.emf"/><Relationship Id="rId16" Type="http://schemas.microsoft.com/office/2007/relationships/hdphoto" Target="../media/hdphoto1.wdp"/><Relationship Id="rId1" Type="http://schemas.openxmlformats.org/officeDocument/2006/relationships/slideMaster" Target="../slideMasters/slideMaster4.xml"/><Relationship Id="rId6" Type="http://schemas.openxmlformats.org/officeDocument/2006/relationships/image" Target="../media/image47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62.png"/><Relationship Id="rId10" Type="http://schemas.openxmlformats.org/officeDocument/2006/relationships/image" Target="../media/image49.png"/><Relationship Id="rId4" Type="http://schemas.openxmlformats.org/officeDocument/2006/relationships/image" Target="../media/image46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51.png"/></Relationships>
</file>

<file path=ppt/slideLayouts/_rels/slideLayout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56.png"/><Relationship Id="rId2" Type="http://schemas.openxmlformats.org/officeDocument/2006/relationships/image" Target="../media/image1.emf"/><Relationship Id="rId16" Type="http://schemas.microsoft.com/office/2007/relationships/hdphoto" Target="../media/hdphoto1.wdp"/><Relationship Id="rId1" Type="http://schemas.openxmlformats.org/officeDocument/2006/relationships/slideMaster" Target="../slideMasters/slideMaster4.xml"/><Relationship Id="rId6" Type="http://schemas.openxmlformats.org/officeDocument/2006/relationships/image" Target="../media/image53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62.png"/><Relationship Id="rId10" Type="http://schemas.openxmlformats.org/officeDocument/2006/relationships/image" Target="../media/image69.png"/><Relationship Id="rId4" Type="http://schemas.openxmlformats.org/officeDocument/2006/relationships/image" Target="../media/image52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57.png"/></Relationships>
</file>

<file path=ppt/slideLayouts/_rels/slideLayout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31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7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4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1" name="Picture Placeholder 4">
            <a:extLst>
              <a:ext uri="{FF2B5EF4-FFF2-40B4-BE49-F238E27FC236}">
                <a16:creationId xmlns:a16="http://schemas.microsoft.com/office/drawing/2014/main" id="{D5B0F25F-E6AD-49C5-86D7-45FB6EEA3F68}"/>
              </a:ext>
            </a:extLst>
          </p:cNvPr>
          <p:cNvPicPr preferRelativeResize="0"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657228" y="2502222"/>
            <a:ext cx="4769719" cy="1648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0" y="27569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809628" y="703244"/>
            <a:ext cx="654514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91F0BE-C845-41D7-980D-08F473447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6/30/2021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D1AECB-B130-49B3-BA09-BE6F94994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059D535-5F61-423F-B295-136EB6A19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833419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1" y="5184002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5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9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2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5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3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7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3" y="321502"/>
            <a:ext cx="11083636" cy="882654"/>
          </a:xfrm>
        </p:spPr>
        <p:txBody>
          <a:bodyPr/>
          <a:lstStyle>
            <a:lvl1pPr algn="ctr" latinLnBrk="0">
              <a:defRPr sz="4797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259139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3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7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4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213108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8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785055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9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9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sz="1400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sz="1400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sz="1400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sz="140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sz="140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1400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1400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140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6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6967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2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9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2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sz="1400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sz="1400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sz="1400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sz="140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sz="140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1400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1400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1400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38760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1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7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11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sz="1400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sz="1400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sz="1400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sz="140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sz="140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1400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1400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1400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7851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5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7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2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036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8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784521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1" y="3408498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7" y="1371604"/>
            <a:ext cx="9049234" cy="5207396"/>
          </a:xfrm>
        </p:spPr>
        <p:txBody>
          <a:bodyPr>
            <a:normAutofit/>
          </a:bodyPr>
          <a:lstStyle>
            <a:lvl1pPr marL="513888" indent="-513888" latinLnBrk="0">
              <a:buFont typeface="+mj-lt"/>
              <a:buAutoNum type="arabicPeriod"/>
              <a:defRPr sz="3599">
                <a:solidFill>
                  <a:schemeClr val="tx1"/>
                </a:solidFill>
              </a:defRPr>
            </a:lvl1pPr>
            <a:lvl2pPr>
              <a:defRPr sz="3399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8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3859181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8" name="Picture 7" descr="A close up of a screen&#10;&#10;Description automatically generated">
            <a:extLst>
              <a:ext uri="{FF2B5EF4-FFF2-40B4-BE49-F238E27FC236}">
                <a16:creationId xmlns:a16="http://schemas.microsoft.com/office/drawing/2014/main" id="{9FA635B5-00A8-44DD-ABAA-A2984B8B577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3590" y="1481360"/>
            <a:ext cx="2526346" cy="2313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5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3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24" tIns="60912" rIns="121824" bIns="6091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7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5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1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8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41027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8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6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036" indent="0">
              <a:buNone/>
              <a:defRPr sz="3730"/>
            </a:lvl2pPr>
            <a:lvl3pPr marL="1218072" indent="0">
              <a:buNone/>
              <a:defRPr sz="3197"/>
            </a:lvl3pPr>
            <a:lvl4pPr marL="1827109" indent="0">
              <a:buNone/>
              <a:defRPr sz="2664"/>
            </a:lvl4pPr>
            <a:lvl5pPr marL="2436145" indent="0">
              <a:buNone/>
              <a:defRPr sz="2664"/>
            </a:lvl5pPr>
            <a:lvl6pPr marL="3045182" indent="0">
              <a:buNone/>
              <a:defRPr sz="2664"/>
            </a:lvl6pPr>
            <a:lvl7pPr marL="3654218" indent="0">
              <a:buNone/>
              <a:defRPr sz="2664"/>
            </a:lvl7pPr>
            <a:lvl8pPr marL="4263254" indent="0">
              <a:buNone/>
              <a:defRPr sz="2664"/>
            </a:lvl8pPr>
            <a:lvl9pPr marL="4872290" indent="0">
              <a:buNone/>
              <a:defRPr sz="2664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8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3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8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92107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1" y="6454760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399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2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7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6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578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4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4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9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580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2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8" y="2584291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9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7"/>
            </a:lvl1pPr>
            <a:lvl2pPr marL="989684" marR="0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 sz="2799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2999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2999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2999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2999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8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3899291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3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60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7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7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1" y="6035666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3" y="6035666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60" y="254857"/>
            <a:ext cx="10965303" cy="882654"/>
          </a:xfrm>
        </p:spPr>
        <p:txBody>
          <a:bodyPr/>
          <a:lstStyle>
            <a:lvl1pPr algn="ctr">
              <a:defRPr sz="4797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7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2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11930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6"/>
            <a:ext cx="8182463" cy="4795935"/>
          </a:xfrm>
        </p:spPr>
        <p:txBody>
          <a:bodyPr/>
          <a:lstStyle>
            <a:lvl1pPr marL="513888" indent="-513888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6/30/2021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D0F638-F770-4732-9027-F69A91A619A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5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047565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4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40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7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3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4A4D18C-4D2E-485E-B790-57C90DD04D2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0960" y="1100966"/>
            <a:ext cx="3086904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84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8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6/30/2021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406E0E-FE9B-4656-A202-18C2517519D7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4065" y="276382"/>
            <a:ext cx="1820323" cy="53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336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8" y="3314706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8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4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6/30/2021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01C581E-72C4-46B7-B2B0-B501FA87287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4065" y="276382"/>
            <a:ext cx="1820323" cy="53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564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6/30/2021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BBD9B3D-B90C-4A66-8301-786C9FA8A9C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5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841535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055373AC-9AA7-423B-BA00-BA1C74164DBD}" type="datetime1">
              <a:rPr lang="en-US" smtClean="0"/>
              <a:pPr/>
              <a:t>6/30/2021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475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" y="6184675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24" tIns="60912" rIns="121824" bIns="6091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7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5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7" y="6390562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6/30/2021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A7A0E76-569B-463F-8EA8-C658C471A28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5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44563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2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036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7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7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6/30/2021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0AB4568-56A6-4C85-AAC8-1AE32E2F3E7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5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625434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6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036" indent="0">
              <a:buNone/>
              <a:defRPr sz="3730"/>
            </a:lvl2pPr>
            <a:lvl3pPr marL="1218072" indent="0">
              <a:buNone/>
              <a:defRPr sz="3197"/>
            </a:lvl3pPr>
            <a:lvl4pPr marL="1827109" indent="0">
              <a:buNone/>
              <a:defRPr sz="2664"/>
            </a:lvl4pPr>
            <a:lvl5pPr marL="2436145" indent="0">
              <a:buNone/>
              <a:defRPr sz="2664"/>
            </a:lvl5pPr>
            <a:lvl6pPr marL="3045182" indent="0">
              <a:buNone/>
              <a:defRPr sz="2664"/>
            </a:lvl6pPr>
            <a:lvl7pPr marL="3654218" indent="0">
              <a:buNone/>
              <a:defRPr sz="2664"/>
            </a:lvl7pPr>
            <a:lvl8pPr marL="4263254" indent="0">
              <a:buNone/>
              <a:defRPr sz="2664"/>
            </a:lvl8pPr>
            <a:lvl9pPr marL="4872290" indent="0">
              <a:buNone/>
              <a:defRPr sz="2664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8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3" y="6721484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7" y="1353867"/>
            <a:ext cx="7199299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6/30/2021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5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0572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301" y="703246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578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4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4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3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6/30/2021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8" y="1702475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5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5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5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5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3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5361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6/30/2021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64" y="3048002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4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2673" y="1253341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6" y="1297095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3323273"/>
            <a:ext cx="6678008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7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FB79199-76CD-47C8-AE4E-209C3D390E5F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5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828910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40852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7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697" y="1200162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1399790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2317265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7"/>
          <a:stretch/>
        </p:blipFill>
        <p:spPr bwMode="auto">
          <a:xfrm>
            <a:off x="7761500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57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24" y="4510113"/>
            <a:ext cx="3352800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9A9EEE9-F84D-4A19-B1BD-9B2BB5EC0864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5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417763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1" y="1186309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7"/>
            </a:lvl1pPr>
            <a:lvl2pPr marL="989684" marR="0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7" dirty="0"/>
              <a:t>Software University – High-Quality Education, </a:t>
            </a:r>
            <a:br>
              <a:rPr lang="en-US" sz="3197" dirty="0"/>
            </a:br>
            <a:r>
              <a:rPr lang="en-US" sz="3197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7" noProof="1">
                <a:hlinkClick r:id="rId3"/>
              </a:rPr>
              <a:t>softuni.bg</a:t>
            </a:r>
            <a:r>
              <a:rPr lang="en-US" sz="2897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Foundation</a:t>
            </a:r>
            <a:endParaRPr lang="bg-BG" sz="3197" dirty="0"/>
          </a:p>
          <a:p>
            <a:pPr lvl="1">
              <a:lnSpc>
                <a:spcPct val="100000"/>
              </a:lnSpc>
            </a:pPr>
            <a:r>
              <a:rPr lang="en-US" sz="2997" noProof="1">
                <a:hlinkClick r:id="rId4"/>
              </a:rPr>
              <a:t>http://softuni.foundation/</a:t>
            </a:r>
            <a:endParaRPr lang="en-US" sz="2997" noProof="1"/>
          </a:p>
          <a:p>
            <a:pPr>
              <a:lnSpc>
                <a:spcPct val="100000"/>
              </a:lnSpc>
            </a:pPr>
            <a:r>
              <a:rPr lang="en-US" sz="3197" dirty="0"/>
              <a:t>Software University @ Facebook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kumimoji="0" lang="en-US" sz="2897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7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Forums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lang="en-US" sz="2797" dirty="0">
                <a:hlinkClick r:id="rId6"/>
              </a:rPr>
              <a:t>forum.softuni.bg</a:t>
            </a:r>
            <a:endParaRPr lang="en-US" sz="2797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8" y="5017464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4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30" y="1319425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7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622535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6/30/2021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597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2689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6/30/2021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6/30/2021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D0F638-F770-4732-9027-F69A91A619A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591380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03058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6/30/2021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406E0E-FE9B-4656-A202-18C2517519D7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4064" y="276382"/>
            <a:ext cx="1820323" cy="53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789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6/30/2021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01C581E-72C4-46B7-B2B0-B501FA87287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4064" y="276382"/>
            <a:ext cx="1820323" cy="53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91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6/30/2021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BBD9B3D-B90C-4A66-8301-786C9FA8A9C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416117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13924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6/30/2021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A7A0E76-569B-463F-8EA8-C658C471A28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841341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6/30/2021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0AB4568-56A6-4C85-AAC8-1AE32E2F3E7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395786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6/30/2021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2674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6/30/2021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0450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 latinLnBrk="0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  <a:lvl2pPr>
              <a:defRPr/>
            </a:lvl2pPr>
          </a:lstStyle>
          <a:p>
            <a:pPr lvl="0"/>
            <a:r>
              <a:rPr lang="en-GB" dirty="0"/>
              <a:t>…</a:t>
            </a:r>
          </a:p>
          <a:p>
            <a:pPr lvl="1"/>
            <a:r>
              <a:rPr lang="en-GB" dirty="0"/>
              <a:t>…</a:t>
            </a:r>
          </a:p>
          <a:p>
            <a:pPr lvl="1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055373AC-9AA7-423B-BA00-BA1C74164DBD}" type="datetime1">
              <a:rPr lang="en-US" smtClean="0"/>
              <a:pPr/>
              <a:t>6/30/2021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6/30/2021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64" y="3048000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3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2673" y="1253341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5" y="1297093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3323273"/>
            <a:ext cx="6678008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FB79199-76CD-47C8-AE4E-209C3D390E5F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529136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40852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696" y="1200162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1399789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2317265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1" t="-168" r="15238" b="19014"/>
          <a:stretch/>
        </p:blipFill>
        <p:spPr bwMode="auto">
          <a:xfrm>
            <a:off x="7761500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56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24" y="4510111"/>
            <a:ext cx="3352800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9A9EEE9-F84D-4A19-B1BD-9B2BB5EC0864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53769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3501947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7ECF49BE-911D-4AA9-ACBB-00FF28322ABD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6/30/2021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055373AC-9AA7-423B-BA00-BA1C74164DBD}" type="datetime1">
              <a:rPr lang="en-US" smtClean="0"/>
              <a:pPr/>
              <a:t>6/30/2021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1121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880169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055373AC-9AA7-423B-BA00-BA1C74164DBD}" type="datetime1">
              <a:rPr lang="en-US" smtClean="0"/>
              <a:pPr/>
              <a:t>6/30/2021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79103550-B62A-4EFE-815D-0BE048B6902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0508" y="274677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ADC34D6-9228-4253-9C4C-D8A6DA24AA56}"/>
              </a:ext>
            </a:extLst>
          </p:cNvPr>
          <p:cNvSpPr/>
          <p:nvPr userDrawn="1"/>
        </p:nvSpPr>
        <p:spPr>
          <a:xfrm>
            <a:off x="-3176" y="9525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1298FECF-EFE4-4F1B-B56E-2184F0CA17F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0508" y="284202"/>
            <a:ext cx="2126081" cy="53028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FD2D4F1-AF85-4B10-8FB0-9E23BF5A25A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  <a:endParaRPr lang="bg-BG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150CCF-9572-47BC-99D4-752FC5DAD94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055373AC-9AA7-423B-BA00-BA1C74164DBD}" type="datetime1">
              <a:rPr lang="en-US" smtClean="0"/>
              <a:pPr/>
              <a:t>6/30/2021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0209300-FF05-499D-B365-957E5FF1290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0A4ACB69-3FFB-4CAD-A98D-4B0BB5C8201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e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6" Type="http://schemas.openxmlformats.org/officeDocument/2006/relationships/theme" Target="../theme/theme3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51.xml"/><Relationship Id="rId3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50.xml"/><Relationship Id="rId2" Type="http://schemas.openxmlformats.org/officeDocument/2006/relationships/slideLayout" Target="../slideLayouts/slideLayout40.xml"/><Relationship Id="rId1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9.xml"/><Relationship Id="rId5" Type="http://schemas.openxmlformats.org/officeDocument/2006/relationships/slideLayout" Target="../slideLayouts/slideLayout43.xml"/><Relationship Id="rId15" Type="http://schemas.openxmlformats.org/officeDocument/2006/relationships/theme" Target="../theme/theme4.xml"/><Relationship Id="rId10" Type="http://schemas.openxmlformats.org/officeDocument/2006/relationships/slideLayout" Target="../slideLayouts/slideLayout48.xml"/><Relationship Id="rId4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 latinLnBrk="0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6/30/2021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 latinLnBrk="0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 latinLnBrk="0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8" r:id="rId2"/>
    <p:sldLayoutId id="2147483679" r:id="rId3"/>
    <p:sldLayoutId id="2147483680" r:id="rId4"/>
    <p:sldLayoutId id="2147483677" r:id="rId5"/>
    <p:sldLayoutId id="2147483683" r:id="rId6"/>
    <p:sldLayoutId id="2147483681" r:id="rId7"/>
    <p:sldLayoutId id="2147483684" r:id="rId8"/>
    <p:sldLayoutId id="2147483685" r:id="rId9"/>
    <p:sldLayoutId id="2147483686" r:id="rId10"/>
    <p:sldLayoutId id="2147483687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1" y="3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24561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072" rtl="0" eaLnBrk="1" latinLnBrk="0" hangingPunct="1">
        <a:spcBef>
          <a:spcPct val="0"/>
        </a:spcBef>
        <a:buNone/>
        <a:defRPr sz="3997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255" indent="-360255" algn="l" defTabSz="1218072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7" kern="1200">
          <a:solidFill>
            <a:schemeClr val="tx1"/>
          </a:solidFill>
          <a:latin typeface="+mn-lt"/>
          <a:ea typeface="+mn-ea"/>
          <a:cs typeface="+mn-cs"/>
        </a:defRPr>
      </a:lvl1pPr>
      <a:lvl2pPr marL="803034" indent="-360255" algn="l" defTabSz="1218072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7" kern="1200">
          <a:solidFill>
            <a:schemeClr val="tx1"/>
          </a:solidFill>
          <a:latin typeface="+mn-lt"/>
          <a:ea typeface="+mn-ea"/>
          <a:cs typeface="+mn-cs"/>
        </a:defRPr>
      </a:lvl2pPr>
      <a:lvl3pPr marL="1255336" indent="-360255" algn="l" defTabSz="1218072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7" kern="1200">
          <a:solidFill>
            <a:schemeClr val="tx1"/>
          </a:solidFill>
          <a:latin typeface="+mn-lt"/>
          <a:ea typeface="+mn-ea"/>
          <a:cs typeface="+mn-cs"/>
        </a:defRPr>
      </a:lvl3pPr>
      <a:lvl4pPr marL="1699703" indent="-352319" algn="l" defTabSz="1218072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7" kern="1200">
          <a:solidFill>
            <a:schemeClr val="tx1"/>
          </a:solidFill>
          <a:latin typeface="+mn-lt"/>
          <a:ea typeface="+mn-ea"/>
          <a:cs typeface="+mn-cs"/>
        </a:defRPr>
      </a:lvl4pPr>
      <a:lvl5pPr marL="2058370" indent="-266620" algn="l" defTabSz="1218072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7" kern="1200">
          <a:solidFill>
            <a:schemeClr val="tx1"/>
          </a:solidFill>
          <a:latin typeface="+mn-lt"/>
          <a:ea typeface="+mn-ea"/>
          <a:cs typeface="+mn-cs"/>
        </a:defRPr>
      </a:lvl5pPr>
      <a:lvl6pPr marL="3349699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6pPr>
      <a:lvl7pPr marL="3958736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7pPr>
      <a:lvl8pPr marL="4567772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8pPr>
      <a:lvl9pPr marL="5176808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1pPr>
      <a:lvl2pPr marL="609036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2pPr>
      <a:lvl3pPr marL="121807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3pPr>
      <a:lvl4pPr marL="1827109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4pPr>
      <a:lvl5pPr marL="2436145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5pPr>
      <a:lvl6pPr marL="304518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6pPr>
      <a:lvl7pPr marL="3654218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7pPr>
      <a:lvl8pPr marL="4263254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8pPr>
      <a:lvl9pPr marL="487229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7" y="6397198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6/30/2021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30" y="6397198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8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77639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072" rtl="0" eaLnBrk="1" latinLnBrk="1" hangingPunct="1">
        <a:spcBef>
          <a:spcPct val="0"/>
        </a:spcBef>
        <a:buNone/>
        <a:defRPr sz="3997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778" indent="-456778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7" kern="1200">
          <a:solidFill>
            <a:schemeClr val="tx1"/>
          </a:solidFill>
          <a:latin typeface="+mn-lt"/>
          <a:ea typeface="+mn-ea"/>
          <a:cs typeface="+mn-cs"/>
        </a:defRPr>
      </a:lvl1pPr>
      <a:lvl2pPr marL="989684" indent="-380648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7" kern="1200">
          <a:solidFill>
            <a:schemeClr val="tx1"/>
          </a:solidFill>
          <a:latin typeface="+mn-lt"/>
          <a:ea typeface="+mn-ea"/>
          <a:cs typeface="+mn-cs"/>
        </a:defRPr>
      </a:lvl2pPr>
      <a:lvl3pPr marL="1522591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7" kern="1200">
          <a:solidFill>
            <a:schemeClr val="tx1"/>
          </a:solidFill>
          <a:latin typeface="+mn-lt"/>
          <a:ea typeface="+mn-ea"/>
          <a:cs typeface="+mn-cs"/>
        </a:defRPr>
      </a:lvl3pPr>
      <a:lvl4pPr marL="2131627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7" kern="1200">
          <a:solidFill>
            <a:schemeClr val="tx1"/>
          </a:solidFill>
          <a:latin typeface="+mn-lt"/>
          <a:ea typeface="+mn-ea"/>
          <a:cs typeface="+mn-cs"/>
        </a:defRPr>
      </a:lvl4pPr>
      <a:lvl5pPr marL="2740663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7" kern="1200">
          <a:solidFill>
            <a:schemeClr val="tx1"/>
          </a:solidFill>
          <a:latin typeface="+mn-lt"/>
          <a:ea typeface="+mn-ea"/>
          <a:cs typeface="+mn-cs"/>
        </a:defRPr>
      </a:lvl5pPr>
      <a:lvl6pPr marL="3349699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6pPr>
      <a:lvl7pPr marL="3958736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7pPr>
      <a:lvl8pPr marL="4567772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8pPr>
      <a:lvl9pPr marL="5176808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1pPr>
      <a:lvl2pPr marL="609036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2pPr>
      <a:lvl3pPr marL="121807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3pPr>
      <a:lvl4pPr marL="1827109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4pPr>
      <a:lvl5pPr marL="2436145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5pPr>
      <a:lvl6pPr marL="304518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6pPr>
      <a:lvl7pPr marL="3654218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7pPr>
      <a:lvl8pPr marL="4263254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8pPr>
      <a:lvl9pPr marL="487229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6/30/2021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30012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730" r:id="rId12"/>
    <p:sldLayoutId id="2147483731" r:id="rId13"/>
    <p:sldLayoutId id="2147483732" r:id="rId14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13" Type="http://schemas.openxmlformats.org/officeDocument/2006/relationships/customXml" Target="../ink/ink6.xml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76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7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3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10" Type="http://schemas.openxmlformats.org/officeDocument/2006/relationships/image" Target="../media/image75.png"/><Relationship Id="rId4" Type="http://schemas.openxmlformats.org/officeDocument/2006/relationships/image" Target="../media/image720.png"/><Relationship Id="rId9" Type="http://schemas.openxmlformats.org/officeDocument/2006/relationships/customXml" Target="../ink/ink4.xml"/><Relationship Id="rId14" Type="http://schemas.openxmlformats.org/officeDocument/2006/relationships/image" Target="../media/image77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2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13" Type="http://schemas.openxmlformats.org/officeDocument/2006/relationships/hyperlink" Target="https://coca-colahellenic.com/" TargetMode="External"/><Relationship Id="rId18" Type="http://schemas.openxmlformats.org/officeDocument/2006/relationships/image" Target="../media/image86.png"/><Relationship Id="rId3" Type="http://schemas.openxmlformats.org/officeDocument/2006/relationships/hyperlink" Target="http://www.infragistics.com/" TargetMode="External"/><Relationship Id="rId21" Type="http://schemas.openxmlformats.org/officeDocument/2006/relationships/image" Target="../media/image88.png"/><Relationship Id="rId7" Type="http://schemas.openxmlformats.org/officeDocument/2006/relationships/hyperlink" Target="http://www.postbank.bg/" TargetMode="External"/><Relationship Id="rId12" Type="http://schemas.openxmlformats.org/officeDocument/2006/relationships/image" Target="../media/image83.jpeg"/><Relationship Id="rId17" Type="http://schemas.openxmlformats.org/officeDocument/2006/relationships/hyperlink" Target="https://www.zuehlke.com/" TargetMode="External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85.png"/><Relationship Id="rId20" Type="http://schemas.openxmlformats.org/officeDocument/2006/relationships/image" Target="../media/image87.jfif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80.png"/><Relationship Id="rId11" Type="http://schemas.openxmlformats.org/officeDocument/2006/relationships/hyperlink" Target="https://motion-software.com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xs-software.com/" TargetMode="External"/><Relationship Id="rId10" Type="http://schemas.openxmlformats.org/officeDocument/2006/relationships/image" Target="../media/image82.png"/><Relationship Id="rId19" Type="http://schemas.openxmlformats.org/officeDocument/2006/relationships/hyperlink" Target="https://www.softwaregroup.com/" TargetMode="External"/><Relationship Id="rId4" Type="http://schemas.openxmlformats.org/officeDocument/2006/relationships/image" Target="../media/image79.png"/><Relationship Id="rId9" Type="http://schemas.openxmlformats.org/officeDocument/2006/relationships/hyperlink" Target="http://smartit.bg/" TargetMode="External"/><Relationship Id="rId14" Type="http://schemas.openxmlformats.org/officeDocument/2006/relationships/image" Target="../media/image84.png"/><Relationship Id="rId22" Type="http://schemas.openxmlformats.org/officeDocument/2006/relationships/image" Target="../media/image89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hyperlink" Target="https://eee.bg/" TargetMode="Externa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92.png"/><Relationship Id="rId5" Type="http://schemas.openxmlformats.org/officeDocument/2006/relationships/image" Target="../media/image91.png"/><Relationship Id="rId4" Type="http://schemas.openxmlformats.org/officeDocument/2006/relationships/hyperlink" Target="https://codexio.bg/" TargetMode="Externa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93.png"/><Relationship Id="rId4" Type="http://schemas.openxmlformats.org/officeDocument/2006/relationships/hyperlink" Target="https://softuni.bg/" TargetMode="Externa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3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mpany Web Site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https://softuni.org</a:t>
            </a:r>
            <a:endParaRPr lang="en-US" dirty="0"/>
          </a:p>
        </p:txBody>
      </p:sp>
      <p:sp>
        <p:nvSpPr>
          <p:cNvPr id="11" name="Company Name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Author Position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200" dirty="0"/>
              <a:t>Shared and Server Storage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Storage Solutions</a:t>
            </a:r>
            <a:endParaRPr lang="en-US" dirty="0"/>
          </a:p>
        </p:txBody>
      </p:sp>
      <p:pic>
        <p:nvPicPr>
          <p:cNvPr id="13" name="Picture Placeholder 4">
            <a:extLst>
              <a:ext uri="{FF2B5EF4-FFF2-40B4-BE49-F238E27FC236}">
                <a16:creationId xmlns:a16="http://schemas.microsoft.com/office/drawing/2014/main" id="{D9E87F40-E2F2-4E71-99ED-9488327D5C2F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817" y="2502223"/>
            <a:ext cx="4769719" cy="1648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D4DC16-7C8F-4647-B097-E39063E1F4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200" b="1" dirty="0"/>
              <a:t>NTFS</a:t>
            </a:r>
          </a:p>
          <a:p>
            <a:pPr lvl="1"/>
            <a:r>
              <a:rPr lang="en-US" sz="3000" dirty="0"/>
              <a:t>Supports allocation units (AU) between 512 B and 2 MB, default is 4 KB</a:t>
            </a:r>
          </a:p>
          <a:p>
            <a:pPr lvl="1"/>
            <a:r>
              <a:rPr lang="en-US" sz="3000" dirty="0"/>
              <a:t>Maximum supported volume size varies, for 4 KB AU it is 16 TB </a:t>
            </a:r>
          </a:p>
          <a:p>
            <a:pPr lvl="1"/>
            <a:r>
              <a:rPr lang="en-US" sz="3000" dirty="0"/>
              <a:t>Offers compression (4 KB only), encryption (no compression), quotas, volume shadow copy and resizing</a:t>
            </a:r>
            <a:endParaRPr lang="en-US" sz="3200" dirty="0"/>
          </a:p>
          <a:p>
            <a:r>
              <a:rPr lang="en-US" sz="3200" b="1" dirty="0" err="1"/>
              <a:t>ReFS</a:t>
            </a:r>
            <a:endParaRPr lang="en-US" sz="3200" b="1" dirty="0"/>
          </a:p>
          <a:p>
            <a:pPr lvl="1"/>
            <a:r>
              <a:rPr lang="en-US" sz="3000" dirty="0"/>
              <a:t>Supports only 4 KB and 64 KB allocation unit size</a:t>
            </a:r>
          </a:p>
          <a:p>
            <a:pPr lvl="1"/>
            <a:r>
              <a:rPr lang="en-US" sz="3000" dirty="0"/>
              <a:t>Doesn’t support compression, encryption, and quotas</a:t>
            </a:r>
          </a:p>
          <a:p>
            <a:pPr lvl="1"/>
            <a:r>
              <a:rPr lang="en-US" sz="3000" dirty="0"/>
              <a:t>Suitable for storage solutions and VM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7702113-46B5-44FF-AE34-AED42A801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File Systems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1F2308-E957-40BB-A6ED-5D70B38DD10A}"/>
              </a:ext>
            </a:extLst>
          </p:cNvPr>
          <p:cNvSpPr txBox="1"/>
          <p:nvPr/>
        </p:nvSpPr>
        <p:spPr>
          <a:xfrm>
            <a:off x="0" y="6249702"/>
            <a:ext cx="12192000" cy="50754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https://docs.microsoft.com/en-us/windows-server/storage/refs/refs-overview</a:t>
            </a:r>
          </a:p>
        </p:txBody>
      </p:sp>
    </p:spTree>
    <p:extLst>
      <p:ext uri="{BB962C8B-B14F-4D97-AF65-F5344CB8AC3E}">
        <p14:creationId xmlns:p14="http://schemas.microsoft.com/office/powerpoint/2010/main" val="3026177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D4DC16-7C8F-4647-B097-E39063E1F4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GUI tools</a:t>
            </a:r>
          </a:p>
          <a:p>
            <a:pPr lvl="1"/>
            <a:r>
              <a:rPr lang="en-US" sz="3000" dirty="0"/>
              <a:t>Server Manager</a:t>
            </a:r>
          </a:p>
          <a:p>
            <a:pPr lvl="1"/>
            <a:r>
              <a:rPr lang="en-US" sz="3000" dirty="0"/>
              <a:t>Disk Management</a:t>
            </a:r>
          </a:p>
          <a:p>
            <a:r>
              <a:rPr lang="en-US" sz="3200" dirty="0"/>
              <a:t>PowerShell modules</a:t>
            </a:r>
          </a:p>
          <a:p>
            <a:pPr lvl="1"/>
            <a:r>
              <a:rPr lang="en-US" sz="3000" dirty="0"/>
              <a:t>Storage</a:t>
            </a:r>
            <a:r>
              <a:rPr lang="en-US" sz="3000" b="1" dirty="0"/>
              <a:t> </a:t>
            </a:r>
            <a:r>
              <a:rPr lang="en-US" sz="3000" dirty="0"/>
              <a:t>for disk (virtual and physical) management</a:t>
            </a:r>
            <a:endParaRPr lang="en-US" sz="3000" b="1" dirty="0"/>
          </a:p>
          <a:p>
            <a:pPr lvl="1"/>
            <a:r>
              <a:rPr lang="en-US" sz="3000" dirty="0"/>
              <a:t>Hyper-V for disk VM disk management</a:t>
            </a:r>
          </a:p>
          <a:p>
            <a:r>
              <a:rPr lang="en-US" sz="3200" dirty="0"/>
              <a:t>Other command-line tools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7702113-46B5-44FF-AE34-AED42A801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Tools</a:t>
            </a:r>
          </a:p>
        </p:txBody>
      </p:sp>
      <p:sp>
        <p:nvSpPr>
          <p:cNvPr id="2" name="Right Brace 1">
            <a:extLst>
              <a:ext uri="{FF2B5EF4-FFF2-40B4-BE49-F238E27FC236}">
                <a16:creationId xmlns:a16="http://schemas.microsoft.com/office/drawing/2014/main" id="{A127BD93-70CF-4BDF-9D8D-D8540E5AEEF9}"/>
              </a:ext>
            </a:extLst>
          </p:cNvPr>
          <p:cNvSpPr/>
          <p:nvPr/>
        </p:nvSpPr>
        <p:spPr>
          <a:xfrm>
            <a:off x="9372600" y="1295400"/>
            <a:ext cx="228600" cy="3733800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D335D4-433D-476A-8B84-708221267FC8}"/>
              </a:ext>
            </a:extLst>
          </p:cNvPr>
          <p:cNvSpPr txBox="1"/>
          <p:nvPr/>
        </p:nvSpPr>
        <p:spPr>
          <a:xfrm>
            <a:off x="9791896" y="2454010"/>
            <a:ext cx="1966912" cy="141657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Local and </a:t>
            </a:r>
          </a:p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Remote </a:t>
            </a:r>
          </a:p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Management</a:t>
            </a:r>
          </a:p>
        </p:txBody>
      </p:sp>
    </p:spTree>
    <p:extLst>
      <p:ext uri="{BB962C8B-B14F-4D97-AF65-F5344CB8AC3E}">
        <p14:creationId xmlns:p14="http://schemas.microsoft.com/office/powerpoint/2010/main" val="1950424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Storage 101</a:t>
            </a:r>
            <a:endParaRPr lang="bg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A1BDA3-1568-4FA9-867E-D3CB207F282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Shared Storage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795649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D4DC16-7C8F-4647-B097-E39063E1F4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Network users can remotely access </a:t>
            </a:r>
            <a:r>
              <a:rPr lang="en-US" sz="3200" b="1" dirty="0"/>
              <a:t>shared</a:t>
            </a:r>
            <a:r>
              <a:rPr lang="en-US" sz="3200" dirty="0"/>
              <a:t> folders</a:t>
            </a:r>
          </a:p>
          <a:p>
            <a:r>
              <a:rPr lang="en-US" sz="3200" dirty="0"/>
              <a:t>Right click and </a:t>
            </a:r>
            <a:r>
              <a:rPr lang="en-US" sz="3200" b="1" dirty="0"/>
              <a:t>File and Storage Services</a:t>
            </a:r>
            <a:r>
              <a:rPr lang="en-US" sz="3200" dirty="0"/>
              <a:t> page in Server Manager are the two methods for creating a share</a:t>
            </a:r>
          </a:p>
          <a:p>
            <a:r>
              <a:rPr lang="en-US" sz="3200" b="1" dirty="0"/>
              <a:t>Server Message Block </a:t>
            </a:r>
            <a:r>
              <a:rPr lang="en-US" sz="3200" dirty="0"/>
              <a:t>(</a:t>
            </a:r>
            <a:r>
              <a:rPr lang="en-US" sz="3200" b="1" dirty="0"/>
              <a:t>SMB</a:t>
            </a:r>
            <a:r>
              <a:rPr lang="en-US" sz="3200" dirty="0"/>
              <a:t>) is a protocol for file and printer sharing under Windows</a:t>
            </a:r>
          </a:p>
          <a:p>
            <a:r>
              <a:rPr lang="en-US" sz="3200" b="1" dirty="0"/>
              <a:t>Network File System </a:t>
            </a:r>
            <a:r>
              <a:rPr lang="en-US" sz="3200" dirty="0"/>
              <a:t>(</a:t>
            </a:r>
            <a:r>
              <a:rPr lang="en-US" sz="3200" b="1" dirty="0"/>
              <a:t>NFS</a:t>
            </a:r>
            <a:r>
              <a:rPr lang="en-US" sz="3200" dirty="0"/>
              <a:t>) is a cross-platform sharing protocol typically used in UNUX and Linux systems</a:t>
            </a:r>
            <a:endParaRPr lang="en-US" sz="32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7702113-46B5-44FF-AE34-AED42A801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Overview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1F2308-E957-40BB-A6ED-5D70B38DD10A}"/>
              </a:ext>
            </a:extLst>
          </p:cNvPr>
          <p:cNvSpPr txBox="1"/>
          <p:nvPr/>
        </p:nvSpPr>
        <p:spPr>
          <a:xfrm>
            <a:off x="0" y="6249702"/>
            <a:ext cx="12192000" cy="50754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083749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D4DC16-7C8F-4647-B097-E39063E1F4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Storage Services </a:t>
            </a:r>
            <a:r>
              <a:rPr lang="en-US" sz="3200" dirty="0"/>
              <a:t>role service is automatically installed </a:t>
            </a:r>
          </a:p>
          <a:p>
            <a:r>
              <a:rPr lang="en-US" sz="3200" dirty="0"/>
              <a:t>For </a:t>
            </a:r>
            <a:r>
              <a:rPr lang="en-US" sz="3200" b="1" dirty="0"/>
              <a:t>SMB </a:t>
            </a:r>
            <a:r>
              <a:rPr lang="en-US" sz="3200" dirty="0"/>
              <a:t>shares </a:t>
            </a:r>
            <a:r>
              <a:rPr lang="en-US" sz="3200" b="1" dirty="0"/>
              <a:t>File Server</a:t>
            </a:r>
            <a:r>
              <a:rPr lang="en-US" sz="3200" dirty="0"/>
              <a:t> role service is required</a:t>
            </a:r>
          </a:p>
          <a:p>
            <a:r>
              <a:rPr lang="en-US" sz="3200" dirty="0"/>
              <a:t>It is installed automatically during the creation of the first share</a:t>
            </a:r>
          </a:p>
          <a:p>
            <a:r>
              <a:rPr lang="en-US" sz="3200" dirty="0"/>
              <a:t>Can be installed manually via the Server Manage or PowerShell</a:t>
            </a:r>
          </a:p>
          <a:p>
            <a:endParaRPr lang="en-US" sz="3200" dirty="0"/>
          </a:p>
          <a:p>
            <a:r>
              <a:rPr lang="en-US" sz="3200" dirty="0"/>
              <a:t>For </a:t>
            </a:r>
            <a:r>
              <a:rPr lang="en-US" sz="3200" b="1" dirty="0"/>
              <a:t>NFS </a:t>
            </a:r>
            <a:r>
              <a:rPr lang="en-US" sz="3200" dirty="0"/>
              <a:t>shares </a:t>
            </a:r>
            <a:r>
              <a:rPr lang="en-US" sz="3200" b="1" dirty="0"/>
              <a:t>Server for NFS </a:t>
            </a:r>
            <a:r>
              <a:rPr lang="en-US" sz="3200" dirty="0"/>
              <a:t>role service is required</a:t>
            </a:r>
          </a:p>
          <a:p>
            <a:r>
              <a:rPr lang="en-US" sz="3200" dirty="0"/>
              <a:t>Can be installed manually via the Server Manage or PowerShell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7702113-46B5-44FF-AE34-AED42A801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Installation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40572858-F519-49C7-B591-49C58A2BEE85}"/>
              </a:ext>
            </a:extLst>
          </p:cNvPr>
          <p:cNvSpPr txBox="1">
            <a:spLocks/>
          </p:cNvSpPr>
          <p:nvPr/>
        </p:nvSpPr>
        <p:spPr>
          <a:xfrm>
            <a:off x="762000" y="3886200"/>
            <a:ext cx="10515600" cy="5334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>
            <a:defPPr>
              <a:defRPr lang="en-US"/>
            </a:defPPr>
            <a:lvl1pPr defTabSz="1218438">
              <a:spcBef>
                <a:spcPts val="600"/>
              </a:spcBef>
              <a:spcAft>
                <a:spcPts val="600"/>
              </a:spcAft>
              <a:defRPr sz="2000" b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dirty="0">
                <a:solidFill>
                  <a:schemeClr val="tx1"/>
                </a:solidFill>
              </a:rPr>
              <a:t>Install-</a:t>
            </a:r>
            <a:r>
              <a:rPr lang="en-US" dirty="0" err="1">
                <a:solidFill>
                  <a:schemeClr val="tx1"/>
                </a:solidFill>
              </a:rPr>
              <a:t>WindowsFeature</a:t>
            </a:r>
            <a:r>
              <a:rPr lang="en-US" dirty="0">
                <a:solidFill>
                  <a:schemeClr val="tx1"/>
                </a:solidFill>
              </a:rPr>
              <a:t> -Name FS-</a:t>
            </a:r>
            <a:r>
              <a:rPr lang="en-US" dirty="0" err="1">
                <a:solidFill>
                  <a:schemeClr val="tx1"/>
                </a:solidFill>
              </a:rPr>
              <a:t>FileServer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6528D4F3-93A8-474D-AC1B-0531117D1761}"/>
              </a:ext>
            </a:extLst>
          </p:cNvPr>
          <p:cNvSpPr txBox="1">
            <a:spLocks/>
          </p:cNvSpPr>
          <p:nvPr/>
        </p:nvSpPr>
        <p:spPr>
          <a:xfrm>
            <a:off x="759542" y="5839210"/>
            <a:ext cx="10515600" cy="5334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>
            <a:defPPr>
              <a:defRPr lang="en-US"/>
            </a:defPPr>
            <a:lvl1pPr defTabSz="1218438">
              <a:spcBef>
                <a:spcPts val="600"/>
              </a:spcBef>
              <a:spcAft>
                <a:spcPts val="600"/>
              </a:spcAft>
              <a:defRPr sz="2000" b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dirty="0">
                <a:solidFill>
                  <a:schemeClr val="tx1"/>
                </a:solidFill>
              </a:rPr>
              <a:t>Install-</a:t>
            </a:r>
            <a:r>
              <a:rPr lang="en-US" dirty="0" err="1">
                <a:solidFill>
                  <a:schemeClr val="tx1"/>
                </a:solidFill>
              </a:rPr>
              <a:t>WindowsFeature</a:t>
            </a:r>
            <a:r>
              <a:rPr lang="en-US" dirty="0">
                <a:solidFill>
                  <a:schemeClr val="tx1"/>
                </a:solidFill>
              </a:rPr>
              <a:t> -Name FS-NFS-Service</a:t>
            </a:r>
          </a:p>
        </p:txBody>
      </p:sp>
    </p:spTree>
    <p:extLst>
      <p:ext uri="{BB962C8B-B14F-4D97-AF65-F5344CB8AC3E}">
        <p14:creationId xmlns:p14="http://schemas.microsoft.com/office/powerpoint/2010/main" val="580695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7" grpId="0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D4DC16-7C8F-4647-B097-E39063E1F4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4676"/>
          </a:xfrm>
        </p:spPr>
        <p:txBody>
          <a:bodyPr>
            <a:normAutofit/>
          </a:bodyPr>
          <a:lstStyle/>
          <a:p>
            <a:r>
              <a:rPr lang="en-US" sz="2800" dirty="0"/>
              <a:t>Three profiles when creating a share</a:t>
            </a:r>
          </a:p>
          <a:p>
            <a:r>
              <a:rPr lang="en-US" sz="2800" b="1" dirty="0"/>
              <a:t>SMB Share – Quick</a:t>
            </a:r>
            <a:endParaRPr lang="bg-BG" sz="2800" b="1" dirty="0"/>
          </a:p>
          <a:p>
            <a:pPr lvl="1"/>
            <a:r>
              <a:rPr lang="en-US" sz="2800" dirty="0"/>
              <a:t>Full share and NTFS permissions. General purpose share</a:t>
            </a:r>
          </a:p>
          <a:p>
            <a:r>
              <a:rPr lang="en-US" sz="2800" b="1" dirty="0"/>
              <a:t>SMB Share – Advanced</a:t>
            </a:r>
            <a:endParaRPr lang="bg-BG" sz="2800" b="1" dirty="0"/>
          </a:p>
          <a:p>
            <a:pPr lvl="1"/>
            <a:r>
              <a:rPr lang="en-US" sz="2800" dirty="0"/>
              <a:t>Full share and NTFS permissions with access to additional services like quotas and file classification. Requires </a:t>
            </a:r>
            <a:r>
              <a:rPr lang="en-US" sz="2800" b="1" dirty="0"/>
              <a:t>File Server Resource Manager</a:t>
            </a:r>
            <a:endParaRPr lang="en-US" sz="2800" dirty="0"/>
          </a:p>
          <a:p>
            <a:r>
              <a:rPr lang="en-US" sz="2800" b="1" dirty="0"/>
              <a:t>SMB Share – Applications </a:t>
            </a:r>
            <a:endParaRPr lang="bg-BG" sz="2800" b="1" dirty="0"/>
          </a:p>
          <a:p>
            <a:pPr lvl="1"/>
            <a:r>
              <a:rPr lang="en-US" sz="2800" dirty="0"/>
              <a:t>Accounts specific application requirements for Hyper-V, databases, etc.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7702113-46B5-44FF-AE34-AED42A801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SMB Profiles</a:t>
            </a:r>
          </a:p>
        </p:txBody>
      </p:sp>
    </p:spTree>
    <p:extLst>
      <p:ext uri="{BB962C8B-B14F-4D97-AF65-F5344CB8AC3E}">
        <p14:creationId xmlns:p14="http://schemas.microsoft.com/office/powerpoint/2010/main" val="3319605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D4DC16-7C8F-4647-B097-E39063E1F4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r>
              <a:rPr lang="en-US" sz="3200" b="1" dirty="0"/>
              <a:t>Enable Access-based Enumeration</a:t>
            </a:r>
            <a:endParaRPr lang="bg-BG" sz="3200" b="1" dirty="0"/>
          </a:p>
          <a:p>
            <a:pPr lvl="1"/>
            <a:r>
              <a:rPr lang="en-US" sz="2800" dirty="0"/>
              <a:t>Prevents users from searching through files and folders they cannot access</a:t>
            </a:r>
          </a:p>
          <a:p>
            <a:r>
              <a:rPr lang="en-US" sz="3200" b="1" dirty="0"/>
              <a:t>Allow Caching Of Share</a:t>
            </a:r>
            <a:endParaRPr lang="bg-BG" sz="3200" b="1" dirty="0"/>
          </a:p>
          <a:p>
            <a:pPr lvl="1"/>
            <a:r>
              <a:rPr lang="en-US" sz="2800" dirty="0"/>
              <a:t>Enables client systems to maintain local copies of files they access from server shares</a:t>
            </a:r>
          </a:p>
          <a:p>
            <a:r>
              <a:rPr lang="en-US" sz="3200" b="1" dirty="0"/>
              <a:t>Enable BranchCache On The File Share</a:t>
            </a:r>
            <a:endParaRPr lang="bg-BG" sz="3200" b="1" dirty="0"/>
          </a:p>
          <a:p>
            <a:pPr lvl="1"/>
            <a:r>
              <a:rPr lang="en-US" sz="2800" dirty="0"/>
              <a:t>Enables computers at remote locations to cache files accessed from a share</a:t>
            </a:r>
          </a:p>
          <a:p>
            <a:r>
              <a:rPr lang="en-US" sz="3200" b="1" dirty="0"/>
              <a:t>Encrypt Data Access</a:t>
            </a:r>
            <a:endParaRPr lang="bg-BG" sz="3200" b="1" dirty="0"/>
          </a:p>
          <a:p>
            <a:pPr lvl="1"/>
            <a:r>
              <a:rPr lang="en-US" sz="2800" dirty="0"/>
              <a:t>Server encrypts files in the share before transmitting then to the client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7702113-46B5-44FF-AE34-AED42A801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SMB Share Settings</a:t>
            </a:r>
          </a:p>
        </p:txBody>
      </p:sp>
    </p:spTree>
    <p:extLst>
      <p:ext uri="{BB962C8B-B14F-4D97-AF65-F5344CB8AC3E}">
        <p14:creationId xmlns:p14="http://schemas.microsoft.com/office/powerpoint/2010/main" val="1992174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D4DC16-7C8F-4647-B097-E39063E1F4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NFS Share – Quick</a:t>
            </a:r>
            <a:endParaRPr lang="bg-BG" sz="3200" b="1" dirty="0"/>
          </a:p>
          <a:p>
            <a:pPr lvl="1"/>
            <a:r>
              <a:rPr lang="en-US" sz="2800" dirty="0"/>
              <a:t>Basic sharing with authentication and permissions</a:t>
            </a:r>
          </a:p>
          <a:p>
            <a:r>
              <a:rPr lang="en-US" sz="3200" b="1" dirty="0"/>
              <a:t>NFS Share – Advanced</a:t>
            </a:r>
            <a:endParaRPr lang="bg-BG" sz="3200" b="1" dirty="0"/>
          </a:p>
          <a:p>
            <a:pPr lvl="1"/>
            <a:r>
              <a:rPr lang="en-US" sz="2800" dirty="0"/>
              <a:t>Full share and NTFS permissions with access to additional services like quotas and file classification. Requires </a:t>
            </a:r>
            <a:r>
              <a:rPr lang="en-US" sz="2800" b="1" dirty="0"/>
              <a:t>File Server Resource Manager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7702113-46B5-44FF-AE34-AED42A801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NFS Profiles</a:t>
            </a:r>
          </a:p>
        </p:txBody>
      </p:sp>
    </p:spTree>
    <p:extLst>
      <p:ext uri="{BB962C8B-B14F-4D97-AF65-F5344CB8AC3E}">
        <p14:creationId xmlns:p14="http://schemas.microsoft.com/office/powerpoint/2010/main" val="2373795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D4DC16-7C8F-4647-B097-E39063E1F4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Two additional configuration steps</a:t>
            </a:r>
          </a:p>
          <a:p>
            <a:r>
              <a:rPr lang="en-US" sz="3200" dirty="0"/>
              <a:t>First is to specify folder </a:t>
            </a:r>
            <a:r>
              <a:rPr lang="en-US" sz="3200" b="1" dirty="0"/>
              <a:t>Management Properties</a:t>
            </a:r>
          </a:p>
          <a:p>
            <a:pPr lvl="1"/>
            <a:r>
              <a:rPr lang="en-US" sz="3000" dirty="0"/>
              <a:t>Select </a:t>
            </a:r>
            <a:r>
              <a:rPr lang="en-US" sz="3000" b="1" dirty="0"/>
              <a:t>Folder Usage Property</a:t>
            </a:r>
            <a:r>
              <a:rPr lang="en-US" sz="3000" dirty="0"/>
              <a:t> for the share</a:t>
            </a:r>
          </a:p>
          <a:p>
            <a:pPr lvl="1"/>
            <a:r>
              <a:rPr lang="en-US" sz="3000" dirty="0"/>
              <a:t>Set owner notification for events like denied access</a:t>
            </a:r>
          </a:p>
          <a:p>
            <a:r>
              <a:rPr lang="en-US" sz="3200" dirty="0"/>
              <a:t>Second is to apply a </a:t>
            </a:r>
            <a:r>
              <a:rPr lang="en-US" sz="3200" b="1" dirty="0"/>
              <a:t>Quota</a:t>
            </a:r>
            <a:r>
              <a:rPr lang="en-US" sz="3200" dirty="0"/>
              <a:t> to a folder or volume</a:t>
            </a:r>
          </a:p>
          <a:p>
            <a:pPr lvl="1"/>
            <a:r>
              <a:rPr lang="en-US" sz="3000" dirty="0"/>
              <a:t>Select from list of predefined quota templates</a:t>
            </a:r>
          </a:p>
          <a:p>
            <a:pPr lvl="1"/>
            <a:r>
              <a:rPr lang="en-US" sz="3000" dirty="0"/>
              <a:t>Granular control is possible as well</a:t>
            </a:r>
          </a:p>
          <a:p>
            <a:r>
              <a:rPr lang="en-US" sz="3200" dirty="0"/>
              <a:t>Both require </a:t>
            </a:r>
            <a:r>
              <a:rPr lang="en-US" sz="3200" b="1" dirty="0"/>
              <a:t>File Server Resource Manager </a:t>
            </a:r>
            <a:r>
              <a:rPr lang="en-US" sz="3200" dirty="0"/>
              <a:t>(</a:t>
            </a:r>
            <a:r>
              <a:rPr lang="en-US" sz="3200" b="1" dirty="0"/>
              <a:t>FSRM</a:t>
            </a:r>
            <a:r>
              <a:rPr lang="en-US" sz="3200" dirty="0"/>
              <a:t>) role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7702113-46B5-44FF-AE34-AED42A801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Advanced Shares</a:t>
            </a:r>
          </a:p>
        </p:txBody>
      </p:sp>
    </p:spTree>
    <p:extLst>
      <p:ext uri="{BB962C8B-B14F-4D97-AF65-F5344CB8AC3E}">
        <p14:creationId xmlns:p14="http://schemas.microsoft.com/office/powerpoint/2010/main" val="2479362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D4DC16-7C8F-4647-B097-E39063E1F4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Shared folders have their own permissions</a:t>
            </a:r>
          </a:p>
          <a:p>
            <a:pPr lvl="1"/>
            <a:r>
              <a:rPr lang="en-US" sz="3000" b="1" dirty="0"/>
              <a:t>Read </a:t>
            </a:r>
            <a:r>
              <a:rPr lang="en-US" sz="3000" dirty="0"/>
              <a:t>– display names and attributes, execute program files</a:t>
            </a:r>
            <a:endParaRPr lang="en-US" sz="3000" b="1" dirty="0"/>
          </a:p>
          <a:p>
            <a:pPr lvl="1"/>
            <a:r>
              <a:rPr lang="en-US" sz="3000" b="1" dirty="0"/>
              <a:t>Change</a:t>
            </a:r>
            <a:r>
              <a:rPr lang="en-US" sz="3000" dirty="0"/>
              <a:t> – read + create files and folders and change their content</a:t>
            </a:r>
            <a:endParaRPr lang="en-US" sz="3000" b="1" dirty="0"/>
          </a:p>
          <a:p>
            <a:pPr lvl="1"/>
            <a:r>
              <a:rPr lang="en-US" sz="3000" b="1" dirty="0"/>
              <a:t>Full Control</a:t>
            </a:r>
            <a:r>
              <a:rPr lang="en-US" sz="3000" dirty="0"/>
              <a:t> – change + permission and ownership change</a:t>
            </a:r>
            <a:endParaRPr lang="en-US" sz="3000" b="1" dirty="0"/>
          </a:p>
          <a:p>
            <a:r>
              <a:rPr lang="en-US" sz="3200" dirty="0"/>
              <a:t>Depending on the approach the </a:t>
            </a:r>
            <a:r>
              <a:rPr lang="en-US" sz="3200" b="1" dirty="0"/>
              <a:t>Everyone </a:t>
            </a:r>
            <a:r>
              <a:rPr lang="en-US" sz="3200" dirty="0"/>
              <a:t>special identity</a:t>
            </a:r>
          </a:p>
          <a:p>
            <a:pPr lvl="1"/>
            <a:r>
              <a:rPr lang="en-US" sz="3000" dirty="0"/>
              <a:t>Has the </a:t>
            </a:r>
            <a:r>
              <a:rPr lang="en-US" sz="3000" b="1" dirty="0"/>
              <a:t>Allow Read </a:t>
            </a:r>
            <a:r>
              <a:rPr lang="en-US" sz="3000" dirty="0"/>
              <a:t>permission when share created with </a:t>
            </a:r>
            <a:r>
              <a:rPr lang="en-US" sz="3000" b="1" dirty="0"/>
              <a:t>Explorer</a:t>
            </a:r>
            <a:endParaRPr lang="en-US" sz="3000" dirty="0"/>
          </a:p>
          <a:p>
            <a:pPr lvl="1"/>
            <a:r>
              <a:rPr lang="en-US" sz="3000" dirty="0"/>
              <a:t>And </a:t>
            </a:r>
            <a:r>
              <a:rPr lang="en-US" sz="3000" b="1" dirty="0"/>
              <a:t>Full Control </a:t>
            </a:r>
            <a:r>
              <a:rPr lang="en-US" sz="3000" dirty="0"/>
              <a:t>when created with </a:t>
            </a:r>
            <a:r>
              <a:rPr lang="en-US" sz="3000" b="1" dirty="0"/>
              <a:t>Server Manager</a:t>
            </a:r>
            <a:endParaRPr lang="en-US" sz="3000" dirty="0"/>
          </a:p>
          <a:p>
            <a:r>
              <a:rPr lang="en-US" sz="3200" dirty="0"/>
              <a:t>Independent from the NTFS permissions and folder structure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7702113-46B5-44FF-AE34-AED42A801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Share Permissions</a:t>
            </a:r>
          </a:p>
        </p:txBody>
      </p:sp>
    </p:spTree>
    <p:extLst>
      <p:ext uri="{BB962C8B-B14F-4D97-AF65-F5344CB8AC3E}">
        <p14:creationId xmlns:p14="http://schemas.microsoft.com/office/powerpoint/2010/main" val="2289039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EC3D611-83A9-4DFF-BD0D-AE6061924E8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defTabSz="1218987">
              <a:defRPr/>
            </a:pPr>
            <a:fld id="{C014DD1E-5D91-48A3-AD6D-45FBA980D106}" type="slidenum">
              <a:rPr lang="en-US">
                <a:solidFill>
                  <a:srgbClr val="234465"/>
                </a:solidFill>
                <a:latin typeface="Calibri" panose="020F0502020204030204"/>
              </a:rPr>
              <a:pPr defTabSz="1218987">
                <a:defRPr/>
              </a:pPr>
              <a:t>2</a:t>
            </a:fld>
            <a:endParaRPr lang="en-US" dirty="0">
              <a:solidFill>
                <a:srgbClr val="234465"/>
              </a:solidFill>
              <a:latin typeface="Calibri" panose="020F05020202040302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9102" y="1676400"/>
            <a:ext cx="1135379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987">
              <a:defRPr/>
            </a:pPr>
            <a:r>
              <a:rPr lang="en-US" sz="6600" b="1" dirty="0">
                <a:solidFill>
                  <a:srgbClr val="FFA000"/>
                </a:solidFill>
                <a:latin typeface="Calibri" panose="020F0502020204030204"/>
              </a:rPr>
              <a:t>sli.do</a:t>
            </a:r>
            <a:endParaRPr lang="bg-BG" sz="6600" b="1" dirty="0">
              <a:solidFill>
                <a:srgbClr val="FFA000"/>
              </a:solidFill>
              <a:latin typeface="Calibri" panose="020F0502020204030204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19102" y="2743200"/>
            <a:ext cx="1135379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987">
              <a:defRPr/>
            </a:pPr>
            <a:r>
              <a:rPr lang="en-US" sz="6600" b="1" dirty="0">
                <a:solidFill>
                  <a:srgbClr val="234465"/>
                </a:solidFill>
                <a:latin typeface="Calibri" panose="020F0502020204030204"/>
              </a:rPr>
              <a:t>#WSA-Advanced</a:t>
            </a:r>
            <a:endParaRPr lang="bg-BG" sz="6600" b="1" dirty="0">
              <a:solidFill>
                <a:srgbClr val="234465"/>
              </a:solidFill>
              <a:latin typeface="Calibri" panose="020F0502020204030204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FB9AD1-ADD5-4D0E-8697-8F9AC266A083}"/>
              </a:ext>
            </a:extLst>
          </p:cNvPr>
          <p:cNvSpPr txBox="1"/>
          <p:nvPr/>
        </p:nvSpPr>
        <p:spPr>
          <a:xfrm>
            <a:off x="402182" y="4014557"/>
            <a:ext cx="1137071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987">
              <a:defRPr/>
            </a:pPr>
            <a:r>
              <a:rPr lang="en-US" sz="6600" b="1" dirty="0">
                <a:solidFill>
                  <a:srgbClr val="FFA000"/>
                </a:solidFill>
                <a:latin typeface="Calibri" panose="020F0502020204030204"/>
              </a:rPr>
              <a:t>facebook.com</a:t>
            </a:r>
            <a:endParaRPr lang="bg-BG" sz="6600" b="1" dirty="0">
              <a:solidFill>
                <a:srgbClr val="FFA000"/>
              </a:solidFill>
              <a:latin typeface="Calibri" panose="020F0502020204030204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F1EF36-6894-4DF5-88AE-7CAB1EB19FFC}"/>
              </a:ext>
            </a:extLst>
          </p:cNvPr>
          <p:cNvSpPr txBox="1"/>
          <p:nvPr/>
        </p:nvSpPr>
        <p:spPr>
          <a:xfrm>
            <a:off x="220141" y="5283995"/>
            <a:ext cx="11734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987">
              <a:defRPr/>
            </a:pPr>
            <a:r>
              <a:rPr lang="bg-BG" sz="3200" b="1" dirty="0">
                <a:solidFill>
                  <a:srgbClr val="234465"/>
                </a:solidFill>
                <a:latin typeface="Calibri" panose="020F0502020204030204"/>
              </a:rPr>
              <a:t>/</a:t>
            </a:r>
            <a:r>
              <a:rPr lang="en-US" sz="3200" b="1" dirty="0">
                <a:solidFill>
                  <a:srgbClr val="234465"/>
                </a:solidFill>
                <a:latin typeface="Calibri" panose="020F0502020204030204"/>
              </a:rPr>
              <a:t>groups/WindowsSystemAdministrationAdvancedJune202</a:t>
            </a:r>
            <a:r>
              <a:rPr lang="bg-BG" sz="3200" b="1" dirty="0">
                <a:solidFill>
                  <a:srgbClr val="234465"/>
                </a:solidFill>
                <a:latin typeface="Calibri" panose="020F0502020204030204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326723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D4DC16-7C8F-4647-B097-E39063E1F4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49198" cy="5201066"/>
          </a:xfrm>
        </p:spPr>
        <p:txBody>
          <a:bodyPr>
            <a:normAutofit/>
          </a:bodyPr>
          <a:lstStyle/>
          <a:p>
            <a:r>
              <a:rPr lang="en-US" sz="3200" dirty="0"/>
              <a:t>Share manipulation</a:t>
            </a:r>
          </a:p>
          <a:p>
            <a:pPr lvl="1"/>
            <a:r>
              <a:rPr lang="en-US" sz="2800" b="1" dirty="0"/>
              <a:t>New-</a:t>
            </a:r>
            <a:r>
              <a:rPr lang="en-US" sz="2800" dirty="0"/>
              <a:t>/</a:t>
            </a:r>
            <a:r>
              <a:rPr lang="en-US" sz="2800" b="1" dirty="0"/>
              <a:t>Remove-</a:t>
            </a:r>
            <a:r>
              <a:rPr lang="en-US" sz="2800" b="1" dirty="0" err="1"/>
              <a:t>SMBShare</a:t>
            </a:r>
            <a:endParaRPr lang="en-US" sz="2800" b="1" dirty="0"/>
          </a:p>
          <a:p>
            <a:r>
              <a:rPr lang="en-US" sz="3200" dirty="0"/>
              <a:t>Session and file management</a:t>
            </a:r>
          </a:p>
          <a:p>
            <a:pPr lvl="1"/>
            <a:r>
              <a:rPr lang="en-US" sz="2800" b="1" dirty="0"/>
              <a:t>Get-</a:t>
            </a:r>
            <a:r>
              <a:rPr lang="en-US" sz="2800" dirty="0"/>
              <a:t>/</a:t>
            </a:r>
            <a:r>
              <a:rPr lang="en-US" sz="2800" b="1" dirty="0"/>
              <a:t>Close-</a:t>
            </a:r>
            <a:r>
              <a:rPr lang="en-US" sz="2800" b="1" dirty="0" err="1"/>
              <a:t>SMBSession</a:t>
            </a:r>
            <a:r>
              <a:rPr lang="en-US" sz="2800" dirty="0"/>
              <a:t> &amp; </a:t>
            </a:r>
            <a:r>
              <a:rPr lang="en-US" sz="2800" b="1" dirty="0"/>
              <a:t>Get-</a:t>
            </a:r>
            <a:r>
              <a:rPr lang="en-US" sz="2800" dirty="0"/>
              <a:t>/</a:t>
            </a:r>
            <a:r>
              <a:rPr lang="en-US" sz="2800" b="1" dirty="0"/>
              <a:t>Close-</a:t>
            </a:r>
            <a:r>
              <a:rPr lang="en-US" sz="2800" b="1" dirty="0" err="1"/>
              <a:t>SMBOpenFile</a:t>
            </a:r>
            <a:endParaRPr lang="en-US" sz="2800" b="1" dirty="0"/>
          </a:p>
          <a:p>
            <a:r>
              <a:rPr lang="en-US" sz="3200" dirty="0"/>
              <a:t>Access management</a:t>
            </a:r>
          </a:p>
          <a:p>
            <a:pPr lvl="1"/>
            <a:r>
              <a:rPr lang="en-US" sz="2800" b="1" dirty="0"/>
              <a:t>Get-</a:t>
            </a:r>
            <a:r>
              <a:rPr lang="en-US" sz="2800" dirty="0"/>
              <a:t>/</a:t>
            </a:r>
            <a:r>
              <a:rPr lang="en-US" sz="2800" b="1" dirty="0"/>
              <a:t>Grant-</a:t>
            </a:r>
            <a:r>
              <a:rPr lang="en-US" sz="2800" dirty="0"/>
              <a:t>/</a:t>
            </a:r>
            <a:r>
              <a:rPr lang="en-US" sz="2800" b="1" dirty="0"/>
              <a:t>Revoke-</a:t>
            </a:r>
            <a:r>
              <a:rPr lang="en-US" sz="2800" dirty="0"/>
              <a:t>/</a:t>
            </a:r>
            <a:r>
              <a:rPr lang="en-US" sz="2800" b="1" dirty="0"/>
              <a:t>Block-</a:t>
            </a:r>
            <a:r>
              <a:rPr lang="en-US" sz="2800" dirty="0"/>
              <a:t>/</a:t>
            </a:r>
            <a:r>
              <a:rPr lang="en-US" sz="2800" b="1" dirty="0" err="1"/>
              <a:t>Ublock-SMBShareAccess</a:t>
            </a:r>
            <a:endParaRPr lang="en-US" sz="2800" b="1" dirty="0"/>
          </a:p>
          <a:p>
            <a:r>
              <a:rPr lang="en-US" sz="3200" dirty="0"/>
              <a:t>Client and server configuration</a:t>
            </a:r>
          </a:p>
          <a:p>
            <a:pPr lvl="1"/>
            <a:r>
              <a:rPr lang="en-US" sz="2800" b="1" dirty="0"/>
              <a:t>Get-</a:t>
            </a:r>
            <a:r>
              <a:rPr lang="en-US" sz="2800" dirty="0"/>
              <a:t>/</a:t>
            </a:r>
            <a:r>
              <a:rPr lang="en-US" sz="2800" b="1" dirty="0"/>
              <a:t>Set-</a:t>
            </a:r>
            <a:r>
              <a:rPr lang="en-US" sz="2800" b="1" dirty="0" err="1"/>
              <a:t>SMBServerConfiguration</a:t>
            </a:r>
            <a:r>
              <a:rPr lang="en-US" sz="2800" dirty="0"/>
              <a:t> &amp; </a:t>
            </a:r>
            <a:r>
              <a:rPr lang="en-US" sz="2800" b="1" dirty="0"/>
              <a:t>Get-</a:t>
            </a:r>
            <a:r>
              <a:rPr lang="en-US" sz="2800" dirty="0"/>
              <a:t>/</a:t>
            </a:r>
            <a:r>
              <a:rPr lang="en-US" sz="2800" b="1" dirty="0"/>
              <a:t>Set-</a:t>
            </a:r>
            <a:r>
              <a:rPr lang="en-US" sz="2800" b="1" dirty="0" err="1"/>
              <a:t>SMBClientConfiguration</a:t>
            </a:r>
            <a:endParaRPr lang="en-US" sz="28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7702113-46B5-44FF-AE34-AED42A801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PowerShell Commands</a:t>
            </a:r>
          </a:p>
        </p:txBody>
      </p:sp>
    </p:spTree>
    <p:extLst>
      <p:ext uri="{BB962C8B-B14F-4D97-AF65-F5344CB8AC3E}">
        <p14:creationId xmlns:p14="http://schemas.microsoft.com/office/powerpoint/2010/main" val="2095690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D4DC16-7C8F-4647-B097-E39063E1F4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b="1" dirty="0"/>
              <a:t>14 </a:t>
            </a:r>
            <a:r>
              <a:rPr lang="en-US" sz="3200" b="1" dirty="0"/>
              <a:t>advanced </a:t>
            </a:r>
            <a:r>
              <a:rPr lang="en-US" sz="3200" dirty="0"/>
              <a:t>(</a:t>
            </a:r>
            <a:r>
              <a:rPr lang="en-US" sz="3200" b="1" dirty="0"/>
              <a:t>special</a:t>
            </a:r>
            <a:r>
              <a:rPr lang="en-US" sz="3200" dirty="0"/>
              <a:t>)</a:t>
            </a:r>
            <a:r>
              <a:rPr lang="en-US" sz="3200" b="1" dirty="0"/>
              <a:t> permissions </a:t>
            </a:r>
            <a:r>
              <a:rPr lang="en-US" sz="3200" dirty="0"/>
              <a:t>assignable to files and folders</a:t>
            </a:r>
          </a:p>
          <a:p>
            <a:r>
              <a:rPr lang="en-US" sz="3200" b="1" dirty="0"/>
              <a:t>6 basic </a:t>
            </a:r>
            <a:r>
              <a:rPr lang="en-US" sz="3200" dirty="0"/>
              <a:t>(</a:t>
            </a:r>
            <a:r>
              <a:rPr lang="en-US" sz="3200" b="1" dirty="0"/>
              <a:t>standard</a:t>
            </a:r>
            <a:r>
              <a:rPr lang="en-US" sz="3200" dirty="0"/>
              <a:t>)</a:t>
            </a:r>
            <a:r>
              <a:rPr lang="en-US" sz="3200" b="1" dirty="0"/>
              <a:t> permissions </a:t>
            </a:r>
            <a:r>
              <a:rPr lang="en-US" sz="3200" dirty="0"/>
              <a:t>are combinations of the advanced</a:t>
            </a:r>
          </a:p>
          <a:p>
            <a:r>
              <a:rPr lang="en-US" sz="3200" dirty="0"/>
              <a:t>Each element (file or folder) has an </a:t>
            </a:r>
            <a:r>
              <a:rPr lang="en-US" sz="3200" b="1" dirty="0"/>
              <a:t>access control list </a:t>
            </a:r>
            <a:r>
              <a:rPr lang="en-US" sz="3200" dirty="0"/>
              <a:t>(</a:t>
            </a:r>
            <a:r>
              <a:rPr lang="en-US" sz="3200" b="1" dirty="0"/>
              <a:t>ACL</a:t>
            </a:r>
            <a:r>
              <a:rPr lang="en-US" sz="3200" dirty="0"/>
              <a:t>) to store permissions</a:t>
            </a:r>
          </a:p>
          <a:p>
            <a:r>
              <a:rPr lang="en-US" sz="3200" dirty="0"/>
              <a:t>ACL is a collection of individual permission assignments called </a:t>
            </a:r>
            <a:r>
              <a:rPr lang="en-US" sz="3200" b="1" dirty="0"/>
              <a:t>access control entries</a:t>
            </a:r>
            <a:r>
              <a:rPr lang="en-US" sz="3200" dirty="0"/>
              <a:t> (</a:t>
            </a:r>
            <a:r>
              <a:rPr lang="en-US" sz="3200" b="1" dirty="0"/>
              <a:t>ACE</a:t>
            </a:r>
            <a:r>
              <a:rPr lang="en-US" sz="3200" dirty="0"/>
              <a:t>). Two types – </a:t>
            </a:r>
            <a:r>
              <a:rPr lang="en-US" sz="3200" b="1" dirty="0"/>
              <a:t>Allow</a:t>
            </a:r>
            <a:r>
              <a:rPr lang="en-US" sz="3200" dirty="0"/>
              <a:t> and </a:t>
            </a:r>
            <a:r>
              <a:rPr lang="en-US" sz="3200" b="1" dirty="0"/>
              <a:t>Deny</a:t>
            </a:r>
            <a:endParaRPr lang="en-US" sz="3200" dirty="0"/>
          </a:p>
          <a:p>
            <a:r>
              <a:rPr lang="en-US" sz="3200" dirty="0"/>
              <a:t>Each ACE consists of a </a:t>
            </a:r>
            <a:r>
              <a:rPr lang="en-US" sz="3200" b="1" dirty="0"/>
              <a:t>security principal </a:t>
            </a:r>
            <a:r>
              <a:rPr lang="en-US" sz="3200" dirty="0"/>
              <a:t>and </a:t>
            </a:r>
            <a:r>
              <a:rPr lang="en-US" sz="3200" b="1" dirty="0"/>
              <a:t>assigned permissions</a:t>
            </a:r>
            <a:endParaRPr lang="bg-BG" sz="32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7702113-46B5-44FF-AE34-AED42A801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File and Folder Permissions</a:t>
            </a:r>
          </a:p>
        </p:txBody>
      </p:sp>
    </p:spTree>
    <p:extLst>
      <p:ext uri="{BB962C8B-B14F-4D97-AF65-F5344CB8AC3E}">
        <p14:creationId xmlns:p14="http://schemas.microsoft.com/office/powerpoint/2010/main" val="4156010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D4DC16-7C8F-4647-B097-E39063E1F4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b="1" dirty="0"/>
              <a:t>Security principals </a:t>
            </a:r>
            <a:r>
              <a:rPr lang="en-US" sz="3400" dirty="0"/>
              <a:t>can be </a:t>
            </a:r>
            <a:r>
              <a:rPr lang="en-US" sz="3400" b="1" dirty="0"/>
              <a:t>users</a:t>
            </a:r>
            <a:r>
              <a:rPr lang="en-US" sz="3400" dirty="0"/>
              <a:t>, </a:t>
            </a:r>
            <a:r>
              <a:rPr lang="en-US" sz="3400" b="1" dirty="0"/>
              <a:t>groups</a:t>
            </a:r>
            <a:r>
              <a:rPr lang="en-US" sz="3400" dirty="0"/>
              <a:t>, or </a:t>
            </a:r>
            <a:r>
              <a:rPr lang="en-US" sz="3400" b="1" dirty="0"/>
              <a:t>computers</a:t>
            </a:r>
          </a:p>
          <a:p>
            <a:r>
              <a:rPr lang="en-US" sz="3400" dirty="0"/>
              <a:t>Best practice is to </a:t>
            </a:r>
            <a:r>
              <a:rPr lang="en-US" sz="3400" b="1" dirty="0"/>
              <a:t>assign permissions to groups</a:t>
            </a:r>
          </a:p>
          <a:p>
            <a:r>
              <a:rPr lang="en-US" sz="3400" dirty="0"/>
              <a:t>When a files is moved to another NTFS drive, </a:t>
            </a:r>
            <a:r>
              <a:rPr lang="en-US" sz="3400" b="1" dirty="0"/>
              <a:t>its permissions go with it</a:t>
            </a:r>
          </a:p>
          <a:p>
            <a:r>
              <a:rPr lang="en-US" sz="3400" dirty="0"/>
              <a:t>Good practice is to set share permissions to Full Control and manage the NTFS permissions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7702113-46B5-44FF-AE34-AED42A801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File and Folder Permissions</a:t>
            </a:r>
          </a:p>
        </p:txBody>
      </p:sp>
    </p:spTree>
    <p:extLst>
      <p:ext uri="{BB962C8B-B14F-4D97-AF65-F5344CB8AC3E}">
        <p14:creationId xmlns:p14="http://schemas.microsoft.com/office/powerpoint/2010/main" val="3107687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D4DC16-7C8F-4647-B097-E39063E1F4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Two approaches for permissions management</a:t>
            </a:r>
          </a:p>
          <a:p>
            <a:pPr lvl="1"/>
            <a:r>
              <a:rPr lang="en-US" sz="3000" b="1" dirty="0"/>
              <a:t>Additive</a:t>
            </a:r>
            <a:r>
              <a:rPr lang="en-US" sz="3000" dirty="0"/>
              <a:t> – start with no permissions and grant allow permissions</a:t>
            </a:r>
          </a:p>
          <a:p>
            <a:pPr lvl="1"/>
            <a:r>
              <a:rPr lang="en-US" sz="3000" b="1" dirty="0"/>
              <a:t>Subtractive </a:t>
            </a:r>
            <a:r>
              <a:rPr lang="en-US" sz="3000" dirty="0"/>
              <a:t>– start with full control and grant deny permissions</a:t>
            </a:r>
            <a:endParaRPr lang="en-US" sz="3000" b="1" dirty="0"/>
          </a:p>
          <a:p>
            <a:r>
              <a:rPr lang="en-US" sz="3200" dirty="0"/>
              <a:t>The </a:t>
            </a:r>
            <a:r>
              <a:rPr lang="en-US" sz="3200" b="1" dirty="0"/>
              <a:t>additive approach </a:t>
            </a:r>
            <a:r>
              <a:rPr lang="en-US" sz="3200" dirty="0"/>
              <a:t>is the </a:t>
            </a:r>
            <a:r>
              <a:rPr lang="en-US" sz="3200" b="1" dirty="0"/>
              <a:t>preferred one</a:t>
            </a:r>
          </a:p>
          <a:p>
            <a:r>
              <a:rPr lang="en-US" sz="3200" dirty="0"/>
              <a:t>Permissions are </a:t>
            </a:r>
            <a:r>
              <a:rPr lang="en-US" sz="3200" b="1" dirty="0"/>
              <a:t>inherited</a:t>
            </a:r>
            <a:r>
              <a:rPr lang="en-US" sz="3200" dirty="0"/>
              <a:t>. Inheritance </a:t>
            </a:r>
            <a:r>
              <a:rPr lang="en-US" sz="3200" b="1" dirty="0"/>
              <a:t>can be turned off</a:t>
            </a:r>
          </a:p>
          <a:p>
            <a:r>
              <a:rPr lang="en-US" sz="3200" b="1" dirty="0"/>
              <a:t>Allow</a:t>
            </a:r>
            <a:r>
              <a:rPr lang="en-US" sz="3200" dirty="0"/>
              <a:t> permissions </a:t>
            </a:r>
            <a:r>
              <a:rPr lang="en-US" sz="3200" b="1" dirty="0"/>
              <a:t>are cumulative</a:t>
            </a:r>
          </a:p>
          <a:p>
            <a:r>
              <a:rPr lang="en-US" sz="3200" b="1" dirty="0"/>
              <a:t>Deny</a:t>
            </a:r>
            <a:r>
              <a:rPr lang="en-US" sz="3200" dirty="0"/>
              <a:t> permissions </a:t>
            </a:r>
            <a:r>
              <a:rPr lang="en-US" sz="3200" b="1" dirty="0"/>
              <a:t>override allow </a:t>
            </a:r>
            <a:r>
              <a:rPr lang="en-US" sz="3200" dirty="0"/>
              <a:t>permissions</a:t>
            </a:r>
          </a:p>
          <a:p>
            <a:r>
              <a:rPr lang="en-US" sz="3200" b="1" dirty="0"/>
              <a:t>Explicit</a:t>
            </a:r>
            <a:r>
              <a:rPr lang="en-US" sz="3200" dirty="0"/>
              <a:t> permissions </a:t>
            </a:r>
            <a:r>
              <a:rPr lang="en-US" sz="3200" b="1" dirty="0"/>
              <a:t>take precedence over inherited </a:t>
            </a:r>
            <a:r>
              <a:rPr lang="en-US" sz="3200" dirty="0"/>
              <a:t>permissions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7702113-46B5-44FF-AE34-AED42A801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Permissions Continued</a:t>
            </a:r>
          </a:p>
        </p:txBody>
      </p:sp>
    </p:spTree>
    <p:extLst>
      <p:ext uri="{BB962C8B-B14F-4D97-AF65-F5344CB8AC3E}">
        <p14:creationId xmlns:p14="http://schemas.microsoft.com/office/powerpoint/2010/main" val="3618148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Practice: Storage 101</a:t>
            </a:r>
            <a:endParaRPr lang="bg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A1BDA3-1568-4FA9-867E-D3CB207F282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Local and Shared Storage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602216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Storage 102</a:t>
            </a:r>
            <a:endParaRPr lang="bg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A1BDA3-1568-4FA9-867E-D3CB207F282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Server Storage: DFS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208377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D4DC16-7C8F-4647-B097-E39063E1F4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Traditional file shares solve problems but </a:t>
            </a:r>
            <a:r>
              <a:rPr lang="en-US" sz="3200" b="1" dirty="0"/>
              <a:t>introduce issues </a:t>
            </a:r>
            <a:r>
              <a:rPr lang="en-US" sz="3200" dirty="0"/>
              <a:t>as well</a:t>
            </a:r>
          </a:p>
          <a:p>
            <a:r>
              <a:rPr lang="en-US" sz="3200" dirty="0"/>
              <a:t>Distributed file system aims to solve two of them</a:t>
            </a:r>
          </a:p>
          <a:p>
            <a:r>
              <a:rPr lang="en-US" sz="3200" dirty="0"/>
              <a:t>It automatically </a:t>
            </a:r>
            <a:r>
              <a:rPr lang="en-US" sz="3200" b="1" dirty="0"/>
              <a:t>replicates file shares </a:t>
            </a:r>
            <a:r>
              <a:rPr lang="en-US" sz="3200" dirty="0"/>
              <a:t>on one or more servers</a:t>
            </a:r>
          </a:p>
          <a:p>
            <a:r>
              <a:rPr lang="en-US" sz="3200" dirty="0"/>
              <a:t>Additionally, it provides </a:t>
            </a:r>
            <a:r>
              <a:rPr lang="en-US" sz="3200" b="1" dirty="0"/>
              <a:t>single UNC address </a:t>
            </a:r>
            <a:r>
              <a:rPr lang="en-US" sz="3200" dirty="0"/>
              <a:t>to be used by clients</a:t>
            </a:r>
          </a:p>
          <a:p>
            <a:r>
              <a:rPr lang="en-US" sz="3200" dirty="0"/>
              <a:t>The client is directed to the </a:t>
            </a:r>
            <a:r>
              <a:rPr lang="en-US" sz="3200" b="1" dirty="0"/>
              <a:t>closest available server</a:t>
            </a:r>
          </a:p>
          <a:p>
            <a:r>
              <a:rPr lang="en-US" sz="3200" b="1" dirty="0"/>
              <a:t>Built-in conflict management </a:t>
            </a:r>
            <a:r>
              <a:rPr lang="en-US" sz="3200" dirty="0"/>
              <a:t>system to avoid problems when users are editing the same file at the same time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7702113-46B5-44FF-AE34-AED42A801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Distributed File System (DFS)</a:t>
            </a:r>
          </a:p>
        </p:txBody>
      </p:sp>
    </p:spTree>
    <p:extLst>
      <p:ext uri="{BB962C8B-B14F-4D97-AF65-F5344CB8AC3E}">
        <p14:creationId xmlns:p14="http://schemas.microsoft.com/office/powerpoint/2010/main" val="1014444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D4DC16-7C8F-4647-B097-E39063E1F4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It is a collection of DFS shared folders</a:t>
            </a:r>
          </a:p>
          <a:p>
            <a:r>
              <a:rPr lang="en-US" sz="3200" b="1" dirty="0"/>
              <a:t>Domain-based</a:t>
            </a:r>
            <a:r>
              <a:rPr lang="en-US" sz="3200" dirty="0"/>
              <a:t> namespace stores configuration data in AD</a:t>
            </a:r>
          </a:p>
          <a:p>
            <a:r>
              <a:rPr lang="en-US" sz="3200" b="1" dirty="0"/>
              <a:t>Stand-alone</a:t>
            </a:r>
            <a:r>
              <a:rPr lang="en-US" sz="3200" dirty="0"/>
              <a:t> namespace stores configuration data in the registry of a single server. If the server fails, the entire namespace becomes unavailable</a:t>
            </a:r>
          </a:p>
          <a:p>
            <a:r>
              <a:rPr lang="en-US" sz="3200" dirty="0"/>
              <a:t>In PowerShell can be installed with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7702113-46B5-44FF-AE34-AED42A801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DFS Namespace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C0021642-3DB1-4AD7-93F5-A4FEF5CE5D8F}"/>
              </a:ext>
            </a:extLst>
          </p:cNvPr>
          <p:cNvSpPr txBox="1">
            <a:spLocks/>
          </p:cNvSpPr>
          <p:nvPr/>
        </p:nvSpPr>
        <p:spPr>
          <a:xfrm>
            <a:off x="762000" y="4800600"/>
            <a:ext cx="10668000" cy="5334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>
            <a:defPPr>
              <a:defRPr lang="en-US"/>
            </a:defPPr>
            <a:lvl1pPr defTabSz="1218438">
              <a:spcBef>
                <a:spcPts val="600"/>
              </a:spcBef>
              <a:spcAft>
                <a:spcPts val="600"/>
              </a:spcAft>
              <a:defRPr sz="2000" b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dirty="0">
                <a:solidFill>
                  <a:schemeClr val="tx1"/>
                </a:solidFill>
              </a:rPr>
              <a:t>Install-</a:t>
            </a:r>
            <a:r>
              <a:rPr lang="en-US" dirty="0" err="1">
                <a:solidFill>
                  <a:schemeClr val="tx1"/>
                </a:solidFill>
              </a:rPr>
              <a:t>WindowsFeature</a:t>
            </a:r>
            <a:r>
              <a:rPr lang="en-US" dirty="0">
                <a:solidFill>
                  <a:schemeClr val="tx1"/>
                </a:solidFill>
              </a:rPr>
              <a:t> -Name FS-DFS-Namespace</a:t>
            </a:r>
          </a:p>
        </p:txBody>
      </p:sp>
    </p:spTree>
    <p:extLst>
      <p:ext uri="{BB962C8B-B14F-4D97-AF65-F5344CB8AC3E}">
        <p14:creationId xmlns:p14="http://schemas.microsoft.com/office/powerpoint/2010/main" val="999858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D4DC16-7C8F-4647-B097-E39063E1F4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 copy of a DFS folder is called </a:t>
            </a:r>
            <a:r>
              <a:rPr lang="en-US" sz="3200" b="1" dirty="0"/>
              <a:t>replica</a:t>
            </a:r>
          </a:p>
          <a:p>
            <a:r>
              <a:rPr lang="en-US" sz="3200" dirty="0"/>
              <a:t>Replication is the process that ensures each replica is up to date</a:t>
            </a:r>
          </a:p>
          <a:p>
            <a:r>
              <a:rPr lang="en-US" sz="3200" dirty="0"/>
              <a:t>DFS uses </a:t>
            </a:r>
            <a:r>
              <a:rPr lang="en-US" sz="3200" b="1" dirty="0"/>
              <a:t>block-level replication</a:t>
            </a:r>
          </a:p>
          <a:p>
            <a:r>
              <a:rPr lang="en-US" sz="3200" dirty="0"/>
              <a:t>Conflict resolution model for edited files is </a:t>
            </a:r>
            <a:r>
              <a:rPr lang="en-US" sz="3200" b="1" dirty="0"/>
              <a:t>last writer wins</a:t>
            </a:r>
            <a:r>
              <a:rPr lang="en-US" sz="3200" dirty="0"/>
              <a:t> while for new files it is </a:t>
            </a:r>
            <a:r>
              <a:rPr lang="en-US" sz="3200" b="1" dirty="0"/>
              <a:t>earliest creator wins</a:t>
            </a:r>
            <a:endParaRPr lang="en-US" sz="3200" dirty="0"/>
          </a:p>
          <a:p>
            <a:r>
              <a:rPr lang="en-US" sz="3200" dirty="0"/>
              <a:t>In event of conflict, objects that </a:t>
            </a:r>
            <a:r>
              <a:rPr lang="en-US" sz="3200" b="1" dirty="0"/>
              <a:t>lose</a:t>
            </a:r>
            <a:r>
              <a:rPr lang="en-US" sz="3200" dirty="0"/>
              <a:t> the conflict are moved to a special </a:t>
            </a:r>
            <a:r>
              <a:rPr lang="en-US" sz="3200" b="1" dirty="0"/>
              <a:t>Conflict and Deleted</a:t>
            </a:r>
            <a:r>
              <a:rPr lang="en-US" sz="3200" dirty="0"/>
              <a:t> folder</a:t>
            </a:r>
          </a:p>
          <a:p>
            <a:r>
              <a:rPr lang="en-US" sz="3200" dirty="0"/>
              <a:t>In PowerShell can be installed with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7702113-46B5-44FF-AE34-AED42A801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DFS Replication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B07F4EB-63DF-4616-813F-A094EB5FE62F}"/>
              </a:ext>
            </a:extLst>
          </p:cNvPr>
          <p:cNvSpPr txBox="1">
            <a:spLocks/>
          </p:cNvSpPr>
          <p:nvPr/>
        </p:nvSpPr>
        <p:spPr>
          <a:xfrm>
            <a:off x="762000" y="6062657"/>
            <a:ext cx="10668000" cy="5334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>
            <a:defPPr>
              <a:defRPr lang="en-US"/>
            </a:defPPr>
            <a:lvl1pPr defTabSz="1218438">
              <a:spcBef>
                <a:spcPts val="600"/>
              </a:spcBef>
              <a:spcAft>
                <a:spcPts val="600"/>
              </a:spcAft>
              <a:defRPr sz="2000" b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dirty="0">
                <a:solidFill>
                  <a:schemeClr val="tx1"/>
                </a:solidFill>
              </a:rPr>
              <a:t>Install-</a:t>
            </a:r>
            <a:r>
              <a:rPr lang="en-US" dirty="0" err="1">
                <a:solidFill>
                  <a:schemeClr val="tx1"/>
                </a:solidFill>
              </a:rPr>
              <a:t>WindowsFeature</a:t>
            </a:r>
            <a:r>
              <a:rPr lang="en-US" dirty="0">
                <a:solidFill>
                  <a:schemeClr val="tx1"/>
                </a:solidFill>
              </a:rPr>
              <a:t> -Name FS-DFS-Replication</a:t>
            </a:r>
          </a:p>
        </p:txBody>
      </p:sp>
    </p:spTree>
    <p:extLst>
      <p:ext uri="{BB962C8B-B14F-4D97-AF65-F5344CB8AC3E}">
        <p14:creationId xmlns:p14="http://schemas.microsoft.com/office/powerpoint/2010/main" val="1913016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D4DC16-7C8F-4647-B097-E39063E1F4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Each copy of a replica is called a </a:t>
            </a:r>
            <a:r>
              <a:rPr lang="en-US" sz="3200" b="1" dirty="0"/>
              <a:t>folder target</a:t>
            </a:r>
            <a:endParaRPr lang="en-US" sz="3200" dirty="0"/>
          </a:p>
          <a:p>
            <a:r>
              <a:rPr lang="en-US" sz="3200" dirty="0"/>
              <a:t>Folder targets can be hosted on </a:t>
            </a:r>
            <a:r>
              <a:rPr lang="en-US" sz="3200" b="1" dirty="0"/>
              <a:t>computers with replication role</a:t>
            </a:r>
          </a:p>
          <a:p>
            <a:r>
              <a:rPr lang="en-US" sz="3200" dirty="0"/>
              <a:t>Each replicated folder can have </a:t>
            </a:r>
            <a:r>
              <a:rPr lang="en-US" sz="3200" b="1" dirty="0"/>
              <a:t>multiple folder targets</a:t>
            </a:r>
          </a:p>
          <a:p>
            <a:r>
              <a:rPr lang="en-US" sz="3200" b="1" dirty="0"/>
              <a:t>Replication schedules</a:t>
            </a:r>
            <a:r>
              <a:rPr lang="en-US" sz="3200" dirty="0"/>
              <a:t> determine how and when replication partners communicate with each other</a:t>
            </a:r>
            <a:endParaRPr lang="en-US" sz="32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7702113-46B5-44FF-AE34-AED42A801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DFS Replicated Folders and Targets</a:t>
            </a:r>
          </a:p>
        </p:txBody>
      </p:sp>
    </p:spTree>
    <p:extLst>
      <p:ext uri="{BB962C8B-B14F-4D97-AF65-F5344CB8AC3E}">
        <p14:creationId xmlns:p14="http://schemas.microsoft.com/office/powerpoint/2010/main" val="1523970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This Module (M1)</a:t>
            </a:r>
            <a:endParaRPr lang="bg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A1BDA3-1568-4FA9-867E-D3CB207F282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Topics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62218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D4DC16-7C8F-4647-B097-E39063E1F4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Replication group</a:t>
            </a:r>
            <a:r>
              <a:rPr lang="en-US" sz="3200" dirty="0"/>
              <a:t> is a collection of servers hosting copies of a replicated folder</a:t>
            </a:r>
            <a:endParaRPr lang="en-US" sz="3200" b="1" dirty="0"/>
          </a:p>
          <a:p>
            <a:r>
              <a:rPr lang="en-US" sz="3200" dirty="0"/>
              <a:t>For a replication group a topology (the data flow) and a primary member (data source) are selected</a:t>
            </a:r>
          </a:p>
          <a:p>
            <a:r>
              <a:rPr lang="en-US" sz="3200" b="1" dirty="0"/>
              <a:t>Hub and spoke</a:t>
            </a:r>
            <a:r>
              <a:rPr lang="en-US" sz="3200" dirty="0"/>
              <a:t> topology has hub members (data originators) and spoke members (replication targets)</a:t>
            </a:r>
          </a:p>
          <a:p>
            <a:r>
              <a:rPr lang="en-US" sz="3200" dirty="0"/>
              <a:t>In the</a:t>
            </a:r>
            <a:r>
              <a:rPr lang="en-US" sz="3200" b="1" dirty="0"/>
              <a:t> Full mesh</a:t>
            </a:r>
            <a:r>
              <a:rPr lang="en-US" sz="3200" dirty="0"/>
              <a:t> topology, each member can replicate with others</a:t>
            </a:r>
          </a:p>
          <a:p>
            <a:r>
              <a:rPr lang="en-US" sz="3200" dirty="0"/>
              <a:t>Select </a:t>
            </a:r>
            <a:r>
              <a:rPr lang="en-US" sz="3200" b="1" dirty="0"/>
              <a:t>No topology</a:t>
            </a:r>
            <a:r>
              <a:rPr lang="en-US" sz="3200" dirty="0"/>
              <a:t> to create a custom one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7702113-46B5-44FF-AE34-AED42A801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DFS Replication Topologies</a:t>
            </a:r>
          </a:p>
        </p:txBody>
      </p:sp>
    </p:spTree>
    <p:extLst>
      <p:ext uri="{BB962C8B-B14F-4D97-AF65-F5344CB8AC3E}">
        <p14:creationId xmlns:p14="http://schemas.microsoft.com/office/powerpoint/2010/main" val="4218383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Storage 102</a:t>
            </a:r>
            <a:endParaRPr lang="bg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A1BDA3-1568-4FA9-867E-D3CB207F282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Server Storage: Spaces and Pools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58587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D4DC16-7C8F-4647-B097-E39063E1F4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Storage Spaces </a:t>
            </a:r>
            <a:r>
              <a:rPr lang="en-US" sz="3200" dirty="0"/>
              <a:t>is a disk virtualization technology</a:t>
            </a:r>
            <a:endParaRPr lang="bg-BG" sz="3200" dirty="0"/>
          </a:p>
          <a:p>
            <a:r>
              <a:rPr lang="en-US" sz="3200" dirty="0"/>
              <a:t>It combines the storage space from multiple drives and allocates it to create virtual disks of any size</a:t>
            </a:r>
          </a:p>
          <a:p>
            <a:r>
              <a:rPr lang="en-US" sz="3200" dirty="0"/>
              <a:t>Allocated space is used to create </a:t>
            </a:r>
            <a:r>
              <a:rPr lang="en-US" sz="3200" b="1" dirty="0"/>
              <a:t>storage pools</a:t>
            </a:r>
            <a:endParaRPr lang="en-US" sz="3200" dirty="0"/>
          </a:p>
          <a:p>
            <a:r>
              <a:rPr lang="en-US" sz="3200" dirty="0"/>
              <a:t>Space in the storage pools is used to create </a:t>
            </a:r>
            <a:r>
              <a:rPr lang="en-US" sz="3200" b="1" dirty="0"/>
              <a:t>virtual disks</a:t>
            </a:r>
            <a:r>
              <a:rPr lang="en-US" sz="3200" dirty="0"/>
              <a:t> (not the same as VHD or VHDX disks)</a:t>
            </a:r>
            <a:endParaRPr lang="bg-BG" sz="3200" b="1" dirty="0"/>
          </a:p>
          <a:p>
            <a:r>
              <a:rPr lang="en-US" sz="3200" dirty="0"/>
              <a:t>Finally, we consume it via </a:t>
            </a:r>
            <a:r>
              <a:rPr lang="en-US" sz="3200" b="1" dirty="0"/>
              <a:t>volumes</a:t>
            </a:r>
            <a:r>
              <a:rPr lang="en-US" sz="3200" dirty="0"/>
              <a:t> created in the virtual disks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7702113-46B5-44FF-AE34-AED42A801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Storage Spaces and Storage Pools</a:t>
            </a:r>
          </a:p>
        </p:txBody>
      </p:sp>
    </p:spTree>
    <p:extLst>
      <p:ext uri="{BB962C8B-B14F-4D97-AF65-F5344CB8AC3E}">
        <p14:creationId xmlns:p14="http://schemas.microsoft.com/office/powerpoint/2010/main" val="2826422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D4DC16-7C8F-4647-B097-E39063E1F4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/>
              <a:t>Virtual disks support multiple layouts incl. for </a:t>
            </a:r>
            <a:r>
              <a:rPr lang="en-US" sz="3200" b="1" dirty="0"/>
              <a:t>fault tolerance</a:t>
            </a:r>
          </a:p>
          <a:p>
            <a:pPr lvl="1"/>
            <a:r>
              <a:rPr lang="en-US" sz="3000" b="1" dirty="0"/>
              <a:t>Simple</a:t>
            </a:r>
            <a:r>
              <a:rPr lang="bg-BG" sz="3000" dirty="0"/>
              <a:t> – </a:t>
            </a:r>
            <a:r>
              <a:rPr lang="en-US" sz="3000" dirty="0"/>
              <a:t>data is striped across all disks with no fault tolerance</a:t>
            </a:r>
            <a:endParaRPr lang="en-US" sz="3000" b="1" dirty="0"/>
          </a:p>
          <a:p>
            <a:pPr lvl="1"/>
            <a:r>
              <a:rPr lang="en-US" sz="3000" b="1" dirty="0"/>
              <a:t>Mirror</a:t>
            </a:r>
            <a:r>
              <a:rPr lang="en-US" sz="3000" dirty="0"/>
              <a:t> – same data is written on two or three disks</a:t>
            </a:r>
            <a:endParaRPr lang="en-US" sz="3000" b="1" dirty="0"/>
          </a:p>
          <a:p>
            <a:pPr lvl="1"/>
            <a:r>
              <a:rPr lang="en-US" sz="3000" b="1" dirty="0"/>
              <a:t>Parity</a:t>
            </a:r>
            <a:r>
              <a:rPr lang="en-US" sz="3000" dirty="0"/>
              <a:t> – data stripes along with parity information are written on </a:t>
            </a:r>
            <a:r>
              <a:rPr lang="en-US" sz="3000" b="1" dirty="0"/>
              <a:t>three or more disks</a:t>
            </a:r>
          </a:p>
          <a:p>
            <a:r>
              <a:rPr lang="en-US" sz="3200" dirty="0"/>
              <a:t>Virtual disks can be provisioned in two ways</a:t>
            </a:r>
          </a:p>
          <a:p>
            <a:pPr lvl="1"/>
            <a:r>
              <a:rPr lang="en-US" sz="3000" b="1" dirty="0"/>
              <a:t>Thin </a:t>
            </a:r>
            <a:r>
              <a:rPr lang="en-US" sz="3000" dirty="0"/>
              <a:t>– maximum size is specified. The space is allocated when needed</a:t>
            </a:r>
            <a:endParaRPr lang="en-US" sz="3000" b="1" dirty="0"/>
          </a:p>
          <a:p>
            <a:pPr lvl="1"/>
            <a:r>
              <a:rPr lang="en-US" sz="3000" b="1" dirty="0"/>
              <a:t>Fixed </a:t>
            </a:r>
            <a:r>
              <a:rPr lang="en-US" sz="3000" dirty="0"/>
              <a:t>– size is specified, and all space is allocated immediately</a:t>
            </a:r>
            <a:endParaRPr lang="en-US" sz="30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7702113-46B5-44FF-AE34-AED42A801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Provisioning and Layouts</a:t>
            </a:r>
          </a:p>
        </p:txBody>
      </p:sp>
    </p:spTree>
    <p:extLst>
      <p:ext uri="{BB962C8B-B14F-4D97-AF65-F5344CB8AC3E}">
        <p14:creationId xmlns:p14="http://schemas.microsoft.com/office/powerpoint/2010/main" val="1097053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D4DC16-7C8F-4647-B097-E39063E1F4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For a disk to be eligible to be part of a pool it must be online, and its entire space must be unallocated</a:t>
            </a:r>
          </a:p>
          <a:p>
            <a:r>
              <a:rPr lang="en-US" sz="3200" dirty="0"/>
              <a:t>Disks are added with allocation of </a:t>
            </a:r>
            <a:r>
              <a:rPr lang="en-US" sz="3200" b="1" dirty="0"/>
              <a:t>Automatic</a:t>
            </a:r>
            <a:r>
              <a:rPr lang="en-US" sz="3200" dirty="0"/>
              <a:t> or </a:t>
            </a:r>
            <a:r>
              <a:rPr lang="en-US" sz="3200" b="1" dirty="0"/>
              <a:t>Hot Spare</a:t>
            </a:r>
            <a:r>
              <a:rPr lang="en-US" sz="3200" dirty="0"/>
              <a:t>. The latter is an additional way to provide fault tolerance </a:t>
            </a:r>
          </a:p>
          <a:p>
            <a:r>
              <a:rPr lang="en-US" sz="3200" dirty="0"/>
              <a:t>Storage pool can be expanded at any time by adding physical disks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7702113-46B5-44FF-AE34-AED42A801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Disks in a Storage Pool</a:t>
            </a:r>
          </a:p>
        </p:txBody>
      </p:sp>
    </p:spTree>
    <p:extLst>
      <p:ext uri="{BB962C8B-B14F-4D97-AF65-F5344CB8AC3E}">
        <p14:creationId xmlns:p14="http://schemas.microsoft.com/office/powerpoint/2010/main" val="3817873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Storage 102</a:t>
            </a:r>
            <a:endParaRPr lang="bg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A1BDA3-1568-4FA9-867E-D3CB207F282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Server Storage: iSCSI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943513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D4DC16-7C8F-4647-B097-E39063E1F4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5585675"/>
          </a:xfrm>
        </p:spPr>
        <p:txBody>
          <a:bodyPr>
            <a:noAutofit/>
          </a:bodyPr>
          <a:lstStyle/>
          <a:p>
            <a:r>
              <a:rPr lang="en-US" sz="2700" dirty="0"/>
              <a:t>SANs used specialized protocols used, like </a:t>
            </a:r>
            <a:r>
              <a:rPr lang="en-US" sz="2700" b="1" dirty="0" err="1"/>
              <a:t>Fibre</a:t>
            </a:r>
            <a:r>
              <a:rPr lang="en-US" sz="2700" b="1" dirty="0"/>
              <a:t> Channel</a:t>
            </a:r>
          </a:p>
          <a:p>
            <a:r>
              <a:rPr lang="en-US" sz="2700" dirty="0"/>
              <a:t>They required specialized and expensive hardware</a:t>
            </a:r>
          </a:p>
          <a:p>
            <a:r>
              <a:rPr lang="en-US" sz="2700" b="1" dirty="0"/>
              <a:t>Internet Small Computer System Interface </a:t>
            </a:r>
            <a:r>
              <a:rPr lang="en-US" sz="2700" dirty="0"/>
              <a:t>(</a:t>
            </a:r>
            <a:r>
              <a:rPr lang="en-US" sz="2700" b="1" dirty="0"/>
              <a:t>iSCSI</a:t>
            </a:r>
            <a:r>
              <a:rPr lang="en-US" sz="2700" dirty="0"/>
              <a:t>) is an alternative</a:t>
            </a:r>
          </a:p>
          <a:p>
            <a:r>
              <a:rPr lang="en-US" sz="2700" dirty="0"/>
              <a:t>iSCSI uses a </a:t>
            </a:r>
            <a:r>
              <a:rPr lang="en-US" sz="2700" b="1" dirty="0"/>
              <a:t>standard IP network</a:t>
            </a:r>
          </a:p>
          <a:p>
            <a:r>
              <a:rPr lang="en-US" sz="2700" dirty="0"/>
              <a:t>Two elements</a:t>
            </a:r>
          </a:p>
          <a:p>
            <a:pPr lvl="1"/>
            <a:r>
              <a:rPr lang="en-US" sz="2500" b="1" dirty="0"/>
              <a:t>Initiators</a:t>
            </a:r>
            <a:r>
              <a:rPr lang="en-US" sz="2500" dirty="0"/>
              <a:t> (hardware or software) of the SCSI communication</a:t>
            </a:r>
          </a:p>
          <a:p>
            <a:pPr lvl="1"/>
            <a:r>
              <a:rPr lang="en-US" sz="2500" b="1" dirty="0"/>
              <a:t>Targets</a:t>
            </a:r>
            <a:r>
              <a:rPr lang="en-US" sz="2500" dirty="0"/>
              <a:t> receive SCSI commands and passes them to the storage device</a:t>
            </a:r>
          </a:p>
          <a:p>
            <a:r>
              <a:rPr lang="en-US" sz="2700" b="1" dirty="0"/>
              <a:t>Host bus adapters </a:t>
            </a:r>
            <a:r>
              <a:rPr lang="en-US" sz="2700" dirty="0"/>
              <a:t>(</a:t>
            </a:r>
            <a:r>
              <a:rPr lang="en-US" sz="2700" b="1" dirty="0"/>
              <a:t>HBA</a:t>
            </a:r>
            <a:r>
              <a:rPr lang="en-US" sz="2700" dirty="0"/>
              <a:t>) are hardware devices that can be initiators or targets</a:t>
            </a:r>
          </a:p>
          <a:p>
            <a:r>
              <a:rPr lang="en-US" sz="2700" dirty="0"/>
              <a:t>A </a:t>
            </a:r>
            <a:r>
              <a:rPr lang="en-US" sz="2700" b="1" dirty="0"/>
              <a:t>logical unit number </a:t>
            </a:r>
            <a:r>
              <a:rPr lang="en-US" sz="2700" dirty="0"/>
              <a:t>(</a:t>
            </a:r>
            <a:r>
              <a:rPr lang="en-US" sz="2700" b="1" dirty="0"/>
              <a:t>LUN</a:t>
            </a:r>
            <a:r>
              <a:rPr lang="en-US" sz="2700" dirty="0"/>
              <a:t>) is an address used to identify a storage resource</a:t>
            </a:r>
          </a:p>
          <a:p>
            <a:r>
              <a:rPr lang="en-US" sz="2700" dirty="0"/>
              <a:t>Single device or array can have multiple LUNs represented by multiple targets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7702113-46B5-44FF-AE34-AED42A801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Road to iSCSI</a:t>
            </a:r>
          </a:p>
        </p:txBody>
      </p:sp>
    </p:spTree>
    <p:extLst>
      <p:ext uri="{BB962C8B-B14F-4D97-AF65-F5344CB8AC3E}">
        <p14:creationId xmlns:p14="http://schemas.microsoft.com/office/powerpoint/2010/main" val="353480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D4DC16-7C8F-4647-B097-E39063E1F4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Requires the </a:t>
            </a:r>
            <a:r>
              <a:rPr lang="en-US" sz="3200" b="1" dirty="0"/>
              <a:t>iSCSI Target Server </a:t>
            </a:r>
            <a:r>
              <a:rPr lang="en-US" sz="3200" dirty="0"/>
              <a:t>role service</a:t>
            </a:r>
          </a:p>
          <a:p>
            <a:r>
              <a:rPr lang="en-US" sz="3200" dirty="0"/>
              <a:t>Installed via Server Manager or PowerShell</a:t>
            </a:r>
          </a:p>
          <a:p>
            <a:endParaRPr lang="en-US" sz="3200" dirty="0"/>
          </a:p>
          <a:p>
            <a:r>
              <a:rPr lang="en-US" sz="3200" dirty="0"/>
              <a:t>An iSCSI virtual disk must be created</a:t>
            </a:r>
          </a:p>
          <a:p>
            <a:r>
              <a:rPr lang="en-US" sz="3200" dirty="0"/>
              <a:t>It can be either </a:t>
            </a:r>
            <a:r>
              <a:rPr lang="en-US" sz="3200" b="1" dirty="0"/>
              <a:t>fixed</a:t>
            </a:r>
            <a:r>
              <a:rPr lang="en-US" sz="3200" dirty="0"/>
              <a:t>, </a:t>
            </a:r>
            <a:r>
              <a:rPr lang="en-US" sz="3200" b="1" dirty="0"/>
              <a:t>dynamic</a:t>
            </a:r>
            <a:r>
              <a:rPr lang="en-US" sz="3200" dirty="0"/>
              <a:t>, or </a:t>
            </a:r>
            <a:r>
              <a:rPr lang="en-US" sz="3200" b="1" dirty="0"/>
              <a:t>differencing</a:t>
            </a:r>
          </a:p>
          <a:p>
            <a:r>
              <a:rPr lang="en-US" sz="3200" dirty="0"/>
              <a:t>An iSCSI disk is exposed via an </a:t>
            </a:r>
            <a:r>
              <a:rPr lang="en-US" sz="3200" b="1" dirty="0"/>
              <a:t>iSCSI target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7702113-46B5-44FF-AE34-AED42A801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iSCSI Targets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7CBBCC96-E16B-4976-AF32-0640B8723FD6}"/>
              </a:ext>
            </a:extLst>
          </p:cNvPr>
          <p:cNvSpPr txBox="1">
            <a:spLocks/>
          </p:cNvSpPr>
          <p:nvPr/>
        </p:nvSpPr>
        <p:spPr>
          <a:xfrm>
            <a:off x="685800" y="2590800"/>
            <a:ext cx="10668000" cy="5334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>
            <a:defPPr>
              <a:defRPr lang="en-US"/>
            </a:defPPr>
            <a:lvl1pPr defTabSz="1218438">
              <a:spcBef>
                <a:spcPts val="600"/>
              </a:spcBef>
              <a:spcAft>
                <a:spcPts val="600"/>
              </a:spcAft>
              <a:defRPr sz="2000" b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dirty="0">
                <a:solidFill>
                  <a:schemeClr val="tx1"/>
                </a:solidFill>
              </a:rPr>
              <a:t>Install-</a:t>
            </a:r>
            <a:r>
              <a:rPr lang="en-US" dirty="0" err="1">
                <a:solidFill>
                  <a:schemeClr val="tx1"/>
                </a:solidFill>
              </a:rPr>
              <a:t>WindowsFeature</a:t>
            </a:r>
            <a:r>
              <a:rPr lang="en-US" dirty="0">
                <a:solidFill>
                  <a:schemeClr val="tx1"/>
                </a:solidFill>
              </a:rPr>
              <a:t> -Name FS-</a:t>
            </a:r>
            <a:r>
              <a:rPr lang="en-US" dirty="0" err="1">
                <a:solidFill>
                  <a:schemeClr val="tx1"/>
                </a:solidFill>
              </a:rPr>
              <a:t>iSCSITarget</a:t>
            </a:r>
            <a:r>
              <a:rPr lang="en-US" dirty="0">
                <a:solidFill>
                  <a:schemeClr val="tx1"/>
                </a:solidFill>
              </a:rPr>
              <a:t>-Server -</a:t>
            </a:r>
            <a:r>
              <a:rPr lang="en-US" dirty="0" err="1">
                <a:solidFill>
                  <a:schemeClr val="tx1"/>
                </a:solidFill>
              </a:rPr>
              <a:t>InstallManagementTools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47592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D4DC16-7C8F-4647-B097-E39063E1F4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Installed by default</a:t>
            </a:r>
          </a:p>
          <a:p>
            <a:r>
              <a:rPr lang="en-US" sz="3200" dirty="0"/>
              <a:t>Defined via the </a:t>
            </a:r>
            <a:r>
              <a:rPr lang="en-US" sz="3200" b="1" dirty="0"/>
              <a:t>iSCSI Initiator </a:t>
            </a:r>
            <a:r>
              <a:rPr lang="en-US" sz="3200" dirty="0"/>
              <a:t>tool</a:t>
            </a:r>
          </a:p>
          <a:p>
            <a:r>
              <a:rPr lang="en-US" sz="3200" dirty="0"/>
              <a:t>Must be pointed at an iSCSI target</a:t>
            </a:r>
          </a:p>
          <a:p>
            <a:r>
              <a:rPr lang="en-US" sz="3200" dirty="0"/>
              <a:t>Once the target is discovered, it will appear in </a:t>
            </a:r>
            <a:r>
              <a:rPr lang="en-US" sz="3200" b="1" dirty="0"/>
              <a:t>Disk Management</a:t>
            </a:r>
          </a:p>
          <a:p>
            <a:r>
              <a:rPr lang="en-US" sz="3200" dirty="0"/>
              <a:t>New virtual disks will appear as </a:t>
            </a:r>
            <a:r>
              <a:rPr lang="en-US" sz="3200" b="1" dirty="0"/>
              <a:t>Offline</a:t>
            </a:r>
            <a:r>
              <a:rPr lang="en-US" sz="3200" dirty="0"/>
              <a:t> and </a:t>
            </a:r>
            <a:r>
              <a:rPr lang="en-US" sz="3200" b="1" dirty="0"/>
              <a:t>Uninitialized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7702113-46B5-44FF-AE34-AED42A801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iSCSI Initiator</a:t>
            </a:r>
          </a:p>
        </p:txBody>
      </p:sp>
    </p:spTree>
    <p:extLst>
      <p:ext uri="{BB962C8B-B14F-4D97-AF65-F5344CB8AC3E}">
        <p14:creationId xmlns:p14="http://schemas.microsoft.com/office/powerpoint/2010/main" val="1349647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D4DC16-7C8F-4647-B097-E39063E1F4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200" b="1" dirty="0"/>
              <a:t>Internet Storage Name Service </a:t>
            </a:r>
            <a:r>
              <a:rPr lang="en-US" sz="3200" dirty="0"/>
              <a:t>(</a:t>
            </a:r>
            <a:r>
              <a:rPr lang="en-US" sz="3200" b="1" dirty="0" err="1"/>
              <a:t>iSNS</a:t>
            </a:r>
            <a:r>
              <a:rPr lang="en-US" sz="3200" dirty="0"/>
              <a:t>) registers the presence of both initiators and targets and responds to queries from </a:t>
            </a:r>
            <a:r>
              <a:rPr lang="en-US" sz="3200" dirty="0" err="1"/>
              <a:t>iSNS</a:t>
            </a:r>
            <a:r>
              <a:rPr lang="en-US" sz="3200" dirty="0"/>
              <a:t> clients</a:t>
            </a:r>
          </a:p>
          <a:p>
            <a:r>
              <a:rPr lang="en-US" sz="3200" dirty="0"/>
              <a:t>Installed as </a:t>
            </a:r>
            <a:r>
              <a:rPr lang="en-US" sz="3200" b="1" dirty="0" err="1"/>
              <a:t>iSNS</a:t>
            </a:r>
            <a:r>
              <a:rPr lang="en-US" sz="3200" dirty="0"/>
              <a:t> feature via Server Manager or PowerShell</a:t>
            </a:r>
          </a:p>
          <a:p>
            <a:endParaRPr lang="en-US" sz="3200" dirty="0"/>
          </a:p>
          <a:p>
            <a:r>
              <a:rPr lang="en-US" sz="3000" b="1" dirty="0" err="1"/>
              <a:t>iSNS</a:t>
            </a:r>
            <a:r>
              <a:rPr lang="en-US" sz="3000" b="1" dirty="0"/>
              <a:t> server </a:t>
            </a:r>
            <a:r>
              <a:rPr lang="en-US" sz="3000" dirty="0"/>
              <a:t>receives and processes registration requests and queries</a:t>
            </a:r>
          </a:p>
          <a:p>
            <a:r>
              <a:rPr lang="en-US" sz="3000" b="1" dirty="0" err="1"/>
              <a:t>iSNS</a:t>
            </a:r>
            <a:r>
              <a:rPr lang="en-US" sz="3000" b="1" dirty="0"/>
              <a:t> database </a:t>
            </a:r>
            <a:r>
              <a:rPr lang="en-US" sz="3000" dirty="0"/>
              <a:t>is the information store on the </a:t>
            </a:r>
            <a:r>
              <a:rPr lang="en-US" sz="3000" dirty="0" err="1"/>
              <a:t>iSNS</a:t>
            </a:r>
            <a:r>
              <a:rPr lang="en-US" sz="3000" dirty="0"/>
              <a:t> server. Contains data from client registrations</a:t>
            </a:r>
          </a:p>
          <a:p>
            <a:r>
              <a:rPr lang="en-US" sz="3000" b="1" dirty="0" err="1"/>
              <a:t>iSNS</a:t>
            </a:r>
            <a:r>
              <a:rPr lang="en-US" sz="3000" b="1" dirty="0"/>
              <a:t> clients </a:t>
            </a:r>
            <a:r>
              <a:rPr lang="en-US" sz="3000" dirty="0"/>
              <a:t>are part of initiators and targets that registers information about itself and sends queries</a:t>
            </a:r>
          </a:p>
          <a:p>
            <a:r>
              <a:rPr lang="en-US" sz="3000" b="1" dirty="0" err="1"/>
              <a:t>iSNS</a:t>
            </a:r>
            <a:r>
              <a:rPr lang="en-US" sz="3000" b="1" dirty="0"/>
              <a:t> Protocol </a:t>
            </a:r>
            <a:r>
              <a:rPr lang="en-US" sz="3000" dirty="0"/>
              <a:t>(</a:t>
            </a:r>
            <a:r>
              <a:rPr lang="en-US" sz="3000" b="1" dirty="0" err="1"/>
              <a:t>iSNSP</a:t>
            </a:r>
            <a:r>
              <a:rPr lang="en-US" sz="3000" dirty="0"/>
              <a:t>) is used for all registration and query traffic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7702113-46B5-44FF-AE34-AED42A801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iSNS</a:t>
            </a:r>
            <a:endParaRPr lang="en-US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505AEA70-150B-4DAA-9C30-8F27DDC0F856}"/>
              </a:ext>
            </a:extLst>
          </p:cNvPr>
          <p:cNvSpPr txBox="1">
            <a:spLocks/>
          </p:cNvSpPr>
          <p:nvPr/>
        </p:nvSpPr>
        <p:spPr>
          <a:xfrm>
            <a:off x="685800" y="2743200"/>
            <a:ext cx="10668000" cy="5334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>
            <a:defPPr>
              <a:defRPr lang="en-US"/>
            </a:defPPr>
            <a:lvl1pPr defTabSz="1218438">
              <a:spcBef>
                <a:spcPts val="600"/>
              </a:spcBef>
              <a:spcAft>
                <a:spcPts val="600"/>
              </a:spcAft>
              <a:defRPr sz="2000" b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dirty="0">
                <a:solidFill>
                  <a:schemeClr val="tx1"/>
                </a:solidFill>
              </a:rPr>
              <a:t>Install-</a:t>
            </a:r>
            <a:r>
              <a:rPr lang="en-US" dirty="0" err="1">
                <a:solidFill>
                  <a:schemeClr val="tx1"/>
                </a:solidFill>
              </a:rPr>
              <a:t>WindowsFeature</a:t>
            </a:r>
            <a:r>
              <a:rPr lang="en-US" dirty="0">
                <a:solidFill>
                  <a:schemeClr val="tx1"/>
                </a:solidFill>
              </a:rPr>
              <a:t> -Name </a:t>
            </a:r>
            <a:r>
              <a:rPr lang="en-US" dirty="0" err="1">
                <a:solidFill>
                  <a:schemeClr val="tx1"/>
                </a:solidFill>
              </a:rPr>
              <a:t>iSNS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3349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Storage Overview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Shared Storage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Server Storage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Additional Storage Techniques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95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Practice: Storage 102</a:t>
            </a:r>
            <a:endParaRPr lang="bg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A1BDA3-1568-4FA9-867E-D3CB207F282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Server Storage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792130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Storage 103</a:t>
            </a:r>
            <a:endParaRPr lang="bg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A1BDA3-1568-4FA9-867E-D3CB207F282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Additional Techniques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914857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D4DC16-7C8F-4647-B097-E39063E1F4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Tiered storage </a:t>
            </a:r>
            <a:r>
              <a:rPr lang="en-US" sz="3200" dirty="0"/>
              <a:t>allows us to mix the types of disks in Storage Space</a:t>
            </a:r>
          </a:p>
          <a:p>
            <a:r>
              <a:rPr lang="en-US" sz="3200" dirty="0"/>
              <a:t>Usually, fast SSD drives are mixed with slow mechanical HDDs</a:t>
            </a:r>
          </a:p>
          <a:p>
            <a:r>
              <a:rPr lang="en-US" sz="3200" dirty="0"/>
              <a:t>Windows Server automatically creates two tiers</a:t>
            </a:r>
          </a:p>
          <a:p>
            <a:r>
              <a:rPr lang="en-US" sz="3200" dirty="0"/>
              <a:t>Windows Server dynamically moves data based on the frequency of access</a:t>
            </a:r>
          </a:p>
          <a:p>
            <a:r>
              <a:rPr lang="en-US" sz="3200" dirty="0"/>
              <a:t>Optimization can be run manually as well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7702113-46B5-44FF-AE34-AED42A801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Tiered Storage</a:t>
            </a:r>
          </a:p>
        </p:txBody>
      </p:sp>
    </p:spTree>
    <p:extLst>
      <p:ext uri="{BB962C8B-B14F-4D97-AF65-F5344CB8AC3E}">
        <p14:creationId xmlns:p14="http://schemas.microsoft.com/office/powerpoint/2010/main" val="306885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D4DC16-7C8F-4647-B097-E39063E1F4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Data deduplication </a:t>
            </a:r>
            <a:r>
              <a:rPr lang="en-US" sz="3200" dirty="0"/>
              <a:t>is a role service, part of the File and Storage Services role, that conserves storage space on an NTFS volume</a:t>
            </a:r>
          </a:p>
          <a:p>
            <a:r>
              <a:rPr lang="en-US" sz="3200" dirty="0"/>
              <a:t>Locates redundant data and </a:t>
            </a:r>
            <a:r>
              <a:rPr lang="en-US" sz="3200" b="1" dirty="0"/>
              <a:t>stores only one copy </a:t>
            </a:r>
            <a:r>
              <a:rPr lang="en-US" sz="3200" dirty="0"/>
              <a:t>instead of many</a:t>
            </a:r>
          </a:p>
          <a:p>
            <a:r>
              <a:rPr lang="en-US" sz="3200" dirty="0"/>
              <a:t>It operates at the </a:t>
            </a:r>
            <a:r>
              <a:rPr lang="en-US" sz="3200" b="1" dirty="0"/>
              <a:t>volume level </a:t>
            </a:r>
            <a:r>
              <a:rPr lang="en-US" sz="3200" dirty="0"/>
              <a:t>instead of the file level</a:t>
            </a:r>
          </a:p>
          <a:p>
            <a:r>
              <a:rPr lang="en-US" sz="3200" dirty="0"/>
              <a:t>When installed in PowerShell</a:t>
            </a:r>
          </a:p>
          <a:p>
            <a:endParaRPr lang="en-US" sz="3200" dirty="0"/>
          </a:p>
          <a:p>
            <a:r>
              <a:rPr lang="en-US" sz="3200" dirty="0"/>
              <a:t>Data deduplication evaluation tool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7702113-46B5-44FF-AE34-AED42A801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Deduplication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1EE62376-70CA-47B6-A13C-5A3DC77BC25D}"/>
              </a:ext>
            </a:extLst>
          </p:cNvPr>
          <p:cNvSpPr txBox="1">
            <a:spLocks/>
          </p:cNvSpPr>
          <p:nvPr/>
        </p:nvSpPr>
        <p:spPr>
          <a:xfrm>
            <a:off x="762000" y="4267200"/>
            <a:ext cx="10668000" cy="5334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>
            <a:defPPr>
              <a:defRPr lang="en-US"/>
            </a:defPPr>
            <a:lvl1pPr defTabSz="1218438">
              <a:spcBef>
                <a:spcPts val="600"/>
              </a:spcBef>
              <a:spcAft>
                <a:spcPts val="600"/>
              </a:spcAft>
              <a:defRPr sz="2000" b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dirty="0">
                <a:solidFill>
                  <a:schemeClr val="tx1"/>
                </a:solidFill>
              </a:rPr>
              <a:t>Install-</a:t>
            </a:r>
            <a:r>
              <a:rPr lang="en-US" dirty="0" err="1">
                <a:solidFill>
                  <a:schemeClr val="tx1"/>
                </a:solidFill>
              </a:rPr>
              <a:t>WindowsFeature</a:t>
            </a:r>
            <a:r>
              <a:rPr lang="en-US" dirty="0">
                <a:solidFill>
                  <a:schemeClr val="tx1"/>
                </a:solidFill>
              </a:rPr>
              <a:t> -Name FS-Data-Deduplication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ECDCC62C-6083-43CD-A18A-DBAE097D8F7A}"/>
              </a:ext>
            </a:extLst>
          </p:cNvPr>
          <p:cNvSpPr txBox="1">
            <a:spLocks/>
          </p:cNvSpPr>
          <p:nvPr/>
        </p:nvSpPr>
        <p:spPr>
          <a:xfrm>
            <a:off x="762000" y="5622943"/>
            <a:ext cx="10668000" cy="5334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>
            <a:defPPr>
              <a:defRPr lang="en-US"/>
            </a:defPPr>
            <a:lvl1pPr defTabSz="1218438">
              <a:spcBef>
                <a:spcPts val="600"/>
              </a:spcBef>
              <a:spcAft>
                <a:spcPts val="600"/>
              </a:spcAft>
              <a:defRPr sz="2000" b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dirty="0">
                <a:solidFill>
                  <a:schemeClr val="tx1"/>
                </a:solidFill>
              </a:rPr>
              <a:t>C:\Windows\System32\DDPEval.exe</a:t>
            </a:r>
          </a:p>
        </p:txBody>
      </p:sp>
    </p:spTree>
    <p:extLst>
      <p:ext uri="{BB962C8B-B14F-4D97-AF65-F5344CB8AC3E}">
        <p14:creationId xmlns:p14="http://schemas.microsoft.com/office/powerpoint/2010/main" val="1532465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7" grpId="0" animBg="1"/>
      <p:bldP spid="8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D4DC16-7C8F-4647-B097-E39063E1F4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General Purpose File Sever </a:t>
            </a:r>
            <a:r>
              <a:rPr lang="en-US" sz="3000" dirty="0"/>
              <a:t>(</a:t>
            </a:r>
            <a:r>
              <a:rPr lang="en-US" sz="3000" b="1" dirty="0"/>
              <a:t>Default</a:t>
            </a:r>
            <a:r>
              <a:rPr lang="en-US" sz="3000" dirty="0"/>
              <a:t>)</a:t>
            </a:r>
            <a:endParaRPr lang="bg-BG" sz="3000" dirty="0"/>
          </a:p>
          <a:p>
            <a:pPr lvl="1"/>
            <a:r>
              <a:rPr lang="en-US" sz="2800" dirty="0"/>
              <a:t>Data like team shares, user home folders, work folders, and software development shares</a:t>
            </a:r>
          </a:p>
          <a:p>
            <a:r>
              <a:rPr lang="en-US" sz="3000" b="1" dirty="0"/>
              <a:t>Virtual Desktop Infrastructure (VDI) Server </a:t>
            </a:r>
            <a:r>
              <a:rPr lang="en-US" sz="3000" dirty="0"/>
              <a:t>(</a:t>
            </a:r>
            <a:r>
              <a:rPr lang="en-US" sz="3000" b="1" dirty="0"/>
              <a:t>Hyper-V</a:t>
            </a:r>
            <a:r>
              <a:rPr lang="en-US" sz="3000" dirty="0"/>
              <a:t>)</a:t>
            </a:r>
            <a:endParaRPr lang="bg-BG" sz="3000" dirty="0"/>
          </a:p>
          <a:p>
            <a:pPr lvl="1"/>
            <a:r>
              <a:rPr lang="en-US" sz="2800" dirty="0"/>
              <a:t>Many virtual disks are identical</a:t>
            </a:r>
          </a:p>
          <a:p>
            <a:r>
              <a:rPr lang="en-US" sz="3000" b="1" dirty="0"/>
              <a:t>Virtualized Backup Server</a:t>
            </a:r>
            <a:r>
              <a:rPr lang="en-US" sz="3000" dirty="0"/>
              <a:t> (</a:t>
            </a:r>
            <a:r>
              <a:rPr lang="en-US" sz="3000" b="1" dirty="0"/>
              <a:t>Backup</a:t>
            </a:r>
            <a:r>
              <a:rPr lang="en-US" sz="3000" dirty="0"/>
              <a:t>)</a:t>
            </a:r>
            <a:endParaRPr lang="bg-BG" sz="3000" dirty="0"/>
          </a:p>
          <a:p>
            <a:pPr lvl="1"/>
            <a:r>
              <a:rPr lang="en-US" sz="2800" dirty="0"/>
              <a:t>Much of the data stored as backup is identical to data already backed up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7702113-46B5-44FF-AE34-AED42A801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Deduplication Scenarios</a:t>
            </a:r>
          </a:p>
        </p:txBody>
      </p:sp>
    </p:spTree>
    <p:extLst>
      <p:ext uri="{BB962C8B-B14F-4D97-AF65-F5344CB8AC3E}">
        <p14:creationId xmlns:p14="http://schemas.microsoft.com/office/powerpoint/2010/main" val="3935165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D4DC16-7C8F-4647-B097-E39063E1F4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User documents - </a:t>
            </a:r>
            <a:r>
              <a:rPr lang="en-US" sz="3000" dirty="0"/>
              <a:t>30% to 50%</a:t>
            </a:r>
          </a:p>
          <a:p>
            <a:r>
              <a:rPr lang="en-US" sz="3200" dirty="0"/>
              <a:t>Deployment shares - </a:t>
            </a:r>
            <a:r>
              <a:rPr lang="en-US" sz="3000" dirty="0"/>
              <a:t>70% to 80%</a:t>
            </a:r>
          </a:p>
          <a:p>
            <a:r>
              <a:rPr lang="en-US" sz="3200" dirty="0"/>
              <a:t>Virtualization libraries - 80% to 95%</a:t>
            </a:r>
            <a:endParaRPr lang="en-US" sz="3000" dirty="0"/>
          </a:p>
          <a:p>
            <a:r>
              <a:rPr lang="en-US" sz="3200" dirty="0"/>
              <a:t>General file shares - 50% to 60%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7702113-46B5-44FF-AE34-AED42A801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Deduplication Estimates</a:t>
            </a:r>
          </a:p>
        </p:txBody>
      </p:sp>
    </p:spTree>
    <p:extLst>
      <p:ext uri="{BB962C8B-B14F-4D97-AF65-F5344CB8AC3E}">
        <p14:creationId xmlns:p14="http://schemas.microsoft.com/office/powerpoint/2010/main" val="2726569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D4DC16-7C8F-4647-B097-E39063E1F4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Files candidate for optimization are broken into variable-sized pieces, called </a:t>
            </a:r>
            <a:r>
              <a:rPr lang="en-US" sz="3200" b="1" dirty="0"/>
              <a:t>chunks</a:t>
            </a:r>
            <a:endParaRPr lang="en-US" sz="3200" dirty="0"/>
          </a:p>
          <a:p>
            <a:r>
              <a:rPr lang="en-US" sz="3200" dirty="0"/>
              <a:t>A unique chunk is copied to a separate area of disk – </a:t>
            </a:r>
            <a:r>
              <a:rPr lang="en-US" sz="3200" b="1" dirty="0"/>
              <a:t>chunk store</a:t>
            </a:r>
          </a:p>
          <a:p>
            <a:r>
              <a:rPr lang="en-US" sz="3200" dirty="0"/>
              <a:t>Unique chunks are replaced by a special tag called a </a:t>
            </a:r>
            <a:r>
              <a:rPr lang="en-US" sz="3200" b="1" dirty="0"/>
              <a:t>reparse point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7702113-46B5-44FF-AE34-AED42A801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Deduplication Pieces</a:t>
            </a:r>
          </a:p>
        </p:txBody>
      </p:sp>
    </p:spTree>
    <p:extLst>
      <p:ext uri="{BB962C8B-B14F-4D97-AF65-F5344CB8AC3E}">
        <p14:creationId xmlns:p14="http://schemas.microsoft.com/office/powerpoint/2010/main" val="299075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D4DC16-7C8F-4647-B097-E39063E1F4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The process of data deduplication is called </a:t>
            </a:r>
            <a:r>
              <a:rPr lang="en-US" sz="3200" b="1" dirty="0"/>
              <a:t>optimization</a:t>
            </a:r>
          </a:p>
          <a:p>
            <a:r>
              <a:rPr lang="en-US" sz="3200" b="1" dirty="0"/>
              <a:t>Garbage collection </a:t>
            </a:r>
            <a:r>
              <a:rPr lang="en-US" sz="3200" dirty="0"/>
              <a:t>searches the chunk store for chunks that no longer have reparse points associated with them</a:t>
            </a:r>
          </a:p>
          <a:p>
            <a:r>
              <a:rPr lang="en-US" sz="3200" b="1" dirty="0"/>
              <a:t>Integrity scrubbing </a:t>
            </a:r>
            <a:r>
              <a:rPr lang="en-US" sz="3200" dirty="0"/>
              <a:t>searches for damage or corruption in the chunk store, replacing the missing data with mirror or parity data</a:t>
            </a:r>
          </a:p>
          <a:p>
            <a:r>
              <a:rPr lang="en-US" sz="3200" dirty="0"/>
              <a:t>Restoration of an optimized files on a volume to their original state is called </a:t>
            </a:r>
            <a:r>
              <a:rPr lang="en-US" sz="3200" b="1" dirty="0" err="1"/>
              <a:t>unoptimization</a:t>
            </a:r>
            <a:endParaRPr lang="en-US" sz="32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7702113-46B5-44FF-AE34-AED42A801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Deduplication Jobs</a:t>
            </a:r>
          </a:p>
        </p:txBody>
      </p:sp>
    </p:spTree>
    <p:extLst>
      <p:ext uri="{BB962C8B-B14F-4D97-AF65-F5344CB8AC3E}">
        <p14:creationId xmlns:p14="http://schemas.microsoft.com/office/powerpoint/2010/main" val="2657569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D4DC16-7C8F-4647-B097-E39063E1F4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5509475"/>
          </a:xfrm>
        </p:spPr>
        <p:txBody>
          <a:bodyPr>
            <a:normAutofit fontScale="92500" lnSpcReduction="10000"/>
          </a:bodyPr>
          <a:lstStyle/>
          <a:p>
            <a:r>
              <a:rPr lang="en-US" sz="3200" b="1" dirty="0"/>
              <a:t>Encrypting File System </a:t>
            </a:r>
            <a:r>
              <a:rPr lang="en-US" sz="3200" dirty="0"/>
              <a:t>(</a:t>
            </a:r>
            <a:r>
              <a:rPr lang="en-US" sz="3200" b="1" dirty="0"/>
              <a:t>EFS</a:t>
            </a:r>
            <a:r>
              <a:rPr lang="en-US" sz="3200" dirty="0"/>
              <a:t>) protects data from unauthorized users, even if they have physical access</a:t>
            </a:r>
          </a:p>
          <a:p>
            <a:r>
              <a:rPr lang="en-US" sz="3200" b="1" dirty="0"/>
              <a:t>Works on file level</a:t>
            </a:r>
            <a:r>
              <a:rPr lang="en-US" sz="3200" dirty="0"/>
              <a:t>, so both encrypted and unencrypted files can reside on one volume at the same time</a:t>
            </a:r>
          </a:p>
          <a:p>
            <a:r>
              <a:rPr lang="en-US" sz="3200" dirty="0"/>
              <a:t>Encrypts </a:t>
            </a:r>
            <a:r>
              <a:rPr lang="en-US" sz="3200" b="1" dirty="0"/>
              <a:t>data at rest </a:t>
            </a:r>
            <a:r>
              <a:rPr lang="en-US" sz="3200" dirty="0"/>
              <a:t>only and operates in the background</a:t>
            </a:r>
          </a:p>
          <a:p>
            <a:r>
              <a:rPr lang="en-US" sz="3200" dirty="0"/>
              <a:t>Applicable to files stored </a:t>
            </a:r>
            <a:r>
              <a:rPr lang="en-US" sz="3200" b="1" dirty="0"/>
              <a:t>locally</a:t>
            </a:r>
            <a:r>
              <a:rPr lang="en-US" sz="3200" dirty="0"/>
              <a:t> and </a:t>
            </a:r>
            <a:r>
              <a:rPr lang="en-US" sz="3200" b="1" dirty="0"/>
              <a:t>across network</a:t>
            </a:r>
          </a:p>
          <a:p>
            <a:r>
              <a:rPr lang="en-US" sz="3200" dirty="0"/>
              <a:t>Only authorized users can access encrypted files, others receive </a:t>
            </a:r>
            <a:r>
              <a:rPr lang="en-US" sz="3200" b="1" dirty="0"/>
              <a:t>access denied </a:t>
            </a:r>
            <a:r>
              <a:rPr lang="en-US" sz="3200" dirty="0"/>
              <a:t>error</a:t>
            </a:r>
          </a:p>
          <a:p>
            <a:r>
              <a:rPr lang="en-US" sz="3200" b="1" dirty="0"/>
              <a:t>Data recovery agents </a:t>
            </a:r>
            <a:r>
              <a:rPr lang="en-US" sz="3200" dirty="0"/>
              <a:t>are used to recover data encrypted by any user</a:t>
            </a:r>
          </a:p>
          <a:p>
            <a:r>
              <a:rPr lang="en-US" sz="3200" dirty="0"/>
              <a:t>Encrypted files and folders are shown in </a:t>
            </a:r>
            <a:r>
              <a:rPr lang="en-US" sz="3200" b="1" dirty="0"/>
              <a:t>different color </a:t>
            </a:r>
            <a:r>
              <a:rPr lang="en-US" sz="3200" dirty="0"/>
              <a:t>in File Explorer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7702113-46B5-44FF-AE34-AED42A801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File Encryption</a:t>
            </a:r>
          </a:p>
        </p:txBody>
      </p:sp>
    </p:spTree>
    <p:extLst>
      <p:ext uri="{BB962C8B-B14F-4D97-AF65-F5344CB8AC3E}">
        <p14:creationId xmlns:p14="http://schemas.microsoft.com/office/powerpoint/2010/main" val="3800313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D4DC16-7C8F-4647-B097-E39063E1F4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BitLocker</a:t>
            </a:r>
            <a:r>
              <a:rPr lang="en-US" sz="3200" dirty="0"/>
              <a:t> can encrypt an entire volume or used parts of it</a:t>
            </a:r>
          </a:p>
          <a:p>
            <a:r>
              <a:rPr lang="en-US" sz="3200" dirty="0"/>
              <a:t>It can use a </a:t>
            </a:r>
            <a:r>
              <a:rPr lang="en-US" sz="3200" b="1" dirty="0"/>
              <a:t>Trusted Platform Module </a:t>
            </a:r>
            <a:r>
              <a:rPr lang="en-US" sz="3200" dirty="0"/>
              <a:t>(</a:t>
            </a:r>
            <a:r>
              <a:rPr lang="en-US" sz="3200" b="1" dirty="0"/>
              <a:t>TPM</a:t>
            </a:r>
            <a:r>
              <a:rPr lang="en-US" sz="3200" dirty="0"/>
              <a:t>) or require additional authentication – PIN or USB key</a:t>
            </a:r>
          </a:p>
          <a:p>
            <a:r>
              <a:rPr lang="en-US" sz="3200" dirty="0"/>
              <a:t>With </a:t>
            </a:r>
            <a:r>
              <a:rPr lang="en-US" sz="3200" b="1" dirty="0"/>
              <a:t>network unlock</a:t>
            </a:r>
            <a:r>
              <a:rPr lang="en-US" sz="3200" dirty="0"/>
              <a:t> a protected device starts automatically when it is connected to a </a:t>
            </a:r>
            <a:r>
              <a:rPr lang="en-US" sz="3200" b="1" dirty="0"/>
              <a:t>trusted company network</a:t>
            </a:r>
          </a:p>
          <a:p>
            <a:r>
              <a:rPr lang="en-US" sz="3200" dirty="0"/>
              <a:t>Whole volume is protected from </a:t>
            </a:r>
            <a:r>
              <a:rPr lang="en-US" sz="3200" b="1" dirty="0"/>
              <a:t>offline attacks</a:t>
            </a:r>
          </a:p>
          <a:p>
            <a:r>
              <a:rPr lang="en-US" sz="3200" dirty="0"/>
              <a:t>It can be </a:t>
            </a:r>
            <a:r>
              <a:rPr lang="en-US" sz="3200" b="1" dirty="0"/>
              <a:t>combined with EFS</a:t>
            </a:r>
          </a:p>
          <a:p>
            <a:r>
              <a:rPr lang="en-US" sz="3200" dirty="0"/>
              <a:t>Usually the BitLocker </a:t>
            </a:r>
            <a:r>
              <a:rPr lang="en-US" sz="3200" b="1" dirty="0"/>
              <a:t>overhead</a:t>
            </a:r>
            <a:r>
              <a:rPr lang="en-US" sz="3200" dirty="0"/>
              <a:t> is considered </a:t>
            </a:r>
            <a:r>
              <a:rPr lang="en-US" sz="3200" b="1" dirty="0"/>
              <a:t>minimal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7702113-46B5-44FF-AE34-AED42A801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Drive Encryption</a:t>
            </a:r>
          </a:p>
        </p:txBody>
      </p:sp>
    </p:spTree>
    <p:extLst>
      <p:ext uri="{BB962C8B-B14F-4D97-AF65-F5344CB8AC3E}">
        <p14:creationId xmlns:p14="http://schemas.microsoft.com/office/powerpoint/2010/main" val="1354354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lowchart: Magnetic Disk 25">
            <a:extLst>
              <a:ext uri="{FF2B5EF4-FFF2-40B4-BE49-F238E27FC236}">
                <a16:creationId xmlns:a16="http://schemas.microsoft.com/office/drawing/2014/main" id="{21946801-EF4C-42DB-AFA2-9E98D666AE9E}"/>
              </a:ext>
            </a:extLst>
          </p:cNvPr>
          <p:cNvSpPr/>
          <p:nvPr/>
        </p:nvSpPr>
        <p:spPr bwMode="auto">
          <a:xfrm>
            <a:off x="6923763" y="3332341"/>
            <a:ext cx="470403" cy="422678"/>
          </a:xfrm>
          <a:prstGeom prst="flowChartMagneticDisk">
            <a:avLst/>
          </a:prstGeom>
          <a:solidFill>
            <a:schemeClr val="tx1">
              <a:lumMod val="60000"/>
              <a:lumOff val="40000"/>
            </a:schemeClr>
          </a:solidFill>
          <a:ln w="12700" cap="flat" cmpd="sng" algn="ctr">
            <a:solidFill>
              <a:schemeClr val="tx1">
                <a:lumMod val="40000"/>
                <a:lumOff val="6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en-US" sz="900" kern="0" dirty="0">
                <a:solidFill>
                  <a:prstClr val="white"/>
                </a:solidFill>
                <a:latin typeface="Calibri" panose="020F0502020204030204"/>
              </a:rPr>
              <a:t>20 GB</a:t>
            </a:r>
            <a:endParaRPr lang="bg-BG" sz="900" kern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7" name="Flowchart: Magnetic Disk 26">
            <a:extLst>
              <a:ext uri="{FF2B5EF4-FFF2-40B4-BE49-F238E27FC236}">
                <a16:creationId xmlns:a16="http://schemas.microsoft.com/office/drawing/2014/main" id="{E32E709E-C03F-416C-9867-B635EBC90BFC}"/>
              </a:ext>
            </a:extLst>
          </p:cNvPr>
          <p:cNvSpPr/>
          <p:nvPr/>
        </p:nvSpPr>
        <p:spPr bwMode="auto">
          <a:xfrm>
            <a:off x="6923763" y="3845093"/>
            <a:ext cx="470403" cy="422678"/>
          </a:xfrm>
          <a:prstGeom prst="flowChartMagneticDisk">
            <a:avLst/>
          </a:prstGeom>
          <a:solidFill>
            <a:schemeClr val="tx1">
              <a:lumMod val="60000"/>
              <a:lumOff val="40000"/>
            </a:schemeClr>
          </a:solidFill>
          <a:ln w="12700" cap="flat" cmpd="sng" algn="ctr">
            <a:solidFill>
              <a:schemeClr val="tx1">
                <a:lumMod val="40000"/>
                <a:lumOff val="6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en-US" sz="900" kern="0" dirty="0">
                <a:solidFill>
                  <a:prstClr val="white"/>
                </a:solidFill>
                <a:latin typeface="Calibri" panose="020F0502020204030204"/>
              </a:rPr>
              <a:t>20 GB</a:t>
            </a:r>
            <a:endParaRPr lang="bg-BG" sz="900" kern="0" dirty="0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D031898-31E0-4BC1-9CFF-F7019DD605FB}"/>
              </a:ext>
            </a:extLst>
          </p:cNvPr>
          <p:cNvCxnSpPr/>
          <p:nvPr/>
        </p:nvCxnSpPr>
        <p:spPr>
          <a:xfrm flipH="1">
            <a:off x="6761151" y="3543680"/>
            <a:ext cx="162612" cy="0"/>
          </a:xfrm>
          <a:prstGeom prst="line">
            <a:avLst/>
          </a:prstGeom>
          <a:noFill/>
          <a:ln w="28575" cap="flat" cmpd="sng" algn="ctr">
            <a:solidFill>
              <a:schemeClr val="tx1">
                <a:lumMod val="40000"/>
                <a:lumOff val="60000"/>
              </a:schemeClr>
            </a:solidFill>
            <a:prstDash val="solid"/>
            <a:miter lim="800000"/>
          </a:ln>
          <a:effectLst/>
        </p:spPr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B3475EA-1C8C-4B47-95A9-6EE9CCA6F858}"/>
              </a:ext>
            </a:extLst>
          </p:cNvPr>
          <p:cNvCxnSpPr/>
          <p:nvPr/>
        </p:nvCxnSpPr>
        <p:spPr>
          <a:xfrm flipH="1">
            <a:off x="6761151" y="4056432"/>
            <a:ext cx="162612" cy="0"/>
          </a:xfrm>
          <a:prstGeom prst="line">
            <a:avLst/>
          </a:prstGeom>
          <a:noFill/>
          <a:ln w="28575" cap="flat" cmpd="sng" algn="ctr">
            <a:solidFill>
              <a:schemeClr val="tx1">
                <a:lumMod val="40000"/>
                <a:lumOff val="60000"/>
              </a:schemeClr>
            </a:solidFill>
            <a:prstDash val="solid"/>
            <a:miter lim="800000"/>
          </a:ln>
          <a:effectLst/>
        </p:spPr>
      </p:cxnSp>
      <p:sp>
        <p:nvSpPr>
          <p:cNvPr id="35" name="Flowchart: Magnetic Disk 34">
            <a:extLst>
              <a:ext uri="{FF2B5EF4-FFF2-40B4-BE49-F238E27FC236}">
                <a16:creationId xmlns:a16="http://schemas.microsoft.com/office/drawing/2014/main" id="{4C2B409D-5A0E-4A33-8A65-F64A7F809FD2}"/>
              </a:ext>
            </a:extLst>
          </p:cNvPr>
          <p:cNvSpPr/>
          <p:nvPr/>
        </p:nvSpPr>
        <p:spPr bwMode="auto">
          <a:xfrm>
            <a:off x="9165477" y="3332341"/>
            <a:ext cx="470403" cy="422678"/>
          </a:xfrm>
          <a:prstGeom prst="flowChartMagneticDisk">
            <a:avLst/>
          </a:prstGeom>
          <a:solidFill>
            <a:schemeClr val="tx1">
              <a:lumMod val="60000"/>
              <a:lumOff val="40000"/>
            </a:schemeClr>
          </a:solidFill>
          <a:ln w="12700" cap="flat" cmpd="sng" algn="ctr">
            <a:solidFill>
              <a:schemeClr val="tx1">
                <a:lumMod val="40000"/>
                <a:lumOff val="6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en-US" sz="900" kern="0" dirty="0">
                <a:solidFill>
                  <a:prstClr val="white"/>
                </a:solidFill>
                <a:latin typeface="Calibri" panose="020F0502020204030204"/>
              </a:rPr>
              <a:t>20 GB</a:t>
            </a:r>
            <a:endParaRPr lang="bg-BG" sz="900" kern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6" name="Flowchart: Magnetic Disk 35">
            <a:extLst>
              <a:ext uri="{FF2B5EF4-FFF2-40B4-BE49-F238E27FC236}">
                <a16:creationId xmlns:a16="http://schemas.microsoft.com/office/drawing/2014/main" id="{91E0B799-F651-4593-B815-56D64E9A1924}"/>
              </a:ext>
            </a:extLst>
          </p:cNvPr>
          <p:cNvSpPr/>
          <p:nvPr/>
        </p:nvSpPr>
        <p:spPr bwMode="auto">
          <a:xfrm>
            <a:off x="9165477" y="3845093"/>
            <a:ext cx="470403" cy="422678"/>
          </a:xfrm>
          <a:prstGeom prst="flowChartMagneticDisk">
            <a:avLst/>
          </a:prstGeom>
          <a:solidFill>
            <a:schemeClr val="tx1">
              <a:lumMod val="60000"/>
              <a:lumOff val="40000"/>
            </a:schemeClr>
          </a:solidFill>
          <a:ln w="12700" cap="flat" cmpd="sng" algn="ctr">
            <a:solidFill>
              <a:schemeClr val="tx1">
                <a:lumMod val="40000"/>
                <a:lumOff val="6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en-US" sz="900" kern="0" dirty="0">
                <a:solidFill>
                  <a:prstClr val="white"/>
                </a:solidFill>
                <a:latin typeface="Calibri" panose="020F0502020204030204"/>
              </a:rPr>
              <a:t>20 GB</a:t>
            </a:r>
            <a:endParaRPr lang="bg-BG" sz="900" kern="0" dirty="0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7A0C649-0145-4396-A10E-6A4787CCCA2F}"/>
              </a:ext>
            </a:extLst>
          </p:cNvPr>
          <p:cNvCxnSpPr/>
          <p:nvPr/>
        </p:nvCxnSpPr>
        <p:spPr>
          <a:xfrm flipH="1">
            <a:off x="9002865" y="3543680"/>
            <a:ext cx="162612" cy="0"/>
          </a:xfrm>
          <a:prstGeom prst="line">
            <a:avLst/>
          </a:prstGeom>
          <a:noFill/>
          <a:ln w="28575" cap="flat" cmpd="sng" algn="ctr">
            <a:solidFill>
              <a:schemeClr val="tx1">
                <a:lumMod val="40000"/>
                <a:lumOff val="60000"/>
              </a:schemeClr>
            </a:solidFill>
            <a:prstDash val="solid"/>
            <a:miter lim="800000"/>
          </a:ln>
          <a:effectLst/>
        </p:spPr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8FCFC1D-B7A7-4473-B994-FB2B0958CA34}"/>
              </a:ext>
            </a:extLst>
          </p:cNvPr>
          <p:cNvCxnSpPr/>
          <p:nvPr/>
        </p:nvCxnSpPr>
        <p:spPr>
          <a:xfrm flipH="1">
            <a:off x="9002865" y="4056432"/>
            <a:ext cx="162612" cy="0"/>
          </a:xfrm>
          <a:prstGeom prst="line">
            <a:avLst/>
          </a:prstGeom>
          <a:noFill/>
          <a:ln w="28575" cap="flat" cmpd="sng" algn="ctr">
            <a:solidFill>
              <a:schemeClr val="tx1">
                <a:lumMod val="40000"/>
                <a:lumOff val="60000"/>
              </a:schemeClr>
            </a:solidFill>
            <a:prstDash val="solid"/>
            <a:miter lim="800000"/>
          </a:ln>
          <a:effectLst/>
        </p:spPr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458EBDF-F9CE-42EA-9EEF-864EDFFA3CF7}"/>
              </a:ext>
            </a:extLst>
          </p:cNvPr>
          <p:cNvCxnSpPr>
            <a:cxnSpLocks/>
          </p:cNvCxnSpPr>
          <p:nvPr/>
        </p:nvCxnSpPr>
        <p:spPr>
          <a:xfrm>
            <a:off x="5389074" y="2248814"/>
            <a:ext cx="3810033" cy="0"/>
          </a:xfrm>
          <a:prstGeom prst="line">
            <a:avLst/>
          </a:prstGeom>
          <a:noFill/>
          <a:ln w="38100" cap="flat" cmpd="sng" algn="ctr">
            <a:solidFill>
              <a:schemeClr val="tx1">
                <a:lumMod val="40000"/>
                <a:lumOff val="60000"/>
              </a:schemeClr>
            </a:solidFill>
            <a:prstDash val="solid"/>
            <a:miter lim="800000"/>
          </a:ln>
          <a:effectLst/>
        </p:spPr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CD9A7ED-F817-49BA-8CC0-FF373561551C}"/>
              </a:ext>
            </a:extLst>
          </p:cNvPr>
          <p:cNvCxnSpPr>
            <a:cxnSpLocks/>
          </p:cNvCxnSpPr>
          <p:nvPr/>
        </p:nvCxnSpPr>
        <p:spPr>
          <a:xfrm flipV="1">
            <a:off x="6159324" y="2248814"/>
            <a:ext cx="0" cy="588143"/>
          </a:xfrm>
          <a:prstGeom prst="line">
            <a:avLst/>
          </a:prstGeom>
          <a:noFill/>
          <a:ln w="28575" cap="flat" cmpd="sng" algn="ctr">
            <a:solidFill>
              <a:schemeClr val="tx1">
                <a:lumMod val="40000"/>
                <a:lumOff val="60000"/>
              </a:schemeClr>
            </a:solidFill>
            <a:prstDash val="solid"/>
            <a:miter lim="800000"/>
          </a:ln>
          <a:effectLst/>
        </p:spPr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2586F55-EE6C-4411-B40E-DBC0B4014167}"/>
              </a:ext>
            </a:extLst>
          </p:cNvPr>
          <p:cNvCxnSpPr>
            <a:cxnSpLocks/>
          </p:cNvCxnSpPr>
          <p:nvPr/>
        </p:nvCxnSpPr>
        <p:spPr>
          <a:xfrm flipV="1">
            <a:off x="8397422" y="2248814"/>
            <a:ext cx="0" cy="588143"/>
          </a:xfrm>
          <a:prstGeom prst="line">
            <a:avLst/>
          </a:prstGeom>
          <a:noFill/>
          <a:ln w="28575" cap="flat" cmpd="sng" algn="ctr">
            <a:solidFill>
              <a:schemeClr val="tx1">
                <a:lumMod val="40000"/>
                <a:lumOff val="60000"/>
              </a:schemeClr>
            </a:solidFill>
            <a:prstDash val="solid"/>
            <a:miter lim="800000"/>
          </a:ln>
          <a:effectLst/>
        </p:spPr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ED21BD2C-29A4-477A-B9DA-5BBDC8B2C5C4}"/>
              </a:ext>
            </a:extLst>
          </p:cNvPr>
          <p:cNvSpPr/>
          <p:nvPr/>
        </p:nvSpPr>
        <p:spPr bwMode="auto">
          <a:xfrm>
            <a:off x="2730994" y="1691260"/>
            <a:ext cx="7108721" cy="3788070"/>
          </a:xfrm>
          <a:prstGeom prst="rect">
            <a:avLst/>
          </a:prstGeom>
          <a:noFill/>
          <a:ln w="28575">
            <a:solidFill>
              <a:schemeClr val="tx1">
                <a:lumMod val="75000"/>
                <a:alpha val="80000"/>
              </a:schemeClr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108000" tIns="36000" rIns="108000" bIns="36000" rtlCol="0" anchor="ctr" anchorCtr="0">
            <a:no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Clr>
                <a:srgbClr val="F3BE60"/>
              </a:buClr>
              <a:buSzPts val="4000"/>
            </a:pPr>
            <a:r>
              <a:rPr lang="en-US" dirty="0"/>
              <a:t>Lab Infrastructure</a:t>
            </a:r>
            <a:endParaRPr dirty="0"/>
          </a:p>
        </p:txBody>
      </p:sp>
      <p:sp>
        <p:nvSpPr>
          <p:cNvPr id="146" name="Shape 146"/>
          <p:cNvSpPr txBox="1"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36000" tIns="36000" rIns="36000" bIns="36000" rtlCol="0" anchor="ctr" anchorCtr="0">
            <a:noAutofit/>
          </a:bodyPr>
          <a:lstStyle/>
          <a:p>
            <a:fld id="{00000000-1234-1234-1234-123412341234}" type="slidenum">
              <a:rPr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pPr/>
              <a:t>5</a:t>
            </a:fld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CF601C2-C1A7-4FE4-B94C-53B054C62002}"/>
              </a:ext>
            </a:extLst>
          </p:cNvPr>
          <p:cNvSpPr/>
          <p:nvPr/>
        </p:nvSpPr>
        <p:spPr>
          <a:xfrm>
            <a:off x="3048000" y="5791200"/>
            <a:ext cx="6496730" cy="481464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Windows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/ Linux / macOS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B3482EE-1C18-4C32-8E49-22D94C8206CA}"/>
              </a:ext>
            </a:extLst>
          </p:cNvPr>
          <p:cNvSpPr/>
          <p:nvPr/>
        </p:nvSpPr>
        <p:spPr>
          <a:xfrm>
            <a:off x="3047999" y="5204248"/>
            <a:ext cx="6496731" cy="481464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kern="0" dirty="0">
                <a:solidFill>
                  <a:prstClr val="white"/>
                </a:solidFill>
                <a:latin typeface="Calibri" panose="020F0502020204030204"/>
              </a:rPr>
              <a:t>Hyper-V </a:t>
            </a:r>
            <a:r>
              <a:rPr lang="en-US" kern="0" dirty="0">
                <a:solidFill>
                  <a:prstClr val="white"/>
                </a:solidFill>
                <a:latin typeface="Calibri" panose="020F0502020204030204"/>
              </a:rPr>
              <a:t>/ VirtualBox / VMware 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8565126-BEE1-4EA1-B163-AF5E1FF2CD06}"/>
              </a:ext>
            </a:extLst>
          </p:cNvPr>
          <p:cNvCxnSpPr>
            <a:cxnSpLocks/>
          </p:cNvCxnSpPr>
          <p:nvPr/>
        </p:nvCxnSpPr>
        <p:spPr>
          <a:xfrm>
            <a:off x="3313474" y="4862005"/>
            <a:ext cx="5867477" cy="0"/>
          </a:xfrm>
          <a:prstGeom prst="line">
            <a:avLst/>
          </a:prstGeom>
          <a:noFill/>
          <a:ln w="38100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25AE724-94EC-4FE5-A6D3-1EB4F342A7FF}"/>
              </a:ext>
            </a:extLst>
          </p:cNvPr>
          <p:cNvSpPr txBox="1"/>
          <p:nvPr/>
        </p:nvSpPr>
        <p:spPr>
          <a:xfrm>
            <a:off x="6512822" y="4846423"/>
            <a:ext cx="28344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NAT Network: </a:t>
            </a: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192.168.99.0/24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34F5FEB-44D5-4E62-A527-D8430B3D7DA4}"/>
              </a:ext>
            </a:extLst>
          </p:cNvPr>
          <p:cNvSpPr/>
          <p:nvPr/>
        </p:nvSpPr>
        <p:spPr>
          <a:xfrm>
            <a:off x="3313474" y="2824299"/>
            <a:ext cx="1203653" cy="1450910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VM-DC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b="1" kern="0" dirty="0">
              <a:solidFill>
                <a:prstClr val="white"/>
              </a:solidFill>
              <a:latin typeface="Calibri" panose="020F0502020204030204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(DC)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AB07A77-0194-4FA4-9ECE-1ADEE6C7001A}"/>
              </a:ext>
            </a:extLst>
          </p:cNvPr>
          <p:cNvCxnSpPr>
            <a:cxnSpLocks/>
          </p:cNvCxnSpPr>
          <p:nvPr/>
        </p:nvCxnSpPr>
        <p:spPr>
          <a:xfrm flipV="1">
            <a:off x="3912657" y="4275209"/>
            <a:ext cx="0" cy="588143"/>
          </a:xfrm>
          <a:prstGeom prst="line">
            <a:avLst/>
          </a:prstGeom>
          <a:noFill/>
          <a:ln w="28575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7E8A8596-1CF2-40A3-A820-287FEB7CB6A7}"/>
              </a:ext>
            </a:extLst>
          </p:cNvPr>
          <p:cNvSpPr/>
          <p:nvPr/>
        </p:nvSpPr>
        <p:spPr>
          <a:xfrm>
            <a:off x="5557498" y="2824299"/>
            <a:ext cx="1203653" cy="1450910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VM-S1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b="1" kern="0" dirty="0">
              <a:solidFill>
                <a:prstClr val="white"/>
              </a:solidFill>
              <a:latin typeface="Calibri" panose="020F0502020204030204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(SERVER1)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EFDF494-5873-4D4D-AD52-54A8757E8FFE}"/>
              </a:ext>
            </a:extLst>
          </p:cNvPr>
          <p:cNvCxnSpPr>
            <a:cxnSpLocks/>
          </p:cNvCxnSpPr>
          <p:nvPr/>
        </p:nvCxnSpPr>
        <p:spPr>
          <a:xfrm flipV="1">
            <a:off x="6161106" y="4274551"/>
            <a:ext cx="0" cy="588143"/>
          </a:xfrm>
          <a:prstGeom prst="line">
            <a:avLst/>
          </a:prstGeom>
          <a:noFill/>
          <a:ln w="28575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5C9E27D6-4B4A-4207-A349-D778C62CB6A3}"/>
              </a:ext>
            </a:extLst>
          </p:cNvPr>
          <p:cNvSpPr/>
          <p:nvPr/>
        </p:nvSpPr>
        <p:spPr>
          <a:xfrm>
            <a:off x="2192716" y="4606316"/>
            <a:ext cx="1115472" cy="481464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kern="0" dirty="0">
                <a:solidFill>
                  <a:prstClr val="white"/>
                </a:solidFill>
                <a:latin typeface="Calibri" panose="020F0502020204030204"/>
              </a:rPr>
              <a:t>vSwitch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139881B-75E9-4BF1-879F-9AF5BE8DFA5F}"/>
              </a:ext>
            </a:extLst>
          </p:cNvPr>
          <p:cNvSpPr/>
          <p:nvPr/>
        </p:nvSpPr>
        <p:spPr>
          <a:xfrm>
            <a:off x="7795596" y="2822953"/>
            <a:ext cx="1203653" cy="1450910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VM-S2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b="1" kern="0" dirty="0">
              <a:solidFill>
                <a:prstClr val="white"/>
              </a:solidFill>
              <a:latin typeface="Calibri" panose="020F0502020204030204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(SERVER2)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AD9CF17-4E9D-4EA7-88DD-6717910F6DB1}"/>
              </a:ext>
            </a:extLst>
          </p:cNvPr>
          <p:cNvCxnSpPr>
            <a:cxnSpLocks/>
          </p:cNvCxnSpPr>
          <p:nvPr/>
        </p:nvCxnSpPr>
        <p:spPr>
          <a:xfrm flipV="1">
            <a:off x="8398125" y="4270553"/>
            <a:ext cx="0" cy="588143"/>
          </a:xfrm>
          <a:prstGeom prst="line">
            <a:avLst/>
          </a:prstGeom>
          <a:noFill/>
          <a:ln w="28575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6CA9E22-F8BE-4C47-87AF-070E6BF5A2A6}"/>
              </a:ext>
            </a:extLst>
          </p:cNvPr>
          <p:cNvSpPr txBox="1"/>
          <p:nvPr/>
        </p:nvSpPr>
        <p:spPr>
          <a:xfrm>
            <a:off x="3922084" y="4295634"/>
            <a:ext cx="3401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.2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0A6441-31D7-4AD8-A569-3E126F2ADBD7}"/>
              </a:ext>
            </a:extLst>
          </p:cNvPr>
          <p:cNvSpPr txBox="1"/>
          <p:nvPr/>
        </p:nvSpPr>
        <p:spPr>
          <a:xfrm>
            <a:off x="6152846" y="4298904"/>
            <a:ext cx="5485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.101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2992E5-261D-4D3D-8549-539DB94279C8}"/>
              </a:ext>
            </a:extLst>
          </p:cNvPr>
          <p:cNvSpPr txBox="1"/>
          <p:nvPr/>
        </p:nvSpPr>
        <p:spPr>
          <a:xfrm>
            <a:off x="8383081" y="4288169"/>
            <a:ext cx="5485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.102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6A391F7-9EAB-4B85-AEB8-37C8AE870CFB}"/>
              </a:ext>
            </a:extLst>
          </p:cNvPr>
          <p:cNvSpPr txBox="1"/>
          <p:nvPr/>
        </p:nvSpPr>
        <p:spPr>
          <a:xfrm>
            <a:off x="2750452" y="1766175"/>
            <a:ext cx="10999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WSAA.LAB</a:t>
            </a:r>
            <a:endParaRPr kumimoji="0" lang="en-US" sz="160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2" name="Flowchart: Magnetic Disk 21">
            <a:extLst>
              <a:ext uri="{FF2B5EF4-FFF2-40B4-BE49-F238E27FC236}">
                <a16:creationId xmlns:a16="http://schemas.microsoft.com/office/drawing/2014/main" id="{41934E53-5971-414F-AD07-B76F71B02086}"/>
              </a:ext>
            </a:extLst>
          </p:cNvPr>
          <p:cNvSpPr/>
          <p:nvPr/>
        </p:nvSpPr>
        <p:spPr bwMode="auto">
          <a:xfrm>
            <a:off x="6923763" y="2822953"/>
            <a:ext cx="470403" cy="422678"/>
          </a:xfrm>
          <a:prstGeom prst="flowChartMagneticDisk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en-US" sz="900" kern="0" dirty="0">
                <a:solidFill>
                  <a:prstClr val="white"/>
                </a:solidFill>
                <a:latin typeface="Calibri" panose="020F0502020204030204"/>
              </a:rPr>
              <a:t>OS</a:t>
            </a:r>
            <a:endParaRPr lang="bg-BG" sz="900" kern="0" dirty="0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D37C847-ABAB-47DB-9D69-0DA0F83D0834}"/>
              </a:ext>
            </a:extLst>
          </p:cNvPr>
          <p:cNvCxnSpPr>
            <a:stCxn id="22" idx="2"/>
          </p:cNvCxnSpPr>
          <p:nvPr/>
        </p:nvCxnSpPr>
        <p:spPr>
          <a:xfrm flipH="1">
            <a:off x="6761151" y="3034292"/>
            <a:ext cx="162612" cy="0"/>
          </a:xfrm>
          <a:prstGeom prst="line">
            <a:avLst/>
          </a:prstGeom>
          <a:noFill/>
          <a:ln w="28575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sp>
        <p:nvSpPr>
          <p:cNvPr id="30" name="Flowchart: Magnetic Disk 29">
            <a:extLst>
              <a:ext uri="{FF2B5EF4-FFF2-40B4-BE49-F238E27FC236}">
                <a16:creationId xmlns:a16="http://schemas.microsoft.com/office/drawing/2014/main" id="{997AB6B4-2B9F-4F93-8858-5D00B9C1BE81}"/>
              </a:ext>
            </a:extLst>
          </p:cNvPr>
          <p:cNvSpPr/>
          <p:nvPr/>
        </p:nvSpPr>
        <p:spPr bwMode="auto">
          <a:xfrm>
            <a:off x="4678926" y="2824594"/>
            <a:ext cx="470403" cy="422678"/>
          </a:xfrm>
          <a:prstGeom prst="flowChartMagneticDisk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en-US" sz="900" kern="0" dirty="0">
                <a:solidFill>
                  <a:prstClr val="white"/>
                </a:solidFill>
                <a:latin typeface="Calibri" panose="020F0502020204030204"/>
              </a:rPr>
              <a:t>OS</a:t>
            </a:r>
            <a:endParaRPr lang="bg-BG" sz="900" kern="0" dirty="0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30B3850-5A7D-4365-BD47-D39AFBC26847}"/>
              </a:ext>
            </a:extLst>
          </p:cNvPr>
          <p:cNvCxnSpPr>
            <a:stCxn id="30" idx="2"/>
          </p:cNvCxnSpPr>
          <p:nvPr/>
        </p:nvCxnSpPr>
        <p:spPr>
          <a:xfrm flipH="1">
            <a:off x="4516314" y="3035933"/>
            <a:ext cx="162612" cy="0"/>
          </a:xfrm>
          <a:prstGeom prst="line">
            <a:avLst/>
          </a:prstGeom>
          <a:noFill/>
          <a:ln w="28575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sp>
        <p:nvSpPr>
          <p:cNvPr id="32" name="Flowchart: Magnetic Disk 31">
            <a:extLst>
              <a:ext uri="{FF2B5EF4-FFF2-40B4-BE49-F238E27FC236}">
                <a16:creationId xmlns:a16="http://schemas.microsoft.com/office/drawing/2014/main" id="{C6D90A7D-857C-4A2E-8351-0BE8598890AB}"/>
              </a:ext>
            </a:extLst>
          </p:cNvPr>
          <p:cNvSpPr/>
          <p:nvPr/>
        </p:nvSpPr>
        <p:spPr bwMode="auto">
          <a:xfrm>
            <a:off x="9165477" y="2822953"/>
            <a:ext cx="470403" cy="422678"/>
          </a:xfrm>
          <a:prstGeom prst="flowChartMagneticDisk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en-US" sz="900" kern="0" dirty="0">
                <a:solidFill>
                  <a:prstClr val="white"/>
                </a:solidFill>
                <a:latin typeface="Calibri" panose="020F0502020204030204"/>
              </a:rPr>
              <a:t>OS</a:t>
            </a:r>
            <a:endParaRPr lang="bg-BG" sz="900" kern="0" dirty="0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3F92252-7DE5-478C-99DA-445F3C90FA47}"/>
              </a:ext>
            </a:extLst>
          </p:cNvPr>
          <p:cNvCxnSpPr>
            <a:stCxn id="32" idx="2"/>
          </p:cNvCxnSpPr>
          <p:nvPr/>
        </p:nvCxnSpPr>
        <p:spPr>
          <a:xfrm flipH="1">
            <a:off x="9002865" y="3034292"/>
            <a:ext cx="162612" cy="0"/>
          </a:xfrm>
          <a:prstGeom prst="line">
            <a:avLst/>
          </a:prstGeom>
          <a:noFill/>
          <a:ln w="28575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A666E72E-9FA9-4F45-A02D-C7B46799319C}"/>
              </a:ext>
            </a:extLst>
          </p:cNvPr>
          <p:cNvSpPr txBox="1"/>
          <p:nvPr/>
        </p:nvSpPr>
        <p:spPr>
          <a:xfrm>
            <a:off x="6159324" y="2274262"/>
            <a:ext cx="5485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</a:rPr>
              <a:t>.101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D2E1549-86C3-41D8-A0BC-31C5AC06BB4C}"/>
              </a:ext>
            </a:extLst>
          </p:cNvPr>
          <p:cNvSpPr txBox="1"/>
          <p:nvPr/>
        </p:nvSpPr>
        <p:spPr>
          <a:xfrm>
            <a:off x="8384664" y="2274262"/>
            <a:ext cx="5485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</a:rPr>
              <a:t>.102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EA9CAC2-93FA-4C43-A87B-ECCCF0365889}"/>
              </a:ext>
            </a:extLst>
          </p:cNvPr>
          <p:cNvSpPr txBox="1"/>
          <p:nvPr/>
        </p:nvSpPr>
        <p:spPr>
          <a:xfrm>
            <a:off x="6243885" y="1935452"/>
            <a:ext cx="30588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</a:rPr>
              <a:t>Private Network: </a:t>
            </a: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</a:rPr>
              <a:t>192.168.77.0/24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6B3CCF-419F-4649-AA48-15159E408941}"/>
              </a:ext>
            </a:extLst>
          </p:cNvPr>
          <p:cNvSpPr txBox="1"/>
          <p:nvPr/>
        </p:nvSpPr>
        <p:spPr>
          <a:xfrm>
            <a:off x="6922922" y="4082923"/>
            <a:ext cx="470403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/>
              <a:t>…</a:t>
            </a:r>
            <a:endParaRPr lang="bg-BG" sz="2400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FA46DF5-7874-4C7E-8635-56889A632573}"/>
              </a:ext>
            </a:extLst>
          </p:cNvPr>
          <p:cNvSpPr txBox="1"/>
          <p:nvPr/>
        </p:nvSpPr>
        <p:spPr>
          <a:xfrm>
            <a:off x="9170990" y="4082923"/>
            <a:ext cx="470403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/>
              <a:t>…</a:t>
            </a:r>
            <a:endParaRPr lang="bg-BG" sz="24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F4ECFA1-FC1D-4686-A311-0713404AFBB8}"/>
              </a:ext>
            </a:extLst>
          </p:cNvPr>
          <p:cNvSpPr txBox="1"/>
          <p:nvPr/>
        </p:nvSpPr>
        <p:spPr>
          <a:xfrm>
            <a:off x="10209102" y="1326041"/>
            <a:ext cx="1790278" cy="121684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dirty="0"/>
              <a:t>Will be added </a:t>
            </a:r>
          </a:p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dirty="0"/>
              <a:t>during the practice</a:t>
            </a:r>
            <a:endParaRPr lang="bg-BG" sz="2000" dirty="0"/>
          </a:p>
        </p:txBody>
      </p: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397B9E83-DF9B-4FF2-A2BA-CA6536F94D5A}"/>
              </a:ext>
            </a:extLst>
          </p:cNvPr>
          <p:cNvGrpSpPr/>
          <p:nvPr/>
        </p:nvGrpSpPr>
        <p:grpSpPr>
          <a:xfrm>
            <a:off x="7477772" y="1294514"/>
            <a:ext cx="4437360" cy="3002040"/>
            <a:chOff x="7447165" y="1243173"/>
            <a:chExt cx="4437360" cy="3002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E36F3315-1012-44CC-9A77-A0669B464594}"/>
                    </a:ext>
                  </a:extLst>
                </p14:cNvPr>
                <p14:cNvContentPartPr/>
                <p14:nvPr/>
              </p14:nvContentPartPr>
              <p14:xfrm>
                <a:off x="7447165" y="3316053"/>
                <a:ext cx="163440" cy="92916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E36F3315-1012-44CC-9A77-A0669B464594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438525" y="3307413"/>
                  <a:ext cx="181080" cy="9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CA70DECC-457A-468D-985C-CD5398F7CCD6}"/>
                    </a:ext>
                  </a:extLst>
                </p14:cNvPr>
                <p14:cNvContentPartPr/>
                <p14:nvPr/>
              </p14:nvContentPartPr>
              <p14:xfrm>
                <a:off x="9945565" y="3277893"/>
                <a:ext cx="135000" cy="88416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CA70DECC-457A-468D-985C-CD5398F7CCD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9936925" y="3269253"/>
                  <a:ext cx="152640" cy="90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53DFD9D7-9737-40CC-B421-41292B88B024}"/>
                    </a:ext>
                  </a:extLst>
                </p14:cNvPr>
                <p14:cNvContentPartPr/>
                <p14:nvPr/>
              </p14:nvContentPartPr>
              <p14:xfrm>
                <a:off x="9230605" y="2056413"/>
                <a:ext cx="91080" cy="61920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53DFD9D7-9737-40CC-B421-41292B88B024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221605" y="2047773"/>
                  <a:ext cx="108720" cy="63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5EE2B70E-A6F6-40D5-98E8-5E687F9BD5A3}"/>
                    </a:ext>
                  </a:extLst>
                </p14:cNvPr>
                <p14:cNvContentPartPr/>
                <p14:nvPr/>
              </p14:nvContentPartPr>
              <p14:xfrm>
                <a:off x="9416005" y="2118693"/>
                <a:ext cx="722520" cy="36360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5EE2B70E-A6F6-40D5-98E8-5E687F9BD5A3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9407365" y="2109693"/>
                  <a:ext cx="740160" cy="38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18257A4B-8334-4856-97DC-F6114ABD332B}"/>
                    </a:ext>
                  </a:extLst>
                </p14:cNvPr>
                <p14:cNvContentPartPr/>
                <p14:nvPr/>
              </p14:nvContentPartPr>
              <p14:xfrm>
                <a:off x="7802485" y="2367093"/>
                <a:ext cx="2423160" cy="143532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18257A4B-8334-4856-97DC-F6114ABD332B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793845" y="2358093"/>
                  <a:ext cx="2440800" cy="145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E007E782-7F5E-4601-A9B3-A3D68FD72A20}"/>
                    </a:ext>
                  </a:extLst>
                </p14:cNvPr>
                <p14:cNvContentPartPr/>
                <p14:nvPr/>
              </p14:nvContentPartPr>
              <p14:xfrm>
                <a:off x="10158685" y="2647173"/>
                <a:ext cx="508320" cy="109188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E007E782-7F5E-4601-A9B3-A3D68FD72A20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0150045" y="2638533"/>
                  <a:ext cx="525960" cy="11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F80C2D90-DACE-4BF8-840D-8457D2EDFC95}"/>
                    </a:ext>
                  </a:extLst>
                </p14:cNvPr>
                <p14:cNvContentPartPr/>
                <p14:nvPr/>
              </p14:nvContentPartPr>
              <p14:xfrm>
                <a:off x="10188925" y="1243173"/>
                <a:ext cx="1695600" cy="131652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F80C2D90-DACE-4BF8-840D-8457D2EDFC95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0179925" y="1234173"/>
                  <a:ext cx="1713240" cy="13341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340462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Practice: Storage 103</a:t>
            </a:r>
            <a:endParaRPr lang="bg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A1BDA3-1568-4FA9-867E-D3CB207F282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Additional Techniques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177571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797">
                <a:solidFill>
                  <a:srgbClr val="234465"/>
                </a:solidFill>
              </a:rPr>
              <a:t>Questions?</a:t>
            </a:r>
            <a:endParaRPr lang="en-US" sz="8797"/>
          </a:p>
        </p:txBody>
      </p:sp>
    </p:spTree>
    <p:extLst>
      <p:ext uri="{BB962C8B-B14F-4D97-AF65-F5344CB8AC3E}">
        <p14:creationId xmlns:p14="http://schemas.microsoft.com/office/powerpoint/2010/main" val="531444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9" r="2512"/>
          <a:stretch/>
        </p:blipFill>
        <p:spPr>
          <a:xfrm>
            <a:off x="8048209" y="2547249"/>
            <a:ext cx="3625551" cy="100971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69" t="4939" r="-5810" b="5775"/>
          <a:stretch/>
        </p:blipFill>
        <p:spPr bwMode="auto">
          <a:xfrm>
            <a:off x="4427954" y="1393728"/>
            <a:ext cx="3334615" cy="96679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7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749" t="-8951" r="-23891" b="-8951"/>
          <a:stretch/>
        </p:blipFill>
        <p:spPr>
          <a:xfrm>
            <a:off x="752280" y="5307007"/>
            <a:ext cx="3655944" cy="11349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9"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527" t="-16504" r="-13960" b="-16504"/>
          <a:stretch/>
        </p:blipFill>
        <p:spPr>
          <a:xfrm>
            <a:off x="8048209" y="1393728"/>
            <a:ext cx="3625551" cy="989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11"/>
          </p:cNvPr>
          <p:cNvPicPr>
            <a:picLocks noChangeAspect="1"/>
          </p:cNvPicPr>
          <p:nvPr/>
        </p:nvPicPr>
        <p:blipFill rotWithShape="1"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5" t="4941" r="3550" b="4346"/>
          <a:stretch/>
        </p:blipFill>
        <p:spPr>
          <a:xfrm>
            <a:off x="4918305" y="4078250"/>
            <a:ext cx="2554395" cy="2363659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52</a:t>
            </a:fld>
            <a:endParaRPr lang="en-US" noProof="0" dirty="0"/>
          </a:p>
        </p:txBody>
      </p:sp>
      <p:pic>
        <p:nvPicPr>
          <p:cNvPr id="2" name="Picture 1">
            <a:hlinkClick r:id="rId13"/>
          </p:cNvPr>
          <p:cNvPicPr>
            <a:picLocks noChangeAspect="1"/>
          </p:cNvPicPr>
          <p:nvPr/>
        </p:nvPicPr>
        <p:blipFill rotWithShape="1">
          <a:blip r:embed="rId14"/>
          <a:srcRect l="5838" t="5064" r="4136" b="5064"/>
          <a:stretch/>
        </p:blipFill>
        <p:spPr>
          <a:xfrm>
            <a:off x="752280" y="3834279"/>
            <a:ext cx="3655944" cy="1230808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" name="Picture 2">
            <a:hlinkClick r:id="rId15"/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408224" y="2606080"/>
            <a:ext cx="1600787" cy="1230809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5" name="Picture 4">
            <a:hlinkClick r:id="rId17"/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163258" y="2617384"/>
            <a:ext cx="1600787" cy="12082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3" name="SmartIT">
            <a:hlinkClick r:id="rId19"/>
            <a:extLst>
              <a:ext uri="{FF2B5EF4-FFF2-40B4-BE49-F238E27FC236}">
                <a16:creationId xmlns:a16="http://schemas.microsoft.com/office/drawing/2014/main" id="{115D4F40-B5EA-427C-849F-B6EFFC9B617C}"/>
              </a:ext>
            </a:extLst>
          </p:cNvPr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63" t="-5711" r="-3984" b="-8810"/>
          <a:stretch/>
        </p:blipFill>
        <p:spPr>
          <a:xfrm>
            <a:off x="8046733" y="5307007"/>
            <a:ext cx="3625551" cy="113490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  <a:scene3d>
            <a:camera prst="orthographicFront"/>
            <a:lightRig rig="threePt" dir="t"/>
          </a:scene3d>
          <a:sp3d/>
        </p:spPr>
      </p:pic>
      <p:pic>
        <p:nvPicPr>
          <p:cNvPr id="8" name="Картина 7">
            <a:extLst>
              <a:ext uri="{FF2B5EF4-FFF2-40B4-BE49-F238E27FC236}">
                <a16:creationId xmlns:a16="http://schemas.microsoft.com/office/drawing/2014/main" id="{F441F556-13A4-448E-B8DB-0D040FB86A4A}"/>
              </a:ext>
            </a:extLst>
          </p:cNvPr>
          <p:cNvPicPr>
            <a:picLocks noChangeAspect="1"/>
          </p:cNvPicPr>
          <p:nvPr/>
        </p:nvPicPr>
        <p:blipFill rotWithShape="1">
          <a:blip r:embed="rId2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372" t="-4131" r="-2923" b="-8314"/>
          <a:stretch/>
        </p:blipFill>
        <p:spPr>
          <a:xfrm>
            <a:off x="752280" y="1393728"/>
            <a:ext cx="3391512" cy="2163232"/>
          </a:xfrm>
          <a:prstGeom prst="roundRect">
            <a:avLst/>
          </a:prstGeom>
          <a:ln>
            <a:solidFill>
              <a:schemeClr val="tx1"/>
            </a:solidFill>
          </a:ln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19C7EF5B-0507-4132-A783-D91A1D6A94F4}"/>
              </a:ext>
            </a:extLst>
          </p:cNvPr>
          <p:cNvGrpSpPr/>
          <p:nvPr/>
        </p:nvGrpSpPr>
        <p:grpSpPr>
          <a:xfrm>
            <a:off x="8046732" y="3863192"/>
            <a:ext cx="3625551" cy="1230808"/>
            <a:chOff x="8064168" y="3699000"/>
            <a:chExt cx="3608116" cy="1395000"/>
          </a:xfrm>
        </p:grpSpPr>
        <p:pic>
          <p:nvPicPr>
            <p:cNvPr id="15" name="Picture 14" descr="Logo&#10;&#10;Description automatically generated">
              <a:extLst>
                <a:ext uri="{FF2B5EF4-FFF2-40B4-BE49-F238E27FC236}">
                  <a16:creationId xmlns:a16="http://schemas.microsoft.com/office/drawing/2014/main" id="{67A543FA-0099-4CF8-9314-CC2C4AC00B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25478" y="3721330"/>
              <a:ext cx="2478954" cy="1312842"/>
            </a:xfrm>
            <a:prstGeom prst="rect">
              <a:avLst/>
            </a:prstGeom>
          </p:spPr>
        </p:pic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128E466D-49E5-4626-9772-9758FC8ED5D2}"/>
                </a:ext>
              </a:extLst>
            </p:cNvPr>
            <p:cNvSpPr/>
            <p:nvPr/>
          </p:nvSpPr>
          <p:spPr bwMode="auto">
            <a:xfrm>
              <a:off x="8064168" y="3699000"/>
              <a:ext cx="3608116" cy="1395000"/>
            </a:xfrm>
            <a:prstGeom prst="roundRect">
              <a:avLst/>
            </a:prstGeom>
            <a:noFill/>
            <a:ln>
              <a:solidFill>
                <a:schemeClr val="accent6">
                  <a:lumMod val="1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32250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53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AF0F47A-D5A2-4B58-86D3-231F6505307D}"/>
              </a:ext>
            </a:extLst>
          </p:cNvPr>
          <p:cNvGrpSpPr/>
          <p:nvPr/>
        </p:nvGrpSpPr>
        <p:grpSpPr>
          <a:xfrm>
            <a:off x="786000" y="1764000"/>
            <a:ext cx="5037446" cy="1395000"/>
            <a:chOff x="3081000" y="1921500"/>
            <a:chExt cx="4950000" cy="1395000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CF57B284-4FEE-41B6-B60C-8DED6CE13211}"/>
                </a:ext>
              </a:extLst>
            </p:cNvPr>
            <p:cNvSpPr/>
            <p:nvPr/>
          </p:nvSpPr>
          <p:spPr bwMode="auto">
            <a:xfrm>
              <a:off x="3081000" y="1921500"/>
              <a:ext cx="4950000" cy="1395000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ln w="38100">
                  <a:solidFill>
                    <a:schemeClr val="tx1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7" name="Picture 6">
              <a:hlinkClick r:id="rId2"/>
              <a:extLst>
                <a:ext uri="{FF2B5EF4-FFF2-40B4-BE49-F238E27FC236}">
                  <a16:creationId xmlns:a16="http://schemas.microsoft.com/office/drawing/2014/main" id="{69E679E8-FC9D-4497-AFC1-FB5389A83D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9602" y="2034000"/>
              <a:ext cx="4632796" cy="1170000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EAD6623B-F4E3-4F01-B3FF-057EC7FC1943}"/>
              </a:ext>
            </a:extLst>
          </p:cNvPr>
          <p:cNvGrpSpPr/>
          <p:nvPr/>
        </p:nvGrpSpPr>
        <p:grpSpPr>
          <a:xfrm>
            <a:off x="786000" y="4239000"/>
            <a:ext cx="5037446" cy="2083029"/>
            <a:chOff x="5961000" y="3789000"/>
            <a:chExt cx="4680431" cy="2083029"/>
          </a:xfrm>
        </p:grpSpPr>
        <p:pic>
          <p:nvPicPr>
            <p:cNvPr id="9" name="Picture 8">
              <a:hlinkClick r:id="rId4"/>
              <a:extLst>
                <a:ext uri="{FF2B5EF4-FFF2-40B4-BE49-F238E27FC236}">
                  <a16:creationId xmlns:a16="http://schemas.microsoft.com/office/drawing/2014/main" id="{A102DB16-6761-4764-BC07-B36931CA12C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61000" y="3789000"/>
              <a:ext cx="4680431" cy="2083029"/>
            </a:xfrm>
            <a:prstGeom prst="rect">
              <a:avLst/>
            </a:prstGeom>
          </p:spPr>
        </p:pic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6B90379-E1AB-4035-8EFE-3131B5C65328}"/>
                </a:ext>
              </a:extLst>
            </p:cNvPr>
            <p:cNvSpPr/>
            <p:nvPr/>
          </p:nvSpPr>
          <p:spPr bwMode="auto">
            <a:xfrm>
              <a:off x="5961000" y="3789000"/>
              <a:ext cx="4680000" cy="2070000"/>
            </a:xfrm>
            <a:prstGeom prst="roundRect">
              <a:avLst/>
            </a:prstGeom>
            <a:noFill/>
            <a:ln w="12700">
              <a:solidFill>
                <a:schemeClr val="accent6">
                  <a:lumMod val="1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ln w="38100">
                  <a:solidFill>
                    <a:schemeClr val="tx1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2480B9A-F55F-41E5-97E2-8DF2421AADCE}"/>
              </a:ext>
            </a:extLst>
          </p:cNvPr>
          <p:cNvGrpSpPr/>
          <p:nvPr/>
        </p:nvGrpSpPr>
        <p:grpSpPr>
          <a:xfrm>
            <a:off x="7131000" y="2034000"/>
            <a:ext cx="4113596" cy="3753000"/>
            <a:chOff x="7131000" y="2169000"/>
            <a:chExt cx="4113596" cy="3753000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948BF3FF-FC23-42AF-80BB-6EF6A2E7D2DE}"/>
                </a:ext>
              </a:extLst>
            </p:cNvPr>
            <p:cNvSpPr/>
            <p:nvPr/>
          </p:nvSpPr>
          <p:spPr bwMode="auto">
            <a:xfrm>
              <a:off x="7131000" y="2934000"/>
              <a:ext cx="4113596" cy="2160000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44F98D6B-A014-49DE-BFE5-4440AB6347B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1000" y="2169000"/>
              <a:ext cx="3753000" cy="3753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36128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>
                <a:solidFill>
                  <a:srgbClr val="234465"/>
                </a:solidFill>
                <a:latin typeface="Calibri" panose="020F0502020204030204"/>
              </a:rPr>
              <a:pPr/>
              <a:t>54</a:t>
            </a:fld>
            <a:endParaRPr lang="en-US">
              <a:solidFill>
                <a:srgbClr val="234465"/>
              </a:solidFill>
              <a:latin typeface="Calibri" panose="020F0502020204030204"/>
            </a:endParaRPr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0" y="1269565"/>
            <a:ext cx="11815018" cy="5454469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/>
              <a:t>This course (slides, examples, demos, exercises, homework, documents, videos and other assets) is </a:t>
            </a:r>
            <a:r>
              <a:rPr lang="en-US" b="1"/>
              <a:t>copyrighted content</a:t>
            </a:r>
            <a:endParaRPr lang="en-US"/>
          </a:p>
          <a:p>
            <a:pPr>
              <a:lnSpc>
                <a:spcPct val="120000"/>
              </a:lnSpc>
            </a:pPr>
            <a:r>
              <a:rPr lang="en-US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/>
              <a:t>© SoftUni – </a:t>
            </a:r>
            <a:r>
              <a:rPr lang="en-US">
                <a:hlinkClick r:id="rId3"/>
              </a:rPr>
              <a:t>https://softuni.org</a:t>
            </a:r>
            <a:endParaRPr lang="en-US"/>
          </a:p>
          <a:p>
            <a:pPr>
              <a:lnSpc>
                <a:spcPct val="120000"/>
              </a:lnSpc>
            </a:pPr>
            <a:r>
              <a:rPr lang="en-US"/>
              <a:t>© Software University – </a:t>
            </a:r>
            <a:r>
              <a:rPr lang="en-US">
                <a:hlinkClick r:id="rId4"/>
              </a:rPr>
              <a:t>https://softuni.bg</a:t>
            </a:r>
            <a:endParaRPr lang="bg-BG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4073" y="4445192"/>
            <a:ext cx="1930474" cy="2043013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License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28908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34114123-C942-490F-A6BB-FD3CFFFE4B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pPr defTabSz="1218987"/>
            <a:fld id="{2BF067CD-8E6B-4360-9AA8-C5DF2A48A6D1}" type="slidenum">
              <a:rPr lang="en-US">
                <a:solidFill>
                  <a:srgbClr val="234465"/>
                </a:solidFill>
                <a:latin typeface="Calibri" panose="020F0502020204030204"/>
              </a:rPr>
              <a:pPr defTabSz="1218987"/>
              <a:t>55</a:t>
            </a:fld>
            <a:endParaRPr lang="en-US">
              <a:solidFill>
                <a:srgbClr val="234465"/>
              </a:solidFill>
              <a:latin typeface="Calibri" panose="020F0502020204030204"/>
            </a:endParaRPr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1942" y="1179586"/>
            <a:ext cx="8693332" cy="548857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199"/>
              <a:t>Software University – High-Quality Education, Profession and Job for Software Developers</a:t>
            </a:r>
          </a:p>
          <a:p>
            <a:pPr lvl="1"/>
            <a:r>
              <a:rPr lang="en-US" sz="2999" noProof="1">
                <a:hlinkClick r:id="rId3"/>
              </a:rPr>
              <a:t>softuni.bg</a:t>
            </a:r>
            <a:r>
              <a:rPr lang="en-US" sz="2999" noProof="1"/>
              <a:t>, </a:t>
            </a:r>
            <a:r>
              <a:rPr lang="en-US" sz="2999" noProof="1">
                <a:hlinkClick r:id="rId4"/>
              </a:rPr>
              <a:t>softuni.org</a:t>
            </a:r>
            <a:r>
              <a:rPr lang="en-US" sz="29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/>
              <a:t>Software University Foundation</a:t>
            </a:r>
            <a:endParaRPr lang="bg-BG" sz="3199"/>
          </a:p>
          <a:p>
            <a:pPr lvl="1"/>
            <a:r>
              <a:rPr lang="en-US" sz="2999" noProof="1">
                <a:hlinkClick r:id="rId5"/>
              </a:rPr>
              <a:t>softuni.foundation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/>
              <a:t>Software University @ Facebook</a:t>
            </a:r>
          </a:p>
          <a:p>
            <a:pPr lvl="1"/>
            <a:r>
              <a:rPr lang="en-US" sz="2999" noProof="1">
                <a:hlinkClick r:id="rId6"/>
              </a:rPr>
              <a:t>facebook.com/SoftwareUniversity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/>
              <a:t>Software University Forums</a:t>
            </a:r>
          </a:p>
          <a:p>
            <a:pPr lvl="1"/>
            <a:r>
              <a:rPr lang="en-US" sz="2999">
                <a:hlinkClick r:id="rId7"/>
              </a:rPr>
              <a:t>forum.softuni.bg</a:t>
            </a:r>
            <a:endParaRPr lang="en-US" sz="2999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Trainings @ Software University</a:t>
            </a:r>
            <a:r>
              <a:rPr lang="bg-BG"/>
              <a:t> (</a:t>
            </a:r>
            <a:r>
              <a:rPr lang="en-US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3839367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Storage </a:t>
            </a:r>
            <a:r>
              <a:rPr lang="bg-BG" dirty="0"/>
              <a:t>101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A1BDA3-1568-4FA9-867E-D3CB207F282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Storage Types. Disks. File Systems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D4DC16-7C8F-4647-B097-E39063E1F4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Local</a:t>
            </a:r>
          </a:p>
          <a:p>
            <a:pPr lvl="1"/>
            <a:r>
              <a:rPr lang="en-US" sz="3000" dirty="0"/>
              <a:t>Internal</a:t>
            </a:r>
          </a:p>
          <a:p>
            <a:pPr lvl="1"/>
            <a:r>
              <a:rPr lang="en-US" sz="3000" dirty="0"/>
              <a:t>External </a:t>
            </a:r>
          </a:p>
          <a:p>
            <a:r>
              <a:rPr lang="en-US" sz="3200" dirty="0"/>
              <a:t>Remote</a:t>
            </a:r>
          </a:p>
          <a:p>
            <a:pPr lvl="1"/>
            <a:r>
              <a:rPr lang="en-US" sz="3000" dirty="0"/>
              <a:t>File-based – </a:t>
            </a:r>
            <a:r>
              <a:rPr lang="en-US" sz="3000" b="1" dirty="0"/>
              <a:t>network-attached storage </a:t>
            </a:r>
            <a:r>
              <a:rPr lang="en-US" sz="3000" dirty="0"/>
              <a:t>(</a:t>
            </a:r>
            <a:r>
              <a:rPr lang="en-US" sz="3000" b="1" dirty="0"/>
              <a:t>NAS</a:t>
            </a:r>
            <a:r>
              <a:rPr lang="en-US" sz="3000" dirty="0"/>
              <a:t>)</a:t>
            </a:r>
          </a:p>
          <a:p>
            <a:pPr lvl="1"/>
            <a:r>
              <a:rPr lang="en-US" sz="3000" dirty="0"/>
              <a:t>Block-based – </a:t>
            </a:r>
            <a:r>
              <a:rPr lang="en-US" sz="3000" b="1" dirty="0"/>
              <a:t>storage area network </a:t>
            </a:r>
            <a:r>
              <a:rPr lang="en-US" sz="3000" dirty="0"/>
              <a:t>(</a:t>
            </a:r>
            <a:r>
              <a:rPr lang="en-US" sz="3000" b="1" dirty="0"/>
              <a:t>SAN</a:t>
            </a:r>
            <a:r>
              <a:rPr lang="en-US" sz="3000" dirty="0"/>
              <a:t>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7702113-46B5-44FF-AE34-AED42A801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Storage Types</a:t>
            </a:r>
          </a:p>
        </p:txBody>
      </p:sp>
      <p:sp>
        <p:nvSpPr>
          <p:cNvPr id="2" name="Right Brace 1">
            <a:extLst>
              <a:ext uri="{FF2B5EF4-FFF2-40B4-BE49-F238E27FC236}">
                <a16:creationId xmlns:a16="http://schemas.microsoft.com/office/drawing/2014/main" id="{CDAEB37C-C4EF-4985-9BEC-290288ED855F}"/>
              </a:ext>
            </a:extLst>
          </p:cNvPr>
          <p:cNvSpPr/>
          <p:nvPr/>
        </p:nvSpPr>
        <p:spPr>
          <a:xfrm>
            <a:off x="2925763" y="1833761"/>
            <a:ext cx="304800" cy="1219200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4D1BB7-FD13-4C6B-B8E5-746B37792668}"/>
              </a:ext>
            </a:extLst>
          </p:cNvPr>
          <p:cNvSpPr txBox="1"/>
          <p:nvPr/>
        </p:nvSpPr>
        <p:spPr>
          <a:xfrm>
            <a:off x="7293303" y="1938204"/>
            <a:ext cx="2275202" cy="101031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/>
              <a:t>Direct-attached</a:t>
            </a:r>
          </a:p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/>
              <a:t>Storage </a:t>
            </a:r>
            <a:r>
              <a:rPr lang="en-US" sz="2400" dirty="0"/>
              <a:t>(</a:t>
            </a:r>
            <a:r>
              <a:rPr lang="en-US" sz="2400" b="1" dirty="0"/>
              <a:t>DAS</a:t>
            </a:r>
            <a:r>
              <a:rPr lang="en-US" sz="2400" dirty="0"/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F5E644-07D3-40B3-A247-17458CBB7307}"/>
              </a:ext>
            </a:extLst>
          </p:cNvPr>
          <p:cNvSpPr txBox="1"/>
          <p:nvPr/>
        </p:nvSpPr>
        <p:spPr>
          <a:xfrm>
            <a:off x="3350797" y="1938204"/>
            <a:ext cx="2912684" cy="101031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Spindle or solid-state</a:t>
            </a:r>
          </a:p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Various interfaces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14B689F0-F875-4D75-B5BE-6057CAE2A371}"/>
              </a:ext>
            </a:extLst>
          </p:cNvPr>
          <p:cNvSpPr/>
          <p:nvPr/>
        </p:nvSpPr>
        <p:spPr bwMode="auto">
          <a:xfrm>
            <a:off x="6492081" y="2252861"/>
            <a:ext cx="582774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83174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D4DC16-7C8F-4647-B097-E39063E1F4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Each platter is split to circular </a:t>
            </a:r>
            <a:r>
              <a:rPr lang="en-US" sz="3200" b="1" dirty="0"/>
              <a:t>tracks </a:t>
            </a:r>
            <a:r>
              <a:rPr lang="en-US" sz="3200" dirty="0"/>
              <a:t>(A)</a:t>
            </a:r>
          </a:p>
          <a:p>
            <a:pPr>
              <a:tabLst>
                <a:tab pos="10579100" algn="l"/>
              </a:tabLst>
            </a:pPr>
            <a:r>
              <a:rPr lang="en-US" sz="3200" dirty="0"/>
              <a:t>Each track is split to </a:t>
            </a:r>
            <a:r>
              <a:rPr lang="en-US" sz="3200" b="1" dirty="0"/>
              <a:t>sectors </a:t>
            </a:r>
            <a:r>
              <a:rPr lang="en-US" sz="3200" dirty="0"/>
              <a:t>(C)</a:t>
            </a:r>
          </a:p>
          <a:p>
            <a:r>
              <a:rPr lang="en-US" sz="3200" dirty="0"/>
              <a:t>A </a:t>
            </a:r>
            <a:r>
              <a:rPr lang="en-US" sz="3200" b="1" dirty="0"/>
              <a:t>cluster</a:t>
            </a:r>
            <a:r>
              <a:rPr lang="en-US" sz="3200" dirty="0"/>
              <a:t> (D) or </a:t>
            </a:r>
            <a:r>
              <a:rPr lang="en-US" sz="3200" b="1" dirty="0"/>
              <a:t>allocation unit </a:t>
            </a:r>
            <a:r>
              <a:rPr lang="en-US" sz="3200" dirty="0"/>
              <a:t>is the smallest logical amount of disk space that can be allocated to hold a file</a:t>
            </a:r>
          </a:p>
          <a:p>
            <a:r>
              <a:rPr lang="en-US" sz="3200" dirty="0"/>
              <a:t>About Hyper-V allocation unit sizes</a:t>
            </a:r>
          </a:p>
          <a:p>
            <a:pPr lvl="1"/>
            <a:r>
              <a:rPr lang="en-US" sz="3000" b="1" dirty="0"/>
              <a:t>VHD</a:t>
            </a:r>
            <a:r>
              <a:rPr lang="en-US" sz="3000" dirty="0"/>
              <a:t> files use </a:t>
            </a:r>
            <a:r>
              <a:rPr lang="en-US" sz="3000" b="1" dirty="0"/>
              <a:t>512-byte</a:t>
            </a:r>
            <a:r>
              <a:rPr lang="en-US" sz="3000" dirty="0"/>
              <a:t> internal disk I/O operations</a:t>
            </a:r>
          </a:p>
          <a:p>
            <a:pPr lvl="1"/>
            <a:r>
              <a:rPr lang="en-US" sz="3000" b="1" dirty="0"/>
              <a:t>VHDX </a:t>
            </a:r>
            <a:r>
              <a:rPr lang="en-US" sz="3000" dirty="0"/>
              <a:t>files use </a:t>
            </a:r>
            <a:r>
              <a:rPr lang="en-US" sz="3000" b="1" dirty="0"/>
              <a:t>4096-byte</a:t>
            </a:r>
            <a:r>
              <a:rPr lang="en-US" sz="3000" dirty="0"/>
              <a:t> internal disk I/O operations</a:t>
            </a:r>
            <a:endParaRPr lang="en-US" sz="30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7702113-46B5-44FF-AE34-AED42A801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Disks Innerworkings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1F2308-E957-40BB-A6ED-5D70B38DD10A}"/>
              </a:ext>
            </a:extLst>
          </p:cNvPr>
          <p:cNvSpPr txBox="1"/>
          <p:nvPr/>
        </p:nvSpPr>
        <p:spPr>
          <a:xfrm>
            <a:off x="0" y="6249702"/>
            <a:ext cx="12192000" cy="50754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https://en.wikipedia.org/wiki/Disk_sector</a:t>
            </a:r>
          </a:p>
        </p:txBody>
      </p:sp>
      <p:pic>
        <p:nvPicPr>
          <p:cNvPr id="7" name="Picture 6" descr="A picture containing white&#10;&#10;Description automatically generated">
            <a:extLst>
              <a:ext uri="{FF2B5EF4-FFF2-40B4-BE49-F238E27FC236}">
                <a16:creationId xmlns:a16="http://schemas.microsoft.com/office/drawing/2014/main" id="{AA084606-5E32-4605-8422-869472DBF17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58" t="3824" r="11217" b="4469"/>
          <a:stretch/>
        </p:blipFill>
        <p:spPr>
          <a:xfrm>
            <a:off x="9349953" y="2922076"/>
            <a:ext cx="2933798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08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D4DC16-7C8F-4647-B097-E39063E1F4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Master Boot Record </a:t>
            </a:r>
            <a:r>
              <a:rPr lang="en-US" sz="3200" dirty="0"/>
              <a:t>(MBR)</a:t>
            </a:r>
          </a:p>
          <a:p>
            <a:pPr lvl="1"/>
            <a:r>
              <a:rPr lang="en-US" sz="3000" dirty="0"/>
              <a:t>Up to </a:t>
            </a:r>
            <a:r>
              <a:rPr lang="en-US" sz="3000" b="1" dirty="0"/>
              <a:t>4 primary </a:t>
            </a:r>
            <a:r>
              <a:rPr lang="en-US" sz="3000" dirty="0"/>
              <a:t>or </a:t>
            </a:r>
            <a:r>
              <a:rPr lang="en-US" sz="3000" b="1" dirty="0"/>
              <a:t>3 primary + 1 extended </a:t>
            </a:r>
            <a:r>
              <a:rPr lang="en-US" sz="3000" dirty="0"/>
              <a:t>(with multiple logical)</a:t>
            </a:r>
          </a:p>
          <a:p>
            <a:pPr lvl="1"/>
            <a:r>
              <a:rPr lang="en-US" sz="3000" dirty="0"/>
              <a:t>Volumes up to </a:t>
            </a:r>
            <a:r>
              <a:rPr lang="en-US" sz="3000" b="1" dirty="0"/>
              <a:t>2 terabytes</a:t>
            </a:r>
            <a:endParaRPr lang="en-US" sz="3200" b="1" dirty="0"/>
          </a:p>
          <a:p>
            <a:r>
              <a:rPr lang="en-US" sz="3200" b="1" dirty="0"/>
              <a:t>GUID Partition Table </a:t>
            </a:r>
            <a:r>
              <a:rPr lang="en-US" sz="3200" dirty="0"/>
              <a:t>(GPT)</a:t>
            </a:r>
          </a:p>
          <a:p>
            <a:pPr lvl="1"/>
            <a:r>
              <a:rPr lang="en-US" sz="3000" dirty="0"/>
              <a:t>Supports up to </a:t>
            </a:r>
            <a:r>
              <a:rPr lang="en-US" sz="3000" b="1" dirty="0"/>
              <a:t>128 primary partitions</a:t>
            </a:r>
          </a:p>
          <a:p>
            <a:pPr lvl="1"/>
            <a:r>
              <a:rPr lang="en-US" sz="3000" dirty="0"/>
              <a:t>Supports volumes up to </a:t>
            </a:r>
            <a:r>
              <a:rPr lang="en-US" sz="3000" b="1" dirty="0"/>
              <a:t>18 exabytes</a:t>
            </a:r>
          </a:p>
          <a:p>
            <a:pPr lvl="1"/>
            <a:r>
              <a:rPr lang="en-US" sz="3000" dirty="0"/>
              <a:t>Provides partition table protection</a:t>
            </a:r>
          </a:p>
          <a:p>
            <a:pPr lvl="1"/>
            <a:r>
              <a:rPr lang="en-US" sz="3000" b="1" dirty="0"/>
              <a:t>Requires UEFI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7702113-46B5-44FF-AE34-AED42A801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Disks Partitioning</a:t>
            </a:r>
          </a:p>
        </p:txBody>
      </p:sp>
    </p:spTree>
    <p:extLst>
      <p:ext uri="{BB962C8B-B14F-4D97-AF65-F5344CB8AC3E}">
        <p14:creationId xmlns:p14="http://schemas.microsoft.com/office/powerpoint/2010/main" val="1563744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theme/theme1.xml><?xml version="1.0" encoding="utf-8"?>
<a:theme xmlns:a="http://schemas.openxmlformats.org/drawingml/2006/main" name="1_SoftUni3_1">
  <a:themeElements>
    <a:clrScheme name="Custom 1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3.xml><?xml version="1.0" encoding="utf-8"?>
<a:theme xmlns:a="http://schemas.openxmlformats.org/drawingml/2006/main" name="2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4.xml><?xml version="1.0" encoding="utf-8"?>
<a:theme xmlns:a="http://schemas.openxmlformats.org/drawingml/2006/main" name="3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7287</TotalTime>
  <Words>2899</Words>
  <Application>Microsoft Office PowerPoint</Application>
  <PresentationFormat>Widescreen</PresentationFormat>
  <Paragraphs>406</Paragraphs>
  <Slides>55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55</vt:i4>
      </vt:variant>
    </vt:vector>
  </HeadingPairs>
  <TitlesOfParts>
    <vt:vector size="64" baseType="lpstr">
      <vt:lpstr>Arial</vt:lpstr>
      <vt:lpstr>Calibri</vt:lpstr>
      <vt:lpstr>Consolas</vt:lpstr>
      <vt:lpstr>Wingdings</vt:lpstr>
      <vt:lpstr>Wingdings 2</vt:lpstr>
      <vt:lpstr>1_SoftUni3_1</vt:lpstr>
      <vt:lpstr>SoftUni</vt:lpstr>
      <vt:lpstr>2_SoftUni3_1</vt:lpstr>
      <vt:lpstr>3_SoftUni3_1</vt:lpstr>
      <vt:lpstr>Storage Solutions</vt:lpstr>
      <vt:lpstr>Have a Question?</vt:lpstr>
      <vt:lpstr>PowerPoint Presentation</vt:lpstr>
      <vt:lpstr>Table of Contents</vt:lpstr>
      <vt:lpstr>Lab Infrastructure</vt:lpstr>
      <vt:lpstr>PowerPoint Presentation</vt:lpstr>
      <vt:lpstr>Storage Types</vt:lpstr>
      <vt:lpstr>Disks Innerworkings</vt:lpstr>
      <vt:lpstr>Disks Partitioning</vt:lpstr>
      <vt:lpstr>File Systems</vt:lpstr>
      <vt:lpstr>Tools</vt:lpstr>
      <vt:lpstr>PowerPoint Presentation</vt:lpstr>
      <vt:lpstr>Overview</vt:lpstr>
      <vt:lpstr>Installation</vt:lpstr>
      <vt:lpstr>SMB Profiles</vt:lpstr>
      <vt:lpstr>SMB Share Settings</vt:lpstr>
      <vt:lpstr>NFS Profiles</vt:lpstr>
      <vt:lpstr>Advanced Shares</vt:lpstr>
      <vt:lpstr>Share Permissions</vt:lpstr>
      <vt:lpstr>PowerShell Commands</vt:lpstr>
      <vt:lpstr>File and Folder Permissions</vt:lpstr>
      <vt:lpstr>File and Folder Permissions</vt:lpstr>
      <vt:lpstr>Permissions Continued</vt:lpstr>
      <vt:lpstr>PowerPoint Presentation</vt:lpstr>
      <vt:lpstr>PowerPoint Presentation</vt:lpstr>
      <vt:lpstr>Distributed File System (DFS)</vt:lpstr>
      <vt:lpstr>DFS Namespace</vt:lpstr>
      <vt:lpstr>DFS Replication</vt:lpstr>
      <vt:lpstr>DFS Replicated Folders and Targets</vt:lpstr>
      <vt:lpstr>DFS Replication Topologies</vt:lpstr>
      <vt:lpstr>PowerPoint Presentation</vt:lpstr>
      <vt:lpstr>Storage Spaces and Storage Pools</vt:lpstr>
      <vt:lpstr>Provisioning and Layouts</vt:lpstr>
      <vt:lpstr>Disks in a Storage Pool</vt:lpstr>
      <vt:lpstr>PowerPoint Presentation</vt:lpstr>
      <vt:lpstr>Road to iSCSI</vt:lpstr>
      <vt:lpstr>iSCSI Targets</vt:lpstr>
      <vt:lpstr>iSCSI Initiator</vt:lpstr>
      <vt:lpstr>iSNS</vt:lpstr>
      <vt:lpstr>PowerPoint Presentation</vt:lpstr>
      <vt:lpstr>PowerPoint Presentation</vt:lpstr>
      <vt:lpstr>Tiered Storage</vt:lpstr>
      <vt:lpstr>Data Deduplication</vt:lpstr>
      <vt:lpstr>Data Deduplication Scenarios</vt:lpstr>
      <vt:lpstr>Data Deduplication Estimates</vt:lpstr>
      <vt:lpstr>Data Deduplication Pieces</vt:lpstr>
      <vt:lpstr>Data Deduplication Jobs</vt:lpstr>
      <vt:lpstr>File Encryption</vt:lpstr>
      <vt:lpstr>Drive Encryption</vt:lpstr>
      <vt:lpstr>PowerPoint Presentation</vt:lpstr>
      <vt:lpstr>Questions?</vt:lpstr>
      <vt:lpstr>SoftUni Diamond Partners</vt:lpstr>
      <vt:lpstr>Educational Partners</vt:lpstr>
      <vt:lpstr>License</vt:lpstr>
      <vt:lpstr>Trainings @ Software University (SoftUni)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WSAA - M1 - Slides - Storage Solutions</dc:title>
  <dc:creator>Software University Foundation</dc:creator>
  <cp:keywords>Software University, SoftUni, programming, coding, software development, education, training, course</cp:keywords>
  <cp:lastModifiedBy>Dimitar Zahariev</cp:lastModifiedBy>
  <cp:revision>112</cp:revision>
  <dcterms:created xsi:type="dcterms:W3CDTF">2018-05-23T13:08:44Z</dcterms:created>
  <dcterms:modified xsi:type="dcterms:W3CDTF">2021-06-30T13:45:54Z</dcterms:modified>
  <cp:category>computer programming, programming</cp:category>
</cp:coreProperties>
</file>