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9" r:id="rId2"/>
    <p:sldMasterId id="2147483702" r:id="rId3"/>
    <p:sldMasterId id="2147483718" r:id="rId4"/>
  </p:sldMasterIdLst>
  <p:notesMasterIdLst>
    <p:notesMasterId r:id="rId51"/>
  </p:notesMasterIdLst>
  <p:handoutMasterIdLst>
    <p:handoutMasterId r:id="rId52"/>
  </p:handoutMasterIdLst>
  <p:sldIdLst>
    <p:sldId id="503" r:id="rId5"/>
    <p:sldId id="1028" r:id="rId6"/>
    <p:sldId id="610" r:id="rId7"/>
    <p:sldId id="895" r:id="rId8"/>
    <p:sldId id="946" r:id="rId9"/>
    <p:sldId id="947" r:id="rId10"/>
    <p:sldId id="948" r:id="rId11"/>
    <p:sldId id="992" r:id="rId12"/>
    <p:sldId id="1027" r:id="rId13"/>
    <p:sldId id="353" r:id="rId14"/>
    <p:sldId id="954" r:id="rId15"/>
    <p:sldId id="987" r:id="rId16"/>
    <p:sldId id="988" r:id="rId17"/>
    <p:sldId id="1016" r:id="rId18"/>
    <p:sldId id="1015" r:id="rId19"/>
    <p:sldId id="989" r:id="rId20"/>
    <p:sldId id="1014" r:id="rId21"/>
    <p:sldId id="990" r:id="rId22"/>
    <p:sldId id="1017" r:id="rId23"/>
    <p:sldId id="991" r:id="rId24"/>
    <p:sldId id="699" r:id="rId25"/>
    <p:sldId id="701" r:id="rId26"/>
    <p:sldId id="985" r:id="rId27"/>
    <p:sldId id="996" r:id="rId28"/>
    <p:sldId id="1018" r:id="rId29"/>
    <p:sldId id="999" r:id="rId30"/>
    <p:sldId id="1000" r:id="rId31"/>
    <p:sldId id="998" r:id="rId32"/>
    <p:sldId id="1001" r:id="rId33"/>
    <p:sldId id="1019" r:id="rId34"/>
    <p:sldId id="1002" r:id="rId35"/>
    <p:sldId id="1020" r:id="rId36"/>
    <p:sldId id="1003" r:id="rId37"/>
    <p:sldId id="1022" r:id="rId38"/>
    <p:sldId id="1021" r:id="rId39"/>
    <p:sldId id="1004" r:id="rId40"/>
    <p:sldId id="1023" r:id="rId41"/>
    <p:sldId id="1026" r:id="rId42"/>
    <p:sldId id="1025" r:id="rId43"/>
    <p:sldId id="707" r:id="rId44"/>
    <p:sldId id="708" r:id="rId45"/>
    <p:sldId id="986" r:id="rId46"/>
    <p:sldId id="714" r:id="rId47"/>
    <p:sldId id="705" r:id="rId48"/>
    <p:sldId id="799" r:id="rId49"/>
    <p:sldId id="70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503"/>
            <p14:sldId id="1028"/>
            <p14:sldId id="610"/>
            <p14:sldId id="895"/>
            <p14:sldId id="946"/>
            <p14:sldId id="947"/>
            <p14:sldId id="948"/>
            <p14:sldId id="992"/>
            <p14:sldId id="1027"/>
          </p14:sldIdLst>
        </p14:section>
        <p14:section name="Clustering 101" id="{E69510C4-FC53-4A79-B98C-36AD0169A3BC}">
          <p14:sldIdLst>
            <p14:sldId id="353"/>
            <p14:sldId id="954"/>
            <p14:sldId id="987"/>
            <p14:sldId id="988"/>
            <p14:sldId id="1016"/>
            <p14:sldId id="1015"/>
            <p14:sldId id="989"/>
            <p14:sldId id="1014"/>
            <p14:sldId id="990"/>
            <p14:sldId id="1017"/>
            <p14:sldId id="991"/>
            <p14:sldId id="699"/>
          </p14:sldIdLst>
        </p14:section>
        <p14:section name="Clustering 102" id="{2F9F5986-7BBB-4366-862C-8A927EE2272D}">
          <p14:sldIdLst>
            <p14:sldId id="701"/>
            <p14:sldId id="985"/>
            <p14:sldId id="996"/>
            <p14:sldId id="1018"/>
            <p14:sldId id="999"/>
            <p14:sldId id="1000"/>
            <p14:sldId id="998"/>
            <p14:sldId id="1001"/>
            <p14:sldId id="1019"/>
            <p14:sldId id="1002"/>
            <p14:sldId id="1020"/>
            <p14:sldId id="1003"/>
            <p14:sldId id="1022"/>
            <p14:sldId id="1021"/>
            <p14:sldId id="1004"/>
            <p14:sldId id="1023"/>
            <p14:sldId id="1026"/>
            <p14:sldId id="1025"/>
            <p14:sldId id="707"/>
          </p14:sldIdLst>
        </p14:section>
        <p14:section name="Clustering 103" id="{DC9A04FA-C33A-436B-BB9B-6974AC806353}">
          <p14:sldIdLst>
            <p14:sldId id="708"/>
            <p14:sldId id="986"/>
            <p14:sldId id="714"/>
          </p14:sldIdLst>
        </p14:section>
        <p14:section name="Conclusion" id="{10E03AB1-9AA8-4E86-9A64-D741901E50A2}">
          <p14:sldIdLst>
            <p14:sldId id="705"/>
            <p14:sldId id="799"/>
            <p14:sldId id="709"/>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B3E5D3-1A44-4F43-892E-AA6247807640}" v="237" dt="2021-07-21T15:27:51.35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5" autoAdjust="0"/>
    <p:restoredTop sz="94620" autoAdjust="0"/>
  </p:normalViewPr>
  <p:slideViewPr>
    <p:cSldViewPr showGuides="1">
      <p:cViewPr varScale="1">
        <p:scale>
          <a:sx n="81" d="100"/>
          <a:sy n="81" d="100"/>
        </p:scale>
        <p:origin x="672" y="62"/>
      </p:cViewPr>
      <p:guideLst>
        <p:guide orient="horz" pos="2183"/>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1" d="100"/>
          <a:sy n="51" d="100"/>
        </p:scale>
        <p:origin x="2692"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itar Zahariev" userId="b84e4ebc77879e88" providerId="LiveId" clId="{6DFF1614-D017-47D0-8BD1-DF958131BAFA}"/>
    <pc:docChg chg="undo custSel addSld delSld modSld sldOrd modMainMaster modSection">
      <pc:chgData name="Dimitar Zahariev" userId="b84e4ebc77879e88" providerId="LiveId" clId="{6DFF1614-D017-47D0-8BD1-DF958131BAFA}" dt="2020-02-06T15:05:34.460" v="23810" actId="47"/>
      <pc:docMkLst>
        <pc:docMk/>
      </pc:docMkLst>
      <pc:sldChg chg="addSp delSp modSp">
        <pc:chgData name="Dimitar Zahariev" userId="b84e4ebc77879e88" providerId="LiveId" clId="{6DFF1614-D017-47D0-8BD1-DF958131BAFA}" dt="2020-02-04T21:54:51.968" v="85" actId="478"/>
        <pc:sldMkLst>
          <pc:docMk/>
          <pc:sldMk cId="3215379390" sldId="274"/>
        </pc:sldMkLst>
        <pc:spChg chg="mod">
          <ac:chgData name="Dimitar Zahariev" userId="b84e4ebc77879e88" providerId="LiveId" clId="{6DFF1614-D017-47D0-8BD1-DF958131BAFA}" dt="2020-02-04T21:54:00.126" v="37" actId="20577"/>
          <ac:spMkLst>
            <pc:docMk/>
            <pc:sldMk cId="3215379390" sldId="274"/>
            <ac:spMk id="2" creationId="{37F91798-9AD5-4209-8887-958029548481}"/>
          </ac:spMkLst>
        </pc:spChg>
        <pc:spChg chg="mod">
          <ac:chgData name="Dimitar Zahariev" userId="b84e4ebc77879e88" providerId="LiveId" clId="{6DFF1614-D017-47D0-8BD1-DF958131BAFA}" dt="2020-02-04T21:54:21.006" v="83" actId="20577"/>
          <ac:spMkLst>
            <pc:docMk/>
            <pc:sldMk cId="3215379390" sldId="274"/>
            <ac:spMk id="3" creationId="{A004DC04-DA2A-41C0-8578-4B8D2F08EA7D}"/>
          </ac:spMkLst>
        </pc:spChg>
        <pc:spChg chg="del">
          <ac:chgData name="Dimitar Zahariev" userId="b84e4ebc77879e88" providerId="LiveId" clId="{6DFF1614-D017-47D0-8BD1-DF958131BAFA}" dt="2020-02-04T21:53:09.520" v="0" actId="478"/>
          <ac:spMkLst>
            <pc:docMk/>
            <pc:sldMk cId="3215379390" sldId="274"/>
            <ac:spMk id="4" creationId="{6E923F80-32EB-4952-B194-02CAE13020AC}"/>
          </ac:spMkLst>
        </pc:spChg>
        <pc:spChg chg="add del">
          <ac:chgData name="Dimitar Zahariev" userId="b84e4ebc77879e88" providerId="LiveId" clId="{6DFF1614-D017-47D0-8BD1-DF958131BAFA}" dt="2020-02-04T21:54:51.968" v="85" actId="478"/>
          <ac:spMkLst>
            <pc:docMk/>
            <pc:sldMk cId="3215379390" sldId="274"/>
            <ac:spMk id="13" creationId="{A05CF886-17BD-48AE-B271-FA6EB5A4EDB3}"/>
          </ac:spMkLst>
        </pc:spChg>
      </pc:sldChg>
      <pc:sldChg chg="modSp modAnim">
        <pc:chgData name="Dimitar Zahariev" userId="b84e4ebc77879e88" providerId="LiveId" clId="{6DFF1614-D017-47D0-8BD1-DF958131BAFA}" dt="2020-02-05T09:59:13.355" v="375" actId="6549"/>
        <pc:sldMkLst>
          <pc:docMk/>
          <pc:sldMk cId="1646986932" sldId="276"/>
        </pc:sldMkLst>
        <pc:spChg chg="mod">
          <ac:chgData name="Dimitar Zahariev" userId="b84e4ebc77879e88" providerId="LiveId" clId="{6DFF1614-D017-47D0-8BD1-DF958131BAFA}" dt="2020-02-05T09:59:13.355" v="375" actId="6549"/>
          <ac:spMkLst>
            <pc:docMk/>
            <pc:sldMk cId="1646986932" sldId="276"/>
            <ac:spMk id="444419" creationId="{00000000-0000-0000-0000-000000000000}"/>
          </ac:spMkLst>
        </pc:spChg>
      </pc:sldChg>
      <pc:sldChg chg="modSp del modAnim">
        <pc:chgData name="Dimitar Zahariev" userId="b84e4ebc77879e88" providerId="LiveId" clId="{6DFF1614-D017-47D0-8BD1-DF958131BAFA}" dt="2020-02-06T14:52:49.467" v="23764" actId="47"/>
        <pc:sldMkLst>
          <pc:docMk/>
          <pc:sldMk cId="2087190546" sldId="349"/>
        </pc:sldMkLst>
        <pc:spChg chg="mod">
          <ac:chgData name="Dimitar Zahariev" userId="b84e4ebc77879e88" providerId="LiveId" clId="{6DFF1614-D017-47D0-8BD1-DF958131BAFA}" dt="2020-02-06T14:52:41.036" v="23763" actId="20577"/>
          <ac:spMkLst>
            <pc:docMk/>
            <pc:sldMk cId="2087190546" sldId="349"/>
            <ac:spMk id="14" creationId="{0E49D336-45B6-44D3-97C4-E28F8DEA2022}"/>
          </ac:spMkLst>
        </pc:spChg>
      </pc:sldChg>
      <pc:sldChg chg="modSp">
        <pc:chgData name="Dimitar Zahariev" userId="b84e4ebc77879e88" providerId="LiveId" clId="{6DFF1614-D017-47D0-8BD1-DF958131BAFA}" dt="2020-02-06T14:37:48.637" v="23440" actId="20577"/>
        <pc:sldMkLst>
          <pc:docMk/>
          <pc:sldMk cId="882194472" sldId="353"/>
        </pc:sldMkLst>
        <pc:spChg chg="mod">
          <ac:chgData name="Dimitar Zahariev" userId="b84e4ebc77879e88" providerId="LiveId" clId="{6DFF1614-D017-47D0-8BD1-DF958131BAFA}" dt="2020-02-04T21:58:46.631" v="135" actId="20577"/>
          <ac:spMkLst>
            <pc:docMk/>
            <pc:sldMk cId="882194472" sldId="353"/>
            <ac:spMk id="4" creationId="{BEB5BB41-09D4-4E9F-8C80-EE8709171CB3}"/>
          </ac:spMkLst>
        </pc:spChg>
        <pc:spChg chg="mod">
          <ac:chgData name="Dimitar Zahariev" userId="b84e4ebc77879e88" providerId="LiveId" clId="{6DFF1614-D017-47D0-8BD1-DF958131BAFA}" dt="2020-02-06T14:37:48.637" v="23440" actId="20577"/>
          <ac:spMkLst>
            <pc:docMk/>
            <pc:sldMk cId="882194472" sldId="353"/>
            <ac:spMk id="5" creationId="{11A1BDA3-1568-4FA9-867E-D3CB207F2824}"/>
          </ac:spMkLst>
        </pc:spChg>
      </pc:sldChg>
      <pc:sldChg chg="del">
        <pc:chgData name="Dimitar Zahariev" userId="b84e4ebc77879e88" providerId="LiveId" clId="{6DFF1614-D017-47D0-8BD1-DF958131BAFA}" dt="2020-02-04T21:57:57.341" v="113" actId="47"/>
        <pc:sldMkLst>
          <pc:docMk/>
          <pc:sldMk cId="582614691" sldId="490"/>
        </pc:sldMkLst>
      </pc:sldChg>
      <pc:sldChg chg="del">
        <pc:chgData name="Dimitar Zahariev" userId="b84e4ebc77879e88" providerId="LiveId" clId="{6DFF1614-D017-47D0-8BD1-DF958131BAFA}" dt="2020-02-04T21:57:57.341" v="113" actId="47"/>
        <pc:sldMkLst>
          <pc:docMk/>
          <pc:sldMk cId="1293583112" sldId="491"/>
        </pc:sldMkLst>
      </pc:sldChg>
      <pc:sldChg chg="modSp add">
        <pc:chgData name="Dimitar Zahariev" userId="b84e4ebc77879e88" providerId="LiveId" clId="{6DFF1614-D017-47D0-8BD1-DF958131BAFA}" dt="2020-02-06T01:05:33.963" v="21367" actId="113"/>
        <pc:sldMkLst>
          <pc:docMk/>
          <pc:sldMk cId="351170972" sldId="566"/>
        </pc:sldMkLst>
        <pc:spChg chg="mod">
          <ac:chgData name="Dimitar Zahariev" userId="b84e4ebc77879e88" providerId="LiveId" clId="{6DFF1614-D017-47D0-8BD1-DF958131BAFA}" dt="2020-02-06T01:05:33.963" v="21367" actId="113"/>
          <ac:spMkLst>
            <pc:docMk/>
            <pc:sldMk cId="351170972" sldId="566"/>
            <ac:spMk id="3" creationId="{00000000-0000-0000-0000-000000000000}"/>
          </ac:spMkLst>
        </pc:spChg>
        <pc:spChg chg="mod">
          <ac:chgData name="Dimitar Zahariev" userId="b84e4ebc77879e88" providerId="LiveId" clId="{6DFF1614-D017-47D0-8BD1-DF958131BAFA}" dt="2020-02-06T01:05:19.878" v="21362" actId="20577"/>
          <ac:spMkLst>
            <pc:docMk/>
            <pc:sldMk cId="351170972" sldId="566"/>
            <ac:spMk id="5" creationId="{777FCD28-2B8B-4CAD-BC6B-9C24475ABCA6}"/>
          </ac:spMkLst>
        </pc:spChg>
        <pc:spChg chg="mod">
          <ac:chgData name="Dimitar Zahariev" userId="b84e4ebc77879e88" providerId="LiveId" clId="{6DFF1614-D017-47D0-8BD1-DF958131BAFA}" dt="2020-02-06T01:05:24.851" v="21365" actId="20577"/>
          <ac:spMkLst>
            <pc:docMk/>
            <pc:sldMk cId="351170972" sldId="566"/>
            <ac:spMk id="6" creationId="{9AF9B02B-703A-4845-A6A5-899AE572556A}"/>
          </ac:spMkLst>
        </pc:spChg>
      </pc:sldChg>
      <pc:sldChg chg="addSp delSp modSp delAnim modAnim">
        <pc:chgData name="Dimitar Zahariev" userId="b84e4ebc77879e88" providerId="LiveId" clId="{6DFF1614-D017-47D0-8BD1-DF958131BAFA}" dt="2020-02-05T09:50:48.528" v="309" actId="6549"/>
        <pc:sldMkLst>
          <pc:docMk/>
          <pc:sldMk cId="1022073263" sldId="698"/>
        </pc:sldMkLst>
        <pc:spChg chg="mod">
          <ac:chgData name="Dimitar Zahariev" userId="b84e4ebc77879e88" providerId="LiveId" clId="{6DFF1614-D017-47D0-8BD1-DF958131BAFA}" dt="2020-02-05T09:50:48.528" v="309" actId="6549"/>
          <ac:spMkLst>
            <pc:docMk/>
            <pc:sldMk cId="1022073263" sldId="698"/>
            <ac:spMk id="4" creationId="{0141AF62-65D2-47C8-ACCC-4D20F874D323}"/>
          </ac:spMkLst>
        </pc:spChg>
        <pc:spChg chg="del">
          <ac:chgData name="Dimitar Zahariev" userId="b84e4ebc77879e88" providerId="LiveId" clId="{6DFF1614-D017-47D0-8BD1-DF958131BAFA}" dt="2020-02-04T21:55:10.685" v="86" actId="478"/>
          <ac:spMkLst>
            <pc:docMk/>
            <pc:sldMk cId="1022073263" sldId="698"/>
            <ac:spMk id="7" creationId="{F6F1EF36-6894-4DF5-88AE-7CAB1EB19FFC}"/>
          </ac:spMkLst>
        </pc:spChg>
        <pc:spChg chg="add">
          <ac:chgData name="Dimitar Zahariev" userId="b84e4ebc77879e88" providerId="LiveId" clId="{6DFF1614-D017-47D0-8BD1-DF958131BAFA}" dt="2020-02-04T21:55:11.101" v="87"/>
          <ac:spMkLst>
            <pc:docMk/>
            <pc:sldMk cId="1022073263" sldId="698"/>
            <ac:spMk id="8" creationId="{5114C19C-218D-48FF-87B3-1B101538BA08}"/>
          </ac:spMkLst>
        </pc:spChg>
        <pc:spChg chg="mod">
          <ac:chgData name="Dimitar Zahariev" userId="b84e4ebc77879e88" providerId="LiveId" clId="{6DFF1614-D017-47D0-8BD1-DF958131BAFA}" dt="2020-02-05T09:50:37.362" v="308"/>
          <ac:spMkLst>
            <pc:docMk/>
            <pc:sldMk cId="1022073263" sldId="698"/>
            <ac:spMk id="10" creationId="{00000000-0000-0000-0000-000000000000}"/>
          </ac:spMkLst>
        </pc:spChg>
      </pc:sldChg>
      <pc:sldChg chg="modSp">
        <pc:chgData name="Dimitar Zahariev" userId="b84e4ebc77879e88" providerId="LiveId" clId="{6DFF1614-D017-47D0-8BD1-DF958131BAFA}" dt="2020-02-06T14:37:40.657" v="23437" actId="20577"/>
        <pc:sldMkLst>
          <pc:docMk/>
          <pc:sldMk cId="3602216718" sldId="699"/>
        </pc:sldMkLst>
        <pc:spChg chg="mod">
          <ac:chgData name="Dimitar Zahariev" userId="b84e4ebc77879e88" providerId="LiveId" clId="{6DFF1614-D017-47D0-8BD1-DF958131BAFA}" dt="2020-02-04T21:59:22.980" v="161" actId="20577"/>
          <ac:spMkLst>
            <pc:docMk/>
            <pc:sldMk cId="3602216718" sldId="699"/>
            <ac:spMk id="4" creationId="{BEB5BB41-09D4-4E9F-8C80-EE8709171CB3}"/>
          </ac:spMkLst>
        </pc:spChg>
        <pc:spChg chg="mod">
          <ac:chgData name="Dimitar Zahariev" userId="b84e4ebc77879e88" providerId="LiveId" clId="{6DFF1614-D017-47D0-8BD1-DF958131BAFA}" dt="2020-02-06T14:37:40.657" v="23437" actId="20577"/>
          <ac:spMkLst>
            <pc:docMk/>
            <pc:sldMk cId="3602216718" sldId="699"/>
            <ac:spMk id="5" creationId="{11A1BDA3-1568-4FA9-867E-D3CB207F2824}"/>
          </ac:spMkLst>
        </pc:spChg>
      </pc:sldChg>
      <pc:sldChg chg="del">
        <pc:chgData name="Dimitar Zahariev" userId="b84e4ebc77879e88" providerId="LiveId" clId="{6DFF1614-D017-47D0-8BD1-DF958131BAFA}" dt="2020-02-04T21:59:11.328" v="147" actId="47"/>
        <pc:sldMkLst>
          <pc:docMk/>
          <pc:sldMk cId="82294416" sldId="700"/>
        </pc:sldMkLst>
      </pc:sldChg>
      <pc:sldChg chg="modSp">
        <pc:chgData name="Dimitar Zahariev" userId="b84e4ebc77879e88" providerId="LiveId" clId="{6DFF1614-D017-47D0-8BD1-DF958131BAFA}" dt="2020-02-06T14:37:55.377" v="23443" actId="20577"/>
        <pc:sldMkLst>
          <pc:docMk/>
          <pc:sldMk cId="3208377020" sldId="701"/>
        </pc:sldMkLst>
        <pc:spChg chg="mod">
          <ac:chgData name="Dimitar Zahariev" userId="b84e4ebc77879e88" providerId="LiveId" clId="{6DFF1614-D017-47D0-8BD1-DF958131BAFA}" dt="2020-02-04T21:59:53.412" v="197" actId="20577"/>
          <ac:spMkLst>
            <pc:docMk/>
            <pc:sldMk cId="3208377020" sldId="701"/>
            <ac:spMk id="4" creationId="{BEB5BB41-09D4-4E9F-8C80-EE8709171CB3}"/>
          </ac:spMkLst>
        </pc:spChg>
        <pc:spChg chg="mod">
          <ac:chgData name="Dimitar Zahariev" userId="b84e4ebc77879e88" providerId="LiveId" clId="{6DFF1614-D017-47D0-8BD1-DF958131BAFA}" dt="2020-02-06T14:37:55.377" v="23443" actId="20577"/>
          <ac:spMkLst>
            <pc:docMk/>
            <pc:sldMk cId="3208377020" sldId="701"/>
            <ac:spMk id="5" creationId="{11A1BDA3-1568-4FA9-867E-D3CB207F2824}"/>
          </ac:spMkLst>
        </pc:spChg>
      </pc:sldChg>
      <pc:sldChg chg="delSp modSp delAnim modAnim">
        <pc:chgData name="Dimitar Zahariev" userId="b84e4ebc77879e88" providerId="LiveId" clId="{6DFF1614-D017-47D0-8BD1-DF958131BAFA}" dt="2020-02-06T14:40:52.983" v="23537"/>
        <pc:sldMkLst>
          <pc:docMk/>
          <pc:sldMk cId="3317344958" sldId="702"/>
        </pc:sldMkLst>
        <pc:spChg chg="mod">
          <ac:chgData name="Dimitar Zahariev" userId="b84e4ebc77879e88" providerId="LiveId" clId="{6DFF1614-D017-47D0-8BD1-DF958131BAFA}" dt="2020-02-05T21:53:46.753" v="12140" actId="20577"/>
          <ac:spMkLst>
            <pc:docMk/>
            <pc:sldMk cId="3317344958" sldId="702"/>
            <ac:spMk id="4" creationId="{D7702113-46B5-44FF-AE34-AED42A801FFF}"/>
          </ac:spMkLst>
        </pc:spChg>
        <pc:spChg chg="mod">
          <ac:chgData name="Dimitar Zahariev" userId="b84e4ebc77879e88" providerId="LiveId" clId="{6DFF1614-D017-47D0-8BD1-DF958131BAFA}" dt="2020-02-06T14:40:26.042" v="23522" actId="113"/>
          <ac:spMkLst>
            <pc:docMk/>
            <pc:sldMk cId="3317344958" sldId="702"/>
            <ac:spMk id="5" creationId="{25D4DC16-7C8F-4647-B097-E39063E1F4FD}"/>
          </ac:spMkLst>
        </pc:spChg>
        <pc:spChg chg="del mod">
          <ac:chgData name="Dimitar Zahariev" userId="b84e4ebc77879e88" providerId="LiveId" clId="{6DFF1614-D017-47D0-8BD1-DF958131BAFA}" dt="2020-02-06T14:40:03.834" v="23516" actId="478"/>
          <ac:spMkLst>
            <pc:docMk/>
            <pc:sldMk cId="3317344958" sldId="702"/>
            <ac:spMk id="6" creationId="{D4096F37-F8A8-4BDF-B72C-7D68CB815E26}"/>
          </ac:spMkLst>
        </pc:spChg>
      </pc:sldChg>
      <pc:sldChg chg="del">
        <pc:chgData name="Dimitar Zahariev" userId="b84e4ebc77879e88" providerId="LiveId" clId="{6DFF1614-D017-47D0-8BD1-DF958131BAFA}" dt="2020-02-04T22:00:20.026" v="217" actId="47"/>
        <pc:sldMkLst>
          <pc:docMk/>
          <pc:sldMk cId="3373911128" sldId="703"/>
        </pc:sldMkLst>
      </pc:sldChg>
      <pc:sldChg chg="del">
        <pc:chgData name="Dimitar Zahariev" userId="b84e4ebc77879e88" providerId="LiveId" clId="{6DFF1614-D017-47D0-8BD1-DF958131BAFA}" dt="2020-02-04T22:00:20.026" v="217" actId="47"/>
        <pc:sldMkLst>
          <pc:docMk/>
          <pc:sldMk cId="1474218019" sldId="704"/>
        </pc:sldMkLst>
      </pc:sldChg>
      <pc:sldChg chg="del">
        <pc:chgData name="Dimitar Zahariev" userId="b84e4ebc77879e88" providerId="LiveId" clId="{6DFF1614-D017-47D0-8BD1-DF958131BAFA}" dt="2020-02-04T22:00:20.026" v="217" actId="47"/>
        <pc:sldMkLst>
          <pc:docMk/>
          <pc:sldMk cId="3168640342" sldId="705"/>
        </pc:sldMkLst>
      </pc:sldChg>
      <pc:sldChg chg="del">
        <pc:chgData name="Dimitar Zahariev" userId="b84e4ebc77879e88" providerId="LiveId" clId="{6DFF1614-D017-47D0-8BD1-DF958131BAFA}" dt="2020-02-04T22:00:20.026" v="217" actId="47"/>
        <pc:sldMkLst>
          <pc:docMk/>
          <pc:sldMk cId="2942871613" sldId="706"/>
        </pc:sldMkLst>
      </pc:sldChg>
      <pc:sldChg chg="modSp">
        <pc:chgData name="Dimitar Zahariev" userId="b84e4ebc77879e88" providerId="LiveId" clId="{6DFF1614-D017-47D0-8BD1-DF958131BAFA}" dt="2020-02-04T22:00:32.330" v="244" actId="20577"/>
        <pc:sldMkLst>
          <pc:docMk/>
          <pc:sldMk cId="1792130294" sldId="707"/>
        </pc:sldMkLst>
        <pc:spChg chg="mod">
          <ac:chgData name="Dimitar Zahariev" userId="b84e4ebc77879e88" providerId="LiveId" clId="{6DFF1614-D017-47D0-8BD1-DF958131BAFA}" dt="2020-02-04T22:00:27.963" v="231" actId="20577"/>
          <ac:spMkLst>
            <pc:docMk/>
            <pc:sldMk cId="1792130294" sldId="707"/>
            <ac:spMk id="4" creationId="{BEB5BB41-09D4-4E9F-8C80-EE8709171CB3}"/>
          </ac:spMkLst>
        </pc:spChg>
        <pc:spChg chg="mod">
          <ac:chgData name="Dimitar Zahariev" userId="b84e4ebc77879e88" providerId="LiveId" clId="{6DFF1614-D017-47D0-8BD1-DF958131BAFA}" dt="2020-02-04T22:00:32.330" v="244" actId="20577"/>
          <ac:spMkLst>
            <pc:docMk/>
            <pc:sldMk cId="1792130294" sldId="707"/>
            <ac:spMk id="5" creationId="{11A1BDA3-1568-4FA9-867E-D3CB207F2824}"/>
          </ac:spMkLst>
        </pc:spChg>
      </pc:sldChg>
      <pc:sldChg chg="modSp">
        <pc:chgData name="Dimitar Zahariev" userId="b84e4ebc77879e88" providerId="LiveId" clId="{6DFF1614-D017-47D0-8BD1-DF958131BAFA}" dt="2020-02-05T23:46:00.290" v="18116" actId="20577"/>
        <pc:sldMkLst>
          <pc:docMk/>
          <pc:sldMk cId="2914857172" sldId="708"/>
        </pc:sldMkLst>
        <pc:spChg chg="mod">
          <ac:chgData name="Dimitar Zahariev" userId="b84e4ebc77879e88" providerId="LiveId" clId="{6DFF1614-D017-47D0-8BD1-DF958131BAFA}" dt="2020-02-04T22:00:53.310" v="269" actId="20577"/>
          <ac:spMkLst>
            <pc:docMk/>
            <pc:sldMk cId="2914857172" sldId="708"/>
            <ac:spMk id="4" creationId="{BEB5BB41-09D4-4E9F-8C80-EE8709171CB3}"/>
          </ac:spMkLst>
        </pc:spChg>
        <pc:spChg chg="mod">
          <ac:chgData name="Dimitar Zahariev" userId="b84e4ebc77879e88" providerId="LiveId" clId="{6DFF1614-D017-47D0-8BD1-DF958131BAFA}" dt="2020-02-05T23:46:00.290" v="18116" actId="20577"/>
          <ac:spMkLst>
            <pc:docMk/>
            <pc:sldMk cId="2914857172" sldId="708"/>
            <ac:spMk id="5" creationId="{11A1BDA3-1568-4FA9-867E-D3CB207F2824}"/>
          </ac:spMkLst>
        </pc:spChg>
      </pc:sldChg>
      <pc:sldChg chg="del">
        <pc:chgData name="Dimitar Zahariev" userId="b84e4ebc77879e88" providerId="LiveId" clId="{6DFF1614-D017-47D0-8BD1-DF958131BAFA}" dt="2020-02-04T22:01:00.645" v="274" actId="47"/>
        <pc:sldMkLst>
          <pc:docMk/>
          <pc:sldMk cId="124392679" sldId="709"/>
        </pc:sldMkLst>
      </pc:sldChg>
      <pc:sldChg chg="modSp del modAnim">
        <pc:chgData name="Dimitar Zahariev" userId="b84e4ebc77879e88" providerId="LiveId" clId="{6DFF1614-D017-47D0-8BD1-DF958131BAFA}" dt="2020-02-05T23:49:10.673" v="18194" actId="47"/>
        <pc:sldMkLst>
          <pc:docMk/>
          <pc:sldMk cId="2881568439" sldId="710"/>
        </pc:sldMkLst>
        <pc:spChg chg="mod">
          <ac:chgData name="Dimitar Zahariev" userId="b84e4ebc77879e88" providerId="LiveId" clId="{6DFF1614-D017-47D0-8BD1-DF958131BAFA}" dt="2020-02-05T12:39:36.602" v="750" actId="20577"/>
          <ac:spMkLst>
            <pc:docMk/>
            <pc:sldMk cId="2881568439" sldId="710"/>
            <ac:spMk id="4" creationId="{D7702113-46B5-44FF-AE34-AED42A801FFF}"/>
          </ac:spMkLst>
        </pc:spChg>
        <pc:spChg chg="mod">
          <ac:chgData name="Dimitar Zahariev" userId="b84e4ebc77879e88" providerId="LiveId" clId="{6DFF1614-D017-47D0-8BD1-DF958131BAFA}" dt="2020-02-04T22:01:07.312" v="282" actId="5793"/>
          <ac:spMkLst>
            <pc:docMk/>
            <pc:sldMk cId="2881568439" sldId="710"/>
            <ac:spMk id="5" creationId="{25D4DC16-7C8F-4647-B097-E39063E1F4FD}"/>
          </ac:spMkLst>
        </pc:spChg>
        <pc:spChg chg="mod">
          <ac:chgData name="Dimitar Zahariev" userId="b84e4ebc77879e88" providerId="LiveId" clId="{6DFF1614-D017-47D0-8BD1-DF958131BAFA}" dt="2020-02-04T22:01:10.008" v="286" actId="5793"/>
          <ac:spMkLst>
            <pc:docMk/>
            <pc:sldMk cId="2881568439" sldId="710"/>
            <ac:spMk id="6" creationId="{BA4A7289-76C1-442E-ADC1-6856D9F4C3F2}"/>
          </ac:spMkLst>
        </pc:spChg>
      </pc:sldChg>
      <pc:sldChg chg="del">
        <pc:chgData name="Dimitar Zahariev" userId="b84e4ebc77879e88" providerId="LiveId" clId="{6DFF1614-D017-47D0-8BD1-DF958131BAFA}" dt="2020-02-04T22:01:15.864" v="287" actId="47"/>
        <pc:sldMkLst>
          <pc:docMk/>
          <pc:sldMk cId="119216020" sldId="711"/>
        </pc:sldMkLst>
      </pc:sldChg>
      <pc:sldChg chg="del">
        <pc:chgData name="Dimitar Zahariev" userId="b84e4ebc77879e88" providerId="LiveId" clId="{6DFF1614-D017-47D0-8BD1-DF958131BAFA}" dt="2020-02-04T22:01:15.864" v="287" actId="47"/>
        <pc:sldMkLst>
          <pc:docMk/>
          <pc:sldMk cId="1793222823" sldId="712"/>
        </pc:sldMkLst>
      </pc:sldChg>
      <pc:sldChg chg="del">
        <pc:chgData name="Dimitar Zahariev" userId="b84e4ebc77879e88" providerId="LiveId" clId="{6DFF1614-D017-47D0-8BD1-DF958131BAFA}" dt="2020-02-04T22:01:15.864" v="287" actId="47"/>
        <pc:sldMkLst>
          <pc:docMk/>
          <pc:sldMk cId="1900185108" sldId="713"/>
        </pc:sldMkLst>
      </pc:sldChg>
      <pc:sldChg chg="modSp">
        <pc:chgData name="Dimitar Zahariev" userId="b84e4ebc77879e88" providerId="LiveId" clId="{6DFF1614-D017-47D0-8BD1-DF958131BAFA}" dt="2020-02-06T14:53:18.215" v="23809" actId="313"/>
        <pc:sldMkLst>
          <pc:docMk/>
          <pc:sldMk cId="1177571149" sldId="714"/>
        </pc:sldMkLst>
        <pc:spChg chg="mod">
          <ac:chgData name="Dimitar Zahariev" userId="b84e4ebc77879e88" providerId="LiveId" clId="{6DFF1614-D017-47D0-8BD1-DF958131BAFA}" dt="2020-02-04T22:01:24.197" v="303" actId="20577"/>
          <ac:spMkLst>
            <pc:docMk/>
            <pc:sldMk cId="1177571149" sldId="714"/>
            <ac:spMk id="4" creationId="{BEB5BB41-09D4-4E9F-8C80-EE8709171CB3}"/>
          </ac:spMkLst>
        </pc:spChg>
        <pc:spChg chg="mod">
          <ac:chgData name="Dimitar Zahariev" userId="b84e4ebc77879e88" providerId="LiveId" clId="{6DFF1614-D017-47D0-8BD1-DF958131BAFA}" dt="2020-02-06T14:53:18.215" v="23809" actId="313"/>
          <ac:spMkLst>
            <pc:docMk/>
            <pc:sldMk cId="1177571149" sldId="714"/>
            <ac:spMk id="5" creationId="{11A1BDA3-1568-4FA9-867E-D3CB207F2824}"/>
          </ac:spMkLst>
        </pc:spChg>
      </pc:sldChg>
      <pc:sldChg chg="del">
        <pc:chgData name="Dimitar Zahariev" userId="b84e4ebc77879e88" providerId="LiveId" clId="{6DFF1614-D017-47D0-8BD1-DF958131BAFA}" dt="2020-02-04T22:01:15.864" v="287" actId="47"/>
        <pc:sldMkLst>
          <pc:docMk/>
          <pc:sldMk cId="2311176215" sldId="715"/>
        </pc:sldMkLst>
      </pc:sldChg>
      <pc:sldChg chg="del">
        <pc:chgData name="Dimitar Zahariev" userId="b84e4ebc77879e88" providerId="LiveId" clId="{6DFF1614-D017-47D0-8BD1-DF958131BAFA}" dt="2020-02-04T22:01:15.864" v="287" actId="47"/>
        <pc:sldMkLst>
          <pc:docMk/>
          <pc:sldMk cId="252777691" sldId="716"/>
        </pc:sldMkLst>
      </pc:sldChg>
      <pc:sldChg chg="del">
        <pc:chgData name="Dimitar Zahariev" userId="b84e4ebc77879e88" providerId="LiveId" clId="{6DFF1614-D017-47D0-8BD1-DF958131BAFA}" dt="2020-02-04T22:01:15.864" v="287" actId="47"/>
        <pc:sldMkLst>
          <pc:docMk/>
          <pc:sldMk cId="3930653115" sldId="717"/>
        </pc:sldMkLst>
      </pc:sldChg>
      <pc:sldChg chg="del">
        <pc:chgData name="Dimitar Zahariev" userId="b84e4ebc77879e88" providerId="LiveId" clId="{6DFF1614-D017-47D0-8BD1-DF958131BAFA}" dt="2020-02-04T22:01:15.864" v="287" actId="47"/>
        <pc:sldMkLst>
          <pc:docMk/>
          <pc:sldMk cId="4241398349" sldId="719"/>
        </pc:sldMkLst>
      </pc:sldChg>
      <pc:sldChg chg="del">
        <pc:chgData name="Dimitar Zahariev" userId="b84e4ebc77879e88" providerId="LiveId" clId="{6DFF1614-D017-47D0-8BD1-DF958131BAFA}" dt="2020-02-04T22:01:15.864" v="287" actId="47"/>
        <pc:sldMkLst>
          <pc:docMk/>
          <pc:sldMk cId="714116626" sldId="720"/>
        </pc:sldMkLst>
      </pc:sldChg>
      <pc:sldChg chg="del">
        <pc:chgData name="Dimitar Zahariev" userId="b84e4ebc77879e88" providerId="LiveId" clId="{6DFF1614-D017-47D0-8BD1-DF958131BAFA}" dt="2020-02-04T22:01:15.864" v="287" actId="47"/>
        <pc:sldMkLst>
          <pc:docMk/>
          <pc:sldMk cId="2476974398" sldId="721"/>
        </pc:sldMkLst>
      </pc:sldChg>
      <pc:sldChg chg="del">
        <pc:chgData name="Dimitar Zahariev" userId="b84e4ebc77879e88" providerId="LiveId" clId="{6DFF1614-D017-47D0-8BD1-DF958131BAFA}" dt="2020-02-04T22:00:20.026" v="217" actId="47"/>
        <pc:sldMkLst>
          <pc:docMk/>
          <pc:sldMk cId="3867363491" sldId="722"/>
        </pc:sldMkLst>
      </pc:sldChg>
      <pc:sldChg chg="del">
        <pc:chgData name="Dimitar Zahariev" userId="b84e4ebc77879e88" providerId="LiveId" clId="{6DFF1614-D017-47D0-8BD1-DF958131BAFA}" dt="2020-02-04T21:59:11.328" v="147" actId="47"/>
        <pc:sldMkLst>
          <pc:docMk/>
          <pc:sldMk cId="1517662865" sldId="723"/>
        </pc:sldMkLst>
      </pc:sldChg>
      <pc:sldChg chg="del">
        <pc:chgData name="Dimitar Zahariev" userId="b84e4ebc77879e88" providerId="LiveId" clId="{6DFF1614-D017-47D0-8BD1-DF958131BAFA}" dt="2020-02-04T21:59:11.328" v="147" actId="47"/>
        <pc:sldMkLst>
          <pc:docMk/>
          <pc:sldMk cId="500513785" sldId="724"/>
        </pc:sldMkLst>
      </pc:sldChg>
      <pc:sldChg chg="del">
        <pc:chgData name="Dimitar Zahariev" userId="b84e4ebc77879e88" providerId="LiveId" clId="{6DFF1614-D017-47D0-8BD1-DF958131BAFA}" dt="2020-02-04T21:59:11.328" v="147" actId="47"/>
        <pc:sldMkLst>
          <pc:docMk/>
          <pc:sldMk cId="2877116737" sldId="725"/>
        </pc:sldMkLst>
      </pc:sldChg>
      <pc:sldChg chg="del">
        <pc:chgData name="Dimitar Zahariev" userId="b84e4ebc77879e88" providerId="LiveId" clId="{6DFF1614-D017-47D0-8BD1-DF958131BAFA}" dt="2020-02-04T21:59:11.328" v="147" actId="47"/>
        <pc:sldMkLst>
          <pc:docMk/>
          <pc:sldMk cId="1690613444" sldId="726"/>
        </pc:sldMkLst>
      </pc:sldChg>
      <pc:sldChg chg="del">
        <pc:chgData name="Dimitar Zahariev" userId="b84e4ebc77879e88" providerId="LiveId" clId="{6DFF1614-D017-47D0-8BD1-DF958131BAFA}" dt="2020-02-04T21:59:11.328" v="147" actId="47"/>
        <pc:sldMkLst>
          <pc:docMk/>
          <pc:sldMk cId="786897904" sldId="727"/>
        </pc:sldMkLst>
      </pc:sldChg>
      <pc:sldChg chg="del">
        <pc:chgData name="Dimitar Zahariev" userId="b84e4ebc77879e88" providerId="LiveId" clId="{6DFF1614-D017-47D0-8BD1-DF958131BAFA}" dt="2020-02-04T21:59:11.328" v="147" actId="47"/>
        <pc:sldMkLst>
          <pc:docMk/>
          <pc:sldMk cId="965342604" sldId="728"/>
        </pc:sldMkLst>
      </pc:sldChg>
      <pc:sldChg chg="del">
        <pc:chgData name="Dimitar Zahariev" userId="b84e4ebc77879e88" providerId="LiveId" clId="{6DFF1614-D017-47D0-8BD1-DF958131BAFA}" dt="2020-02-04T21:59:11.328" v="147" actId="47"/>
        <pc:sldMkLst>
          <pc:docMk/>
          <pc:sldMk cId="897861" sldId="729"/>
        </pc:sldMkLst>
      </pc:sldChg>
      <pc:sldChg chg="del">
        <pc:chgData name="Dimitar Zahariev" userId="b84e4ebc77879e88" providerId="LiveId" clId="{6DFF1614-D017-47D0-8BD1-DF958131BAFA}" dt="2020-02-04T21:59:11.328" v="147" actId="47"/>
        <pc:sldMkLst>
          <pc:docMk/>
          <pc:sldMk cId="1571730899" sldId="730"/>
        </pc:sldMkLst>
      </pc:sldChg>
      <pc:sldChg chg="del">
        <pc:chgData name="Dimitar Zahariev" userId="b84e4ebc77879e88" providerId="LiveId" clId="{6DFF1614-D017-47D0-8BD1-DF958131BAFA}" dt="2020-02-04T21:59:11.328" v="147" actId="47"/>
        <pc:sldMkLst>
          <pc:docMk/>
          <pc:sldMk cId="1484844565" sldId="731"/>
        </pc:sldMkLst>
      </pc:sldChg>
      <pc:sldChg chg="del">
        <pc:chgData name="Dimitar Zahariev" userId="b84e4ebc77879e88" providerId="LiveId" clId="{6DFF1614-D017-47D0-8BD1-DF958131BAFA}" dt="2020-02-04T21:59:11.328" v="147" actId="47"/>
        <pc:sldMkLst>
          <pc:docMk/>
          <pc:sldMk cId="2380381746" sldId="732"/>
        </pc:sldMkLst>
      </pc:sldChg>
      <pc:sldChg chg="del">
        <pc:chgData name="Dimitar Zahariev" userId="b84e4ebc77879e88" providerId="LiveId" clId="{6DFF1614-D017-47D0-8BD1-DF958131BAFA}" dt="2020-02-04T21:59:11.328" v="147" actId="47"/>
        <pc:sldMkLst>
          <pc:docMk/>
          <pc:sldMk cId="2454956375" sldId="733"/>
        </pc:sldMkLst>
      </pc:sldChg>
      <pc:sldChg chg="del">
        <pc:chgData name="Dimitar Zahariev" userId="b84e4ebc77879e88" providerId="LiveId" clId="{6DFF1614-D017-47D0-8BD1-DF958131BAFA}" dt="2020-02-04T21:59:11.328" v="147" actId="47"/>
        <pc:sldMkLst>
          <pc:docMk/>
          <pc:sldMk cId="1974465492" sldId="734"/>
        </pc:sldMkLst>
      </pc:sldChg>
      <pc:sldChg chg="del">
        <pc:chgData name="Dimitar Zahariev" userId="b84e4ebc77879e88" providerId="LiveId" clId="{6DFF1614-D017-47D0-8BD1-DF958131BAFA}" dt="2020-02-04T21:59:11.328" v="147" actId="47"/>
        <pc:sldMkLst>
          <pc:docMk/>
          <pc:sldMk cId="301414503" sldId="735"/>
        </pc:sldMkLst>
      </pc:sldChg>
      <pc:sldChg chg="del">
        <pc:chgData name="Dimitar Zahariev" userId="b84e4ebc77879e88" providerId="LiveId" clId="{6DFF1614-D017-47D0-8BD1-DF958131BAFA}" dt="2020-02-04T21:59:11.328" v="147" actId="47"/>
        <pc:sldMkLst>
          <pc:docMk/>
          <pc:sldMk cId="3323397672" sldId="736"/>
        </pc:sldMkLst>
      </pc:sldChg>
      <pc:sldChg chg="del">
        <pc:chgData name="Dimitar Zahariev" userId="b84e4ebc77879e88" providerId="LiveId" clId="{6DFF1614-D017-47D0-8BD1-DF958131BAFA}" dt="2020-02-04T21:59:11.328" v="147" actId="47"/>
        <pc:sldMkLst>
          <pc:docMk/>
          <pc:sldMk cId="1596737647" sldId="737"/>
        </pc:sldMkLst>
      </pc:sldChg>
      <pc:sldChg chg="addSp delSp modSp delAnim modAnim">
        <pc:chgData name="Dimitar Zahariev" userId="b84e4ebc77879e88" providerId="LiveId" clId="{6DFF1614-D017-47D0-8BD1-DF958131BAFA}" dt="2020-02-05T14:17:25.408" v="2635"/>
        <pc:sldMkLst>
          <pc:docMk/>
          <pc:sldMk cId="3811251410" sldId="738"/>
        </pc:sldMkLst>
        <pc:spChg chg="add mod">
          <ac:chgData name="Dimitar Zahariev" userId="b84e4ebc77879e88" providerId="LiveId" clId="{6DFF1614-D017-47D0-8BD1-DF958131BAFA}" dt="2020-02-05T14:10:43.203" v="2630" actId="404"/>
          <ac:spMkLst>
            <pc:docMk/>
            <pc:sldMk cId="3811251410" sldId="738"/>
            <ac:spMk id="2" creationId="{2585B22A-F2C6-43CD-9B15-2E1E34995932}"/>
          </ac:spMkLst>
        </pc:spChg>
        <pc:spChg chg="mod">
          <ac:chgData name="Dimitar Zahariev" userId="b84e4ebc77879e88" providerId="LiveId" clId="{6DFF1614-D017-47D0-8BD1-DF958131BAFA}" dt="2020-02-05T09:59:27.645" v="404" actId="20577"/>
          <ac:spMkLst>
            <pc:docMk/>
            <pc:sldMk cId="3811251410" sldId="738"/>
            <ac:spMk id="4" creationId="{D7702113-46B5-44FF-AE34-AED42A801FFF}"/>
          </ac:spMkLst>
        </pc:spChg>
        <pc:spChg chg="del mod">
          <ac:chgData name="Dimitar Zahariev" userId="b84e4ebc77879e88" providerId="LiveId" clId="{6DFF1614-D017-47D0-8BD1-DF958131BAFA}" dt="2020-02-05T14:03:45.273" v="2599" actId="478"/>
          <ac:spMkLst>
            <pc:docMk/>
            <pc:sldMk cId="3811251410" sldId="738"/>
            <ac:spMk id="5" creationId="{25D4DC16-7C8F-4647-B097-E39063E1F4FD}"/>
          </ac:spMkLst>
        </pc:spChg>
        <pc:spChg chg="add del mod">
          <ac:chgData name="Dimitar Zahariev" userId="b84e4ebc77879e88" providerId="LiveId" clId="{6DFF1614-D017-47D0-8BD1-DF958131BAFA}" dt="2020-02-05T14:03:47.843" v="2600" actId="478"/>
          <ac:spMkLst>
            <pc:docMk/>
            <pc:sldMk cId="3811251410" sldId="738"/>
            <ac:spMk id="6" creationId="{A2A369AC-235E-4F51-B642-B2B6E91909E2}"/>
          </ac:spMkLst>
        </pc:spChg>
        <pc:spChg chg="add mod">
          <ac:chgData name="Dimitar Zahariev" userId="b84e4ebc77879e88" providerId="LiveId" clId="{6DFF1614-D017-47D0-8BD1-DF958131BAFA}" dt="2020-02-05T14:10:48.364" v="2631" actId="1076"/>
          <ac:spMkLst>
            <pc:docMk/>
            <pc:sldMk cId="3811251410" sldId="738"/>
            <ac:spMk id="7" creationId="{A5D5BF16-B3AE-488E-8325-937F53F55200}"/>
          </ac:spMkLst>
        </pc:spChg>
        <pc:spChg chg="add mod">
          <ac:chgData name="Dimitar Zahariev" userId="b84e4ebc77879e88" providerId="LiveId" clId="{6DFF1614-D017-47D0-8BD1-DF958131BAFA}" dt="2020-02-05T14:11:01.652" v="2633" actId="1076"/>
          <ac:spMkLst>
            <pc:docMk/>
            <pc:sldMk cId="3811251410" sldId="738"/>
            <ac:spMk id="8" creationId="{2B376B22-A3D0-4C4F-9657-390E39A6A181}"/>
          </ac:spMkLst>
        </pc:spChg>
        <pc:spChg chg="add mod">
          <ac:chgData name="Dimitar Zahariev" userId="b84e4ebc77879e88" providerId="LiveId" clId="{6DFF1614-D017-47D0-8BD1-DF958131BAFA}" dt="2020-02-05T14:17:25.408" v="2635"/>
          <ac:spMkLst>
            <pc:docMk/>
            <pc:sldMk cId="3811251410" sldId="738"/>
            <ac:spMk id="9" creationId="{CCA1DBD0-1B67-4A4A-AEA7-8F7B423B2B10}"/>
          </ac:spMkLst>
        </pc:spChg>
      </pc:sldChg>
      <pc:sldChg chg="del">
        <pc:chgData name="Dimitar Zahariev" userId="b84e4ebc77879e88" providerId="LiveId" clId="{6DFF1614-D017-47D0-8BD1-DF958131BAFA}" dt="2020-02-04T21:59:11.328" v="147" actId="47"/>
        <pc:sldMkLst>
          <pc:docMk/>
          <pc:sldMk cId="244435920" sldId="740"/>
        </pc:sldMkLst>
      </pc:sldChg>
      <pc:sldChg chg="del">
        <pc:chgData name="Dimitar Zahariev" userId="b84e4ebc77879e88" providerId="LiveId" clId="{6DFF1614-D017-47D0-8BD1-DF958131BAFA}" dt="2020-02-04T21:59:11.328" v="147" actId="47"/>
        <pc:sldMkLst>
          <pc:docMk/>
          <pc:sldMk cId="1281249806" sldId="741"/>
        </pc:sldMkLst>
      </pc:sldChg>
      <pc:sldChg chg="del">
        <pc:chgData name="Dimitar Zahariev" userId="b84e4ebc77879e88" providerId="LiveId" clId="{6DFF1614-D017-47D0-8BD1-DF958131BAFA}" dt="2020-02-04T21:59:11.328" v="147" actId="47"/>
        <pc:sldMkLst>
          <pc:docMk/>
          <pc:sldMk cId="177129517" sldId="742"/>
        </pc:sldMkLst>
      </pc:sldChg>
      <pc:sldChg chg="del">
        <pc:chgData name="Dimitar Zahariev" userId="b84e4ebc77879e88" providerId="LiveId" clId="{6DFF1614-D017-47D0-8BD1-DF958131BAFA}" dt="2020-02-04T21:59:11.328" v="147" actId="47"/>
        <pc:sldMkLst>
          <pc:docMk/>
          <pc:sldMk cId="2418328832" sldId="743"/>
        </pc:sldMkLst>
      </pc:sldChg>
      <pc:sldChg chg="del">
        <pc:chgData name="Dimitar Zahariev" userId="b84e4ebc77879e88" providerId="LiveId" clId="{6DFF1614-D017-47D0-8BD1-DF958131BAFA}" dt="2020-02-04T21:59:11.328" v="147" actId="47"/>
        <pc:sldMkLst>
          <pc:docMk/>
          <pc:sldMk cId="3843151059" sldId="744"/>
        </pc:sldMkLst>
      </pc:sldChg>
      <pc:sldChg chg="del">
        <pc:chgData name="Dimitar Zahariev" userId="b84e4ebc77879e88" providerId="LiveId" clId="{6DFF1614-D017-47D0-8BD1-DF958131BAFA}" dt="2020-02-04T21:59:11.328" v="147" actId="47"/>
        <pc:sldMkLst>
          <pc:docMk/>
          <pc:sldMk cId="2138456623" sldId="745"/>
        </pc:sldMkLst>
      </pc:sldChg>
      <pc:sldChg chg="del">
        <pc:chgData name="Dimitar Zahariev" userId="b84e4ebc77879e88" providerId="LiveId" clId="{6DFF1614-D017-47D0-8BD1-DF958131BAFA}" dt="2020-02-04T21:59:11.328" v="147" actId="47"/>
        <pc:sldMkLst>
          <pc:docMk/>
          <pc:sldMk cId="2235007403" sldId="746"/>
        </pc:sldMkLst>
      </pc:sldChg>
      <pc:sldChg chg="del">
        <pc:chgData name="Dimitar Zahariev" userId="b84e4ebc77879e88" providerId="LiveId" clId="{6DFF1614-D017-47D0-8BD1-DF958131BAFA}" dt="2020-02-04T22:00:20.026" v="217" actId="47"/>
        <pc:sldMkLst>
          <pc:docMk/>
          <pc:sldMk cId="3071864637" sldId="747"/>
        </pc:sldMkLst>
      </pc:sldChg>
      <pc:sldChg chg="del">
        <pc:chgData name="Dimitar Zahariev" userId="b84e4ebc77879e88" providerId="LiveId" clId="{6DFF1614-D017-47D0-8BD1-DF958131BAFA}" dt="2020-02-04T22:00:20.026" v="217" actId="47"/>
        <pc:sldMkLst>
          <pc:docMk/>
          <pc:sldMk cId="633730192" sldId="748"/>
        </pc:sldMkLst>
      </pc:sldChg>
      <pc:sldChg chg="del">
        <pc:chgData name="Dimitar Zahariev" userId="b84e4ebc77879e88" providerId="LiveId" clId="{6DFF1614-D017-47D0-8BD1-DF958131BAFA}" dt="2020-02-04T22:00:20.026" v="217" actId="47"/>
        <pc:sldMkLst>
          <pc:docMk/>
          <pc:sldMk cId="2762354524" sldId="749"/>
        </pc:sldMkLst>
      </pc:sldChg>
      <pc:sldChg chg="del">
        <pc:chgData name="Dimitar Zahariev" userId="b84e4ebc77879e88" providerId="LiveId" clId="{6DFF1614-D017-47D0-8BD1-DF958131BAFA}" dt="2020-02-04T22:00:20.026" v="217" actId="47"/>
        <pc:sldMkLst>
          <pc:docMk/>
          <pc:sldMk cId="4271314413" sldId="750"/>
        </pc:sldMkLst>
      </pc:sldChg>
      <pc:sldChg chg="modSp del modAnim">
        <pc:chgData name="Dimitar Zahariev" userId="b84e4ebc77879e88" providerId="LiveId" clId="{6DFF1614-D017-47D0-8BD1-DF958131BAFA}" dt="2020-02-06T14:52:49.467" v="23764" actId="47"/>
        <pc:sldMkLst>
          <pc:docMk/>
          <pc:sldMk cId="2373257029" sldId="751"/>
        </pc:sldMkLst>
        <pc:spChg chg="mod">
          <ac:chgData name="Dimitar Zahariev" userId="b84e4ebc77879e88" providerId="LiveId" clId="{6DFF1614-D017-47D0-8BD1-DF958131BAFA}" dt="2020-02-04T21:58:06.209" v="117" actId="5793"/>
          <ac:spMkLst>
            <pc:docMk/>
            <pc:sldMk cId="2373257029" sldId="751"/>
            <ac:spMk id="14" creationId="{0E49D336-45B6-44D3-97C4-E28F8DEA2022}"/>
          </ac:spMkLst>
        </pc:spChg>
      </pc:sldChg>
      <pc:sldChg chg="add">
        <pc:chgData name="Dimitar Zahariev" userId="b84e4ebc77879e88" providerId="LiveId" clId="{6DFF1614-D017-47D0-8BD1-DF958131BAFA}" dt="2020-02-04T21:57:52.019" v="112"/>
        <pc:sldMkLst>
          <pc:docMk/>
          <pc:sldMk cId="477584483" sldId="752"/>
        </pc:sldMkLst>
      </pc:sldChg>
      <pc:sldChg chg="add">
        <pc:chgData name="Dimitar Zahariev" userId="b84e4ebc77879e88" providerId="LiveId" clId="{6DFF1614-D017-47D0-8BD1-DF958131BAFA}" dt="2020-02-04T21:57:52.019" v="112"/>
        <pc:sldMkLst>
          <pc:docMk/>
          <pc:sldMk cId="502996606" sldId="753"/>
        </pc:sldMkLst>
      </pc:sldChg>
      <pc:sldChg chg="addSp delSp modSp add ord delAnim modAnim">
        <pc:chgData name="Dimitar Zahariev" userId="b84e4ebc77879e88" providerId="LiveId" clId="{6DFF1614-D017-47D0-8BD1-DF958131BAFA}" dt="2020-02-06T14:24:01.467" v="23159"/>
        <pc:sldMkLst>
          <pc:docMk/>
          <pc:sldMk cId="2048724385" sldId="754"/>
        </pc:sldMkLst>
        <pc:spChg chg="add mod">
          <ac:chgData name="Dimitar Zahariev" userId="b84e4ebc77879e88" providerId="LiveId" clId="{6DFF1614-D017-47D0-8BD1-DF958131BAFA}" dt="2020-02-06T14:23:03.232" v="23139" actId="1076"/>
          <ac:spMkLst>
            <pc:docMk/>
            <pc:sldMk cId="2048724385" sldId="754"/>
            <ac:spMk id="2" creationId="{E9E182F9-6BD4-4F90-B709-E735797415BA}"/>
          </ac:spMkLst>
        </pc:spChg>
        <pc:spChg chg="add mod">
          <ac:chgData name="Dimitar Zahariev" userId="b84e4ebc77879e88" providerId="LiveId" clId="{6DFF1614-D017-47D0-8BD1-DF958131BAFA}" dt="2020-02-06T14:23:03.232" v="23139" actId="1076"/>
          <ac:spMkLst>
            <pc:docMk/>
            <pc:sldMk cId="2048724385" sldId="754"/>
            <ac:spMk id="3" creationId="{0B997DE8-131F-4FA3-9436-C14C397D23F8}"/>
          </ac:spMkLst>
        </pc:spChg>
        <pc:spChg chg="mod">
          <ac:chgData name="Dimitar Zahariev" userId="b84e4ebc77879e88" providerId="LiveId" clId="{6DFF1614-D017-47D0-8BD1-DF958131BAFA}" dt="2020-02-05T09:59:45.245" v="442" actId="20577"/>
          <ac:spMkLst>
            <pc:docMk/>
            <pc:sldMk cId="2048724385" sldId="754"/>
            <ac:spMk id="4" creationId="{D7702113-46B5-44FF-AE34-AED42A801FFF}"/>
          </ac:spMkLst>
        </pc:spChg>
        <pc:spChg chg="del">
          <ac:chgData name="Dimitar Zahariev" userId="b84e4ebc77879e88" providerId="LiveId" clId="{6DFF1614-D017-47D0-8BD1-DF958131BAFA}" dt="2020-02-05T15:10:54.439" v="2767" actId="478"/>
          <ac:spMkLst>
            <pc:docMk/>
            <pc:sldMk cId="2048724385" sldId="754"/>
            <ac:spMk id="5" creationId="{25D4DC16-7C8F-4647-B097-E39063E1F4FD}"/>
          </ac:spMkLst>
        </pc:spChg>
        <pc:spChg chg="add del mod">
          <ac:chgData name="Dimitar Zahariev" userId="b84e4ebc77879e88" providerId="LiveId" clId="{6DFF1614-D017-47D0-8BD1-DF958131BAFA}" dt="2020-02-05T15:07:52.902" v="2672" actId="478"/>
          <ac:spMkLst>
            <pc:docMk/>
            <pc:sldMk cId="2048724385" sldId="754"/>
            <ac:spMk id="6" creationId="{2392E881-39CD-4345-A747-698730A20891}"/>
          </ac:spMkLst>
        </pc:spChg>
        <pc:spChg chg="add mod">
          <ac:chgData name="Dimitar Zahariev" userId="b84e4ebc77879e88" providerId="LiveId" clId="{6DFF1614-D017-47D0-8BD1-DF958131BAFA}" dt="2020-02-06T14:23:03.232" v="23139" actId="1076"/>
          <ac:spMkLst>
            <pc:docMk/>
            <pc:sldMk cId="2048724385" sldId="754"/>
            <ac:spMk id="7" creationId="{DAB1D35D-53AC-46A3-ACA0-B51C3A0A22BE}"/>
          </ac:spMkLst>
        </pc:spChg>
        <pc:spChg chg="add mod">
          <ac:chgData name="Dimitar Zahariev" userId="b84e4ebc77879e88" providerId="LiveId" clId="{6DFF1614-D017-47D0-8BD1-DF958131BAFA}" dt="2020-02-06T14:23:03.232" v="23139" actId="1076"/>
          <ac:spMkLst>
            <pc:docMk/>
            <pc:sldMk cId="2048724385" sldId="754"/>
            <ac:spMk id="8" creationId="{D44C1ADB-C459-4ACC-813F-8787402A7C86}"/>
          </ac:spMkLst>
        </pc:spChg>
        <pc:spChg chg="add mod">
          <ac:chgData name="Dimitar Zahariev" userId="b84e4ebc77879e88" providerId="LiveId" clId="{6DFF1614-D017-47D0-8BD1-DF958131BAFA}" dt="2020-02-06T14:23:03.232" v="23139" actId="1076"/>
          <ac:spMkLst>
            <pc:docMk/>
            <pc:sldMk cId="2048724385" sldId="754"/>
            <ac:spMk id="9" creationId="{68689B76-DAE9-4EBA-936C-D3ACCFEE9CCE}"/>
          </ac:spMkLst>
        </pc:spChg>
        <pc:spChg chg="add mod">
          <ac:chgData name="Dimitar Zahariev" userId="b84e4ebc77879e88" providerId="LiveId" clId="{6DFF1614-D017-47D0-8BD1-DF958131BAFA}" dt="2020-02-06T14:23:03.232" v="23139" actId="1076"/>
          <ac:spMkLst>
            <pc:docMk/>
            <pc:sldMk cId="2048724385" sldId="754"/>
            <ac:spMk id="10" creationId="{9C25F3FE-286B-44D5-AB04-06B239962AA2}"/>
          </ac:spMkLst>
        </pc:spChg>
        <pc:spChg chg="add mod">
          <ac:chgData name="Dimitar Zahariev" userId="b84e4ebc77879e88" providerId="LiveId" clId="{6DFF1614-D017-47D0-8BD1-DF958131BAFA}" dt="2020-02-06T14:23:03.232" v="23139" actId="1076"/>
          <ac:spMkLst>
            <pc:docMk/>
            <pc:sldMk cId="2048724385" sldId="754"/>
            <ac:spMk id="11" creationId="{7844FAF5-F9FB-49B0-B816-B35EE75666B1}"/>
          </ac:spMkLst>
        </pc:spChg>
        <pc:spChg chg="add mod">
          <ac:chgData name="Dimitar Zahariev" userId="b84e4ebc77879e88" providerId="LiveId" clId="{6DFF1614-D017-47D0-8BD1-DF958131BAFA}" dt="2020-02-06T14:23:03.232" v="23139" actId="1076"/>
          <ac:spMkLst>
            <pc:docMk/>
            <pc:sldMk cId="2048724385" sldId="754"/>
            <ac:spMk id="12" creationId="{B8CA480C-5E14-4962-80FC-C68D163D9A97}"/>
          </ac:spMkLst>
        </pc:spChg>
        <pc:spChg chg="add mod">
          <ac:chgData name="Dimitar Zahariev" userId="b84e4ebc77879e88" providerId="LiveId" clId="{6DFF1614-D017-47D0-8BD1-DF958131BAFA}" dt="2020-02-06T14:23:03.232" v="23139" actId="1076"/>
          <ac:spMkLst>
            <pc:docMk/>
            <pc:sldMk cId="2048724385" sldId="754"/>
            <ac:spMk id="13" creationId="{E1EFA49F-51DA-466D-A81F-9CC9DD7ED67B}"/>
          </ac:spMkLst>
        </pc:spChg>
        <pc:spChg chg="add mod">
          <ac:chgData name="Dimitar Zahariev" userId="b84e4ebc77879e88" providerId="LiveId" clId="{6DFF1614-D017-47D0-8BD1-DF958131BAFA}" dt="2020-02-06T14:23:08.738" v="23140" actId="1076"/>
          <ac:spMkLst>
            <pc:docMk/>
            <pc:sldMk cId="2048724385" sldId="754"/>
            <ac:spMk id="14" creationId="{6DABDA84-9C66-4475-995D-1A3D7FA7F77F}"/>
          </ac:spMkLst>
        </pc:spChg>
        <pc:spChg chg="add mod">
          <ac:chgData name="Dimitar Zahariev" userId="b84e4ebc77879e88" providerId="LiveId" clId="{6DFF1614-D017-47D0-8BD1-DF958131BAFA}" dt="2020-02-06T14:23:08.738" v="23140" actId="1076"/>
          <ac:spMkLst>
            <pc:docMk/>
            <pc:sldMk cId="2048724385" sldId="754"/>
            <ac:spMk id="15" creationId="{5FFD52AE-1250-4125-B141-F25123F90BDF}"/>
          </ac:spMkLst>
        </pc:spChg>
        <pc:spChg chg="add mod">
          <ac:chgData name="Dimitar Zahariev" userId="b84e4ebc77879e88" providerId="LiveId" clId="{6DFF1614-D017-47D0-8BD1-DF958131BAFA}" dt="2020-02-06T14:23:08.738" v="23140" actId="1076"/>
          <ac:spMkLst>
            <pc:docMk/>
            <pc:sldMk cId="2048724385" sldId="754"/>
            <ac:spMk id="16" creationId="{0688B0AB-7E29-4217-9DFD-A24E4221DF02}"/>
          </ac:spMkLst>
        </pc:spChg>
        <pc:spChg chg="add mod">
          <ac:chgData name="Dimitar Zahariev" userId="b84e4ebc77879e88" providerId="LiveId" clId="{6DFF1614-D017-47D0-8BD1-DF958131BAFA}" dt="2020-02-06T14:23:08.738" v="23140" actId="1076"/>
          <ac:spMkLst>
            <pc:docMk/>
            <pc:sldMk cId="2048724385" sldId="754"/>
            <ac:spMk id="17" creationId="{97CBA9DD-916B-4523-B464-53BA1D7AD108}"/>
          </ac:spMkLst>
        </pc:spChg>
        <pc:spChg chg="add mod">
          <ac:chgData name="Dimitar Zahariev" userId="b84e4ebc77879e88" providerId="LiveId" clId="{6DFF1614-D017-47D0-8BD1-DF958131BAFA}" dt="2020-02-06T14:23:08.738" v="23140" actId="1076"/>
          <ac:spMkLst>
            <pc:docMk/>
            <pc:sldMk cId="2048724385" sldId="754"/>
            <ac:spMk id="18" creationId="{F49C9561-3744-4726-8E83-0DA3F6C9FD8D}"/>
          </ac:spMkLst>
        </pc:spChg>
        <pc:spChg chg="add mod">
          <ac:chgData name="Dimitar Zahariev" userId="b84e4ebc77879e88" providerId="LiveId" clId="{6DFF1614-D017-47D0-8BD1-DF958131BAFA}" dt="2020-02-06T14:23:08.738" v="23140" actId="1076"/>
          <ac:spMkLst>
            <pc:docMk/>
            <pc:sldMk cId="2048724385" sldId="754"/>
            <ac:spMk id="19" creationId="{0FE9C9F0-9F4B-4BC0-A61F-77A7AF994365}"/>
          </ac:spMkLst>
        </pc:spChg>
        <pc:spChg chg="add mod">
          <ac:chgData name="Dimitar Zahariev" userId="b84e4ebc77879e88" providerId="LiveId" clId="{6DFF1614-D017-47D0-8BD1-DF958131BAFA}" dt="2020-02-06T14:23:08.738" v="23140" actId="1076"/>
          <ac:spMkLst>
            <pc:docMk/>
            <pc:sldMk cId="2048724385" sldId="754"/>
            <ac:spMk id="20" creationId="{D75EB433-CA74-4262-BF50-D7456DBC1999}"/>
          </ac:spMkLst>
        </pc:spChg>
        <pc:spChg chg="add mod">
          <ac:chgData name="Dimitar Zahariev" userId="b84e4ebc77879e88" providerId="LiveId" clId="{6DFF1614-D017-47D0-8BD1-DF958131BAFA}" dt="2020-02-06T14:23:03.232" v="23139" actId="1076"/>
          <ac:spMkLst>
            <pc:docMk/>
            <pc:sldMk cId="2048724385" sldId="754"/>
            <ac:spMk id="21" creationId="{03DEA460-36CD-44E1-911C-D5E3F5C250AC}"/>
          </ac:spMkLst>
        </pc:spChg>
        <pc:spChg chg="add mod">
          <ac:chgData name="Dimitar Zahariev" userId="b84e4ebc77879e88" providerId="LiveId" clId="{6DFF1614-D017-47D0-8BD1-DF958131BAFA}" dt="2020-02-06T14:23:03.232" v="23139" actId="1076"/>
          <ac:spMkLst>
            <pc:docMk/>
            <pc:sldMk cId="2048724385" sldId="754"/>
            <ac:spMk id="22" creationId="{AC0FAA49-1E69-49F1-A860-D9BDB612A464}"/>
          </ac:spMkLst>
        </pc:spChg>
        <pc:spChg chg="add del mod">
          <ac:chgData name="Dimitar Zahariev" userId="b84e4ebc77879e88" providerId="LiveId" clId="{6DFF1614-D017-47D0-8BD1-DF958131BAFA}" dt="2020-02-05T15:10:56.755" v="2768" actId="478"/>
          <ac:spMkLst>
            <pc:docMk/>
            <pc:sldMk cId="2048724385" sldId="754"/>
            <ac:spMk id="24" creationId="{52E0661B-9597-4606-BA87-D7109A2364CD}"/>
          </ac:spMkLst>
        </pc:spChg>
        <pc:spChg chg="add mod">
          <ac:chgData name="Dimitar Zahariev" userId="b84e4ebc77879e88" providerId="LiveId" clId="{6DFF1614-D017-47D0-8BD1-DF958131BAFA}" dt="2020-02-06T14:23:14.335" v="23141" actId="1076"/>
          <ac:spMkLst>
            <pc:docMk/>
            <pc:sldMk cId="2048724385" sldId="754"/>
            <ac:spMk id="25" creationId="{3AF6E174-350E-49D9-BB8B-2463C7DA572B}"/>
          </ac:spMkLst>
        </pc:spChg>
        <pc:spChg chg="add mod">
          <ac:chgData name="Dimitar Zahariev" userId="b84e4ebc77879e88" providerId="LiveId" clId="{6DFF1614-D017-47D0-8BD1-DF958131BAFA}" dt="2020-02-06T14:23:20.334" v="23142" actId="1076"/>
          <ac:spMkLst>
            <pc:docMk/>
            <pc:sldMk cId="2048724385" sldId="754"/>
            <ac:spMk id="26" creationId="{EF5B124C-5B60-4DA0-8843-CD814F12832C}"/>
          </ac:spMkLst>
        </pc:spChg>
      </pc:sldChg>
      <pc:sldChg chg="addSp modSp add modAnim">
        <pc:chgData name="Dimitar Zahariev" userId="b84e4ebc77879e88" providerId="LiveId" clId="{6DFF1614-D017-47D0-8BD1-DF958131BAFA}" dt="2020-02-06T14:30:11.252" v="23256" actId="113"/>
        <pc:sldMkLst>
          <pc:docMk/>
          <pc:sldMk cId="3983174900" sldId="755"/>
        </pc:sldMkLst>
        <pc:spChg chg="mod">
          <ac:chgData name="Dimitar Zahariev" userId="b84e4ebc77879e88" providerId="LiveId" clId="{6DFF1614-D017-47D0-8BD1-DF958131BAFA}" dt="2020-02-05T10:00:01.226" v="469" actId="27636"/>
          <ac:spMkLst>
            <pc:docMk/>
            <pc:sldMk cId="3983174900" sldId="755"/>
            <ac:spMk id="4" creationId="{D7702113-46B5-44FF-AE34-AED42A801FFF}"/>
          </ac:spMkLst>
        </pc:spChg>
        <pc:spChg chg="mod">
          <ac:chgData name="Dimitar Zahariev" userId="b84e4ebc77879e88" providerId="LiveId" clId="{6DFF1614-D017-47D0-8BD1-DF958131BAFA}" dt="2020-02-06T14:30:11.252" v="23256" actId="113"/>
          <ac:spMkLst>
            <pc:docMk/>
            <pc:sldMk cId="3983174900" sldId="755"/>
            <ac:spMk id="5" creationId="{25D4DC16-7C8F-4647-B097-E39063E1F4FD}"/>
          </ac:spMkLst>
        </pc:spChg>
        <pc:spChg chg="add mod">
          <ac:chgData name="Dimitar Zahariev" userId="b84e4ebc77879e88" providerId="LiveId" clId="{6DFF1614-D017-47D0-8BD1-DF958131BAFA}" dt="2020-02-05T12:57:05.261" v="1061" actId="404"/>
          <ac:spMkLst>
            <pc:docMk/>
            <pc:sldMk cId="3983174900" sldId="755"/>
            <ac:spMk id="6" creationId="{391F2308-E957-40BB-A6ED-5D70B38DD10A}"/>
          </ac:spMkLst>
        </pc:spChg>
      </pc:sldChg>
      <pc:sldChg chg="addSp delSp modSp add modAnim">
        <pc:chgData name="Dimitar Zahariev" userId="b84e4ebc77879e88" providerId="LiveId" clId="{6DFF1614-D017-47D0-8BD1-DF958131BAFA}" dt="2020-02-06T14:31:26.299" v="23286"/>
        <pc:sldMkLst>
          <pc:docMk/>
          <pc:sldMk cId="1771951066" sldId="756"/>
        </pc:sldMkLst>
        <pc:spChg chg="add del">
          <ac:chgData name="Dimitar Zahariev" userId="b84e4ebc77879e88" providerId="LiveId" clId="{6DFF1614-D017-47D0-8BD1-DF958131BAFA}" dt="2020-02-05T16:38:47.980" v="5136"/>
          <ac:spMkLst>
            <pc:docMk/>
            <pc:sldMk cId="1771951066" sldId="756"/>
            <ac:spMk id="2" creationId="{DE11C162-97DC-471E-99D6-CDCFD48E41ED}"/>
          </ac:spMkLst>
        </pc:spChg>
        <pc:spChg chg="add del">
          <ac:chgData name="Dimitar Zahariev" userId="b84e4ebc77879e88" providerId="LiveId" clId="{6DFF1614-D017-47D0-8BD1-DF958131BAFA}" dt="2020-02-05T16:39:04.070" v="5139"/>
          <ac:spMkLst>
            <pc:docMk/>
            <pc:sldMk cId="1771951066" sldId="756"/>
            <ac:spMk id="3" creationId="{1ACD8A11-6F98-45A5-98D5-B21606273A0B}"/>
          </ac:spMkLst>
        </pc:spChg>
        <pc:spChg chg="mod">
          <ac:chgData name="Dimitar Zahariev" userId="b84e4ebc77879e88" providerId="LiveId" clId="{6DFF1614-D017-47D0-8BD1-DF958131BAFA}" dt="2020-02-05T12:23:04.919" v="482" actId="20577"/>
          <ac:spMkLst>
            <pc:docMk/>
            <pc:sldMk cId="1771951066" sldId="756"/>
            <ac:spMk id="4" creationId="{D7702113-46B5-44FF-AE34-AED42A801FFF}"/>
          </ac:spMkLst>
        </pc:spChg>
        <pc:spChg chg="mod">
          <ac:chgData name="Dimitar Zahariev" userId="b84e4ebc77879e88" providerId="LiveId" clId="{6DFF1614-D017-47D0-8BD1-DF958131BAFA}" dt="2020-02-05T16:47:50.820" v="5379" actId="20577"/>
          <ac:spMkLst>
            <pc:docMk/>
            <pc:sldMk cId="1771951066" sldId="756"/>
            <ac:spMk id="5" creationId="{25D4DC16-7C8F-4647-B097-E39063E1F4FD}"/>
          </ac:spMkLst>
        </pc:spChg>
        <pc:spChg chg="add mod">
          <ac:chgData name="Dimitar Zahariev" userId="b84e4ebc77879e88" providerId="LiveId" clId="{6DFF1614-D017-47D0-8BD1-DF958131BAFA}" dt="2020-02-05T16:45:50.260" v="5334" actId="1076"/>
          <ac:spMkLst>
            <pc:docMk/>
            <pc:sldMk cId="1771951066" sldId="756"/>
            <ac:spMk id="6" creationId="{8B2D7CDF-D472-4E99-9359-F2E7BCB77EEA}"/>
          </ac:spMkLst>
        </pc:spChg>
        <pc:spChg chg="add mod">
          <ac:chgData name="Dimitar Zahariev" userId="b84e4ebc77879e88" providerId="LiveId" clId="{6DFF1614-D017-47D0-8BD1-DF958131BAFA}" dt="2020-02-05T16:45:54.632" v="5335" actId="1076"/>
          <ac:spMkLst>
            <pc:docMk/>
            <pc:sldMk cId="1771951066" sldId="756"/>
            <ac:spMk id="7" creationId="{C6403390-503B-45F6-A688-20BC38F6FC8A}"/>
          </ac:spMkLst>
        </pc:spChg>
        <pc:spChg chg="add mod">
          <ac:chgData name="Dimitar Zahariev" userId="b84e4ebc77879e88" providerId="LiveId" clId="{6DFF1614-D017-47D0-8BD1-DF958131BAFA}" dt="2020-02-05T16:45:58.020" v="5336" actId="1076"/>
          <ac:spMkLst>
            <pc:docMk/>
            <pc:sldMk cId="1771951066" sldId="756"/>
            <ac:spMk id="8" creationId="{9496C567-AC51-475A-BA77-27E25C2C2CB2}"/>
          </ac:spMkLst>
        </pc:spChg>
      </pc:sldChg>
      <pc:sldChg chg="modSp add ord modAnim">
        <pc:chgData name="Dimitar Zahariev" userId="b84e4ebc77879e88" providerId="LiveId" clId="{6DFF1614-D017-47D0-8BD1-DF958131BAFA}" dt="2020-02-06T14:31:04.310" v="23281"/>
        <pc:sldMkLst>
          <pc:docMk/>
          <pc:sldMk cId="2502894898" sldId="757"/>
        </pc:sldMkLst>
        <pc:spChg chg="mod">
          <ac:chgData name="Dimitar Zahariev" userId="b84e4ebc77879e88" providerId="LiveId" clId="{6DFF1614-D017-47D0-8BD1-DF958131BAFA}" dt="2020-02-05T13:29:30.054" v="2095" actId="20577"/>
          <ac:spMkLst>
            <pc:docMk/>
            <pc:sldMk cId="2502894898" sldId="757"/>
            <ac:spMk id="4" creationId="{D7702113-46B5-44FF-AE34-AED42A801FFF}"/>
          </ac:spMkLst>
        </pc:spChg>
        <pc:spChg chg="mod">
          <ac:chgData name="Dimitar Zahariev" userId="b84e4ebc77879e88" providerId="LiveId" clId="{6DFF1614-D017-47D0-8BD1-DF958131BAFA}" dt="2020-02-06T14:30:25.067" v="23257" actId="20577"/>
          <ac:spMkLst>
            <pc:docMk/>
            <pc:sldMk cId="2502894898" sldId="757"/>
            <ac:spMk id="5" creationId="{25D4DC16-7C8F-4647-B097-E39063E1F4FD}"/>
          </ac:spMkLst>
        </pc:spChg>
      </pc:sldChg>
      <pc:sldChg chg="addSp modSp add modAnim">
        <pc:chgData name="Dimitar Zahariev" userId="b84e4ebc77879e88" providerId="LiveId" clId="{6DFF1614-D017-47D0-8BD1-DF958131BAFA}" dt="2020-02-06T14:34:10.379" v="23365"/>
        <pc:sldMkLst>
          <pc:docMk/>
          <pc:sldMk cId="480002717" sldId="758"/>
        </pc:sldMkLst>
        <pc:spChg chg="mod">
          <ac:chgData name="Dimitar Zahariev" userId="b84e4ebc77879e88" providerId="LiveId" clId="{6DFF1614-D017-47D0-8BD1-DF958131BAFA}" dt="2020-02-05T19:33:32.945" v="7034" actId="20577"/>
          <ac:spMkLst>
            <pc:docMk/>
            <pc:sldMk cId="480002717" sldId="758"/>
            <ac:spMk id="4" creationId="{D7702113-46B5-44FF-AE34-AED42A801FFF}"/>
          </ac:spMkLst>
        </pc:spChg>
        <pc:spChg chg="mod">
          <ac:chgData name="Dimitar Zahariev" userId="b84e4ebc77879e88" providerId="LiveId" clId="{6DFF1614-D017-47D0-8BD1-DF958131BAFA}" dt="2020-02-06T14:33:37.018" v="23341" actId="113"/>
          <ac:spMkLst>
            <pc:docMk/>
            <pc:sldMk cId="480002717" sldId="758"/>
            <ac:spMk id="5" creationId="{25D4DC16-7C8F-4647-B097-E39063E1F4FD}"/>
          </ac:spMkLst>
        </pc:spChg>
        <pc:spChg chg="add mod">
          <ac:chgData name="Dimitar Zahariev" userId="b84e4ebc77879e88" providerId="LiveId" clId="{6DFF1614-D017-47D0-8BD1-DF958131BAFA}" dt="2020-02-05T19:49:31.681" v="7948" actId="14100"/>
          <ac:spMkLst>
            <pc:docMk/>
            <pc:sldMk cId="480002717" sldId="758"/>
            <ac:spMk id="6" creationId="{3D3FB2D1-E0C3-46F0-82CE-51FC8B376668}"/>
          </ac:spMkLst>
        </pc:spChg>
      </pc:sldChg>
      <pc:sldChg chg="addSp modSp add ord modAnim">
        <pc:chgData name="Dimitar Zahariev" userId="b84e4ebc77879e88" providerId="LiveId" clId="{6DFF1614-D017-47D0-8BD1-DF958131BAFA}" dt="2020-02-06T14:32:54.661" v="23335"/>
        <pc:sldMkLst>
          <pc:docMk/>
          <pc:sldMk cId="3673212385" sldId="759"/>
        </pc:sldMkLst>
        <pc:spChg chg="mod">
          <ac:chgData name="Dimitar Zahariev" userId="b84e4ebc77879e88" providerId="LiveId" clId="{6DFF1614-D017-47D0-8BD1-DF958131BAFA}" dt="2020-02-05T17:00:53.981" v="6116" actId="20577"/>
          <ac:spMkLst>
            <pc:docMk/>
            <pc:sldMk cId="3673212385" sldId="759"/>
            <ac:spMk id="4" creationId="{D7702113-46B5-44FF-AE34-AED42A801FFF}"/>
          </ac:spMkLst>
        </pc:spChg>
        <pc:spChg chg="mod">
          <ac:chgData name="Dimitar Zahariev" userId="b84e4ebc77879e88" providerId="LiveId" clId="{6DFF1614-D017-47D0-8BD1-DF958131BAFA}" dt="2020-02-05T17:07:15.673" v="6665" actId="404"/>
          <ac:spMkLst>
            <pc:docMk/>
            <pc:sldMk cId="3673212385" sldId="759"/>
            <ac:spMk id="5" creationId="{25D4DC16-7C8F-4647-B097-E39063E1F4FD}"/>
          </ac:spMkLst>
        </pc:spChg>
        <pc:spChg chg="add mod">
          <ac:chgData name="Dimitar Zahariev" userId="b84e4ebc77879e88" providerId="LiveId" clId="{6DFF1614-D017-47D0-8BD1-DF958131BAFA}" dt="2020-02-05T17:02:58.443" v="6327" actId="20577"/>
          <ac:spMkLst>
            <pc:docMk/>
            <pc:sldMk cId="3673212385" sldId="759"/>
            <ac:spMk id="6" creationId="{3F6EF140-7F75-48E8-B1DD-8444AC52481C}"/>
          </ac:spMkLst>
        </pc:spChg>
        <pc:spChg chg="add mod">
          <ac:chgData name="Dimitar Zahariev" userId="b84e4ebc77879e88" providerId="LiveId" clId="{6DFF1614-D017-47D0-8BD1-DF958131BAFA}" dt="2020-02-05T17:07:19.693" v="6666" actId="1076"/>
          <ac:spMkLst>
            <pc:docMk/>
            <pc:sldMk cId="3673212385" sldId="759"/>
            <ac:spMk id="7" creationId="{719073D7-B1CA-4EBF-85CA-21B5C455F349}"/>
          </ac:spMkLst>
        </pc:spChg>
        <pc:spChg chg="add mod">
          <ac:chgData name="Dimitar Zahariev" userId="b84e4ebc77879e88" providerId="LiveId" clId="{6DFF1614-D017-47D0-8BD1-DF958131BAFA}" dt="2020-02-05T17:07:23.123" v="6667" actId="1076"/>
          <ac:spMkLst>
            <pc:docMk/>
            <pc:sldMk cId="3673212385" sldId="759"/>
            <ac:spMk id="8" creationId="{0F3000D6-22A4-40FF-A3F4-27B6D73D4267}"/>
          </ac:spMkLst>
        </pc:spChg>
        <pc:spChg chg="add mod">
          <ac:chgData name="Dimitar Zahariev" userId="b84e4ebc77879e88" providerId="LiveId" clId="{6DFF1614-D017-47D0-8BD1-DF958131BAFA}" dt="2020-02-05T17:08:31.849" v="6780" actId="313"/>
          <ac:spMkLst>
            <pc:docMk/>
            <pc:sldMk cId="3673212385" sldId="759"/>
            <ac:spMk id="9" creationId="{A1B7A125-F81C-45FD-B6D8-181320E3666D}"/>
          </ac:spMkLst>
        </pc:spChg>
        <pc:spChg chg="add mod">
          <ac:chgData name="Dimitar Zahariev" userId="b84e4ebc77879e88" providerId="LiveId" clId="{6DFF1614-D017-47D0-8BD1-DF958131BAFA}" dt="2020-02-05T17:09:23.632" v="6863" actId="313"/>
          <ac:spMkLst>
            <pc:docMk/>
            <pc:sldMk cId="3673212385" sldId="759"/>
            <ac:spMk id="10" creationId="{F551EE37-C8DC-483C-A17F-92FD1D49042E}"/>
          </ac:spMkLst>
        </pc:spChg>
      </pc:sldChg>
      <pc:sldChg chg="add modAnim">
        <pc:chgData name="Dimitar Zahariev" userId="b84e4ebc77879e88" providerId="LiveId" clId="{6DFF1614-D017-47D0-8BD1-DF958131BAFA}" dt="2020-02-06T14:38:33.902" v="23455"/>
        <pc:sldMkLst>
          <pc:docMk/>
          <pc:sldMk cId="352851639" sldId="760"/>
        </pc:sldMkLst>
      </pc:sldChg>
      <pc:sldChg chg="addSp modSp add del modAnim">
        <pc:chgData name="Dimitar Zahariev" userId="b84e4ebc77879e88" providerId="LiveId" clId="{6DFF1614-D017-47D0-8BD1-DF958131BAFA}" dt="2020-02-06T09:08:57.852" v="23099" actId="2696"/>
        <pc:sldMkLst>
          <pc:docMk/>
          <pc:sldMk cId="1244288710" sldId="760"/>
        </pc:sldMkLst>
        <pc:spChg chg="mod">
          <ac:chgData name="Dimitar Zahariev" userId="b84e4ebc77879e88" providerId="LiveId" clId="{6DFF1614-D017-47D0-8BD1-DF958131BAFA}" dt="2020-02-05T20:15:49.415" v="8650" actId="20577"/>
          <ac:spMkLst>
            <pc:docMk/>
            <pc:sldMk cId="1244288710" sldId="760"/>
            <ac:spMk id="4" creationId="{D7702113-46B5-44FF-AE34-AED42A801FFF}"/>
          </ac:spMkLst>
        </pc:spChg>
        <pc:spChg chg="mod">
          <ac:chgData name="Dimitar Zahariev" userId="b84e4ebc77879e88" providerId="LiveId" clId="{6DFF1614-D017-47D0-8BD1-DF958131BAFA}" dt="2020-02-05T20:22:42.392" v="8973" actId="20577"/>
          <ac:spMkLst>
            <pc:docMk/>
            <pc:sldMk cId="1244288710" sldId="760"/>
            <ac:spMk id="5" creationId="{25D4DC16-7C8F-4647-B097-E39063E1F4FD}"/>
          </ac:spMkLst>
        </pc:spChg>
        <pc:spChg chg="add">
          <ac:chgData name="Dimitar Zahariev" userId="b84e4ebc77879e88" providerId="LiveId" clId="{6DFF1614-D017-47D0-8BD1-DF958131BAFA}" dt="2020-02-05T20:16:12.813" v="8655"/>
          <ac:spMkLst>
            <pc:docMk/>
            <pc:sldMk cId="1244288710" sldId="760"/>
            <ac:spMk id="6" creationId="{958DE0A6-C7EA-4BDE-A3BC-A53CA31C4F2D}"/>
          </ac:spMkLst>
        </pc:spChg>
        <pc:spChg chg="add mod">
          <ac:chgData name="Dimitar Zahariev" userId="b84e4ebc77879e88" providerId="LiveId" clId="{6DFF1614-D017-47D0-8BD1-DF958131BAFA}" dt="2020-02-05T20:23:47.123" v="9052" actId="20577"/>
          <ac:spMkLst>
            <pc:docMk/>
            <pc:sldMk cId="1244288710" sldId="760"/>
            <ac:spMk id="7" creationId="{74830C84-5CD6-43D8-859B-6ED31645F432}"/>
          </ac:spMkLst>
        </pc:spChg>
        <pc:spChg chg="add mod">
          <ac:chgData name="Dimitar Zahariev" userId="b84e4ebc77879e88" providerId="LiveId" clId="{6DFF1614-D017-47D0-8BD1-DF958131BAFA}" dt="2020-02-05T20:24:29.077" v="9121" actId="20577"/>
          <ac:spMkLst>
            <pc:docMk/>
            <pc:sldMk cId="1244288710" sldId="760"/>
            <ac:spMk id="8" creationId="{F2F02238-BC30-4F40-96F6-91F4F25268F2}"/>
          </ac:spMkLst>
        </pc:spChg>
        <pc:spChg chg="add mod">
          <ac:chgData name="Dimitar Zahariev" userId="b84e4ebc77879e88" providerId="LiveId" clId="{6DFF1614-D017-47D0-8BD1-DF958131BAFA}" dt="2020-02-05T20:25:45.848" v="9219" actId="20577"/>
          <ac:spMkLst>
            <pc:docMk/>
            <pc:sldMk cId="1244288710" sldId="760"/>
            <ac:spMk id="9" creationId="{E0711C5F-A271-4773-B801-5346EF9B2855}"/>
          </ac:spMkLst>
        </pc:spChg>
      </pc:sldChg>
      <pc:sldChg chg="modSp add ord modAnim">
        <pc:chgData name="Dimitar Zahariev" userId="b84e4ebc77879e88" providerId="LiveId" clId="{6DFF1614-D017-47D0-8BD1-DF958131BAFA}" dt="2020-02-06T14:45:22.111" v="23598" actId="20577"/>
        <pc:sldMkLst>
          <pc:docMk/>
          <pc:sldMk cId="2237726109" sldId="761"/>
        </pc:sldMkLst>
        <pc:spChg chg="mod">
          <ac:chgData name="Dimitar Zahariev" userId="b84e4ebc77879e88" providerId="LiveId" clId="{6DFF1614-D017-47D0-8BD1-DF958131BAFA}" dt="2020-02-05T12:28:14.884" v="558" actId="20577"/>
          <ac:spMkLst>
            <pc:docMk/>
            <pc:sldMk cId="2237726109" sldId="761"/>
            <ac:spMk id="4" creationId="{D7702113-46B5-44FF-AE34-AED42A801FFF}"/>
          </ac:spMkLst>
        </pc:spChg>
        <pc:spChg chg="mod">
          <ac:chgData name="Dimitar Zahariev" userId="b84e4ebc77879e88" providerId="LiveId" clId="{6DFF1614-D017-47D0-8BD1-DF958131BAFA}" dt="2020-02-06T14:45:22.111" v="23598" actId="20577"/>
          <ac:spMkLst>
            <pc:docMk/>
            <pc:sldMk cId="2237726109" sldId="761"/>
            <ac:spMk id="5" creationId="{25D4DC16-7C8F-4647-B097-E39063E1F4FD}"/>
          </ac:spMkLst>
        </pc:spChg>
      </pc:sldChg>
      <pc:sldChg chg="addSp modSp add modAnim">
        <pc:chgData name="Dimitar Zahariev" userId="b84e4ebc77879e88" providerId="LiveId" clId="{6DFF1614-D017-47D0-8BD1-DF958131BAFA}" dt="2020-02-06T14:37:30.528" v="23435"/>
        <pc:sldMkLst>
          <pc:docMk/>
          <pc:sldMk cId="4284513354" sldId="762"/>
        </pc:sldMkLst>
        <pc:spChg chg="mod">
          <ac:chgData name="Dimitar Zahariev" userId="b84e4ebc77879e88" providerId="LiveId" clId="{6DFF1614-D017-47D0-8BD1-DF958131BAFA}" dt="2020-02-05T21:13:24.582" v="10775" actId="6549"/>
          <ac:spMkLst>
            <pc:docMk/>
            <pc:sldMk cId="4284513354" sldId="762"/>
            <ac:spMk id="4" creationId="{D7702113-46B5-44FF-AE34-AED42A801FFF}"/>
          </ac:spMkLst>
        </pc:spChg>
        <pc:spChg chg="mod">
          <ac:chgData name="Dimitar Zahariev" userId="b84e4ebc77879e88" providerId="LiveId" clId="{6DFF1614-D017-47D0-8BD1-DF958131BAFA}" dt="2020-02-05T21:21:21.785" v="11404" actId="113"/>
          <ac:spMkLst>
            <pc:docMk/>
            <pc:sldMk cId="4284513354" sldId="762"/>
            <ac:spMk id="5" creationId="{25D4DC16-7C8F-4647-B097-E39063E1F4FD}"/>
          </ac:spMkLst>
        </pc:spChg>
        <pc:spChg chg="add mod">
          <ac:chgData name="Dimitar Zahariev" userId="b84e4ebc77879e88" providerId="LiveId" clId="{6DFF1614-D017-47D0-8BD1-DF958131BAFA}" dt="2020-02-05T21:22:03.049" v="11449" actId="14100"/>
          <ac:spMkLst>
            <pc:docMk/>
            <pc:sldMk cId="4284513354" sldId="762"/>
            <ac:spMk id="6" creationId="{F4F14F80-97F5-4612-8CBB-F7216BA42906}"/>
          </ac:spMkLst>
        </pc:spChg>
      </pc:sldChg>
      <pc:sldChg chg="add modAnim">
        <pc:chgData name="Dimitar Zahariev" userId="b84e4ebc77879e88" providerId="LiveId" clId="{6DFF1614-D017-47D0-8BD1-DF958131BAFA}" dt="2020-02-06T14:38:19.028" v="23449"/>
        <pc:sldMkLst>
          <pc:docMk/>
          <pc:sldMk cId="3243065401" sldId="763"/>
        </pc:sldMkLst>
      </pc:sldChg>
      <pc:sldChg chg="addSp modSp add del modAnim">
        <pc:chgData name="Dimitar Zahariev" userId="b84e4ebc77879e88" providerId="LiveId" clId="{6DFF1614-D017-47D0-8BD1-DF958131BAFA}" dt="2020-02-06T09:08:57.852" v="23099" actId="2696"/>
        <pc:sldMkLst>
          <pc:docMk/>
          <pc:sldMk cId="3931425031" sldId="763"/>
        </pc:sldMkLst>
        <pc:spChg chg="mod">
          <ac:chgData name="Dimitar Zahariev" userId="b84e4ebc77879e88" providerId="LiveId" clId="{6DFF1614-D017-47D0-8BD1-DF958131BAFA}" dt="2020-02-05T20:15:53.834" v="8654" actId="20577"/>
          <ac:spMkLst>
            <pc:docMk/>
            <pc:sldMk cId="3931425031" sldId="763"/>
            <ac:spMk id="4" creationId="{D7702113-46B5-44FF-AE34-AED42A801FFF}"/>
          </ac:spMkLst>
        </pc:spChg>
        <pc:spChg chg="mod">
          <ac:chgData name="Dimitar Zahariev" userId="b84e4ebc77879e88" providerId="LiveId" clId="{6DFF1614-D017-47D0-8BD1-DF958131BAFA}" dt="2020-02-05T20:11:56.243" v="8588" actId="20577"/>
          <ac:spMkLst>
            <pc:docMk/>
            <pc:sldMk cId="3931425031" sldId="763"/>
            <ac:spMk id="5" creationId="{25D4DC16-7C8F-4647-B097-E39063E1F4FD}"/>
          </ac:spMkLst>
        </pc:spChg>
        <pc:spChg chg="add mod">
          <ac:chgData name="Dimitar Zahariev" userId="b84e4ebc77879e88" providerId="LiveId" clId="{6DFF1614-D017-47D0-8BD1-DF958131BAFA}" dt="2020-02-05T20:12:19.081" v="8590"/>
          <ac:spMkLst>
            <pc:docMk/>
            <pc:sldMk cId="3931425031" sldId="763"/>
            <ac:spMk id="6" creationId="{B0C2E08D-6FDB-4E68-B0F7-7ACB4F60DB43}"/>
          </ac:spMkLst>
        </pc:spChg>
        <pc:picChg chg="add mod">
          <ac:chgData name="Dimitar Zahariev" userId="b84e4ebc77879e88" providerId="LiveId" clId="{6DFF1614-D017-47D0-8BD1-DF958131BAFA}" dt="2020-02-05T20:14:53.479" v="8602" actId="1076"/>
          <ac:picMkLst>
            <pc:docMk/>
            <pc:sldMk cId="3931425031" sldId="763"/>
            <ac:picMk id="3" creationId="{684B8899-0465-41EF-8228-E6F619FA75B6}"/>
          </ac:picMkLst>
        </pc:picChg>
        <pc:picChg chg="add mod">
          <ac:chgData name="Dimitar Zahariev" userId="b84e4ebc77879e88" providerId="LiveId" clId="{6DFF1614-D017-47D0-8BD1-DF958131BAFA}" dt="2020-02-05T20:15:14.369" v="8605" actId="1076"/>
          <ac:picMkLst>
            <pc:docMk/>
            <pc:sldMk cId="3931425031" sldId="763"/>
            <ac:picMk id="8" creationId="{A0F5E550-87CD-4560-82C9-C3645B7F742F}"/>
          </ac:picMkLst>
        </pc:picChg>
      </pc:sldChg>
      <pc:sldChg chg="addSp delSp modSp add delAnim modAnim">
        <pc:chgData name="Dimitar Zahariev" userId="b84e4ebc77879e88" providerId="LiveId" clId="{6DFF1614-D017-47D0-8BD1-DF958131BAFA}" dt="2020-02-06T14:41:33.791" v="23550"/>
        <pc:sldMkLst>
          <pc:docMk/>
          <pc:sldMk cId="2964688222" sldId="764"/>
        </pc:sldMkLst>
        <pc:spChg chg="mod">
          <ac:chgData name="Dimitar Zahariev" userId="b84e4ebc77879e88" providerId="LiveId" clId="{6DFF1614-D017-47D0-8BD1-DF958131BAFA}" dt="2020-02-05T12:36:06.195" v="649" actId="20577"/>
          <ac:spMkLst>
            <pc:docMk/>
            <pc:sldMk cId="2964688222" sldId="764"/>
            <ac:spMk id="4" creationId="{D7702113-46B5-44FF-AE34-AED42A801FFF}"/>
          </ac:spMkLst>
        </pc:spChg>
        <pc:spChg chg="mod">
          <ac:chgData name="Dimitar Zahariev" userId="b84e4ebc77879e88" providerId="LiveId" clId="{6DFF1614-D017-47D0-8BD1-DF958131BAFA}" dt="2020-02-05T22:07:33.259" v="13340" actId="113"/>
          <ac:spMkLst>
            <pc:docMk/>
            <pc:sldMk cId="2964688222" sldId="764"/>
            <ac:spMk id="5" creationId="{25D4DC16-7C8F-4647-B097-E39063E1F4FD}"/>
          </ac:spMkLst>
        </pc:spChg>
        <pc:spChg chg="del">
          <ac:chgData name="Dimitar Zahariev" userId="b84e4ebc77879e88" providerId="LiveId" clId="{6DFF1614-D017-47D0-8BD1-DF958131BAFA}" dt="2020-02-05T22:07:25.121" v="13338" actId="478"/>
          <ac:spMkLst>
            <pc:docMk/>
            <pc:sldMk cId="2964688222" sldId="764"/>
            <ac:spMk id="6" creationId="{D4096F37-F8A8-4BDF-B72C-7D68CB815E26}"/>
          </ac:spMkLst>
        </pc:spChg>
        <pc:spChg chg="add mod">
          <ac:chgData name="Dimitar Zahariev" userId="b84e4ebc77879e88" providerId="LiveId" clId="{6DFF1614-D017-47D0-8BD1-DF958131BAFA}" dt="2020-02-05T22:07:18.539" v="13337" actId="20577"/>
          <ac:spMkLst>
            <pc:docMk/>
            <pc:sldMk cId="2964688222" sldId="764"/>
            <ac:spMk id="7" creationId="{AB7E4AD4-BA8D-4012-B4B9-C5725015A28F}"/>
          </ac:spMkLst>
        </pc:spChg>
      </pc:sldChg>
      <pc:sldChg chg="modSp add del">
        <pc:chgData name="Dimitar Zahariev" userId="b84e4ebc77879e88" providerId="LiveId" clId="{6DFF1614-D017-47D0-8BD1-DF958131BAFA}" dt="2020-02-05T22:07:43.447" v="13343" actId="47"/>
        <pc:sldMkLst>
          <pc:docMk/>
          <pc:sldMk cId="303194057" sldId="765"/>
        </pc:sldMkLst>
        <pc:spChg chg="mod">
          <ac:chgData name="Dimitar Zahariev" userId="b84e4ebc77879e88" providerId="LiveId" clId="{6DFF1614-D017-47D0-8BD1-DF958131BAFA}" dt="2020-02-05T12:36:19.527" v="657" actId="20577"/>
          <ac:spMkLst>
            <pc:docMk/>
            <pc:sldMk cId="303194057" sldId="765"/>
            <ac:spMk id="4" creationId="{D7702113-46B5-44FF-AE34-AED42A801FFF}"/>
          </ac:spMkLst>
        </pc:spChg>
      </pc:sldChg>
      <pc:sldChg chg="delSp modSp add delAnim modAnim">
        <pc:chgData name="Dimitar Zahariev" userId="b84e4ebc77879e88" providerId="LiveId" clId="{6DFF1614-D017-47D0-8BD1-DF958131BAFA}" dt="2020-02-06T14:42:36.018" v="23572" actId="478"/>
        <pc:sldMkLst>
          <pc:docMk/>
          <pc:sldMk cId="3006524077" sldId="766"/>
        </pc:sldMkLst>
        <pc:spChg chg="mod">
          <ac:chgData name="Dimitar Zahariev" userId="b84e4ebc77879e88" providerId="LiveId" clId="{6DFF1614-D017-47D0-8BD1-DF958131BAFA}" dt="2020-02-05T12:36:44.644" v="671" actId="20577"/>
          <ac:spMkLst>
            <pc:docMk/>
            <pc:sldMk cId="3006524077" sldId="766"/>
            <ac:spMk id="4" creationId="{D7702113-46B5-44FF-AE34-AED42A801FFF}"/>
          </ac:spMkLst>
        </pc:spChg>
        <pc:spChg chg="mod">
          <ac:chgData name="Dimitar Zahariev" userId="b84e4ebc77879e88" providerId="LiveId" clId="{6DFF1614-D017-47D0-8BD1-DF958131BAFA}" dt="2020-02-05T23:27:12.719" v="17337" actId="403"/>
          <ac:spMkLst>
            <pc:docMk/>
            <pc:sldMk cId="3006524077" sldId="766"/>
            <ac:spMk id="5" creationId="{25D4DC16-7C8F-4647-B097-E39063E1F4FD}"/>
          </ac:spMkLst>
        </pc:spChg>
        <pc:spChg chg="del">
          <ac:chgData name="Dimitar Zahariev" userId="b84e4ebc77879e88" providerId="LiveId" clId="{6DFF1614-D017-47D0-8BD1-DF958131BAFA}" dt="2020-02-06T14:42:36.018" v="23572" actId="478"/>
          <ac:spMkLst>
            <pc:docMk/>
            <pc:sldMk cId="3006524077" sldId="766"/>
            <ac:spMk id="6" creationId="{D4096F37-F8A8-4BDF-B72C-7D68CB815E26}"/>
          </ac:spMkLst>
        </pc:spChg>
      </pc:sldChg>
      <pc:sldChg chg="modSp add del">
        <pc:chgData name="Dimitar Zahariev" userId="b84e4ebc77879e88" providerId="LiveId" clId="{6DFF1614-D017-47D0-8BD1-DF958131BAFA}" dt="2020-02-05T22:12:33.606" v="13531" actId="47"/>
        <pc:sldMkLst>
          <pc:docMk/>
          <pc:sldMk cId="2693015376" sldId="767"/>
        </pc:sldMkLst>
        <pc:spChg chg="mod">
          <ac:chgData name="Dimitar Zahariev" userId="b84e4ebc77879e88" providerId="LiveId" clId="{6DFF1614-D017-47D0-8BD1-DF958131BAFA}" dt="2020-02-05T12:37:02.386" v="686" actId="20577"/>
          <ac:spMkLst>
            <pc:docMk/>
            <pc:sldMk cId="2693015376" sldId="767"/>
            <ac:spMk id="4" creationId="{D7702113-46B5-44FF-AE34-AED42A801FFF}"/>
          </ac:spMkLst>
        </pc:spChg>
      </pc:sldChg>
      <pc:sldChg chg="addSp delSp modSp add ord delAnim modAnim">
        <pc:chgData name="Dimitar Zahariev" userId="b84e4ebc77879e88" providerId="LiveId" clId="{6DFF1614-D017-47D0-8BD1-DF958131BAFA}" dt="2020-02-06T14:43:23.759" v="23586"/>
        <pc:sldMkLst>
          <pc:docMk/>
          <pc:sldMk cId="236759615" sldId="768"/>
        </pc:sldMkLst>
        <pc:spChg chg="mod">
          <ac:chgData name="Dimitar Zahariev" userId="b84e4ebc77879e88" providerId="LiveId" clId="{6DFF1614-D017-47D0-8BD1-DF958131BAFA}" dt="2020-02-05T12:37:39.760" v="714" actId="20577"/>
          <ac:spMkLst>
            <pc:docMk/>
            <pc:sldMk cId="236759615" sldId="768"/>
            <ac:spMk id="4" creationId="{D7702113-46B5-44FF-AE34-AED42A801FFF}"/>
          </ac:spMkLst>
        </pc:spChg>
        <pc:spChg chg="mod">
          <ac:chgData name="Dimitar Zahariev" userId="b84e4ebc77879e88" providerId="LiveId" clId="{6DFF1614-D017-47D0-8BD1-DF958131BAFA}" dt="2020-02-05T22:42:02.218" v="15005" actId="20577"/>
          <ac:spMkLst>
            <pc:docMk/>
            <pc:sldMk cId="236759615" sldId="768"/>
            <ac:spMk id="5" creationId="{25D4DC16-7C8F-4647-B097-E39063E1F4FD}"/>
          </ac:spMkLst>
        </pc:spChg>
        <pc:spChg chg="del">
          <ac:chgData name="Dimitar Zahariev" userId="b84e4ebc77879e88" providerId="LiveId" clId="{6DFF1614-D017-47D0-8BD1-DF958131BAFA}" dt="2020-02-05T22:43:23.905" v="15053" actId="478"/>
          <ac:spMkLst>
            <pc:docMk/>
            <pc:sldMk cId="236759615" sldId="768"/>
            <ac:spMk id="6" creationId="{D4096F37-F8A8-4BDF-B72C-7D68CB815E26}"/>
          </ac:spMkLst>
        </pc:spChg>
        <pc:spChg chg="add mod">
          <ac:chgData name="Dimitar Zahariev" userId="b84e4ebc77879e88" providerId="LiveId" clId="{6DFF1614-D017-47D0-8BD1-DF958131BAFA}" dt="2020-02-05T22:41:55.069" v="15003" actId="1076"/>
          <ac:spMkLst>
            <pc:docMk/>
            <pc:sldMk cId="236759615" sldId="768"/>
            <ac:spMk id="7" creationId="{3695F54D-CE82-4F15-8DFC-FA2852F8D0C2}"/>
          </ac:spMkLst>
        </pc:spChg>
        <pc:spChg chg="add mod">
          <ac:chgData name="Dimitar Zahariev" userId="b84e4ebc77879e88" providerId="LiveId" clId="{6DFF1614-D017-47D0-8BD1-DF958131BAFA}" dt="2020-02-05T22:42:00.524" v="15004" actId="1076"/>
          <ac:spMkLst>
            <pc:docMk/>
            <pc:sldMk cId="236759615" sldId="768"/>
            <ac:spMk id="8" creationId="{A2737970-B25F-4916-B3E2-8959E5361300}"/>
          </ac:spMkLst>
        </pc:spChg>
        <pc:spChg chg="add mod">
          <ac:chgData name="Dimitar Zahariev" userId="b84e4ebc77879e88" providerId="LiveId" clId="{6DFF1614-D017-47D0-8BD1-DF958131BAFA}" dt="2020-02-05T22:43:04.258" v="15052" actId="20577"/>
          <ac:spMkLst>
            <pc:docMk/>
            <pc:sldMk cId="236759615" sldId="768"/>
            <ac:spMk id="9" creationId="{BDAF9B92-4849-421E-B454-5BA6165DB6B0}"/>
          </ac:spMkLst>
        </pc:spChg>
        <pc:spChg chg="add mod">
          <ac:chgData name="Dimitar Zahariev" userId="b84e4ebc77879e88" providerId="LiveId" clId="{6DFF1614-D017-47D0-8BD1-DF958131BAFA}" dt="2020-02-05T22:44:03.625" v="15120" actId="20577"/>
          <ac:spMkLst>
            <pc:docMk/>
            <pc:sldMk cId="236759615" sldId="768"/>
            <ac:spMk id="10" creationId="{93C7E02A-FC20-43C4-A9EA-F94C7D13698F}"/>
          </ac:spMkLst>
        </pc:spChg>
      </pc:sldChg>
      <pc:sldChg chg="addSp delSp modSp add delAnim modAnim">
        <pc:chgData name="Dimitar Zahariev" userId="b84e4ebc77879e88" providerId="LiveId" clId="{6DFF1614-D017-47D0-8BD1-DF958131BAFA}" dt="2020-02-06T14:45:42.050" v="23605"/>
        <pc:sldMkLst>
          <pc:docMk/>
          <pc:sldMk cId="4048332883" sldId="769"/>
        </pc:sldMkLst>
        <pc:spChg chg="mod">
          <ac:chgData name="Dimitar Zahariev" userId="b84e4ebc77879e88" providerId="LiveId" clId="{6DFF1614-D017-47D0-8BD1-DF958131BAFA}" dt="2020-02-05T12:37:55.906" v="725" actId="20577"/>
          <ac:spMkLst>
            <pc:docMk/>
            <pc:sldMk cId="4048332883" sldId="769"/>
            <ac:spMk id="4" creationId="{D7702113-46B5-44FF-AE34-AED42A801FFF}"/>
          </ac:spMkLst>
        </pc:spChg>
        <pc:spChg chg="mod">
          <ac:chgData name="Dimitar Zahariev" userId="b84e4ebc77879e88" providerId="LiveId" clId="{6DFF1614-D017-47D0-8BD1-DF958131BAFA}" dt="2020-02-05T23:31:12.088" v="17604" actId="20577"/>
          <ac:spMkLst>
            <pc:docMk/>
            <pc:sldMk cId="4048332883" sldId="769"/>
            <ac:spMk id="5" creationId="{25D4DC16-7C8F-4647-B097-E39063E1F4FD}"/>
          </ac:spMkLst>
        </pc:spChg>
        <pc:spChg chg="del">
          <ac:chgData name="Dimitar Zahariev" userId="b84e4ebc77879e88" providerId="LiveId" clId="{6DFF1614-D017-47D0-8BD1-DF958131BAFA}" dt="2020-02-05T23:28:34.201" v="17366" actId="478"/>
          <ac:spMkLst>
            <pc:docMk/>
            <pc:sldMk cId="4048332883" sldId="769"/>
            <ac:spMk id="6" creationId="{D4096F37-F8A8-4BDF-B72C-7D68CB815E26}"/>
          </ac:spMkLst>
        </pc:spChg>
        <pc:spChg chg="add mod">
          <ac:chgData name="Dimitar Zahariev" userId="b84e4ebc77879e88" providerId="LiveId" clId="{6DFF1614-D017-47D0-8BD1-DF958131BAFA}" dt="2020-02-05T23:31:17.045" v="17605" actId="1076"/>
          <ac:spMkLst>
            <pc:docMk/>
            <pc:sldMk cId="4048332883" sldId="769"/>
            <ac:spMk id="7" creationId="{8E1E4B44-D2CF-4C84-B3E8-4E4FFAD296F4}"/>
          </ac:spMkLst>
        </pc:spChg>
        <pc:spChg chg="add mod">
          <ac:chgData name="Dimitar Zahariev" userId="b84e4ebc77879e88" providerId="LiveId" clId="{6DFF1614-D017-47D0-8BD1-DF958131BAFA}" dt="2020-02-05T23:31:34.173" v="17644" actId="20577"/>
          <ac:spMkLst>
            <pc:docMk/>
            <pc:sldMk cId="4048332883" sldId="769"/>
            <ac:spMk id="8" creationId="{6425FE19-533B-41B5-AB2C-7320589362DC}"/>
          </ac:spMkLst>
        </pc:spChg>
      </pc:sldChg>
      <pc:sldChg chg="addSp delSp modSp add delAnim modAnim">
        <pc:chgData name="Dimitar Zahariev" userId="b84e4ebc77879e88" providerId="LiveId" clId="{6DFF1614-D017-47D0-8BD1-DF958131BAFA}" dt="2020-02-05T23:17:26.620" v="16822" actId="1036"/>
        <pc:sldMkLst>
          <pc:docMk/>
          <pc:sldMk cId="1174585664" sldId="770"/>
        </pc:sldMkLst>
        <pc:spChg chg="mod">
          <ac:chgData name="Dimitar Zahariev" userId="b84e4ebc77879e88" providerId="LiveId" clId="{6DFF1614-D017-47D0-8BD1-DF958131BAFA}" dt="2020-02-05T12:38:17.155" v="734" actId="20577"/>
          <ac:spMkLst>
            <pc:docMk/>
            <pc:sldMk cId="1174585664" sldId="770"/>
            <ac:spMk id="4" creationId="{D7702113-46B5-44FF-AE34-AED42A801FFF}"/>
          </ac:spMkLst>
        </pc:spChg>
        <pc:spChg chg="mod">
          <ac:chgData name="Dimitar Zahariev" userId="b84e4ebc77879e88" providerId="LiveId" clId="{6DFF1614-D017-47D0-8BD1-DF958131BAFA}" dt="2020-02-05T23:17:20.749" v="16816" actId="20577"/>
          <ac:spMkLst>
            <pc:docMk/>
            <pc:sldMk cId="1174585664" sldId="770"/>
            <ac:spMk id="5" creationId="{25D4DC16-7C8F-4647-B097-E39063E1F4FD}"/>
          </ac:spMkLst>
        </pc:spChg>
        <pc:spChg chg="del">
          <ac:chgData name="Dimitar Zahariev" userId="b84e4ebc77879e88" providerId="LiveId" clId="{6DFF1614-D017-47D0-8BD1-DF958131BAFA}" dt="2020-02-05T23:12:22.760" v="16629" actId="478"/>
          <ac:spMkLst>
            <pc:docMk/>
            <pc:sldMk cId="1174585664" sldId="770"/>
            <ac:spMk id="6" creationId="{D4096F37-F8A8-4BDF-B72C-7D68CB815E26}"/>
          </ac:spMkLst>
        </pc:spChg>
        <pc:spChg chg="add mod">
          <ac:chgData name="Dimitar Zahariev" userId="b84e4ebc77879e88" providerId="LiveId" clId="{6DFF1614-D017-47D0-8BD1-DF958131BAFA}" dt="2020-02-05T23:17:26.620" v="16822" actId="1036"/>
          <ac:spMkLst>
            <pc:docMk/>
            <pc:sldMk cId="1174585664" sldId="770"/>
            <ac:spMk id="7" creationId="{147FA24A-2BF3-4632-918D-B06429E2F132}"/>
          </ac:spMkLst>
        </pc:spChg>
      </pc:sldChg>
      <pc:sldChg chg="modSp add modAnim">
        <pc:chgData name="Dimitar Zahariev" userId="b84e4ebc77879e88" providerId="LiveId" clId="{6DFF1614-D017-47D0-8BD1-DF958131BAFA}" dt="2020-02-06T00:24:30.289" v="19608" actId="403"/>
        <pc:sldMkLst>
          <pc:docMk/>
          <pc:sldMk cId="2999030687" sldId="771"/>
        </pc:sldMkLst>
        <pc:spChg chg="mod">
          <ac:chgData name="Dimitar Zahariev" userId="b84e4ebc77879e88" providerId="LiveId" clId="{6DFF1614-D017-47D0-8BD1-DF958131BAFA}" dt="2020-02-05T12:39:46.501" v="772" actId="20577"/>
          <ac:spMkLst>
            <pc:docMk/>
            <pc:sldMk cId="2999030687" sldId="771"/>
            <ac:spMk id="4" creationId="{D7702113-46B5-44FF-AE34-AED42A801FFF}"/>
          </ac:spMkLst>
        </pc:spChg>
        <pc:spChg chg="mod">
          <ac:chgData name="Dimitar Zahariev" userId="b84e4ebc77879e88" providerId="LiveId" clId="{6DFF1614-D017-47D0-8BD1-DF958131BAFA}" dt="2020-02-06T00:24:30.289" v="19608" actId="403"/>
          <ac:spMkLst>
            <pc:docMk/>
            <pc:sldMk cId="2999030687" sldId="771"/>
            <ac:spMk id="5" creationId="{25D4DC16-7C8F-4647-B097-E39063E1F4FD}"/>
          </ac:spMkLst>
        </pc:spChg>
        <pc:spChg chg="mod">
          <ac:chgData name="Dimitar Zahariev" userId="b84e4ebc77879e88" providerId="LiveId" clId="{6DFF1614-D017-47D0-8BD1-DF958131BAFA}" dt="2020-02-06T00:13:47.970" v="19327" actId="20577"/>
          <ac:spMkLst>
            <pc:docMk/>
            <pc:sldMk cId="2999030687" sldId="771"/>
            <ac:spMk id="6" creationId="{BA4A7289-76C1-442E-ADC1-6856D9F4C3F2}"/>
          </ac:spMkLst>
        </pc:spChg>
      </pc:sldChg>
      <pc:sldChg chg="delSp modSp add delAnim modAnim">
        <pc:chgData name="Dimitar Zahariev" userId="b84e4ebc77879e88" providerId="LiveId" clId="{6DFF1614-D017-47D0-8BD1-DF958131BAFA}" dt="2020-02-06T14:48:08.346" v="23647"/>
        <pc:sldMkLst>
          <pc:docMk/>
          <pc:sldMk cId="288568412" sldId="772"/>
        </pc:sldMkLst>
        <pc:spChg chg="mod">
          <ac:chgData name="Dimitar Zahariev" userId="b84e4ebc77879e88" providerId="LiveId" clId="{6DFF1614-D017-47D0-8BD1-DF958131BAFA}" dt="2020-02-05T12:39:58.796" v="779" actId="20577"/>
          <ac:spMkLst>
            <pc:docMk/>
            <pc:sldMk cId="288568412" sldId="772"/>
            <ac:spMk id="4" creationId="{D7702113-46B5-44FF-AE34-AED42A801FFF}"/>
          </ac:spMkLst>
        </pc:spChg>
        <pc:spChg chg="mod">
          <ac:chgData name="Dimitar Zahariev" userId="b84e4ebc77879e88" providerId="LiveId" clId="{6DFF1614-D017-47D0-8BD1-DF958131BAFA}" dt="2020-02-06T00:46:14.434" v="20749" actId="113"/>
          <ac:spMkLst>
            <pc:docMk/>
            <pc:sldMk cId="288568412" sldId="772"/>
            <ac:spMk id="5" creationId="{25D4DC16-7C8F-4647-B097-E39063E1F4FD}"/>
          </ac:spMkLst>
        </pc:spChg>
        <pc:spChg chg="del">
          <ac:chgData name="Dimitar Zahariev" userId="b84e4ebc77879e88" providerId="LiveId" clId="{6DFF1614-D017-47D0-8BD1-DF958131BAFA}" dt="2020-02-06T00:46:05.332" v="20745" actId="478"/>
          <ac:spMkLst>
            <pc:docMk/>
            <pc:sldMk cId="288568412" sldId="772"/>
            <ac:spMk id="6" creationId="{BA4A7289-76C1-442E-ADC1-6856D9F4C3F2}"/>
          </ac:spMkLst>
        </pc:spChg>
      </pc:sldChg>
      <pc:sldChg chg="addSp delSp modSp add delAnim modAnim">
        <pc:chgData name="Dimitar Zahariev" userId="b84e4ebc77879e88" providerId="LiveId" clId="{6DFF1614-D017-47D0-8BD1-DF958131BAFA}" dt="2020-02-06T14:48:51.267" v="23669"/>
        <pc:sldMkLst>
          <pc:docMk/>
          <pc:sldMk cId="4269005249" sldId="773"/>
        </pc:sldMkLst>
        <pc:spChg chg="mod">
          <ac:chgData name="Dimitar Zahariev" userId="b84e4ebc77879e88" providerId="LiveId" clId="{6DFF1614-D017-47D0-8BD1-DF958131BAFA}" dt="2020-02-05T12:40:27.471" v="791" actId="20577"/>
          <ac:spMkLst>
            <pc:docMk/>
            <pc:sldMk cId="4269005249" sldId="773"/>
            <ac:spMk id="4" creationId="{D7702113-46B5-44FF-AE34-AED42A801FFF}"/>
          </ac:spMkLst>
        </pc:spChg>
        <pc:spChg chg="mod">
          <ac:chgData name="Dimitar Zahariev" userId="b84e4ebc77879e88" providerId="LiveId" clId="{6DFF1614-D017-47D0-8BD1-DF958131BAFA}" dt="2020-02-06T14:48:13.852" v="23648" actId="113"/>
          <ac:spMkLst>
            <pc:docMk/>
            <pc:sldMk cId="4269005249" sldId="773"/>
            <ac:spMk id="5" creationId="{25D4DC16-7C8F-4647-B097-E39063E1F4FD}"/>
          </ac:spMkLst>
        </pc:spChg>
        <pc:spChg chg="del">
          <ac:chgData name="Dimitar Zahariev" userId="b84e4ebc77879e88" providerId="LiveId" clId="{6DFF1614-D017-47D0-8BD1-DF958131BAFA}" dt="2020-02-06T00:49:42.296" v="21000" actId="478"/>
          <ac:spMkLst>
            <pc:docMk/>
            <pc:sldMk cId="4269005249" sldId="773"/>
            <ac:spMk id="6" creationId="{BA4A7289-76C1-442E-ADC1-6856D9F4C3F2}"/>
          </ac:spMkLst>
        </pc:spChg>
        <pc:spChg chg="add mod">
          <ac:chgData name="Dimitar Zahariev" userId="b84e4ebc77879e88" providerId="LiveId" clId="{6DFF1614-D017-47D0-8BD1-DF958131BAFA}" dt="2020-02-06T12:16:10.213" v="23125"/>
          <ac:spMkLst>
            <pc:docMk/>
            <pc:sldMk cId="4269005249" sldId="773"/>
            <ac:spMk id="6" creationId="{EE08C299-2E2C-487E-90FE-23B8FA19E619}"/>
          </ac:spMkLst>
        </pc:spChg>
        <pc:spChg chg="add mod">
          <ac:chgData name="Dimitar Zahariev" userId="b84e4ebc77879e88" providerId="LiveId" clId="{6DFF1614-D017-47D0-8BD1-DF958131BAFA}" dt="2020-02-06T00:48:39.646" v="20914" actId="14100"/>
          <ac:spMkLst>
            <pc:docMk/>
            <pc:sldMk cId="4269005249" sldId="773"/>
            <ac:spMk id="7" creationId="{8EA9D030-B315-4FC5-A552-5616EAA6E776}"/>
          </ac:spMkLst>
        </pc:spChg>
        <pc:spChg chg="add mod">
          <ac:chgData name="Dimitar Zahariev" userId="b84e4ebc77879e88" providerId="LiveId" clId="{6DFF1614-D017-47D0-8BD1-DF958131BAFA}" dt="2020-02-06T00:49:27.332" v="20999" actId="20577"/>
          <ac:spMkLst>
            <pc:docMk/>
            <pc:sldMk cId="4269005249" sldId="773"/>
            <ac:spMk id="8" creationId="{A87F9C18-2D6E-4DDC-96D4-636028D1C56A}"/>
          </ac:spMkLst>
        </pc:spChg>
      </pc:sldChg>
      <pc:sldChg chg="modSp add modAnim">
        <pc:chgData name="Dimitar Zahariev" userId="b84e4ebc77879e88" providerId="LiveId" clId="{6DFF1614-D017-47D0-8BD1-DF958131BAFA}" dt="2020-02-06T00:40:36.986" v="20379" actId="113"/>
        <pc:sldMkLst>
          <pc:docMk/>
          <pc:sldMk cId="2522984265" sldId="774"/>
        </pc:sldMkLst>
        <pc:spChg chg="mod">
          <ac:chgData name="Dimitar Zahariev" userId="b84e4ebc77879e88" providerId="LiveId" clId="{6DFF1614-D017-47D0-8BD1-DF958131BAFA}" dt="2020-02-05T12:40:36.126" v="803" actId="20577"/>
          <ac:spMkLst>
            <pc:docMk/>
            <pc:sldMk cId="2522984265" sldId="774"/>
            <ac:spMk id="4" creationId="{D7702113-46B5-44FF-AE34-AED42A801FFF}"/>
          </ac:spMkLst>
        </pc:spChg>
        <pc:spChg chg="mod">
          <ac:chgData name="Dimitar Zahariev" userId="b84e4ebc77879e88" providerId="LiveId" clId="{6DFF1614-D017-47D0-8BD1-DF958131BAFA}" dt="2020-02-06T00:40:36.986" v="20379" actId="113"/>
          <ac:spMkLst>
            <pc:docMk/>
            <pc:sldMk cId="2522984265" sldId="774"/>
            <ac:spMk id="5" creationId="{25D4DC16-7C8F-4647-B097-E39063E1F4FD}"/>
          </ac:spMkLst>
        </pc:spChg>
        <pc:spChg chg="mod">
          <ac:chgData name="Dimitar Zahariev" userId="b84e4ebc77879e88" providerId="LiveId" clId="{6DFF1614-D017-47D0-8BD1-DF958131BAFA}" dt="2020-02-06T00:33:07.518" v="19814"/>
          <ac:spMkLst>
            <pc:docMk/>
            <pc:sldMk cId="2522984265" sldId="774"/>
            <ac:spMk id="6" creationId="{BA4A7289-76C1-442E-ADC1-6856D9F4C3F2}"/>
          </ac:spMkLst>
        </pc:spChg>
      </pc:sldChg>
      <pc:sldChg chg="addSp delSp modSp add delAnim modAnim">
        <pc:chgData name="Dimitar Zahariev" userId="b84e4ebc77879e88" providerId="LiveId" clId="{6DFF1614-D017-47D0-8BD1-DF958131BAFA}" dt="2020-02-06T14:46:08.092" v="23613"/>
        <pc:sldMkLst>
          <pc:docMk/>
          <pc:sldMk cId="3358448763" sldId="775"/>
        </pc:sldMkLst>
        <pc:spChg chg="mod">
          <ac:chgData name="Dimitar Zahariev" userId="b84e4ebc77879e88" providerId="LiveId" clId="{6DFF1614-D017-47D0-8BD1-DF958131BAFA}" dt="2020-02-05T12:41:11.743" v="824" actId="20577"/>
          <ac:spMkLst>
            <pc:docMk/>
            <pc:sldMk cId="3358448763" sldId="775"/>
            <ac:spMk id="4" creationId="{D7702113-46B5-44FF-AE34-AED42A801FFF}"/>
          </ac:spMkLst>
        </pc:spChg>
        <pc:spChg chg="mod">
          <ac:chgData name="Dimitar Zahariev" userId="b84e4ebc77879e88" providerId="LiveId" clId="{6DFF1614-D017-47D0-8BD1-DF958131BAFA}" dt="2020-02-05T23:37:22.632" v="18015" actId="20577"/>
          <ac:spMkLst>
            <pc:docMk/>
            <pc:sldMk cId="3358448763" sldId="775"/>
            <ac:spMk id="5" creationId="{25D4DC16-7C8F-4647-B097-E39063E1F4FD}"/>
          </ac:spMkLst>
        </pc:spChg>
        <pc:spChg chg="del">
          <ac:chgData name="Dimitar Zahariev" userId="b84e4ebc77879e88" providerId="LiveId" clId="{6DFF1614-D017-47D0-8BD1-DF958131BAFA}" dt="2020-02-05T23:38:55.082" v="18089" actId="478"/>
          <ac:spMkLst>
            <pc:docMk/>
            <pc:sldMk cId="3358448763" sldId="775"/>
            <ac:spMk id="6" creationId="{D4096F37-F8A8-4BDF-B72C-7D68CB815E26}"/>
          </ac:spMkLst>
        </pc:spChg>
        <pc:spChg chg="add mod">
          <ac:chgData name="Dimitar Zahariev" userId="b84e4ebc77879e88" providerId="LiveId" clId="{6DFF1614-D017-47D0-8BD1-DF958131BAFA}" dt="2020-02-05T23:38:01.240" v="18066" actId="20577"/>
          <ac:spMkLst>
            <pc:docMk/>
            <pc:sldMk cId="3358448763" sldId="775"/>
            <ac:spMk id="7" creationId="{134E69A1-DA7D-4F75-90A5-14C05CCA2253}"/>
          </ac:spMkLst>
        </pc:spChg>
        <pc:spChg chg="add mod">
          <ac:chgData name="Dimitar Zahariev" userId="b84e4ebc77879e88" providerId="LiveId" clId="{6DFF1614-D017-47D0-8BD1-DF958131BAFA}" dt="2020-02-05T23:38:22.736" v="18080" actId="20577"/>
          <ac:spMkLst>
            <pc:docMk/>
            <pc:sldMk cId="3358448763" sldId="775"/>
            <ac:spMk id="8" creationId="{5F2AB854-D55B-4935-AE75-1D0643691C7E}"/>
          </ac:spMkLst>
        </pc:spChg>
        <pc:spChg chg="add mod">
          <ac:chgData name="Dimitar Zahariev" userId="b84e4ebc77879e88" providerId="LiveId" clId="{6DFF1614-D017-47D0-8BD1-DF958131BAFA}" dt="2020-02-05T23:38:45.167" v="18087" actId="20577"/>
          <ac:spMkLst>
            <pc:docMk/>
            <pc:sldMk cId="3358448763" sldId="775"/>
            <ac:spMk id="9" creationId="{8118F076-DFF3-4377-A7AC-6C7CF5B99B05}"/>
          </ac:spMkLst>
        </pc:spChg>
        <pc:spChg chg="add mod">
          <ac:chgData name="Dimitar Zahariev" userId="b84e4ebc77879e88" providerId="LiveId" clId="{6DFF1614-D017-47D0-8BD1-DF958131BAFA}" dt="2020-02-05T23:39:09.852" v="18102" actId="20577"/>
          <ac:spMkLst>
            <pc:docMk/>
            <pc:sldMk cId="3358448763" sldId="775"/>
            <ac:spMk id="10" creationId="{AA77347F-BF5F-489D-A11E-AEED86430C23}"/>
          </ac:spMkLst>
        </pc:spChg>
      </pc:sldChg>
      <pc:sldChg chg="addSp delSp modSp add delAnim modAnim">
        <pc:chgData name="Dimitar Zahariev" userId="b84e4ebc77879e88" providerId="LiveId" clId="{6DFF1614-D017-47D0-8BD1-DF958131BAFA}" dt="2020-02-06T14:50:44.342" v="23725" actId="207"/>
        <pc:sldMkLst>
          <pc:docMk/>
          <pc:sldMk cId="739991955" sldId="776"/>
        </pc:sldMkLst>
        <pc:spChg chg="add del mod">
          <ac:chgData name="Dimitar Zahariev" userId="b84e4ebc77879e88" providerId="LiveId" clId="{6DFF1614-D017-47D0-8BD1-DF958131BAFA}" dt="2020-02-06T05:16:31.116" v="22782" actId="478"/>
          <ac:spMkLst>
            <pc:docMk/>
            <pc:sldMk cId="739991955" sldId="776"/>
            <ac:spMk id="3" creationId="{6F013ECA-5C3C-475F-B9A9-3AB32470CE94}"/>
          </ac:spMkLst>
        </pc:spChg>
        <pc:spChg chg="mod">
          <ac:chgData name="Dimitar Zahariev" userId="b84e4ebc77879e88" providerId="LiveId" clId="{6DFF1614-D017-47D0-8BD1-DF958131BAFA}" dt="2020-02-06T05:16:25.716" v="22780" actId="20577"/>
          <ac:spMkLst>
            <pc:docMk/>
            <pc:sldMk cId="739991955" sldId="776"/>
            <ac:spMk id="4" creationId="{D7702113-46B5-44FF-AE34-AED42A801FFF}"/>
          </ac:spMkLst>
        </pc:spChg>
        <pc:spChg chg="del mod">
          <ac:chgData name="Dimitar Zahariev" userId="b84e4ebc77879e88" providerId="LiveId" clId="{6DFF1614-D017-47D0-8BD1-DF958131BAFA}" dt="2020-02-06T05:16:29.204" v="22781" actId="478"/>
          <ac:spMkLst>
            <pc:docMk/>
            <pc:sldMk cId="739991955" sldId="776"/>
            <ac:spMk id="5" creationId="{25D4DC16-7C8F-4647-B097-E39063E1F4FD}"/>
          </ac:spMkLst>
        </pc:spChg>
        <pc:spChg chg="del">
          <ac:chgData name="Dimitar Zahariev" userId="b84e4ebc77879e88" providerId="LiveId" clId="{6DFF1614-D017-47D0-8BD1-DF958131BAFA}" dt="2020-02-06T07:41:36.881" v="23092" actId="478"/>
          <ac:spMkLst>
            <pc:docMk/>
            <pc:sldMk cId="739991955" sldId="776"/>
            <ac:spMk id="6" creationId="{BA4A7289-76C1-442E-ADC1-6856D9F4C3F2}"/>
          </ac:spMkLst>
        </pc:spChg>
        <pc:spChg chg="add mod">
          <ac:chgData name="Dimitar Zahariev" userId="b84e4ebc77879e88" providerId="LiveId" clId="{6DFF1614-D017-47D0-8BD1-DF958131BAFA}" dt="2020-02-06T14:49:39.937" v="23687" actId="207"/>
          <ac:spMkLst>
            <pc:docMk/>
            <pc:sldMk cId="739991955" sldId="776"/>
            <ac:spMk id="7" creationId="{286DA782-23D3-4479-A0D6-E81AB532AE65}"/>
          </ac:spMkLst>
        </pc:spChg>
        <pc:spChg chg="add del mod">
          <ac:chgData name="Dimitar Zahariev" userId="b84e4ebc77879e88" providerId="LiveId" clId="{6DFF1614-D017-47D0-8BD1-DF958131BAFA}" dt="2020-02-06T01:06:19.490" v="21369" actId="478"/>
          <ac:spMkLst>
            <pc:docMk/>
            <pc:sldMk cId="739991955" sldId="776"/>
            <ac:spMk id="7" creationId="{FE89A9E0-42CF-41E6-A7CD-B5860683FB38}"/>
          </ac:spMkLst>
        </pc:spChg>
        <pc:spChg chg="add mod">
          <ac:chgData name="Dimitar Zahariev" userId="b84e4ebc77879e88" providerId="LiveId" clId="{6DFF1614-D017-47D0-8BD1-DF958131BAFA}" dt="2020-02-06T07:41:44.352" v="23093" actId="1076"/>
          <ac:spMkLst>
            <pc:docMk/>
            <pc:sldMk cId="739991955" sldId="776"/>
            <ac:spMk id="8" creationId="{7DC6C894-60A9-4ABD-AD60-1812BEBE1990}"/>
          </ac:spMkLst>
        </pc:spChg>
        <pc:spChg chg="add mod">
          <ac:chgData name="Dimitar Zahariev" userId="b84e4ebc77879e88" providerId="LiveId" clId="{6DFF1614-D017-47D0-8BD1-DF958131BAFA}" dt="2020-02-06T14:50:23.954" v="23713" actId="207"/>
          <ac:spMkLst>
            <pc:docMk/>
            <pc:sldMk cId="739991955" sldId="776"/>
            <ac:spMk id="9" creationId="{92730FD2-AFF1-464D-A439-14D76E521274}"/>
          </ac:spMkLst>
        </pc:spChg>
        <pc:spChg chg="add mod">
          <ac:chgData name="Dimitar Zahariev" userId="b84e4ebc77879e88" providerId="LiveId" clId="{6DFF1614-D017-47D0-8BD1-DF958131BAFA}" dt="2020-02-06T14:49:32.804" v="23683" actId="207"/>
          <ac:spMkLst>
            <pc:docMk/>
            <pc:sldMk cId="739991955" sldId="776"/>
            <ac:spMk id="10" creationId="{7901F531-7A73-4D03-ADED-548F09767295}"/>
          </ac:spMkLst>
        </pc:spChg>
        <pc:spChg chg="add mod">
          <ac:chgData name="Dimitar Zahariev" userId="b84e4ebc77879e88" providerId="LiveId" clId="{6DFF1614-D017-47D0-8BD1-DF958131BAFA}" dt="2020-02-06T14:50:03.667" v="23701" actId="207"/>
          <ac:spMkLst>
            <pc:docMk/>
            <pc:sldMk cId="739991955" sldId="776"/>
            <ac:spMk id="11" creationId="{58155E33-D7CF-4C84-B819-3F78899FEC90}"/>
          </ac:spMkLst>
        </pc:spChg>
        <pc:spChg chg="add mod">
          <ac:chgData name="Dimitar Zahariev" userId="b84e4ebc77879e88" providerId="LiveId" clId="{6DFF1614-D017-47D0-8BD1-DF958131BAFA}" dt="2020-02-06T14:50:16.304" v="23709" actId="207"/>
          <ac:spMkLst>
            <pc:docMk/>
            <pc:sldMk cId="739991955" sldId="776"/>
            <ac:spMk id="12" creationId="{11F75B8D-74FF-470E-B03E-CE07F8D495E1}"/>
          </ac:spMkLst>
        </pc:spChg>
        <pc:spChg chg="add mod">
          <ac:chgData name="Dimitar Zahariev" userId="b84e4ebc77879e88" providerId="LiveId" clId="{6DFF1614-D017-47D0-8BD1-DF958131BAFA}" dt="2020-02-06T14:50:30.943" v="23717" actId="207"/>
          <ac:spMkLst>
            <pc:docMk/>
            <pc:sldMk cId="739991955" sldId="776"/>
            <ac:spMk id="13" creationId="{DEDA0ABD-C53C-48C9-9021-9A705F2A4DEF}"/>
          </ac:spMkLst>
        </pc:spChg>
        <pc:spChg chg="add mod">
          <ac:chgData name="Dimitar Zahariev" userId="b84e4ebc77879e88" providerId="LiveId" clId="{6DFF1614-D017-47D0-8BD1-DF958131BAFA}" dt="2020-02-06T14:50:10.230" v="23705" actId="207"/>
          <ac:spMkLst>
            <pc:docMk/>
            <pc:sldMk cId="739991955" sldId="776"/>
            <ac:spMk id="14" creationId="{C5D37B47-C33E-40B0-80B7-DA542D5D8F86}"/>
          </ac:spMkLst>
        </pc:spChg>
        <pc:spChg chg="add mod">
          <ac:chgData name="Dimitar Zahariev" userId="b84e4ebc77879e88" providerId="LiveId" clId="{6DFF1614-D017-47D0-8BD1-DF958131BAFA}" dt="2020-02-06T14:50:44.342" v="23725" actId="207"/>
          <ac:spMkLst>
            <pc:docMk/>
            <pc:sldMk cId="739991955" sldId="776"/>
            <ac:spMk id="15" creationId="{53A9CDA3-1202-43D3-A639-2BAB117B060F}"/>
          </ac:spMkLst>
        </pc:spChg>
        <pc:spChg chg="add mod">
          <ac:chgData name="Dimitar Zahariev" userId="b84e4ebc77879e88" providerId="LiveId" clId="{6DFF1614-D017-47D0-8BD1-DF958131BAFA}" dt="2020-02-06T14:50:38.263" v="23721" actId="207"/>
          <ac:spMkLst>
            <pc:docMk/>
            <pc:sldMk cId="739991955" sldId="776"/>
            <ac:spMk id="16" creationId="{12DBBA6D-BF54-4289-AE54-FE832F151A8A}"/>
          </ac:spMkLst>
        </pc:spChg>
      </pc:sldChg>
      <pc:sldChg chg="addSp delSp modSp add delAnim modAnim">
        <pc:chgData name="Dimitar Zahariev" userId="b84e4ebc77879e88" providerId="LiveId" clId="{6DFF1614-D017-47D0-8BD1-DF958131BAFA}" dt="2020-02-06T14:51:24.408" v="23738"/>
        <pc:sldMkLst>
          <pc:docMk/>
          <pc:sldMk cId="3303753961" sldId="777"/>
        </pc:sldMkLst>
        <pc:spChg chg="mod">
          <ac:chgData name="Dimitar Zahariev" userId="b84e4ebc77879e88" providerId="LiveId" clId="{6DFF1614-D017-47D0-8BD1-DF958131BAFA}" dt="2020-02-05T12:45:25.276" v="886" actId="20577"/>
          <ac:spMkLst>
            <pc:docMk/>
            <pc:sldMk cId="3303753961" sldId="777"/>
            <ac:spMk id="4" creationId="{D7702113-46B5-44FF-AE34-AED42A801FFF}"/>
          </ac:spMkLst>
        </pc:spChg>
        <pc:spChg chg="mod">
          <ac:chgData name="Dimitar Zahariev" userId="b84e4ebc77879e88" providerId="LiveId" clId="{6DFF1614-D017-47D0-8BD1-DF958131BAFA}" dt="2020-02-06T13:39:07.838" v="23126" actId="113"/>
          <ac:spMkLst>
            <pc:docMk/>
            <pc:sldMk cId="3303753961" sldId="777"/>
            <ac:spMk id="5" creationId="{25D4DC16-7C8F-4647-B097-E39063E1F4FD}"/>
          </ac:spMkLst>
        </pc:spChg>
        <pc:spChg chg="del">
          <ac:chgData name="Dimitar Zahariev" userId="b84e4ebc77879e88" providerId="LiveId" clId="{6DFF1614-D017-47D0-8BD1-DF958131BAFA}" dt="2020-02-06T01:25:23.925" v="22091" actId="478"/>
          <ac:spMkLst>
            <pc:docMk/>
            <pc:sldMk cId="3303753961" sldId="777"/>
            <ac:spMk id="6" creationId="{BA4A7289-76C1-442E-ADC1-6856D9F4C3F2}"/>
          </ac:spMkLst>
        </pc:spChg>
        <pc:spChg chg="add mod">
          <ac:chgData name="Dimitar Zahariev" userId="b84e4ebc77879e88" providerId="LiveId" clId="{6DFF1614-D017-47D0-8BD1-DF958131BAFA}" dt="2020-02-06T01:24:31.303" v="22044" actId="1076"/>
          <ac:spMkLst>
            <pc:docMk/>
            <pc:sldMk cId="3303753961" sldId="777"/>
            <ac:spMk id="7" creationId="{DB328ADC-7580-4719-9DD2-7C8097807085}"/>
          </ac:spMkLst>
        </pc:spChg>
        <pc:spChg chg="add mod">
          <ac:chgData name="Dimitar Zahariev" userId="b84e4ebc77879e88" providerId="LiveId" clId="{6DFF1614-D017-47D0-8BD1-DF958131BAFA}" dt="2020-02-06T01:24:36.850" v="22045" actId="1076"/>
          <ac:spMkLst>
            <pc:docMk/>
            <pc:sldMk cId="3303753961" sldId="777"/>
            <ac:spMk id="8" creationId="{F2E06B8F-2D45-4818-A98F-1588E72F5F4F}"/>
          </ac:spMkLst>
        </pc:spChg>
        <pc:spChg chg="add mod">
          <ac:chgData name="Dimitar Zahariev" userId="b84e4ebc77879e88" providerId="LiveId" clId="{6DFF1614-D017-47D0-8BD1-DF958131BAFA}" dt="2020-02-06T01:26:35.819" v="22207" actId="20577"/>
          <ac:spMkLst>
            <pc:docMk/>
            <pc:sldMk cId="3303753961" sldId="777"/>
            <ac:spMk id="9" creationId="{5810AFA8-7051-4443-BB6B-79366CE4083A}"/>
          </ac:spMkLst>
        </pc:spChg>
        <pc:spChg chg="add mod">
          <ac:chgData name="Dimitar Zahariev" userId="b84e4ebc77879e88" providerId="LiveId" clId="{6DFF1614-D017-47D0-8BD1-DF958131BAFA}" dt="2020-02-06T01:26:54.084" v="22249" actId="20577"/>
          <ac:spMkLst>
            <pc:docMk/>
            <pc:sldMk cId="3303753961" sldId="777"/>
            <ac:spMk id="10" creationId="{133468E4-8723-46E8-81F1-EBF079EEF691}"/>
          </ac:spMkLst>
        </pc:spChg>
      </pc:sldChg>
      <pc:sldChg chg="addSp delSp modSp add delAnim modAnim">
        <pc:chgData name="Dimitar Zahariev" userId="b84e4ebc77879e88" providerId="LiveId" clId="{6DFF1614-D017-47D0-8BD1-DF958131BAFA}" dt="2020-02-06T14:51:55.352" v="23743"/>
        <pc:sldMkLst>
          <pc:docMk/>
          <pc:sldMk cId="1201238121" sldId="778"/>
        </pc:sldMkLst>
        <pc:spChg chg="mod">
          <ac:chgData name="Dimitar Zahariev" userId="b84e4ebc77879e88" providerId="LiveId" clId="{6DFF1614-D017-47D0-8BD1-DF958131BAFA}" dt="2020-02-05T12:46:23.514" v="961" actId="313"/>
          <ac:spMkLst>
            <pc:docMk/>
            <pc:sldMk cId="1201238121" sldId="778"/>
            <ac:spMk id="4" creationId="{D7702113-46B5-44FF-AE34-AED42A801FFF}"/>
          </ac:spMkLst>
        </pc:spChg>
        <pc:spChg chg="mod">
          <ac:chgData name="Dimitar Zahariev" userId="b84e4ebc77879e88" providerId="LiveId" clId="{6DFF1614-D017-47D0-8BD1-DF958131BAFA}" dt="2020-02-06T13:39:14.635" v="23127" actId="113"/>
          <ac:spMkLst>
            <pc:docMk/>
            <pc:sldMk cId="1201238121" sldId="778"/>
            <ac:spMk id="5" creationId="{25D4DC16-7C8F-4647-B097-E39063E1F4FD}"/>
          </ac:spMkLst>
        </pc:spChg>
        <pc:spChg chg="del">
          <ac:chgData name="Dimitar Zahariev" userId="b84e4ebc77879e88" providerId="LiveId" clId="{6DFF1614-D017-47D0-8BD1-DF958131BAFA}" dt="2020-02-06T01:32:45.801" v="22585" actId="478"/>
          <ac:spMkLst>
            <pc:docMk/>
            <pc:sldMk cId="1201238121" sldId="778"/>
            <ac:spMk id="6" creationId="{BA4A7289-76C1-442E-ADC1-6856D9F4C3F2}"/>
          </ac:spMkLst>
        </pc:spChg>
        <pc:spChg chg="add mod">
          <ac:chgData name="Dimitar Zahariev" userId="b84e4ebc77879e88" providerId="LiveId" clId="{6DFF1614-D017-47D0-8BD1-DF958131BAFA}" dt="2020-02-06T01:32:23.736" v="22579" actId="20577"/>
          <ac:spMkLst>
            <pc:docMk/>
            <pc:sldMk cId="1201238121" sldId="778"/>
            <ac:spMk id="7" creationId="{A92D7CDF-1922-46C8-BAFD-33A97456129C}"/>
          </ac:spMkLst>
        </pc:spChg>
        <pc:spChg chg="add mod">
          <ac:chgData name="Dimitar Zahariev" userId="b84e4ebc77879e88" providerId="LiveId" clId="{6DFF1614-D017-47D0-8BD1-DF958131BAFA}" dt="2020-02-06T01:32:42.154" v="22584" actId="20577"/>
          <ac:spMkLst>
            <pc:docMk/>
            <pc:sldMk cId="1201238121" sldId="778"/>
            <ac:spMk id="8" creationId="{6492B282-D661-4DF9-817B-7B3384B417EC}"/>
          </ac:spMkLst>
        </pc:spChg>
        <pc:spChg chg="add mod">
          <ac:chgData name="Dimitar Zahariev" userId="b84e4ebc77879e88" providerId="LiveId" clId="{6DFF1614-D017-47D0-8BD1-DF958131BAFA}" dt="2020-02-06T01:33:17.902" v="22601" actId="20577"/>
          <ac:spMkLst>
            <pc:docMk/>
            <pc:sldMk cId="1201238121" sldId="778"/>
            <ac:spMk id="9" creationId="{B916E056-EF55-41D9-B0D9-2E617335EE21}"/>
          </ac:spMkLst>
        </pc:spChg>
      </pc:sldChg>
      <pc:sldChg chg="addSp delSp modSp add delAnim modAnim">
        <pc:chgData name="Dimitar Zahariev" userId="b84e4ebc77879e88" providerId="LiveId" clId="{6DFF1614-D017-47D0-8BD1-DF958131BAFA}" dt="2020-02-06T14:52:06.283" v="23746"/>
        <pc:sldMkLst>
          <pc:docMk/>
          <pc:sldMk cId="796399548" sldId="779"/>
        </pc:sldMkLst>
        <pc:spChg chg="mod">
          <ac:chgData name="Dimitar Zahariev" userId="b84e4ebc77879e88" providerId="LiveId" clId="{6DFF1614-D017-47D0-8BD1-DF958131BAFA}" dt="2020-02-05T12:46:42.196" v="987" actId="20577"/>
          <ac:spMkLst>
            <pc:docMk/>
            <pc:sldMk cId="796399548" sldId="779"/>
            <ac:spMk id="4" creationId="{D7702113-46B5-44FF-AE34-AED42A801FFF}"/>
          </ac:spMkLst>
        </pc:spChg>
        <pc:spChg chg="mod">
          <ac:chgData name="Dimitar Zahariev" userId="b84e4ebc77879e88" providerId="LiveId" clId="{6DFF1614-D017-47D0-8BD1-DF958131BAFA}" dt="2020-02-06T01:40:21.633" v="22757" actId="20577"/>
          <ac:spMkLst>
            <pc:docMk/>
            <pc:sldMk cId="796399548" sldId="779"/>
            <ac:spMk id="5" creationId="{25D4DC16-7C8F-4647-B097-E39063E1F4FD}"/>
          </ac:spMkLst>
        </pc:spChg>
        <pc:spChg chg="del">
          <ac:chgData name="Dimitar Zahariev" userId="b84e4ebc77879e88" providerId="LiveId" clId="{6DFF1614-D017-47D0-8BD1-DF958131BAFA}" dt="2020-02-06T01:35:43.357" v="22626" actId="478"/>
          <ac:spMkLst>
            <pc:docMk/>
            <pc:sldMk cId="796399548" sldId="779"/>
            <ac:spMk id="6" creationId="{BA4A7289-76C1-442E-ADC1-6856D9F4C3F2}"/>
          </ac:spMkLst>
        </pc:spChg>
        <pc:spChg chg="add mod">
          <ac:chgData name="Dimitar Zahariev" userId="b84e4ebc77879e88" providerId="LiveId" clId="{6DFF1614-D017-47D0-8BD1-DF958131BAFA}" dt="2020-02-06T01:36:47.866" v="22726" actId="20577"/>
          <ac:spMkLst>
            <pc:docMk/>
            <pc:sldMk cId="796399548" sldId="779"/>
            <ac:spMk id="7" creationId="{82AF5BB7-1A9C-4227-BB1A-C88CC7469382}"/>
          </ac:spMkLst>
        </pc:spChg>
        <pc:spChg chg="add mod">
          <ac:chgData name="Dimitar Zahariev" userId="b84e4ebc77879e88" providerId="LiveId" clId="{6DFF1614-D017-47D0-8BD1-DF958131BAFA}" dt="2020-02-06T01:40:07.838" v="22750" actId="20577"/>
          <ac:spMkLst>
            <pc:docMk/>
            <pc:sldMk cId="796399548" sldId="779"/>
            <ac:spMk id="8" creationId="{A09F3531-998B-423D-9E76-7EDE729051D5}"/>
          </ac:spMkLst>
        </pc:spChg>
        <pc:spChg chg="add mod">
          <ac:chgData name="Dimitar Zahariev" userId="b84e4ebc77879e88" providerId="LiveId" clId="{6DFF1614-D017-47D0-8BD1-DF958131BAFA}" dt="2020-02-06T01:41:23.053" v="22775" actId="20577"/>
          <ac:spMkLst>
            <pc:docMk/>
            <pc:sldMk cId="796399548" sldId="779"/>
            <ac:spMk id="9" creationId="{65347B25-8D45-402C-81C2-969A5A3335E3}"/>
          </ac:spMkLst>
        </pc:spChg>
      </pc:sldChg>
      <pc:sldChg chg="addSp delSp modSp add delAnim modAnim">
        <pc:chgData name="Dimitar Zahariev" userId="b84e4ebc77879e88" providerId="LiveId" clId="{6DFF1614-D017-47D0-8BD1-DF958131BAFA}" dt="2020-02-06T14:52:27.250" v="23751"/>
        <pc:sldMkLst>
          <pc:docMk/>
          <pc:sldMk cId="1438852178" sldId="780"/>
        </pc:sldMkLst>
        <pc:spChg chg="mod">
          <ac:chgData name="Dimitar Zahariev" userId="b84e4ebc77879e88" providerId="LiveId" clId="{6DFF1614-D017-47D0-8BD1-DF958131BAFA}" dt="2020-02-05T12:47:11.951" v="1028" actId="20577"/>
          <ac:spMkLst>
            <pc:docMk/>
            <pc:sldMk cId="1438852178" sldId="780"/>
            <ac:spMk id="4" creationId="{D7702113-46B5-44FF-AE34-AED42A801FFF}"/>
          </ac:spMkLst>
        </pc:spChg>
        <pc:spChg chg="mod">
          <ac:chgData name="Dimitar Zahariev" userId="b84e4ebc77879e88" providerId="LiveId" clId="{6DFF1614-D017-47D0-8BD1-DF958131BAFA}" dt="2020-02-06T01:14:17.589" v="21652" actId="20577"/>
          <ac:spMkLst>
            <pc:docMk/>
            <pc:sldMk cId="1438852178" sldId="780"/>
            <ac:spMk id="5" creationId="{25D4DC16-7C8F-4647-B097-E39063E1F4FD}"/>
          </ac:spMkLst>
        </pc:spChg>
        <pc:spChg chg="del">
          <ac:chgData name="Dimitar Zahariev" userId="b84e4ebc77879e88" providerId="LiveId" clId="{6DFF1614-D017-47D0-8BD1-DF958131BAFA}" dt="2020-02-06T01:15:52.147" v="21751" actId="478"/>
          <ac:spMkLst>
            <pc:docMk/>
            <pc:sldMk cId="1438852178" sldId="780"/>
            <ac:spMk id="6" creationId="{BA4A7289-76C1-442E-ADC1-6856D9F4C3F2}"/>
          </ac:spMkLst>
        </pc:spChg>
        <pc:spChg chg="add mod">
          <ac:chgData name="Dimitar Zahariev" userId="b84e4ebc77879e88" providerId="LiveId" clId="{6DFF1614-D017-47D0-8BD1-DF958131BAFA}" dt="2020-02-06T01:15:48.643" v="21750" actId="20577"/>
          <ac:spMkLst>
            <pc:docMk/>
            <pc:sldMk cId="1438852178" sldId="780"/>
            <ac:spMk id="7" creationId="{24E4013A-A1B9-40DD-99BD-7F91DEE04DCC}"/>
          </ac:spMkLst>
        </pc:spChg>
        <pc:spChg chg="add mod">
          <ac:chgData name="Dimitar Zahariev" userId="b84e4ebc77879e88" providerId="LiveId" clId="{6DFF1614-D017-47D0-8BD1-DF958131BAFA}" dt="2020-02-06T01:15:45.443" v="21746" actId="20577"/>
          <ac:spMkLst>
            <pc:docMk/>
            <pc:sldMk cId="1438852178" sldId="780"/>
            <ac:spMk id="8" creationId="{B48AAABC-B252-4B5C-8BE4-C22EB1D2D860}"/>
          </ac:spMkLst>
        </pc:spChg>
        <pc:spChg chg="add mod">
          <ac:chgData name="Dimitar Zahariev" userId="b84e4ebc77879e88" providerId="LiveId" clId="{6DFF1614-D017-47D0-8BD1-DF958131BAFA}" dt="2020-02-06T01:15:37.295" v="21742" actId="20577"/>
          <ac:spMkLst>
            <pc:docMk/>
            <pc:sldMk cId="1438852178" sldId="780"/>
            <ac:spMk id="9" creationId="{CBD21203-2DE9-4308-8CB2-FBCF1EE47758}"/>
          </ac:spMkLst>
        </pc:spChg>
        <pc:spChg chg="add mod">
          <ac:chgData name="Dimitar Zahariev" userId="b84e4ebc77879e88" providerId="LiveId" clId="{6DFF1614-D017-47D0-8BD1-DF958131BAFA}" dt="2020-02-06T01:16:03.850" v="21758" actId="20577"/>
          <ac:spMkLst>
            <pc:docMk/>
            <pc:sldMk cId="1438852178" sldId="780"/>
            <ac:spMk id="10" creationId="{8C44ABCA-8968-484F-B9A1-0335702D004D}"/>
          </ac:spMkLst>
        </pc:spChg>
      </pc:sldChg>
      <pc:sldChg chg="addSp delSp modSp add delAnim modAnim">
        <pc:chgData name="Dimitar Zahariev" userId="b84e4ebc77879e88" providerId="LiveId" clId="{6DFF1614-D017-47D0-8BD1-DF958131BAFA}" dt="2020-02-06T14:29:23.983" v="23247"/>
        <pc:sldMkLst>
          <pc:docMk/>
          <pc:sldMk cId="4128315626" sldId="781"/>
        </pc:sldMkLst>
        <pc:spChg chg="add mod">
          <ac:chgData name="Dimitar Zahariev" userId="b84e4ebc77879e88" providerId="LiveId" clId="{6DFF1614-D017-47D0-8BD1-DF958131BAFA}" dt="2020-02-06T14:24:59.865" v="23164" actId="207"/>
          <ac:spMkLst>
            <pc:docMk/>
            <pc:sldMk cId="4128315626" sldId="781"/>
            <ac:spMk id="2" creationId="{3C870EEE-4EDC-493E-AEEC-68CDCBEF396D}"/>
          </ac:spMkLst>
        </pc:spChg>
        <pc:spChg chg="add mod">
          <ac:chgData name="Dimitar Zahariev" userId="b84e4ebc77879e88" providerId="LiveId" clId="{6DFF1614-D017-47D0-8BD1-DF958131BAFA}" dt="2020-02-05T16:01:05.327" v="3700" actId="1076"/>
          <ac:spMkLst>
            <pc:docMk/>
            <pc:sldMk cId="4128315626" sldId="781"/>
            <ac:spMk id="3" creationId="{8EE2C789-BC3C-4D24-B76D-B997A9AF72DE}"/>
          </ac:spMkLst>
        </pc:spChg>
        <pc:spChg chg="mod">
          <ac:chgData name="Dimitar Zahariev" userId="b84e4ebc77879e88" providerId="LiveId" clId="{6DFF1614-D017-47D0-8BD1-DF958131BAFA}" dt="2020-02-05T15:20:54.698" v="3060" actId="20577"/>
          <ac:spMkLst>
            <pc:docMk/>
            <pc:sldMk cId="4128315626" sldId="781"/>
            <ac:spMk id="4" creationId="{D7702113-46B5-44FF-AE34-AED42A801FFF}"/>
          </ac:spMkLst>
        </pc:spChg>
        <pc:spChg chg="mod">
          <ac:chgData name="Dimitar Zahariev" userId="b84e4ebc77879e88" providerId="LiveId" clId="{6DFF1614-D017-47D0-8BD1-DF958131BAFA}" dt="2020-02-05T16:12:52.090" v="4420" actId="113"/>
          <ac:spMkLst>
            <pc:docMk/>
            <pc:sldMk cId="4128315626" sldId="781"/>
            <ac:spMk id="5" creationId="{25D4DC16-7C8F-4647-B097-E39063E1F4FD}"/>
          </ac:spMkLst>
        </pc:spChg>
        <pc:spChg chg="add del mod">
          <ac:chgData name="Dimitar Zahariev" userId="b84e4ebc77879e88" providerId="LiveId" clId="{6DFF1614-D017-47D0-8BD1-DF958131BAFA}" dt="2020-02-05T15:20:33.034" v="3041" actId="478"/>
          <ac:spMkLst>
            <pc:docMk/>
            <pc:sldMk cId="4128315626" sldId="781"/>
            <ac:spMk id="6" creationId="{CA82A8D2-81E1-4639-8F53-F1CDD10541B3}"/>
          </ac:spMkLst>
        </pc:spChg>
        <pc:spChg chg="add mod">
          <ac:chgData name="Dimitar Zahariev" userId="b84e4ebc77879e88" providerId="LiveId" clId="{6DFF1614-D017-47D0-8BD1-DF958131BAFA}" dt="2020-02-05T15:20:43.787" v="3043"/>
          <ac:spMkLst>
            <pc:docMk/>
            <pc:sldMk cId="4128315626" sldId="781"/>
            <ac:spMk id="7" creationId="{A1ABBB80-E239-4A30-8453-37D215FBCCEB}"/>
          </ac:spMkLst>
        </pc:spChg>
        <pc:spChg chg="add mod">
          <ac:chgData name="Dimitar Zahariev" userId="b84e4ebc77879e88" providerId="LiveId" clId="{6DFF1614-D017-47D0-8BD1-DF958131BAFA}" dt="2020-02-05T16:01:05.327" v="3700" actId="1076"/>
          <ac:spMkLst>
            <pc:docMk/>
            <pc:sldMk cId="4128315626" sldId="781"/>
            <ac:spMk id="8" creationId="{F9078074-3B1C-418A-A504-76E5F55FB630}"/>
          </ac:spMkLst>
        </pc:spChg>
        <pc:spChg chg="add mod">
          <ac:chgData name="Dimitar Zahariev" userId="b84e4ebc77879e88" providerId="LiveId" clId="{6DFF1614-D017-47D0-8BD1-DF958131BAFA}" dt="2020-02-05T16:01:05.327" v="3700" actId="1076"/>
          <ac:spMkLst>
            <pc:docMk/>
            <pc:sldMk cId="4128315626" sldId="781"/>
            <ac:spMk id="9" creationId="{CE6E7735-ABD5-4F10-94A7-8FD3FA966EA5}"/>
          </ac:spMkLst>
        </pc:spChg>
        <pc:spChg chg="add mod">
          <ac:chgData name="Dimitar Zahariev" userId="b84e4ebc77879e88" providerId="LiveId" clId="{6DFF1614-D017-47D0-8BD1-DF958131BAFA}" dt="2020-02-05T16:01:05.327" v="3700" actId="1076"/>
          <ac:spMkLst>
            <pc:docMk/>
            <pc:sldMk cId="4128315626" sldId="781"/>
            <ac:spMk id="10" creationId="{3101D195-3DB8-4520-A93F-C9885194FA16}"/>
          </ac:spMkLst>
        </pc:spChg>
        <pc:spChg chg="add del mod">
          <ac:chgData name="Dimitar Zahariev" userId="b84e4ebc77879e88" providerId="LiveId" clId="{6DFF1614-D017-47D0-8BD1-DF958131BAFA}" dt="2020-02-05T15:36:30.227" v="3423" actId="478"/>
          <ac:spMkLst>
            <pc:docMk/>
            <pc:sldMk cId="4128315626" sldId="781"/>
            <ac:spMk id="11" creationId="{13D7BDBC-8D47-4305-BF9A-D2A1E459C390}"/>
          </ac:spMkLst>
        </pc:spChg>
        <pc:spChg chg="add del mod">
          <ac:chgData name="Dimitar Zahariev" userId="b84e4ebc77879e88" providerId="LiveId" clId="{6DFF1614-D017-47D0-8BD1-DF958131BAFA}" dt="2020-02-05T15:36:32.402" v="3424" actId="478"/>
          <ac:spMkLst>
            <pc:docMk/>
            <pc:sldMk cId="4128315626" sldId="781"/>
            <ac:spMk id="12" creationId="{022FB401-2C7A-4F81-A392-E47A648DEF58}"/>
          </ac:spMkLst>
        </pc:spChg>
        <pc:spChg chg="add del mod">
          <ac:chgData name="Dimitar Zahariev" userId="b84e4ebc77879e88" providerId="LiveId" clId="{6DFF1614-D017-47D0-8BD1-DF958131BAFA}" dt="2020-02-05T15:34:54.874" v="3357" actId="478"/>
          <ac:spMkLst>
            <pc:docMk/>
            <pc:sldMk cId="4128315626" sldId="781"/>
            <ac:spMk id="13" creationId="{10DE6BBC-A37C-46DA-9DE9-515F2EC89DFA}"/>
          </ac:spMkLst>
        </pc:spChg>
        <pc:spChg chg="add del mod">
          <ac:chgData name="Dimitar Zahariev" userId="b84e4ebc77879e88" providerId="LiveId" clId="{6DFF1614-D017-47D0-8BD1-DF958131BAFA}" dt="2020-02-05T15:34:57.645" v="3359" actId="478"/>
          <ac:spMkLst>
            <pc:docMk/>
            <pc:sldMk cId="4128315626" sldId="781"/>
            <ac:spMk id="14" creationId="{7E50D898-F19D-40AD-BCC0-8B9E644EF296}"/>
          </ac:spMkLst>
        </pc:spChg>
        <pc:spChg chg="add mod">
          <ac:chgData name="Dimitar Zahariev" userId="b84e4ebc77879e88" providerId="LiveId" clId="{6DFF1614-D017-47D0-8BD1-DF958131BAFA}" dt="2020-02-05T16:01:05.327" v="3700" actId="1076"/>
          <ac:spMkLst>
            <pc:docMk/>
            <pc:sldMk cId="4128315626" sldId="781"/>
            <ac:spMk id="15" creationId="{1328EE2E-D124-4068-821A-95AC6F8A1F43}"/>
          </ac:spMkLst>
        </pc:spChg>
        <pc:spChg chg="add del mod">
          <ac:chgData name="Dimitar Zahariev" userId="b84e4ebc77879e88" providerId="LiveId" clId="{6DFF1614-D017-47D0-8BD1-DF958131BAFA}" dt="2020-02-05T15:36:46.974" v="3428" actId="478"/>
          <ac:spMkLst>
            <pc:docMk/>
            <pc:sldMk cId="4128315626" sldId="781"/>
            <ac:spMk id="16" creationId="{2BB36440-A5D5-4E2C-9F91-787830F1028C}"/>
          </ac:spMkLst>
        </pc:spChg>
        <pc:spChg chg="add mod">
          <ac:chgData name="Dimitar Zahariev" userId="b84e4ebc77879e88" providerId="LiveId" clId="{6DFF1614-D017-47D0-8BD1-DF958131BAFA}" dt="2020-02-05T16:01:05.327" v="3700" actId="1076"/>
          <ac:spMkLst>
            <pc:docMk/>
            <pc:sldMk cId="4128315626" sldId="781"/>
            <ac:spMk id="17" creationId="{E7AF368C-23EE-478E-AAA1-E2E8D833BCBB}"/>
          </ac:spMkLst>
        </pc:spChg>
        <pc:spChg chg="add mod">
          <ac:chgData name="Dimitar Zahariev" userId="b84e4ebc77879e88" providerId="LiveId" clId="{6DFF1614-D017-47D0-8BD1-DF958131BAFA}" dt="2020-02-06T14:24:59.865" v="23164" actId="207"/>
          <ac:spMkLst>
            <pc:docMk/>
            <pc:sldMk cId="4128315626" sldId="781"/>
            <ac:spMk id="18" creationId="{4F23C8D8-3682-48DD-A307-2C365142A118}"/>
          </ac:spMkLst>
        </pc:spChg>
        <pc:spChg chg="add mod">
          <ac:chgData name="Dimitar Zahariev" userId="b84e4ebc77879e88" providerId="LiveId" clId="{6DFF1614-D017-47D0-8BD1-DF958131BAFA}" dt="2020-02-06T14:24:59.865" v="23164" actId="207"/>
          <ac:spMkLst>
            <pc:docMk/>
            <pc:sldMk cId="4128315626" sldId="781"/>
            <ac:spMk id="19" creationId="{44B6890A-9D8C-4CDB-86AF-47AC403AD035}"/>
          </ac:spMkLst>
        </pc:spChg>
        <pc:spChg chg="add mod">
          <ac:chgData name="Dimitar Zahariev" userId="b84e4ebc77879e88" providerId="LiveId" clId="{6DFF1614-D017-47D0-8BD1-DF958131BAFA}" dt="2020-02-05T16:01:05.327" v="3700" actId="1076"/>
          <ac:spMkLst>
            <pc:docMk/>
            <pc:sldMk cId="4128315626" sldId="781"/>
            <ac:spMk id="20" creationId="{4D90663C-4DE2-4F93-984D-6D8872E975FF}"/>
          </ac:spMkLst>
        </pc:spChg>
        <pc:spChg chg="add mod">
          <ac:chgData name="Dimitar Zahariev" userId="b84e4ebc77879e88" providerId="LiveId" clId="{6DFF1614-D017-47D0-8BD1-DF958131BAFA}" dt="2020-02-05T16:01:05.327" v="3700" actId="1076"/>
          <ac:spMkLst>
            <pc:docMk/>
            <pc:sldMk cId="4128315626" sldId="781"/>
            <ac:spMk id="21" creationId="{0990CD31-16AB-4A33-AB54-87025D81BC31}"/>
          </ac:spMkLst>
        </pc:spChg>
        <pc:spChg chg="add mod">
          <ac:chgData name="Dimitar Zahariev" userId="b84e4ebc77879e88" providerId="LiveId" clId="{6DFF1614-D017-47D0-8BD1-DF958131BAFA}" dt="2020-02-05T16:01:05.327" v="3700" actId="1076"/>
          <ac:spMkLst>
            <pc:docMk/>
            <pc:sldMk cId="4128315626" sldId="781"/>
            <ac:spMk id="22" creationId="{25EB9244-ABB7-429B-9689-3DD14F1E836D}"/>
          </ac:spMkLst>
        </pc:spChg>
        <pc:spChg chg="add mod">
          <ac:chgData name="Dimitar Zahariev" userId="b84e4ebc77879e88" providerId="LiveId" clId="{6DFF1614-D017-47D0-8BD1-DF958131BAFA}" dt="2020-02-05T16:01:05.327" v="3700" actId="1076"/>
          <ac:spMkLst>
            <pc:docMk/>
            <pc:sldMk cId="4128315626" sldId="781"/>
            <ac:spMk id="23" creationId="{0A4EB071-07F4-4143-96A9-D14690B8C4C0}"/>
          </ac:spMkLst>
        </pc:spChg>
        <pc:spChg chg="add mod">
          <ac:chgData name="Dimitar Zahariev" userId="b84e4ebc77879e88" providerId="LiveId" clId="{6DFF1614-D017-47D0-8BD1-DF958131BAFA}" dt="2020-02-05T16:01:05.327" v="3700" actId="1076"/>
          <ac:spMkLst>
            <pc:docMk/>
            <pc:sldMk cId="4128315626" sldId="781"/>
            <ac:spMk id="24" creationId="{F17AB8B1-44F0-4CAD-86A9-A8CEA9E0C246}"/>
          </ac:spMkLst>
        </pc:spChg>
        <pc:spChg chg="add mod">
          <ac:chgData name="Dimitar Zahariev" userId="b84e4ebc77879e88" providerId="LiveId" clId="{6DFF1614-D017-47D0-8BD1-DF958131BAFA}" dt="2020-02-05T16:01:05.327" v="3700" actId="1076"/>
          <ac:spMkLst>
            <pc:docMk/>
            <pc:sldMk cId="4128315626" sldId="781"/>
            <ac:spMk id="25" creationId="{81C152DE-09A2-4E9F-9D5A-C7A4816DE6C3}"/>
          </ac:spMkLst>
        </pc:spChg>
        <pc:spChg chg="add mod">
          <ac:chgData name="Dimitar Zahariev" userId="b84e4ebc77879e88" providerId="LiveId" clId="{6DFF1614-D017-47D0-8BD1-DF958131BAFA}" dt="2020-02-05T16:01:05.327" v="3700" actId="1076"/>
          <ac:spMkLst>
            <pc:docMk/>
            <pc:sldMk cId="4128315626" sldId="781"/>
            <ac:spMk id="26" creationId="{C60EC25C-C87C-4646-8FCB-81C9E8832C8D}"/>
          </ac:spMkLst>
        </pc:spChg>
        <pc:spChg chg="add mod">
          <ac:chgData name="Dimitar Zahariev" userId="b84e4ebc77879e88" providerId="LiveId" clId="{6DFF1614-D017-47D0-8BD1-DF958131BAFA}" dt="2020-02-05T16:01:05.327" v="3700" actId="1076"/>
          <ac:spMkLst>
            <pc:docMk/>
            <pc:sldMk cId="4128315626" sldId="781"/>
            <ac:spMk id="27" creationId="{5B211D82-AF9A-47E4-8DF3-22E174C9424B}"/>
          </ac:spMkLst>
        </pc:spChg>
        <pc:spChg chg="add mod">
          <ac:chgData name="Dimitar Zahariev" userId="b84e4ebc77879e88" providerId="LiveId" clId="{6DFF1614-D017-47D0-8BD1-DF958131BAFA}" dt="2020-02-05T16:01:05.327" v="3700" actId="1076"/>
          <ac:spMkLst>
            <pc:docMk/>
            <pc:sldMk cId="4128315626" sldId="781"/>
            <ac:spMk id="28" creationId="{03746850-0492-4A83-AF2B-FDC9DA117C62}"/>
          </ac:spMkLst>
        </pc:spChg>
        <pc:spChg chg="add mod">
          <ac:chgData name="Dimitar Zahariev" userId="b84e4ebc77879e88" providerId="LiveId" clId="{6DFF1614-D017-47D0-8BD1-DF958131BAFA}" dt="2020-02-05T16:01:05.327" v="3700" actId="1076"/>
          <ac:spMkLst>
            <pc:docMk/>
            <pc:sldMk cId="4128315626" sldId="781"/>
            <ac:spMk id="29" creationId="{143A40BD-271C-4EAB-BEA8-61A3EBB11238}"/>
          </ac:spMkLst>
        </pc:spChg>
        <pc:spChg chg="add mod">
          <ac:chgData name="Dimitar Zahariev" userId="b84e4ebc77879e88" providerId="LiveId" clId="{6DFF1614-D017-47D0-8BD1-DF958131BAFA}" dt="2020-02-05T16:01:05.327" v="3700" actId="1076"/>
          <ac:spMkLst>
            <pc:docMk/>
            <pc:sldMk cId="4128315626" sldId="781"/>
            <ac:spMk id="30" creationId="{DD578B38-479E-495A-AA0A-5D13C12ACC90}"/>
          </ac:spMkLst>
        </pc:spChg>
        <pc:spChg chg="add mod">
          <ac:chgData name="Dimitar Zahariev" userId="b84e4ebc77879e88" providerId="LiveId" clId="{6DFF1614-D017-47D0-8BD1-DF958131BAFA}" dt="2020-02-05T16:01:05.327" v="3700" actId="1076"/>
          <ac:spMkLst>
            <pc:docMk/>
            <pc:sldMk cId="4128315626" sldId="781"/>
            <ac:spMk id="31" creationId="{59CC7A27-0040-47CC-9086-C24D38FAD0A3}"/>
          </ac:spMkLst>
        </pc:spChg>
        <pc:spChg chg="add mod">
          <ac:chgData name="Dimitar Zahariev" userId="b84e4ebc77879e88" providerId="LiveId" clId="{6DFF1614-D017-47D0-8BD1-DF958131BAFA}" dt="2020-02-05T16:01:05.327" v="3700" actId="1076"/>
          <ac:spMkLst>
            <pc:docMk/>
            <pc:sldMk cId="4128315626" sldId="781"/>
            <ac:spMk id="32" creationId="{62235FED-6175-4966-9383-12C1D28DA7BA}"/>
          </ac:spMkLst>
        </pc:spChg>
        <pc:spChg chg="add mod">
          <ac:chgData name="Dimitar Zahariev" userId="b84e4ebc77879e88" providerId="LiveId" clId="{6DFF1614-D017-47D0-8BD1-DF958131BAFA}" dt="2020-02-05T16:01:05.327" v="3700" actId="1076"/>
          <ac:spMkLst>
            <pc:docMk/>
            <pc:sldMk cId="4128315626" sldId="781"/>
            <ac:spMk id="33" creationId="{0ECFD8B4-3E8B-4881-8EF0-6D92569C6015}"/>
          </ac:spMkLst>
        </pc:spChg>
        <pc:spChg chg="add mod">
          <ac:chgData name="Dimitar Zahariev" userId="b84e4ebc77879e88" providerId="LiveId" clId="{6DFF1614-D017-47D0-8BD1-DF958131BAFA}" dt="2020-02-05T16:01:05.327" v="3700" actId="1076"/>
          <ac:spMkLst>
            <pc:docMk/>
            <pc:sldMk cId="4128315626" sldId="781"/>
            <ac:spMk id="34" creationId="{7435F9BC-F80D-412D-8479-88C540BBA8E8}"/>
          </ac:spMkLst>
        </pc:spChg>
        <pc:spChg chg="add mod">
          <ac:chgData name="Dimitar Zahariev" userId="b84e4ebc77879e88" providerId="LiveId" clId="{6DFF1614-D017-47D0-8BD1-DF958131BAFA}" dt="2020-02-05T16:14:44.209" v="4442" actId="1076"/>
          <ac:spMkLst>
            <pc:docMk/>
            <pc:sldMk cId="4128315626" sldId="781"/>
            <ac:spMk id="57" creationId="{59F6DC5F-7D76-4DF5-821D-153B6F47D45A}"/>
          </ac:spMkLst>
        </pc:spChg>
        <pc:spChg chg="add mod">
          <ac:chgData name="Dimitar Zahariev" userId="b84e4ebc77879e88" providerId="LiveId" clId="{6DFF1614-D017-47D0-8BD1-DF958131BAFA}" dt="2020-02-05T16:14:57.742" v="4450" actId="20577"/>
          <ac:spMkLst>
            <pc:docMk/>
            <pc:sldMk cId="4128315626" sldId="781"/>
            <ac:spMk id="58" creationId="{7C026DCF-6817-444C-8A69-F8882770FE9D}"/>
          </ac:spMkLst>
        </pc:spChg>
        <pc:spChg chg="add mod">
          <ac:chgData name="Dimitar Zahariev" userId="b84e4ebc77879e88" providerId="LiveId" clId="{6DFF1614-D017-47D0-8BD1-DF958131BAFA}" dt="2020-02-05T16:15:21.736" v="4464" actId="1076"/>
          <ac:spMkLst>
            <pc:docMk/>
            <pc:sldMk cId="4128315626" sldId="781"/>
            <ac:spMk id="59" creationId="{1BB54C5B-5787-48BF-A949-F25485C56F24}"/>
          </ac:spMkLst>
        </pc:spChg>
        <pc:cxnChg chg="add mod">
          <ac:chgData name="Dimitar Zahariev" userId="b84e4ebc77879e88" providerId="LiveId" clId="{6DFF1614-D017-47D0-8BD1-DF958131BAFA}" dt="2020-02-05T16:01:05.327" v="3700" actId="1076"/>
          <ac:cxnSpMkLst>
            <pc:docMk/>
            <pc:sldMk cId="4128315626" sldId="781"/>
            <ac:cxnSpMk id="36" creationId="{5251AEEF-71DA-41C2-820B-61595AE8E455}"/>
          </ac:cxnSpMkLst>
        </pc:cxnChg>
        <pc:cxnChg chg="add mod">
          <ac:chgData name="Dimitar Zahariev" userId="b84e4ebc77879e88" providerId="LiveId" clId="{6DFF1614-D017-47D0-8BD1-DF958131BAFA}" dt="2020-02-05T16:01:05.327" v="3700" actId="1076"/>
          <ac:cxnSpMkLst>
            <pc:docMk/>
            <pc:sldMk cId="4128315626" sldId="781"/>
            <ac:cxnSpMk id="38" creationId="{6E40B7E5-F34F-4F79-AA67-87ECD080B127}"/>
          </ac:cxnSpMkLst>
        </pc:cxnChg>
        <pc:cxnChg chg="add del mod">
          <ac:chgData name="Dimitar Zahariev" userId="b84e4ebc77879e88" providerId="LiveId" clId="{6DFF1614-D017-47D0-8BD1-DF958131BAFA}" dt="2020-02-05T15:56:26.985" v="3676" actId="478"/>
          <ac:cxnSpMkLst>
            <pc:docMk/>
            <pc:sldMk cId="4128315626" sldId="781"/>
            <ac:cxnSpMk id="40" creationId="{EA41CEA2-9F24-4A56-A019-54E18616257A}"/>
          </ac:cxnSpMkLst>
        </pc:cxnChg>
        <pc:cxnChg chg="add del mod">
          <ac:chgData name="Dimitar Zahariev" userId="b84e4ebc77879e88" providerId="LiveId" clId="{6DFF1614-D017-47D0-8BD1-DF958131BAFA}" dt="2020-02-05T15:57:05.390" v="3678" actId="478"/>
          <ac:cxnSpMkLst>
            <pc:docMk/>
            <pc:sldMk cId="4128315626" sldId="781"/>
            <ac:cxnSpMk id="42" creationId="{25BEFF80-F155-4FA0-8D27-C6371DAA1B9A}"/>
          </ac:cxnSpMkLst>
        </pc:cxnChg>
        <pc:cxnChg chg="add del mod">
          <ac:chgData name="Dimitar Zahariev" userId="b84e4ebc77879e88" providerId="LiveId" clId="{6DFF1614-D017-47D0-8BD1-DF958131BAFA}" dt="2020-02-05T15:57:25.123" v="3680" actId="478"/>
          <ac:cxnSpMkLst>
            <pc:docMk/>
            <pc:sldMk cId="4128315626" sldId="781"/>
            <ac:cxnSpMk id="44" creationId="{7184BF24-BE7F-464D-B631-17BD501FAABD}"/>
          </ac:cxnSpMkLst>
        </pc:cxnChg>
        <pc:cxnChg chg="add mod">
          <ac:chgData name="Dimitar Zahariev" userId="b84e4ebc77879e88" providerId="LiveId" clId="{6DFF1614-D017-47D0-8BD1-DF958131BAFA}" dt="2020-02-05T16:01:05.327" v="3700" actId="1076"/>
          <ac:cxnSpMkLst>
            <pc:docMk/>
            <pc:sldMk cId="4128315626" sldId="781"/>
            <ac:cxnSpMk id="46" creationId="{9D428115-A97E-4807-9BB1-5860C9DB4F30}"/>
          </ac:cxnSpMkLst>
        </pc:cxnChg>
        <pc:cxnChg chg="add mod">
          <ac:chgData name="Dimitar Zahariev" userId="b84e4ebc77879e88" providerId="LiveId" clId="{6DFF1614-D017-47D0-8BD1-DF958131BAFA}" dt="2020-02-05T16:01:05.327" v="3700" actId="1076"/>
          <ac:cxnSpMkLst>
            <pc:docMk/>
            <pc:sldMk cId="4128315626" sldId="781"/>
            <ac:cxnSpMk id="48" creationId="{6E173CD7-F8F2-4A2A-A200-8C6623601CBE}"/>
          </ac:cxnSpMkLst>
        </pc:cxnChg>
        <pc:cxnChg chg="add mod">
          <ac:chgData name="Dimitar Zahariev" userId="b84e4ebc77879e88" providerId="LiveId" clId="{6DFF1614-D017-47D0-8BD1-DF958131BAFA}" dt="2020-02-05T16:01:05.327" v="3700" actId="1076"/>
          <ac:cxnSpMkLst>
            <pc:docMk/>
            <pc:sldMk cId="4128315626" sldId="781"/>
            <ac:cxnSpMk id="51" creationId="{F328277C-E541-44B9-A4EF-6A29D557969B}"/>
          </ac:cxnSpMkLst>
        </pc:cxnChg>
        <pc:cxnChg chg="add mod">
          <ac:chgData name="Dimitar Zahariev" userId="b84e4ebc77879e88" providerId="LiveId" clId="{6DFF1614-D017-47D0-8BD1-DF958131BAFA}" dt="2020-02-05T16:01:05.327" v="3700" actId="1076"/>
          <ac:cxnSpMkLst>
            <pc:docMk/>
            <pc:sldMk cId="4128315626" sldId="781"/>
            <ac:cxnSpMk id="53" creationId="{5B3874EE-255E-49BF-BF01-841333E98E00}"/>
          </ac:cxnSpMkLst>
        </pc:cxnChg>
        <pc:cxnChg chg="add mod">
          <ac:chgData name="Dimitar Zahariev" userId="b84e4ebc77879e88" providerId="LiveId" clId="{6DFF1614-D017-47D0-8BD1-DF958131BAFA}" dt="2020-02-05T16:13:48.297" v="4423" actId="693"/>
          <ac:cxnSpMkLst>
            <pc:docMk/>
            <pc:sldMk cId="4128315626" sldId="781"/>
            <ac:cxnSpMk id="55" creationId="{053C279A-6D64-424D-91C2-A4AF45BB21D9}"/>
          </ac:cxnSpMkLst>
        </pc:cxnChg>
        <pc:cxnChg chg="add mod">
          <ac:chgData name="Dimitar Zahariev" userId="b84e4ebc77879e88" providerId="LiveId" clId="{6DFF1614-D017-47D0-8BD1-DF958131BAFA}" dt="2020-02-05T16:14:07.787" v="4427" actId="1035"/>
          <ac:cxnSpMkLst>
            <pc:docMk/>
            <pc:sldMk cId="4128315626" sldId="781"/>
            <ac:cxnSpMk id="56" creationId="{3BA1E338-9AFF-4ACD-A019-30C906093B4B}"/>
          </ac:cxnSpMkLst>
        </pc:cxnChg>
      </pc:sldChg>
      <pc:sldChg chg="modSp add modAnim">
        <pc:chgData name="Dimitar Zahariev" userId="b84e4ebc77879e88" providerId="LiveId" clId="{6DFF1614-D017-47D0-8BD1-DF958131BAFA}" dt="2020-02-05T16:30:39.275" v="5062" actId="20577"/>
        <pc:sldMkLst>
          <pc:docMk/>
          <pc:sldMk cId="311008798" sldId="782"/>
        </pc:sldMkLst>
        <pc:spChg chg="mod">
          <ac:chgData name="Dimitar Zahariev" userId="b84e4ebc77879e88" providerId="LiveId" clId="{6DFF1614-D017-47D0-8BD1-DF958131BAFA}" dt="2020-02-05T16:25:13.623" v="4841" actId="20577"/>
          <ac:spMkLst>
            <pc:docMk/>
            <pc:sldMk cId="311008798" sldId="782"/>
            <ac:spMk id="4" creationId="{D7702113-46B5-44FF-AE34-AED42A801FFF}"/>
          </ac:spMkLst>
        </pc:spChg>
        <pc:spChg chg="mod">
          <ac:chgData name="Dimitar Zahariev" userId="b84e4ebc77879e88" providerId="LiveId" clId="{6DFF1614-D017-47D0-8BD1-DF958131BAFA}" dt="2020-02-05T16:30:39.275" v="5062" actId="20577"/>
          <ac:spMkLst>
            <pc:docMk/>
            <pc:sldMk cId="311008798" sldId="782"/>
            <ac:spMk id="5" creationId="{25D4DC16-7C8F-4647-B097-E39063E1F4FD}"/>
          </ac:spMkLst>
        </pc:spChg>
      </pc:sldChg>
      <pc:sldChg chg="addSp modSp add modAnim">
        <pc:chgData name="Dimitar Zahariev" userId="b84e4ebc77879e88" providerId="LiveId" clId="{6DFF1614-D017-47D0-8BD1-DF958131BAFA}" dt="2020-02-05T15:28:21.395" v="3268" actId="113"/>
        <pc:sldMkLst>
          <pc:docMk/>
          <pc:sldMk cId="3047820217" sldId="783"/>
        </pc:sldMkLst>
        <pc:spChg chg="mod">
          <ac:chgData name="Dimitar Zahariev" userId="b84e4ebc77879e88" providerId="LiveId" clId="{6DFF1614-D017-47D0-8BD1-DF958131BAFA}" dt="2020-02-05T15:19:23.255" v="3037" actId="20577"/>
          <ac:spMkLst>
            <pc:docMk/>
            <pc:sldMk cId="3047820217" sldId="783"/>
            <ac:spMk id="4" creationId="{D7702113-46B5-44FF-AE34-AED42A801FFF}"/>
          </ac:spMkLst>
        </pc:spChg>
        <pc:spChg chg="mod">
          <ac:chgData name="Dimitar Zahariev" userId="b84e4ebc77879e88" providerId="LiveId" clId="{6DFF1614-D017-47D0-8BD1-DF958131BAFA}" dt="2020-02-05T15:28:21.395" v="3268" actId="113"/>
          <ac:spMkLst>
            <pc:docMk/>
            <pc:sldMk cId="3047820217" sldId="783"/>
            <ac:spMk id="5" creationId="{25D4DC16-7C8F-4647-B097-E39063E1F4FD}"/>
          </ac:spMkLst>
        </pc:spChg>
        <pc:spChg chg="add mod">
          <ac:chgData name="Dimitar Zahariev" userId="b84e4ebc77879e88" providerId="LiveId" clId="{6DFF1614-D017-47D0-8BD1-DF958131BAFA}" dt="2020-02-05T15:19:59.275" v="3039"/>
          <ac:spMkLst>
            <pc:docMk/>
            <pc:sldMk cId="3047820217" sldId="783"/>
            <ac:spMk id="6" creationId="{86AC4210-6C8E-4AD6-A7EB-8B2C2E69B5FA}"/>
          </ac:spMkLst>
        </pc:spChg>
      </pc:sldChg>
      <pc:sldChg chg="addSp modSp add modAnim">
        <pc:chgData name="Dimitar Zahariev" userId="b84e4ebc77879e88" providerId="LiveId" clId="{6DFF1614-D017-47D0-8BD1-DF958131BAFA}" dt="2020-02-06T14:31:45.673" v="23289"/>
        <pc:sldMkLst>
          <pc:docMk/>
          <pc:sldMk cId="237279103" sldId="784"/>
        </pc:sldMkLst>
        <pc:spChg chg="mod">
          <ac:chgData name="Dimitar Zahariev" userId="b84e4ebc77879e88" providerId="LiveId" clId="{6DFF1614-D017-47D0-8BD1-DF958131BAFA}" dt="2020-02-05T16:26:11.710" v="4866" actId="20577"/>
          <ac:spMkLst>
            <pc:docMk/>
            <pc:sldMk cId="237279103" sldId="784"/>
            <ac:spMk id="4" creationId="{D7702113-46B5-44FF-AE34-AED42A801FFF}"/>
          </ac:spMkLst>
        </pc:spChg>
        <pc:spChg chg="mod">
          <ac:chgData name="Dimitar Zahariev" userId="b84e4ebc77879e88" providerId="LiveId" clId="{6DFF1614-D017-47D0-8BD1-DF958131BAFA}" dt="2020-02-05T16:55:13.242" v="5843" actId="20577"/>
          <ac:spMkLst>
            <pc:docMk/>
            <pc:sldMk cId="237279103" sldId="784"/>
            <ac:spMk id="5" creationId="{25D4DC16-7C8F-4647-B097-E39063E1F4FD}"/>
          </ac:spMkLst>
        </pc:spChg>
        <pc:spChg chg="add mod">
          <ac:chgData name="Dimitar Zahariev" userId="b84e4ebc77879e88" providerId="LiveId" clId="{6DFF1614-D017-47D0-8BD1-DF958131BAFA}" dt="2020-02-05T16:55:55.311" v="5897" actId="20577"/>
          <ac:spMkLst>
            <pc:docMk/>
            <pc:sldMk cId="237279103" sldId="784"/>
            <ac:spMk id="6" creationId="{4A2C4134-5DAA-4D6E-96EA-DC2B0B43E47D}"/>
          </ac:spMkLst>
        </pc:spChg>
        <pc:spChg chg="add mod">
          <ac:chgData name="Dimitar Zahariev" userId="b84e4ebc77879e88" providerId="LiveId" clId="{6DFF1614-D017-47D0-8BD1-DF958131BAFA}" dt="2020-02-05T16:56:16.538" v="5917" actId="20577"/>
          <ac:spMkLst>
            <pc:docMk/>
            <pc:sldMk cId="237279103" sldId="784"/>
            <ac:spMk id="7" creationId="{CCDFFE28-E6B5-462A-BF23-4420929853A4}"/>
          </ac:spMkLst>
        </pc:spChg>
        <pc:spChg chg="add mod">
          <ac:chgData name="Dimitar Zahariev" userId="b84e4ebc77879e88" providerId="LiveId" clId="{6DFF1614-D017-47D0-8BD1-DF958131BAFA}" dt="2020-02-05T16:56:37.528" v="5950" actId="20577"/>
          <ac:spMkLst>
            <pc:docMk/>
            <pc:sldMk cId="237279103" sldId="784"/>
            <ac:spMk id="8" creationId="{BBE18044-AFD6-4B0A-B06A-211F553922FB}"/>
          </ac:spMkLst>
        </pc:spChg>
      </pc:sldChg>
      <pc:sldChg chg="modSp add modAnim">
        <pc:chgData name="Dimitar Zahariev" userId="b84e4ebc77879e88" providerId="LiveId" clId="{6DFF1614-D017-47D0-8BD1-DF958131BAFA}" dt="2020-02-06T14:35:08.695" v="23375" actId="113"/>
        <pc:sldMkLst>
          <pc:docMk/>
          <pc:sldMk cId="3203890568" sldId="785"/>
        </pc:sldMkLst>
        <pc:spChg chg="mod">
          <ac:chgData name="Dimitar Zahariev" userId="b84e4ebc77879e88" providerId="LiveId" clId="{6DFF1614-D017-47D0-8BD1-DF958131BAFA}" dt="2020-02-05T17:10:20.990" v="6871" actId="20577"/>
          <ac:spMkLst>
            <pc:docMk/>
            <pc:sldMk cId="3203890568" sldId="785"/>
            <ac:spMk id="4" creationId="{D7702113-46B5-44FF-AE34-AED42A801FFF}"/>
          </ac:spMkLst>
        </pc:spChg>
        <pc:spChg chg="mod">
          <ac:chgData name="Dimitar Zahariev" userId="b84e4ebc77879e88" providerId="LiveId" clId="{6DFF1614-D017-47D0-8BD1-DF958131BAFA}" dt="2020-02-06T14:35:08.695" v="23375" actId="113"/>
          <ac:spMkLst>
            <pc:docMk/>
            <pc:sldMk cId="3203890568" sldId="785"/>
            <ac:spMk id="5" creationId="{25D4DC16-7C8F-4647-B097-E39063E1F4FD}"/>
          </ac:spMkLst>
        </pc:spChg>
      </pc:sldChg>
      <pc:sldChg chg="modSp add ord modAnim">
        <pc:chgData name="Dimitar Zahariev" userId="b84e4ebc77879e88" providerId="LiveId" clId="{6DFF1614-D017-47D0-8BD1-DF958131BAFA}" dt="2020-02-05T21:02:03.675" v="10418" actId="5793"/>
        <pc:sldMkLst>
          <pc:docMk/>
          <pc:sldMk cId="589227786" sldId="786"/>
        </pc:sldMkLst>
        <pc:spChg chg="mod">
          <ac:chgData name="Dimitar Zahariev" userId="b84e4ebc77879e88" providerId="LiveId" clId="{6DFF1614-D017-47D0-8BD1-DF958131BAFA}" dt="2020-02-05T21:02:03.675" v="10418" actId="5793"/>
          <ac:spMkLst>
            <pc:docMk/>
            <pc:sldMk cId="589227786" sldId="786"/>
            <ac:spMk id="5" creationId="{25D4DC16-7C8F-4647-B097-E39063E1F4FD}"/>
          </ac:spMkLst>
        </pc:spChg>
      </pc:sldChg>
      <pc:sldChg chg="addSp modSp add modAnim">
        <pc:chgData name="Dimitar Zahariev" userId="b84e4ebc77879e88" providerId="LiveId" clId="{6DFF1614-D017-47D0-8BD1-DF958131BAFA}" dt="2020-02-06T14:33:23.549" v="23338"/>
        <pc:sldMkLst>
          <pc:docMk/>
          <pc:sldMk cId="2804682371" sldId="787"/>
        </pc:sldMkLst>
        <pc:spChg chg="mod">
          <ac:chgData name="Dimitar Zahariev" userId="b84e4ebc77879e88" providerId="LiveId" clId="{6DFF1614-D017-47D0-8BD1-DF958131BAFA}" dt="2020-02-05T19:34:02.713" v="7111" actId="20577"/>
          <ac:spMkLst>
            <pc:docMk/>
            <pc:sldMk cId="2804682371" sldId="787"/>
            <ac:spMk id="4" creationId="{D7702113-46B5-44FF-AE34-AED42A801FFF}"/>
          </ac:spMkLst>
        </pc:spChg>
        <pc:spChg chg="mod">
          <ac:chgData name="Dimitar Zahariev" userId="b84e4ebc77879e88" providerId="LiveId" clId="{6DFF1614-D017-47D0-8BD1-DF958131BAFA}" dt="2020-02-05T19:39:39.552" v="7499" actId="20577"/>
          <ac:spMkLst>
            <pc:docMk/>
            <pc:sldMk cId="2804682371" sldId="787"/>
            <ac:spMk id="5" creationId="{25D4DC16-7C8F-4647-B097-E39063E1F4FD}"/>
          </ac:spMkLst>
        </pc:spChg>
        <pc:spChg chg="add mod">
          <ac:chgData name="Dimitar Zahariev" userId="b84e4ebc77879e88" providerId="LiveId" clId="{6DFF1614-D017-47D0-8BD1-DF958131BAFA}" dt="2020-02-05T19:38:02.954" v="7433" actId="20577"/>
          <ac:spMkLst>
            <pc:docMk/>
            <pc:sldMk cId="2804682371" sldId="787"/>
            <ac:spMk id="6" creationId="{A7931B0A-456B-44C7-ADA7-363DA00985C0}"/>
          </ac:spMkLst>
        </pc:spChg>
        <pc:spChg chg="add mod">
          <ac:chgData name="Dimitar Zahariev" userId="b84e4ebc77879e88" providerId="LiveId" clId="{6DFF1614-D017-47D0-8BD1-DF958131BAFA}" dt="2020-02-05T19:39:22.969" v="7496" actId="1076"/>
          <ac:spMkLst>
            <pc:docMk/>
            <pc:sldMk cId="2804682371" sldId="787"/>
            <ac:spMk id="7" creationId="{ED90AD62-7876-4FAD-9589-B703F9E203DB}"/>
          </ac:spMkLst>
        </pc:spChg>
        <pc:spChg chg="add mod">
          <ac:chgData name="Dimitar Zahariev" userId="b84e4ebc77879e88" providerId="LiveId" clId="{6DFF1614-D017-47D0-8BD1-DF958131BAFA}" dt="2020-02-05T19:39:25.599" v="7497" actId="1076"/>
          <ac:spMkLst>
            <pc:docMk/>
            <pc:sldMk cId="2804682371" sldId="787"/>
            <ac:spMk id="8" creationId="{5DEBF256-D5DB-4CAD-9198-8E0B132C08F6}"/>
          </ac:spMkLst>
        </pc:spChg>
      </pc:sldChg>
      <pc:sldChg chg="addSp modSp add modAnim">
        <pc:chgData name="Dimitar Zahariev" userId="b84e4ebc77879e88" providerId="LiveId" clId="{6DFF1614-D017-47D0-8BD1-DF958131BAFA}" dt="2020-02-06T14:36:48.167" v="23410"/>
        <pc:sldMkLst>
          <pc:docMk/>
          <pc:sldMk cId="1951752076" sldId="788"/>
        </pc:sldMkLst>
        <pc:spChg chg="add mod">
          <ac:chgData name="Dimitar Zahariev" userId="b84e4ebc77879e88" providerId="LiveId" clId="{6DFF1614-D017-47D0-8BD1-DF958131BAFA}" dt="2020-02-05T21:10:19.562" v="10723" actId="1582"/>
          <ac:spMkLst>
            <pc:docMk/>
            <pc:sldMk cId="1951752076" sldId="788"/>
            <ac:spMk id="2" creationId="{544F17A5-3C4E-4AC3-A436-1262EBDF1A22}"/>
          </ac:spMkLst>
        </pc:spChg>
        <pc:spChg chg="add mod">
          <ac:chgData name="Dimitar Zahariev" userId="b84e4ebc77879e88" providerId="LiveId" clId="{6DFF1614-D017-47D0-8BD1-DF958131BAFA}" dt="2020-02-05T21:10:43.331" v="10746" actId="1076"/>
          <ac:spMkLst>
            <pc:docMk/>
            <pc:sldMk cId="1951752076" sldId="788"/>
            <ac:spMk id="3" creationId="{11607406-30AD-4F79-A2C3-FD7DCDFF9CDF}"/>
          </ac:spMkLst>
        </pc:spChg>
        <pc:spChg chg="mod">
          <ac:chgData name="Dimitar Zahariev" userId="b84e4ebc77879e88" providerId="LiveId" clId="{6DFF1614-D017-47D0-8BD1-DF958131BAFA}" dt="2020-02-05T21:04:44.894" v="10438" actId="20577"/>
          <ac:spMkLst>
            <pc:docMk/>
            <pc:sldMk cId="1951752076" sldId="788"/>
            <ac:spMk id="4" creationId="{D7702113-46B5-44FF-AE34-AED42A801FFF}"/>
          </ac:spMkLst>
        </pc:spChg>
        <pc:spChg chg="mod">
          <ac:chgData name="Dimitar Zahariev" userId="b84e4ebc77879e88" providerId="LiveId" clId="{6DFF1614-D017-47D0-8BD1-DF958131BAFA}" dt="2020-02-05T21:11:06.854" v="10747" actId="20577"/>
          <ac:spMkLst>
            <pc:docMk/>
            <pc:sldMk cId="1951752076" sldId="788"/>
            <ac:spMk id="5" creationId="{25D4DC16-7C8F-4647-B097-E39063E1F4FD}"/>
          </ac:spMkLst>
        </pc:spChg>
        <pc:spChg chg="add mod">
          <ac:chgData name="Dimitar Zahariev" userId="b84e4ebc77879e88" providerId="LiveId" clId="{6DFF1614-D017-47D0-8BD1-DF958131BAFA}" dt="2020-02-05T21:09:51.327" v="10721"/>
          <ac:spMkLst>
            <pc:docMk/>
            <pc:sldMk cId="1951752076" sldId="788"/>
            <ac:spMk id="6" creationId="{F7B6A8BC-421A-4EC2-B9FC-E597D73D39F4}"/>
          </ac:spMkLst>
        </pc:spChg>
      </pc:sldChg>
      <pc:sldChg chg="addSp modSp add ord modAnim">
        <pc:chgData name="Dimitar Zahariev" userId="b84e4ebc77879e88" providerId="LiveId" clId="{6DFF1614-D017-47D0-8BD1-DF958131BAFA}" dt="2020-02-06T14:37:03.466" v="23424"/>
        <pc:sldMkLst>
          <pc:docMk/>
          <pc:sldMk cId="684491892" sldId="789"/>
        </pc:sldMkLst>
        <pc:spChg chg="mod">
          <ac:chgData name="Dimitar Zahariev" userId="b84e4ebc77879e88" providerId="LiveId" clId="{6DFF1614-D017-47D0-8BD1-DF958131BAFA}" dt="2020-02-05T20:31:27.718" v="9249" actId="20577"/>
          <ac:spMkLst>
            <pc:docMk/>
            <pc:sldMk cId="684491892" sldId="789"/>
            <ac:spMk id="4" creationId="{D7702113-46B5-44FF-AE34-AED42A801FFF}"/>
          </ac:spMkLst>
        </pc:spChg>
        <pc:spChg chg="mod">
          <ac:chgData name="Dimitar Zahariev" userId="b84e4ebc77879e88" providerId="LiveId" clId="{6DFF1614-D017-47D0-8BD1-DF958131BAFA}" dt="2020-02-05T20:42:48.344" v="9612" actId="20577"/>
          <ac:spMkLst>
            <pc:docMk/>
            <pc:sldMk cId="684491892" sldId="789"/>
            <ac:spMk id="5" creationId="{25D4DC16-7C8F-4647-B097-E39063E1F4FD}"/>
          </ac:spMkLst>
        </pc:spChg>
        <pc:spChg chg="add mod">
          <ac:chgData name="Dimitar Zahariev" userId="b84e4ebc77879e88" providerId="LiveId" clId="{6DFF1614-D017-47D0-8BD1-DF958131BAFA}" dt="2020-02-06T08:16:17.987" v="23098" actId="14100"/>
          <ac:spMkLst>
            <pc:docMk/>
            <pc:sldMk cId="684491892" sldId="789"/>
            <ac:spMk id="6" creationId="{E92B0CAE-05B0-4E71-8D21-AABCD7FD0E03}"/>
          </ac:spMkLst>
        </pc:spChg>
      </pc:sldChg>
      <pc:sldChg chg="addSp modSp add modAnim">
        <pc:chgData name="Dimitar Zahariev" userId="b84e4ebc77879e88" providerId="LiveId" clId="{6DFF1614-D017-47D0-8BD1-DF958131BAFA}" dt="2020-02-06T14:39:55.605" v="23515"/>
        <pc:sldMkLst>
          <pc:docMk/>
          <pc:sldMk cId="2692976803" sldId="790"/>
        </pc:sldMkLst>
        <pc:spChg chg="add mod">
          <ac:chgData name="Dimitar Zahariev" userId="b84e4ebc77879e88" providerId="LiveId" clId="{6DFF1614-D017-47D0-8BD1-DF958131BAFA}" dt="2020-02-06T10:45:04.068" v="23122" actId="1076"/>
          <ac:spMkLst>
            <pc:docMk/>
            <pc:sldMk cId="2692976803" sldId="790"/>
            <ac:spMk id="2" creationId="{E6374188-FE39-4C6B-89E9-9B2B33BABEC3}"/>
          </ac:spMkLst>
        </pc:spChg>
        <pc:spChg chg="add mod">
          <ac:chgData name="Dimitar Zahariev" userId="b84e4ebc77879e88" providerId="LiveId" clId="{6DFF1614-D017-47D0-8BD1-DF958131BAFA}" dt="2020-02-06T10:45:04.068" v="23122" actId="1076"/>
          <ac:spMkLst>
            <pc:docMk/>
            <pc:sldMk cId="2692976803" sldId="790"/>
            <ac:spMk id="3" creationId="{87F54A50-691A-4388-9681-23C1B5C83949}"/>
          </ac:spMkLst>
        </pc:spChg>
        <pc:spChg chg="mod">
          <ac:chgData name="Dimitar Zahariev" userId="b84e4ebc77879e88" providerId="LiveId" clId="{6DFF1614-D017-47D0-8BD1-DF958131BAFA}" dt="2020-02-05T20:33:22.021" v="9293" actId="5793"/>
          <ac:spMkLst>
            <pc:docMk/>
            <pc:sldMk cId="2692976803" sldId="790"/>
            <ac:spMk id="4" creationId="{D7702113-46B5-44FF-AE34-AED42A801FFF}"/>
          </ac:spMkLst>
        </pc:spChg>
        <pc:spChg chg="mod">
          <ac:chgData name="Dimitar Zahariev" userId="b84e4ebc77879e88" providerId="LiveId" clId="{6DFF1614-D017-47D0-8BD1-DF958131BAFA}" dt="2020-02-06T14:39:28.522" v="23501" actId="20577"/>
          <ac:spMkLst>
            <pc:docMk/>
            <pc:sldMk cId="2692976803" sldId="790"/>
            <ac:spMk id="5" creationId="{25D4DC16-7C8F-4647-B097-E39063E1F4FD}"/>
          </ac:spMkLst>
        </pc:spChg>
        <pc:spChg chg="add mod">
          <ac:chgData name="Dimitar Zahariev" userId="b84e4ebc77879e88" providerId="LiveId" clId="{6DFF1614-D017-47D0-8BD1-DF958131BAFA}" dt="2020-02-06T10:45:04.068" v="23122" actId="1076"/>
          <ac:spMkLst>
            <pc:docMk/>
            <pc:sldMk cId="2692976803" sldId="790"/>
            <ac:spMk id="6" creationId="{C4430D1D-27AC-407D-8A2B-4800BDC615DD}"/>
          </ac:spMkLst>
        </pc:spChg>
        <pc:spChg chg="add mod">
          <ac:chgData name="Dimitar Zahariev" userId="b84e4ebc77879e88" providerId="LiveId" clId="{6DFF1614-D017-47D0-8BD1-DF958131BAFA}" dt="2020-02-06T10:45:04.068" v="23122" actId="1076"/>
          <ac:spMkLst>
            <pc:docMk/>
            <pc:sldMk cId="2692976803" sldId="790"/>
            <ac:spMk id="7" creationId="{DF4E6054-C023-499A-B60D-EF6FABA8412A}"/>
          </ac:spMkLst>
        </pc:spChg>
        <pc:spChg chg="add mod">
          <ac:chgData name="Dimitar Zahariev" userId="b84e4ebc77879e88" providerId="LiveId" clId="{6DFF1614-D017-47D0-8BD1-DF958131BAFA}" dt="2020-02-06T10:45:08.327" v="23123" actId="122"/>
          <ac:spMkLst>
            <pc:docMk/>
            <pc:sldMk cId="2692976803" sldId="790"/>
            <ac:spMk id="8" creationId="{972C182E-5ABD-42DB-991C-EAB2C559C4D4}"/>
          </ac:spMkLst>
        </pc:spChg>
        <pc:spChg chg="add mod">
          <ac:chgData name="Dimitar Zahariev" userId="b84e4ebc77879e88" providerId="LiveId" clId="{6DFF1614-D017-47D0-8BD1-DF958131BAFA}" dt="2020-02-06T10:45:04.068" v="23122" actId="1076"/>
          <ac:spMkLst>
            <pc:docMk/>
            <pc:sldMk cId="2692976803" sldId="790"/>
            <ac:spMk id="9" creationId="{7D16612B-907D-4159-B1FC-1CE9321422F9}"/>
          </ac:spMkLst>
        </pc:spChg>
        <pc:spChg chg="add mod">
          <ac:chgData name="Dimitar Zahariev" userId="b84e4ebc77879e88" providerId="LiveId" clId="{6DFF1614-D017-47D0-8BD1-DF958131BAFA}" dt="2020-02-06T10:45:04.068" v="23122" actId="1076"/>
          <ac:spMkLst>
            <pc:docMk/>
            <pc:sldMk cId="2692976803" sldId="790"/>
            <ac:spMk id="10" creationId="{DCCF941A-E0D2-4E98-BAAB-5B79A07F95DF}"/>
          </ac:spMkLst>
        </pc:spChg>
      </pc:sldChg>
      <pc:sldChg chg="modSp add del ord modAnim">
        <pc:chgData name="Dimitar Zahariev" userId="b84e4ebc77879e88" providerId="LiveId" clId="{6DFF1614-D017-47D0-8BD1-DF958131BAFA}" dt="2020-02-06T15:05:34.460" v="23810" actId="47"/>
        <pc:sldMkLst>
          <pc:docMk/>
          <pc:sldMk cId="3075301527" sldId="791"/>
        </pc:sldMkLst>
        <pc:spChg chg="mod">
          <ac:chgData name="Dimitar Zahariev" userId="b84e4ebc77879e88" providerId="LiveId" clId="{6DFF1614-D017-47D0-8BD1-DF958131BAFA}" dt="2020-02-05T21:23:47.320" v="11481" actId="20577"/>
          <ac:spMkLst>
            <pc:docMk/>
            <pc:sldMk cId="3075301527" sldId="791"/>
            <ac:spMk id="4" creationId="{D7702113-46B5-44FF-AE34-AED42A801FFF}"/>
          </ac:spMkLst>
        </pc:spChg>
        <pc:spChg chg="mod">
          <ac:chgData name="Dimitar Zahariev" userId="b84e4ebc77879e88" providerId="LiveId" clId="{6DFF1614-D017-47D0-8BD1-DF958131BAFA}" dt="2020-02-05T23:39:19.074" v="18103" actId="13926"/>
          <ac:spMkLst>
            <pc:docMk/>
            <pc:sldMk cId="3075301527" sldId="791"/>
            <ac:spMk id="5" creationId="{25D4DC16-7C8F-4647-B097-E39063E1F4FD}"/>
          </ac:spMkLst>
        </pc:spChg>
      </pc:sldChg>
      <pc:sldChg chg="modSp add modAnim">
        <pc:chgData name="Dimitar Zahariev" userId="b84e4ebc77879e88" providerId="LiveId" clId="{6DFF1614-D017-47D0-8BD1-DF958131BAFA}" dt="2020-02-06T14:42:16.930" v="23571"/>
        <pc:sldMkLst>
          <pc:docMk/>
          <pc:sldMk cId="430942288" sldId="792"/>
        </pc:sldMkLst>
        <pc:spChg chg="mod">
          <ac:chgData name="Dimitar Zahariev" userId="b84e4ebc77879e88" providerId="LiveId" clId="{6DFF1614-D017-47D0-8BD1-DF958131BAFA}" dt="2020-02-05T22:07:41.467" v="13342"/>
          <ac:spMkLst>
            <pc:docMk/>
            <pc:sldMk cId="430942288" sldId="792"/>
            <ac:spMk id="4" creationId="{D7702113-46B5-44FF-AE34-AED42A801FFF}"/>
          </ac:spMkLst>
        </pc:spChg>
        <pc:spChg chg="mod">
          <ac:chgData name="Dimitar Zahariev" userId="b84e4ebc77879e88" providerId="LiveId" clId="{6DFF1614-D017-47D0-8BD1-DF958131BAFA}" dt="2020-02-05T22:20:50.547" v="13846" actId="20577"/>
          <ac:spMkLst>
            <pc:docMk/>
            <pc:sldMk cId="430942288" sldId="792"/>
            <ac:spMk id="5" creationId="{25D4DC16-7C8F-4647-B097-E39063E1F4FD}"/>
          </ac:spMkLst>
        </pc:spChg>
        <pc:spChg chg="mod">
          <ac:chgData name="Dimitar Zahariev" userId="b84e4ebc77879e88" providerId="LiveId" clId="{6DFF1614-D017-47D0-8BD1-DF958131BAFA}" dt="2020-02-05T22:20:55.230" v="13853" actId="1036"/>
          <ac:spMkLst>
            <pc:docMk/>
            <pc:sldMk cId="430942288" sldId="792"/>
            <ac:spMk id="7" creationId="{AB7E4AD4-BA8D-4012-B4B9-C5725015A28F}"/>
          </ac:spMkLst>
        </pc:spChg>
      </pc:sldChg>
      <pc:sldChg chg="modSp add modAnim">
        <pc:chgData name="Dimitar Zahariev" userId="b84e4ebc77879e88" providerId="LiveId" clId="{6DFF1614-D017-47D0-8BD1-DF958131BAFA}" dt="2020-02-05T22:24:20.324" v="14071" actId="1036"/>
        <pc:sldMkLst>
          <pc:docMk/>
          <pc:sldMk cId="266890923" sldId="793"/>
        </pc:sldMkLst>
        <pc:spChg chg="mod">
          <ac:chgData name="Dimitar Zahariev" userId="b84e4ebc77879e88" providerId="LiveId" clId="{6DFF1614-D017-47D0-8BD1-DF958131BAFA}" dt="2020-02-05T22:12:37.335" v="13532"/>
          <ac:spMkLst>
            <pc:docMk/>
            <pc:sldMk cId="266890923" sldId="793"/>
            <ac:spMk id="4" creationId="{D7702113-46B5-44FF-AE34-AED42A801FFF}"/>
          </ac:spMkLst>
        </pc:spChg>
        <pc:spChg chg="mod">
          <ac:chgData name="Dimitar Zahariev" userId="b84e4ebc77879e88" providerId="LiveId" clId="{6DFF1614-D017-47D0-8BD1-DF958131BAFA}" dt="2020-02-05T22:24:16.108" v="14063" actId="20577"/>
          <ac:spMkLst>
            <pc:docMk/>
            <pc:sldMk cId="266890923" sldId="793"/>
            <ac:spMk id="5" creationId="{25D4DC16-7C8F-4647-B097-E39063E1F4FD}"/>
          </ac:spMkLst>
        </pc:spChg>
        <pc:spChg chg="mod">
          <ac:chgData name="Dimitar Zahariev" userId="b84e4ebc77879e88" providerId="LiveId" clId="{6DFF1614-D017-47D0-8BD1-DF958131BAFA}" dt="2020-02-05T22:24:20.324" v="14071" actId="1036"/>
          <ac:spMkLst>
            <pc:docMk/>
            <pc:sldMk cId="266890923" sldId="793"/>
            <ac:spMk id="7" creationId="{AB7E4AD4-BA8D-4012-B4B9-C5725015A28F}"/>
          </ac:spMkLst>
        </pc:spChg>
      </pc:sldChg>
      <pc:sldChg chg="modSp add">
        <pc:chgData name="Dimitar Zahariev" userId="b84e4ebc77879e88" providerId="LiveId" clId="{6DFF1614-D017-47D0-8BD1-DF958131BAFA}" dt="2020-02-05T23:49:02.693" v="18193" actId="6549"/>
        <pc:sldMkLst>
          <pc:docMk/>
          <pc:sldMk cId="1349719697" sldId="794"/>
        </pc:sldMkLst>
        <pc:spChg chg="mod">
          <ac:chgData name="Dimitar Zahariev" userId="b84e4ebc77879e88" providerId="LiveId" clId="{6DFF1614-D017-47D0-8BD1-DF958131BAFA}" dt="2020-02-05T23:46:12.491" v="18133" actId="20577"/>
          <ac:spMkLst>
            <pc:docMk/>
            <pc:sldMk cId="1349719697" sldId="794"/>
            <ac:spMk id="4" creationId="{D7702113-46B5-44FF-AE34-AED42A801FFF}"/>
          </ac:spMkLst>
        </pc:spChg>
        <pc:spChg chg="mod">
          <ac:chgData name="Dimitar Zahariev" userId="b84e4ebc77879e88" providerId="LiveId" clId="{6DFF1614-D017-47D0-8BD1-DF958131BAFA}" dt="2020-02-05T23:49:02.693" v="18193" actId="6549"/>
          <ac:spMkLst>
            <pc:docMk/>
            <pc:sldMk cId="1349719697" sldId="794"/>
            <ac:spMk id="7" creationId="{A5D5BF16-B3AE-488E-8325-937F53F55200}"/>
          </ac:spMkLst>
        </pc:spChg>
        <pc:spChg chg="mod">
          <ac:chgData name="Dimitar Zahariev" userId="b84e4ebc77879e88" providerId="LiveId" clId="{6DFF1614-D017-47D0-8BD1-DF958131BAFA}" dt="2020-02-05T23:48:42.950" v="18190"/>
          <ac:spMkLst>
            <pc:docMk/>
            <pc:sldMk cId="1349719697" sldId="794"/>
            <ac:spMk id="9" creationId="{CCA1DBD0-1B67-4A4A-AEA7-8F7B423B2B10}"/>
          </ac:spMkLst>
        </pc:spChg>
      </pc:sldChg>
      <pc:sldChg chg="delSp modSp add ord delAnim modAnim">
        <pc:chgData name="Dimitar Zahariev" userId="b84e4ebc77879e88" providerId="LiveId" clId="{6DFF1614-D017-47D0-8BD1-DF958131BAFA}" dt="2020-02-06T00:13:59.623" v="19328" actId="478"/>
        <pc:sldMkLst>
          <pc:docMk/>
          <pc:sldMk cId="2250947689" sldId="795"/>
        </pc:sldMkLst>
        <pc:spChg chg="mod">
          <ac:chgData name="Dimitar Zahariev" userId="b84e4ebc77879e88" providerId="LiveId" clId="{6DFF1614-D017-47D0-8BD1-DF958131BAFA}" dt="2020-02-05T23:54:33.643" v="18207" actId="20577"/>
          <ac:spMkLst>
            <pc:docMk/>
            <pc:sldMk cId="2250947689" sldId="795"/>
            <ac:spMk id="4" creationId="{D7702113-46B5-44FF-AE34-AED42A801FFF}"/>
          </ac:spMkLst>
        </pc:spChg>
        <pc:spChg chg="mod">
          <ac:chgData name="Dimitar Zahariev" userId="b84e4ebc77879e88" providerId="LiveId" clId="{6DFF1614-D017-47D0-8BD1-DF958131BAFA}" dt="2020-02-06T00:04:43.242" v="18652" actId="113"/>
          <ac:spMkLst>
            <pc:docMk/>
            <pc:sldMk cId="2250947689" sldId="795"/>
            <ac:spMk id="5" creationId="{25D4DC16-7C8F-4647-B097-E39063E1F4FD}"/>
          </ac:spMkLst>
        </pc:spChg>
        <pc:spChg chg="del">
          <ac:chgData name="Dimitar Zahariev" userId="b84e4ebc77879e88" providerId="LiveId" clId="{6DFF1614-D017-47D0-8BD1-DF958131BAFA}" dt="2020-02-06T00:13:59.623" v="19328" actId="478"/>
          <ac:spMkLst>
            <pc:docMk/>
            <pc:sldMk cId="2250947689" sldId="795"/>
            <ac:spMk id="6" creationId="{BA4A7289-76C1-442E-ADC1-6856D9F4C3F2}"/>
          </ac:spMkLst>
        </pc:spChg>
      </pc:sldChg>
      <pc:sldChg chg="modSp add modAnim">
        <pc:chgData name="Dimitar Zahariev" userId="b84e4ebc77879e88" providerId="LiveId" clId="{6DFF1614-D017-47D0-8BD1-DF958131BAFA}" dt="2020-02-06T14:47:29.265" v="23632"/>
        <pc:sldMkLst>
          <pc:docMk/>
          <pc:sldMk cId="697039922" sldId="796"/>
        </pc:sldMkLst>
        <pc:spChg chg="mod">
          <ac:chgData name="Dimitar Zahariev" userId="b84e4ebc77879e88" providerId="LiveId" clId="{6DFF1614-D017-47D0-8BD1-DF958131BAFA}" dt="2020-02-06T00:24:56.625" v="19609" actId="20577"/>
          <ac:spMkLst>
            <pc:docMk/>
            <pc:sldMk cId="697039922" sldId="796"/>
            <ac:spMk id="4" creationId="{D7702113-46B5-44FF-AE34-AED42A801FFF}"/>
          </ac:spMkLst>
        </pc:spChg>
        <pc:spChg chg="mod">
          <ac:chgData name="Dimitar Zahariev" userId="b84e4ebc77879e88" providerId="LiveId" clId="{6DFF1614-D017-47D0-8BD1-DF958131BAFA}" dt="2020-02-06T14:47:01.425" v="23618" actId="20577"/>
          <ac:spMkLst>
            <pc:docMk/>
            <pc:sldMk cId="697039922" sldId="796"/>
            <ac:spMk id="5" creationId="{25D4DC16-7C8F-4647-B097-E39063E1F4FD}"/>
          </ac:spMkLst>
        </pc:spChg>
      </pc:sldChg>
      <pc:sldChg chg="add del">
        <pc:chgData name="Dimitar Zahariev" userId="b84e4ebc77879e88" providerId="LiveId" clId="{6DFF1614-D017-47D0-8BD1-DF958131BAFA}" dt="2020-02-06T05:16:21.144" v="22776" actId="47"/>
        <pc:sldMkLst>
          <pc:docMk/>
          <pc:sldMk cId="504013724" sldId="797"/>
        </pc:sldMkLst>
      </pc:sldChg>
      <pc:sldChg chg="modSp add del ord">
        <pc:chgData name="Dimitar Zahariev" userId="b84e4ebc77879e88" providerId="LiveId" clId="{6DFF1614-D017-47D0-8BD1-DF958131BAFA}" dt="2020-02-06T14:52:30.404" v="23752" actId="47"/>
        <pc:sldMkLst>
          <pc:docMk/>
          <pc:sldMk cId="2340974611" sldId="798"/>
        </pc:sldMkLst>
        <pc:spChg chg="mod">
          <ac:chgData name="Dimitar Zahariev" userId="b84e4ebc77879e88" providerId="LiveId" clId="{6DFF1614-D017-47D0-8BD1-DF958131BAFA}" dt="2020-02-06T01:35:36.449" v="22625" actId="20577"/>
          <ac:spMkLst>
            <pc:docMk/>
            <pc:sldMk cId="2340974611" sldId="798"/>
            <ac:spMk id="4" creationId="{D7702113-46B5-44FF-AE34-AED42A801FFF}"/>
          </ac:spMkLst>
        </pc:spChg>
      </pc:sldChg>
      <pc:sldMasterChg chg="modSldLayout">
        <pc:chgData name="Dimitar Zahariev" userId="b84e4ebc77879e88" providerId="LiveId" clId="{6DFF1614-D017-47D0-8BD1-DF958131BAFA}" dt="2020-02-04T21:57:27.185" v="111" actId="1037"/>
        <pc:sldMasterMkLst>
          <pc:docMk/>
          <pc:sldMasterMk cId="156789181" sldId="2147483675"/>
        </pc:sldMasterMkLst>
        <pc:sldLayoutChg chg="addSp delSp">
          <pc:chgData name="Dimitar Zahariev" userId="b84e4ebc77879e88" providerId="LiveId" clId="{6DFF1614-D017-47D0-8BD1-DF958131BAFA}" dt="2020-02-04T21:53:38.841" v="2"/>
          <pc:sldLayoutMkLst>
            <pc:docMk/>
            <pc:sldMasterMk cId="156789181" sldId="2147483675"/>
            <pc:sldLayoutMk cId="970179299" sldId="2147483676"/>
          </pc:sldLayoutMkLst>
          <pc:picChg chg="del">
            <ac:chgData name="Dimitar Zahariev" userId="b84e4ebc77879e88" providerId="LiveId" clId="{6DFF1614-D017-47D0-8BD1-DF958131BAFA}" dt="2020-02-04T21:53:38.467" v="1" actId="478"/>
            <ac:picMkLst>
              <pc:docMk/>
              <pc:sldMasterMk cId="156789181" sldId="2147483675"/>
              <pc:sldLayoutMk cId="970179299" sldId="2147483676"/>
              <ac:picMk id="20" creationId="{4E66E049-81E2-4AE4-8AEE-89A5335A5848}"/>
            </ac:picMkLst>
          </pc:picChg>
          <pc:picChg chg="add">
            <ac:chgData name="Dimitar Zahariev" userId="b84e4ebc77879e88" providerId="LiveId" clId="{6DFF1614-D017-47D0-8BD1-DF958131BAFA}" dt="2020-02-04T21:53:38.841" v="2"/>
            <ac:picMkLst>
              <pc:docMk/>
              <pc:sldMasterMk cId="156789181" sldId="2147483675"/>
              <pc:sldLayoutMk cId="970179299" sldId="2147483676"/>
              <ac:picMk id="21" creationId="{D5B0F25F-E6AD-49C5-86D7-45FB6EEA3F68}"/>
            </ac:picMkLst>
          </pc:picChg>
        </pc:sldLayoutChg>
        <pc:sldLayoutChg chg="addSp delSp modSp">
          <pc:chgData name="Dimitar Zahariev" userId="b84e4ebc77879e88" providerId="LiveId" clId="{6DFF1614-D017-47D0-8BD1-DF958131BAFA}" dt="2020-02-04T21:57:27.185" v="111" actId="1037"/>
          <pc:sldLayoutMkLst>
            <pc:docMk/>
            <pc:sldMasterMk cId="156789181" sldId="2147483675"/>
            <pc:sldLayoutMk cId="218654515" sldId="2147483678"/>
          </pc:sldLayoutMkLst>
          <pc:picChg chg="del">
            <ac:chgData name="Dimitar Zahariev" userId="b84e4ebc77879e88" providerId="LiveId" clId="{6DFF1614-D017-47D0-8BD1-DF958131BAFA}" dt="2020-02-04T21:56:56.773" v="105" actId="478"/>
            <ac:picMkLst>
              <pc:docMk/>
              <pc:sldMasterMk cId="156789181" sldId="2147483675"/>
              <pc:sldLayoutMk cId="218654515" sldId="2147483678"/>
              <ac:picMk id="7" creationId="{7E7F8A29-9872-49EB-9889-6CA0EC10C7E5}"/>
            </ac:picMkLst>
          </pc:picChg>
          <pc:picChg chg="add mod">
            <ac:chgData name="Dimitar Zahariev" userId="b84e4ebc77879e88" providerId="LiveId" clId="{6DFF1614-D017-47D0-8BD1-DF958131BAFA}" dt="2020-02-04T21:57:27.185" v="111" actId="1037"/>
            <ac:picMkLst>
              <pc:docMk/>
              <pc:sldMasterMk cId="156789181" sldId="2147483675"/>
              <pc:sldLayoutMk cId="218654515" sldId="2147483678"/>
              <ac:picMk id="8" creationId="{9FA635B5-00A8-44DD-ABAA-A2984B8B577A}"/>
            </ac:picMkLst>
          </pc:picChg>
        </pc:sldLayoutChg>
      </pc:sldMasterChg>
    </pc:docChg>
  </pc:docChgLst>
  <pc:docChgLst>
    <pc:chgData name="Dimitar Zahariev" userId="b84e4ebc77879e88" providerId="LiveId" clId="{71B3E5D3-1A44-4F43-892E-AA6247807640}"/>
    <pc:docChg chg="custSel delSld modSld modSection">
      <pc:chgData name="Dimitar Zahariev" userId="b84e4ebc77879e88" providerId="LiveId" clId="{71B3E5D3-1A44-4F43-892E-AA6247807640}" dt="2021-07-21T15:27:51.357" v="314" actId="20577"/>
      <pc:docMkLst>
        <pc:docMk/>
      </pc:docMkLst>
      <pc:sldChg chg="addSp modSp mod modAnim">
        <pc:chgData name="Dimitar Zahariev" userId="b84e4ebc77879e88" providerId="LiveId" clId="{71B3E5D3-1A44-4F43-892E-AA6247807640}" dt="2021-07-21T15:27:51.357" v="314" actId="20577"/>
        <pc:sldMkLst>
          <pc:docMk/>
          <pc:sldMk cId="2856544599" sldId="610"/>
        </pc:sldMkLst>
        <pc:spChg chg="mod">
          <ac:chgData name="Dimitar Zahariev" userId="b84e4ebc77879e88" providerId="LiveId" clId="{71B3E5D3-1A44-4F43-892E-AA6247807640}" dt="2021-07-21T15:27:32.755" v="306" actId="20577"/>
          <ac:spMkLst>
            <pc:docMk/>
            <pc:sldMk cId="2856544599" sldId="610"/>
            <ac:spMk id="3" creationId="{8DA66BFE-BAE1-4010-AD31-AC9FF2D029F0}"/>
          </ac:spMkLst>
        </pc:spChg>
        <pc:spChg chg="add mod">
          <ac:chgData name="Dimitar Zahariev" userId="b84e4ebc77879e88" providerId="LiveId" clId="{71B3E5D3-1A44-4F43-892E-AA6247807640}" dt="2021-07-21T15:27:51.357" v="314" actId="20577"/>
          <ac:spMkLst>
            <pc:docMk/>
            <pc:sldMk cId="2856544599" sldId="610"/>
            <ac:spMk id="6" creationId="{A955B051-D4F5-416A-B439-B55D8C1F1A39}"/>
          </ac:spMkLst>
        </pc:spChg>
      </pc:sldChg>
      <pc:sldChg chg="modSp mod">
        <pc:chgData name="Dimitar Zahariev" userId="b84e4ebc77879e88" providerId="LiveId" clId="{71B3E5D3-1A44-4F43-892E-AA6247807640}" dt="2021-07-21T15:21:13.957" v="21" actId="20577"/>
        <pc:sldMkLst>
          <pc:docMk/>
          <pc:sldMk cId="2914857172" sldId="708"/>
        </pc:sldMkLst>
        <pc:spChg chg="mod">
          <ac:chgData name="Dimitar Zahariev" userId="b84e4ebc77879e88" providerId="LiveId" clId="{71B3E5D3-1A44-4F43-892E-AA6247807640}" dt="2021-07-21T15:21:13.957" v="21" actId="20577"/>
          <ac:spMkLst>
            <pc:docMk/>
            <pc:sldMk cId="2914857172" sldId="708"/>
            <ac:spMk id="5" creationId="{11A1BDA3-1568-4FA9-867E-D3CB207F2824}"/>
          </ac:spMkLst>
        </pc:spChg>
      </pc:sldChg>
      <pc:sldChg chg="modSp mod">
        <pc:chgData name="Dimitar Zahariev" userId="b84e4ebc77879e88" providerId="LiveId" clId="{71B3E5D3-1A44-4F43-892E-AA6247807640}" dt="2021-07-21T15:21:49.438" v="70" actId="27636"/>
        <pc:sldMkLst>
          <pc:docMk/>
          <pc:sldMk cId="1004756778" sldId="709"/>
        </pc:sldMkLst>
        <pc:spChg chg="mod">
          <ac:chgData name="Dimitar Zahariev" userId="b84e4ebc77879e88" providerId="LiveId" clId="{71B3E5D3-1A44-4F43-892E-AA6247807640}" dt="2021-07-21T15:21:49.438" v="70" actId="27636"/>
          <ac:spMkLst>
            <pc:docMk/>
            <pc:sldMk cId="1004756778" sldId="709"/>
            <ac:spMk id="4" creationId="{00000000-0000-0000-0000-000000000000}"/>
          </ac:spMkLst>
        </pc:spChg>
      </pc:sldChg>
      <pc:sldChg chg="modSp mod">
        <pc:chgData name="Dimitar Zahariev" userId="b84e4ebc77879e88" providerId="LiveId" clId="{71B3E5D3-1A44-4F43-892E-AA6247807640}" dt="2021-07-21T15:21:01.808" v="9" actId="20577"/>
        <pc:sldMkLst>
          <pc:docMk/>
          <pc:sldMk cId="1177571149" sldId="714"/>
        </pc:sldMkLst>
        <pc:spChg chg="mod">
          <ac:chgData name="Dimitar Zahariev" userId="b84e4ebc77879e88" providerId="LiveId" clId="{71B3E5D3-1A44-4F43-892E-AA6247807640}" dt="2021-07-21T15:21:01.808" v="9" actId="20577"/>
          <ac:spMkLst>
            <pc:docMk/>
            <pc:sldMk cId="1177571149" sldId="714"/>
            <ac:spMk id="5" creationId="{11A1BDA3-1568-4FA9-867E-D3CB207F2824}"/>
          </ac:spMkLst>
        </pc:spChg>
      </pc:sldChg>
      <pc:sldChg chg="modSp mod">
        <pc:chgData name="Dimitar Zahariev" userId="b84e4ebc77879e88" providerId="LiveId" clId="{71B3E5D3-1A44-4F43-892E-AA6247807640}" dt="2021-07-21T15:26:24.792" v="300" actId="20577"/>
        <pc:sldMkLst>
          <pc:docMk/>
          <pc:sldMk cId="2506175793" sldId="895"/>
        </pc:sldMkLst>
        <pc:spChg chg="mod">
          <ac:chgData name="Dimitar Zahariev" userId="b84e4ebc77879e88" providerId="LiveId" clId="{71B3E5D3-1A44-4F43-892E-AA6247807640}" dt="2021-07-21T15:26:24.792" v="300" actId="20577"/>
          <ac:spMkLst>
            <pc:docMk/>
            <pc:sldMk cId="2506175793" sldId="895"/>
            <ac:spMk id="6" creationId="{D329B28C-47EF-4462-BD8A-25349090958E}"/>
          </ac:spMkLst>
        </pc:spChg>
      </pc:sldChg>
      <pc:sldChg chg="modSp modAnim">
        <pc:chgData name="Dimitar Zahariev" userId="b84e4ebc77879e88" providerId="LiveId" clId="{71B3E5D3-1A44-4F43-892E-AA6247807640}" dt="2021-07-21T15:26:58.354" v="303"/>
        <pc:sldMkLst>
          <pc:docMk/>
          <pc:sldMk cId="4224565661" sldId="946"/>
        </pc:sldMkLst>
        <pc:spChg chg="mod">
          <ac:chgData name="Dimitar Zahariev" userId="b84e4ebc77879e88" providerId="LiveId" clId="{71B3E5D3-1A44-4F43-892E-AA6247807640}" dt="2021-07-21T15:26:54.882" v="302"/>
          <ac:spMkLst>
            <pc:docMk/>
            <pc:sldMk cId="4224565661" sldId="946"/>
            <ac:spMk id="3" creationId="{CCBBA88C-C72C-46FC-B1CD-F9B946D90BB3}"/>
          </ac:spMkLst>
        </pc:spChg>
      </pc:sldChg>
      <pc:sldChg chg="modSp mod">
        <pc:chgData name="Dimitar Zahariev" userId="b84e4ebc77879e88" providerId="LiveId" clId="{71B3E5D3-1A44-4F43-892E-AA6247807640}" dt="2021-07-21T15:26:30.674" v="301" actId="20577"/>
        <pc:sldMkLst>
          <pc:docMk/>
          <pc:sldMk cId="1862218309" sldId="947"/>
        </pc:sldMkLst>
        <pc:spChg chg="mod">
          <ac:chgData name="Dimitar Zahariev" userId="b84e4ebc77879e88" providerId="LiveId" clId="{71B3E5D3-1A44-4F43-892E-AA6247807640}" dt="2021-07-21T15:26:30.674" v="301" actId="20577"/>
          <ac:spMkLst>
            <pc:docMk/>
            <pc:sldMk cId="1862218309" sldId="947"/>
            <ac:spMk id="4" creationId="{BEB5BB41-09D4-4E9F-8C80-EE8709171CB3}"/>
          </ac:spMkLst>
        </pc:spChg>
      </pc:sldChg>
      <pc:sldChg chg="modSp mod modAnim">
        <pc:chgData name="Dimitar Zahariev" userId="b84e4ebc77879e88" providerId="LiveId" clId="{71B3E5D3-1A44-4F43-892E-AA6247807640}" dt="2021-07-21T15:23:14.412" v="293"/>
        <pc:sldMkLst>
          <pc:docMk/>
          <pc:sldMk cId="2341876505" sldId="986"/>
        </pc:sldMkLst>
        <pc:spChg chg="mod">
          <ac:chgData name="Dimitar Zahariev" userId="b84e4ebc77879e88" providerId="LiveId" clId="{71B3E5D3-1A44-4F43-892E-AA6247807640}" dt="2021-07-21T15:21:39.421" v="67" actId="20577"/>
          <ac:spMkLst>
            <pc:docMk/>
            <pc:sldMk cId="2341876505" sldId="986"/>
            <ac:spMk id="4" creationId="{D7702113-46B5-44FF-AE34-AED42A801FFF}"/>
          </ac:spMkLst>
        </pc:spChg>
        <pc:spChg chg="mod">
          <ac:chgData name="Dimitar Zahariev" userId="b84e4ebc77879e88" providerId="LiveId" clId="{71B3E5D3-1A44-4F43-892E-AA6247807640}" dt="2021-07-21T15:23:08.375" v="292" actId="20577"/>
          <ac:spMkLst>
            <pc:docMk/>
            <pc:sldMk cId="2341876505" sldId="986"/>
            <ac:spMk id="5" creationId="{25D4DC16-7C8F-4647-B097-E39063E1F4FD}"/>
          </ac:spMkLst>
        </pc:spChg>
      </pc:sldChg>
      <pc:sldChg chg="del">
        <pc:chgData name="Dimitar Zahariev" userId="b84e4ebc77879e88" providerId="LiveId" clId="{71B3E5D3-1A44-4F43-892E-AA6247807640}" dt="2021-07-21T15:21:45.313" v="68" actId="47"/>
        <pc:sldMkLst>
          <pc:docMk/>
          <pc:sldMk cId="713739616" sldId="1005"/>
        </pc:sldMkLst>
      </pc:sldChg>
      <pc:sldChg chg="del">
        <pc:chgData name="Dimitar Zahariev" userId="b84e4ebc77879e88" providerId="LiveId" clId="{71B3E5D3-1A44-4F43-892E-AA6247807640}" dt="2021-07-21T15:21:45.313" v="68" actId="47"/>
        <pc:sldMkLst>
          <pc:docMk/>
          <pc:sldMk cId="4209338122" sldId="1006"/>
        </pc:sldMkLst>
      </pc:sldChg>
      <pc:sldChg chg="del">
        <pc:chgData name="Dimitar Zahariev" userId="b84e4ebc77879e88" providerId="LiveId" clId="{71B3E5D3-1A44-4F43-892E-AA6247807640}" dt="2021-07-21T15:21:45.313" v="68" actId="47"/>
        <pc:sldMkLst>
          <pc:docMk/>
          <pc:sldMk cId="98957579" sldId="1007"/>
        </pc:sldMkLst>
      </pc:sldChg>
      <pc:sldChg chg="del">
        <pc:chgData name="Dimitar Zahariev" userId="b84e4ebc77879e88" providerId="LiveId" clId="{71B3E5D3-1A44-4F43-892E-AA6247807640}" dt="2021-07-21T15:21:45.313" v="68" actId="47"/>
        <pc:sldMkLst>
          <pc:docMk/>
          <pc:sldMk cId="2118623647" sldId="1008"/>
        </pc:sldMkLst>
      </pc:sldChg>
      <pc:sldChg chg="del">
        <pc:chgData name="Dimitar Zahariev" userId="b84e4ebc77879e88" providerId="LiveId" clId="{71B3E5D3-1A44-4F43-892E-AA6247807640}" dt="2021-07-21T15:21:45.313" v="68" actId="47"/>
        <pc:sldMkLst>
          <pc:docMk/>
          <pc:sldMk cId="558118975" sldId="1009"/>
        </pc:sldMkLst>
      </pc:sldChg>
      <pc:sldChg chg="del">
        <pc:chgData name="Dimitar Zahariev" userId="b84e4ebc77879e88" providerId="LiveId" clId="{71B3E5D3-1A44-4F43-892E-AA6247807640}" dt="2021-07-21T15:21:45.313" v="68" actId="47"/>
        <pc:sldMkLst>
          <pc:docMk/>
          <pc:sldMk cId="1050271438" sldId="1010"/>
        </pc:sldMkLst>
      </pc:sldChg>
      <pc:sldChg chg="del">
        <pc:chgData name="Dimitar Zahariev" userId="b84e4ebc77879e88" providerId="LiveId" clId="{71B3E5D3-1A44-4F43-892E-AA6247807640}" dt="2021-07-21T15:21:45.313" v="68" actId="47"/>
        <pc:sldMkLst>
          <pc:docMk/>
          <pc:sldMk cId="4106672839" sldId="1029"/>
        </pc:sldMkLst>
      </pc:sldChg>
    </pc:docChg>
  </pc:docChgLst>
  <pc:docChgLst>
    <pc:chgData name="Dimitar Zahariev" userId="b84e4ebc77879e88" providerId="LiveId" clId="{3700EFBF-A6B9-418E-AEF0-C811B61A28C1}"/>
    <pc:docChg chg="undo redo custSel addSld delSld modSld sldOrd modMainMaster modSection">
      <pc:chgData name="Dimitar Zahariev" userId="b84e4ebc77879e88" providerId="LiveId" clId="{3700EFBF-A6B9-418E-AEF0-C811B61A28C1}" dt="2019-12-03T08:55:15.360" v="14869" actId="20577"/>
      <pc:docMkLst>
        <pc:docMk/>
      </pc:docMkLst>
      <pc:sldChg chg="modSp">
        <pc:chgData name="Dimitar Zahariev" userId="b84e4ebc77879e88" providerId="LiveId" clId="{3700EFBF-A6B9-418E-AEF0-C811B61A28C1}" dt="2019-12-01T18:10:10.526" v="4732" actId="20577"/>
        <pc:sldMkLst>
          <pc:docMk/>
          <pc:sldMk cId="3215379390" sldId="274"/>
        </pc:sldMkLst>
        <pc:spChg chg="mod">
          <ac:chgData name="Dimitar Zahariev" userId="b84e4ebc77879e88" providerId="LiveId" clId="{3700EFBF-A6B9-418E-AEF0-C811B61A28C1}" dt="2019-12-01T14:59:13.709" v="668" actId="20577"/>
          <ac:spMkLst>
            <pc:docMk/>
            <pc:sldMk cId="3215379390" sldId="274"/>
            <ac:spMk id="2" creationId="{37F91798-9AD5-4209-8887-958029548481}"/>
          </ac:spMkLst>
        </pc:spChg>
        <pc:spChg chg="mod">
          <ac:chgData name="Dimitar Zahariev" userId="b84e4ebc77879e88" providerId="LiveId" clId="{3700EFBF-A6B9-418E-AEF0-C811B61A28C1}" dt="2019-12-01T18:10:10.526" v="4732" actId="20577"/>
          <ac:spMkLst>
            <pc:docMk/>
            <pc:sldMk cId="3215379390" sldId="274"/>
            <ac:spMk id="3" creationId="{A004DC04-DA2A-41C0-8578-4B8D2F08EA7D}"/>
          </ac:spMkLst>
        </pc:spChg>
      </pc:sldChg>
      <pc:sldChg chg="modSp modAnim">
        <pc:chgData name="Dimitar Zahariev" userId="b84e4ebc77879e88" providerId="LiveId" clId="{3700EFBF-A6B9-418E-AEF0-C811B61A28C1}" dt="2019-12-02T14:31:14.423" v="13607"/>
        <pc:sldMkLst>
          <pc:docMk/>
          <pc:sldMk cId="1646986932" sldId="276"/>
        </pc:sldMkLst>
        <pc:spChg chg="mod">
          <ac:chgData name="Dimitar Zahariev" userId="b84e4ebc77879e88" providerId="LiveId" clId="{3700EFBF-A6B9-418E-AEF0-C811B61A28C1}" dt="2019-12-01T17:41:03.438" v="4424" actId="20577"/>
          <ac:spMkLst>
            <pc:docMk/>
            <pc:sldMk cId="1646986932" sldId="276"/>
            <ac:spMk id="444419" creationId="{00000000-0000-0000-0000-000000000000}"/>
          </ac:spMkLst>
        </pc:spChg>
      </pc:sldChg>
      <pc:sldChg chg="delSp modSp delAnim modAnim">
        <pc:chgData name="Dimitar Zahariev" userId="b84e4ebc77879e88" providerId="LiveId" clId="{3700EFBF-A6B9-418E-AEF0-C811B61A28C1}" dt="2019-12-03T08:55:15.360" v="14869" actId="20577"/>
        <pc:sldMkLst>
          <pc:docMk/>
          <pc:sldMk cId="2087190546" sldId="349"/>
        </pc:sldMkLst>
        <pc:spChg chg="mod">
          <ac:chgData name="Dimitar Zahariev" userId="b84e4ebc77879e88" providerId="LiveId" clId="{3700EFBF-A6B9-418E-AEF0-C811B61A28C1}" dt="2019-12-03T08:49:18.713" v="14663" actId="20577"/>
          <ac:spMkLst>
            <pc:docMk/>
            <pc:sldMk cId="2087190546" sldId="349"/>
            <ac:spMk id="4" creationId="{00000000-0000-0000-0000-000000000000}"/>
          </ac:spMkLst>
        </pc:spChg>
        <pc:spChg chg="mod">
          <ac:chgData name="Dimitar Zahariev" userId="b84e4ebc77879e88" providerId="LiveId" clId="{3700EFBF-A6B9-418E-AEF0-C811B61A28C1}" dt="2019-12-03T08:55:15.360" v="14869" actId="20577"/>
          <ac:spMkLst>
            <pc:docMk/>
            <pc:sldMk cId="2087190546" sldId="349"/>
            <ac:spMk id="14" creationId="{0E49D336-45B6-44D3-97C4-E28F8DEA2022}"/>
          </ac:spMkLst>
        </pc:spChg>
        <pc:spChg chg="del mod">
          <ac:chgData name="Dimitar Zahariev" userId="b84e4ebc77879e88" providerId="LiveId" clId="{3700EFBF-A6B9-418E-AEF0-C811B61A28C1}" dt="2019-12-01T15:04:18.663" v="912" actId="478"/>
          <ac:spMkLst>
            <pc:docMk/>
            <pc:sldMk cId="2087190546" sldId="349"/>
            <ac:spMk id="15" creationId="{589431F5-332F-456F-AE1F-E00605CB02EF}"/>
          </ac:spMkLst>
        </pc:spChg>
        <pc:spChg chg="del">
          <ac:chgData name="Dimitar Zahariev" userId="b84e4ebc77879e88" providerId="LiveId" clId="{3700EFBF-A6B9-418E-AEF0-C811B61A28C1}" dt="2019-12-01T15:04:13.483" v="910" actId="478"/>
          <ac:spMkLst>
            <pc:docMk/>
            <pc:sldMk cId="2087190546" sldId="349"/>
            <ac:spMk id="16" creationId="{B4487FE9-72AA-4089-9DD7-E1ED64273A95}"/>
          </ac:spMkLst>
        </pc:spChg>
        <pc:grpChg chg="mod">
          <ac:chgData name="Dimitar Zahariev" userId="b84e4ebc77879e88" providerId="LiveId" clId="{3700EFBF-A6B9-418E-AEF0-C811B61A28C1}" dt="2019-12-03T08:54:43.492" v="14866" actId="14100"/>
          <ac:grpSpMkLst>
            <pc:docMk/>
            <pc:sldMk cId="2087190546" sldId="349"/>
            <ac:grpSpMk id="9" creationId="{EBAFE522-EB7D-4931-A015-9A7E8A98517D}"/>
          </ac:grpSpMkLst>
        </pc:grpChg>
        <pc:picChg chg="mod">
          <ac:chgData name="Dimitar Zahariev" userId="b84e4ebc77879e88" providerId="LiveId" clId="{3700EFBF-A6B9-418E-AEF0-C811B61A28C1}" dt="2019-12-03T08:54:50.045" v="14867" actId="1076"/>
          <ac:picMkLst>
            <pc:docMk/>
            <pc:sldMk cId="2087190546" sldId="349"/>
            <ac:picMk id="13" creationId="{CCC3A316-993C-4741-8826-E104F27650A3}"/>
          </ac:picMkLst>
        </pc:picChg>
      </pc:sldChg>
      <pc:sldChg chg="delSp modSp">
        <pc:chgData name="Dimitar Zahariev" userId="b84e4ebc77879e88" providerId="LiveId" clId="{3700EFBF-A6B9-418E-AEF0-C811B61A28C1}" dt="2019-12-01T20:48:55.627" v="4849" actId="20577"/>
        <pc:sldMkLst>
          <pc:docMk/>
          <pc:sldMk cId="882194472" sldId="353"/>
        </pc:sldMkLst>
        <pc:spChg chg="mod">
          <ac:chgData name="Dimitar Zahariev" userId="b84e4ebc77879e88" providerId="LiveId" clId="{3700EFBF-A6B9-418E-AEF0-C811B61A28C1}" dt="2019-12-01T15:16:54.788" v="1037" actId="20577"/>
          <ac:spMkLst>
            <pc:docMk/>
            <pc:sldMk cId="882194472" sldId="353"/>
            <ac:spMk id="4" creationId="{BEB5BB41-09D4-4E9F-8C80-EE8709171CB3}"/>
          </ac:spMkLst>
        </pc:spChg>
        <pc:spChg chg="mod">
          <ac:chgData name="Dimitar Zahariev" userId="b84e4ebc77879e88" providerId="LiveId" clId="{3700EFBF-A6B9-418E-AEF0-C811B61A28C1}" dt="2019-12-01T20:48:55.627" v="4849" actId="20577"/>
          <ac:spMkLst>
            <pc:docMk/>
            <pc:sldMk cId="882194472" sldId="353"/>
            <ac:spMk id="5" creationId="{11A1BDA3-1568-4FA9-867E-D3CB207F2824}"/>
          </ac:spMkLst>
        </pc:spChg>
        <pc:picChg chg="del">
          <ac:chgData name="Dimitar Zahariev" userId="b84e4ebc77879e88" providerId="LiveId" clId="{3700EFBF-A6B9-418E-AEF0-C811B61A28C1}" dt="2019-12-01T15:14:17.859" v="927" actId="478"/>
          <ac:picMkLst>
            <pc:docMk/>
            <pc:sldMk cId="882194472" sldId="353"/>
            <ac:picMk id="8" creationId="{2270ACC5-8169-478D-B459-9B0DCDB597D0}"/>
          </ac:picMkLst>
        </pc:picChg>
      </pc:sldChg>
      <pc:sldChg chg="del">
        <pc:chgData name="Dimitar Zahariev" userId="b84e4ebc77879e88" providerId="LiveId" clId="{3700EFBF-A6B9-418E-AEF0-C811B61A28C1}" dt="2019-12-01T15:16:16.052" v="1010" actId="2696"/>
        <pc:sldMkLst>
          <pc:docMk/>
          <pc:sldMk cId="3038124296" sldId="388"/>
        </pc:sldMkLst>
      </pc:sldChg>
      <pc:sldChg chg="del">
        <pc:chgData name="Dimitar Zahariev" userId="b84e4ebc77879e88" providerId="LiveId" clId="{3700EFBF-A6B9-418E-AEF0-C811B61A28C1}" dt="2019-12-01T15:16:18.277" v="1012" actId="2696"/>
        <pc:sldMkLst>
          <pc:docMk/>
          <pc:sldMk cId="3577361470" sldId="391"/>
        </pc:sldMkLst>
      </pc:sldChg>
      <pc:sldChg chg="del">
        <pc:chgData name="Dimitar Zahariev" userId="b84e4ebc77879e88" providerId="LiveId" clId="{3700EFBF-A6B9-418E-AEF0-C811B61A28C1}" dt="2019-12-01T15:16:16.043" v="1008" actId="2696"/>
        <pc:sldMkLst>
          <pc:docMk/>
          <pc:sldMk cId="4133683101" sldId="394"/>
        </pc:sldMkLst>
      </pc:sldChg>
      <pc:sldChg chg="del">
        <pc:chgData name="Dimitar Zahariev" userId="b84e4ebc77879e88" providerId="LiveId" clId="{3700EFBF-A6B9-418E-AEF0-C811B61A28C1}" dt="2019-12-01T15:16:16.052" v="1009" actId="2696"/>
        <pc:sldMkLst>
          <pc:docMk/>
          <pc:sldMk cId="90662675" sldId="395"/>
        </pc:sldMkLst>
      </pc:sldChg>
      <pc:sldChg chg="del">
        <pc:chgData name="Dimitar Zahariev" userId="b84e4ebc77879e88" providerId="LiveId" clId="{3700EFBF-A6B9-418E-AEF0-C811B61A28C1}" dt="2019-12-01T15:16:20.421" v="1013" actId="2696"/>
        <pc:sldMkLst>
          <pc:docMk/>
          <pc:sldMk cId="2820825661" sldId="397"/>
        </pc:sldMkLst>
      </pc:sldChg>
      <pc:sldChg chg="del">
        <pc:chgData name="Dimitar Zahariev" userId="b84e4ebc77879e88" providerId="LiveId" clId="{3700EFBF-A6B9-418E-AEF0-C811B61A28C1}" dt="2019-12-01T15:14:25.922" v="928" actId="2696"/>
        <pc:sldMkLst>
          <pc:docMk/>
          <pc:sldMk cId="1909796700" sldId="402"/>
        </pc:sldMkLst>
      </pc:sldChg>
      <pc:sldChg chg="del">
        <pc:chgData name="Dimitar Zahariev" userId="b84e4ebc77879e88" providerId="LiveId" clId="{3700EFBF-A6B9-418E-AEF0-C811B61A28C1}" dt="2019-12-01T15:16:16.012" v="1001" actId="2696"/>
        <pc:sldMkLst>
          <pc:docMk/>
          <pc:sldMk cId="1083497418" sldId="407"/>
        </pc:sldMkLst>
      </pc:sldChg>
      <pc:sldChg chg="del">
        <pc:chgData name="Dimitar Zahariev" userId="b84e4ebc77879e88" providerId="LiveId" clId="{3700EFBF-A6B9-418E-AEF0-C811B61A28C1}" dt="2019-12-01T15:16:16.022" v="1003" actId="2696"/>
        <pc:sldMkLst>
          <pc:docMk/>
          <pc:sldMk cId="2385577251" sldId="409"/>
        </pc:sldMkLst>
      </pc:sldChg>
      <pc:sldChg chg="del">
        <pc:chgData name="Dimitar Zahariev" userId="b84e4ebc77879e88" providerId="LiveId" clId="{3700EFBF-A6B9-418E-AEF0-C811B61A28C1}" dt="2019-12-01T15:16:16.032" v="1005" actId="2696"/>
        <pc:sldMkLst>
          <pc:docMk/>
          <pc:sldMk cId="3943276581" sldId="410"/>
        </pc:sldMkLst>
      </pc:sldChg>
      <pc:sldChg chg="del">
        <pc:chgData name="Dimitar Zahariev" userId="b84e4ebc77879e88" providerId="LiveId" clId="{3700EFBF-A6B9-418E-AEF0-C811B61A28C1}" dt="2019-12-01T15:16:16.032" v="1006" actId="2696"/>
        <pc:sldMkLst>
          <pc:docMk/>
          <pc:sldMk cId="3521445500" sldId="411"/>
        </pc:sldMkLst>
      </pc:sldChg>
      <pc:sldChg chg="del">
        <pc:chgData name="Dimitar Zahariev" userId="b84e4ebc77879e88" providerId="LiveId" clId="{3700EFBF-A6B9-418E-AEF0-C811B61A28C1}" dt="2019-12-01T14:57:35.276" v="623" actId="2696"/>
        <pc:sldMkLst>
          <pc:docMk/>
          <pc:sldMk cId="3366093874" sldId="492"/>
        </pc:sldMkLst>
      </pc:sldChg>
      <pc:sldChg chg="del">
        <pc:chgData name="Dimitar Zahariev" userId="b84e4ebc77879e88" providerId="LiveId" clId="{3700EFBF-A6B9-418E-AEF0-C811B61A28C1}" dt="2019-12-01T15:16:16.043" v="1007" actId="2696"/>
        <pc:sldMkLst>
          <pc:docMk/>
          <pc:sldMk cId="2927863715" sldId="494"/>
        </pc:sldMkLst>
      </pc:sldChg>
      <pc:sldChg chg="del">
        <pc:chgData name="Dimitar Zahariev" userId="b84e4ebc77879e88" providerId="LiveId" clId="{3700EFBF-A6B9-418E-AEF0-C811B61A28C1}" dt="2019-12-01T15:16:16.052" v="1011" actId="2696"/>
        <pc:sldMkLst>
          <pc:docMk/>
          <pc:sldMk cId="2461307865" sldId="495"/>
        </pc:sldMkLst>
      </pc:sldChg>
      <pc:sldChg chg="del">
        <pc:chgData name="Dimitar Zahariev" userId="b84e4ebc77879e88" providerId="LiveId" clId="{3700EFBF-A6B9-418E-AEF0-C811B61A28C1}" dt="2019-12-01T15:16:15.971" v="997" actId="2696"/>
        <pc:sldMkLst>
          <pc:docMk/>
          <pc:sldMk cId="1536342511" sldId="496"/>
        </pc:sldMkLst>
      </pc:sldChg>
      <pc:sldChg chg="del">
        <pc:chgData name="Dimitar Zahariev" userId="b84e4ebc77879e88" providerId="LiveId" clId="{3700EFBF-A6B9-418E-AEF0-C811B61A28C1}" dt="2019-12-01T15:16:15.992" v="998" actId="2696"/>
        <pc:sldMkLst>
          <pc:docMk/>
          <pc:sldMk cId="4006955103" sldId="497"/>
        </pc:sldMkLst>
      </pc:sldChg>
      <pc:sldChg chg="del">
        <pc:chgData name="Dimitar Zahariev" userId="b84e4ebc77879e88" providerId="LiveId" clId="{3700EFBF-A6B9-418E-AEF0-C811B61A28C1}" dt="2019-12-01T15:16:16.022" v="1002" actId="2696"/>
        <pc:sldMkLst>
          <pc:docMk/>
          <pc:sldMk cId="3901867048" sldId="499"/>
        </pc:sldMkLst>
      </pc:sldChg>
      <pc:sldChg chg="del">
        <pc:chgData name="Dimitar Zahariev" userId="b84e4ebc77879e88" providerId="LiveId" clId="{3700EFBF-A6B9-418E-AEF0-C811B61A28C1}" dt="2019-12-01T15:16:15.992" v="999" actId="2696"/>
        <pc:sldMkLst>
          <pc:docMk/>
          <pc:sldMk cId="2364615923" sldId="501"/>
        </pc:sldMkLst>
      </pc:sldChg>
      <pc:sldChg chg="del">
        <pc:chgData name="Dimitar Zahariev" userId="b84e4ebc77879e88" providerId="LiveId" clId="{3700EFBF-A6B9-418E-AEF0-C811B61A28C1}" dt="2019-12-01T15:16:16.007" v="1000" actId="2696"/>
        <pc:sldMkLst>
          <pc:docMk/>
          <pc:sldMk cId="2070847450" sldId="502"/>
        </pc:sldMkLst>
      </pc:sldChg>
      <pc:sldChg chg="addSp delSp modSp add del">
        <pc:chgData name="Dimitar Zahariev" userId="b84e4ebc77879e88" providerId="LiveId" clId="{3700EFBF-A6B9-418E-AEF0-C811B61A28C1}" dt="2019-12-01T15:16:16.032" v="1004" actId="2696"/>
        <pc:sldMkLst>
          <pc:docMk/>
          <pc:sldMk cId="848125996" sldId="503"/>
        </pc:sldMkLst>
        <pc:spChg chg="add del">
          <ac:chgData name="Dimitar Zahariev" userId="b84e4ebc77879e88" providerId="LiveId" clId="{3700EFBF-A6B9-418E-AEF0-C811B61A28C1}" dt="2019-11-24T17:46:49.362" v="24" actId="478"/>
          <ac:spMkLst>
            <pc:docMk/>
            <pc:sldMk cId="848125996" sldId="503"/>
            <ac:spMk id="2" creationId="{BABDDE62-ACE6-46B1-A995-43ED09C21348}"/>
          </ac:spMkLst>
        </pc:spChg>
        <pc:spChg chg="mod">
          <ac:chgData name="Dimitar Zahariev" userId="b84e4ebc77879e88" providerId="LiveId" clId="{3700EFBF-A6B9-418E-AEF0-C811B61A28C1}" dt="2019-11-24T18:31:12.834" v="212" actId="20577"/>
          <ac:spMkLst>
            <pc:docMk/>
            <pc:sldMk cId="848125996" sldId="503"/>
            <ac:spMk id="3" creationId="{03C508C8-5E64-4DEB-BD23-B6068DB2966A}"/>
          </ac:spMkLst>
        </pc:spChg>
        <pc:spChg chg="add del mod">
          <ac:chgData name="Dimitar Zahariev" userId="b84e4ebc77879e88" providerId="LiveId" clId="{3700EFBF-A6B9-418E-AEF0-C811B61A28C1}" dt="2019-11-24T17:45:34.722" v="2" actId="478"/>
          <ac:spMkLst>
            <pc:docMk/>
            <pc:sldMk cId="848125996" sldId="503"/>
            <ac:spMk id="5" creationId="{4BCDEB82-0A4B-402A-BE07-C2F82FB3FFA6}"/>
          </ac:spMkLst>
        </pc:spChg>
        <pc:spChg chg="mod">
          <ac:chgData name="Dimitar Zahariev" userId="b84e4ebc77879e88" providerId="LiveId" clId="{3700EFBF-A6B9-418E-AEF0-C811B61A28C1}" dt="2019-11-24T17:47:27.202" v="32" actId="113"/>
          <ac:spMkLst>
            <pc:docMk/>
            <pc:sldMk cId="848125996" sldId="503"/>
            <ac:spMk id="8" creationId="{AA3A9AE2-37C9-4AA4-AB5A-BCF85232FB58}"/>
          </ac:spMkLst>
        </pc:spChg>
        <pc:spChg chg="add del mod">
          <ac:chgData name="Dimitar Zahariev" userId="b84e4ebc77879e88" providerId="LiveId" clId="{3700EFBF-A6B9-418E-AEF0-C811B61A28C1}" dt="2019-11-24T17:46:08.913" v="12"/>
          <ac:spMkLst>
            <pc:docMk/>
            <pc:sldMk cId="848125996" sldId="503"/>
            <ac:spMk id="9" creationId="{C2339024-FF6B-412D-A0CD-9635F2E40816}"/>
          </ac:spMkLst>
        </pc:spChg>
        <pc:spChg chg="add del mod">
          <ac:chgData name="Dimitar Zahariev" userId="b84e4ebc77879e88" providerId="LiveId" clId="{3700EFBF-A6B9-418E-AEF0-C811B61A28C1}" dt="2019-11-24T17:46:30.803" v="15" actId="478"/>
          <ac:spMkLst>
            <pc:docMk/>
            <pc:sldMk cId="848125996" sldId="503"/>
            <ac:spMk id="10" creationId="{4823579D-1CF0-4D6D-92AF-004007814289}"/>
          </ac:spMkLst>
        </pc:spChg>
        <pc:spChg chg="mod">
          <ac:chgData name="Dimitar Zahariev" userId="b84e4ebc77879e88" providerId="LiveId" clId="{3700EFBF-A6B9-418E-AEF0-C811B61A28C1}" dt="2019-11-24T17:47:32.662" v="33" actId="113"/>
          <ac:spMkLst>
            <pc:docMk/>
            <pc:sldMk cId="848125996" sldId="503"/>
            <ac:spMk id="13" creationId="{1C1601B3-5FD9-4ABC-AD2D-B2E379510165}"/>
          </ac:spMkLst>
        </pc:spChg>
        <pc:spChg chg="mod">
          <ac:chgData name="Dimitar Zahariev" userId="b84e4ebc77879e88" providerId="LiveId" clId="{3700EFBF-A6B9-418E-AEF0-C811B61A28C1}" dt="2019-11-24T18:01:37.563" v="38" actId="20577"/>
          <ac:spMkLst>
            <pc:docMk/>
            <pc:sldMk cId="848125996" sldId="503"/>
            <ac:spMk id="16" creationId="{5A2E0BCB-7978-4233-B5AE-B2CE89FF5BEC}"/>
          </ac:spMkLst>
        </pc:spChg>
        <pc:spChg chg="mod">
          <ac:chgData name="Dimitar Zahariev" userId="b84e4ebc77879e88" providerId="LiveId" clId="{3700EFBF-A6B9-418E-AEF0-C811B61A28C1}" dt="2019-11-24T18:01:53.493" v="46" actId="20577"/>
          <ac:spMkLst>
            <pc:docMk/>
            <pc:sldMk cId="848125996" sldId="503"/>
            <ac:spMk id="19" creationId="{E71FDD11-B0F7-474B-9EFE-2AD15F7EDB98}"/>
          </ac:spMkLst>
        </pc:spChg>
        <pc:spChg chg="mod">
          <ac:chgData name="Dimitar Zahariev" userId="b84e4ebc77879e88" providerId="LiveId" clId="{3700EFBF-A6B9-418E-AEF0-C811B61A28C1}" dt="2019-11-24T18:03:41.413" v="62" actId="20577"/>
          <ac:spMkLst>
            <pc:docMk/>
            <pc:sldMk cId="848125996" sldId="503"/>
            <ac:spMk id="22" creationId="{B4EBE116-52DE-4887-89AC-7E4A8866461B}"/>
          </ac:spMkLst>
        </pc:spChg>
        <pc:spChg chg="mod">
          <ac:chgData name="Dimitar Zahariev" userId="b84e4ebc77879e88" providerId="LiveId" clId="{3700EFBF-A6B9-418E-AEF0-C811B61A28C1}" dt="2019-11-24T18:04:14.163" v="66" actId="20577"/>
          <ac:spMkLst>
            <pc:docMk/>
            <pc:sldMk cId="848125996" sldId="503"/>
            <ac:spMk id="25" creationId="{FD057E20-BAEE-4F43-AA72-E443E8BA7C28}"/>
          </ac:spMkLst>
        </pc:spChg>
        <pc:spChg chg="mod">
          <ac:chgData name="Dimitar Zahariev" userId="b84e4ebc77879e88" providerId="LiveId" clId="{3700EFBF-A6B9-418E-AEF0-C811B61A28C1}" dt="2019-11-24T18:04:38.434" v="72" actId="20577"/>
          <ac:spMkLst>
            <pc:docMk/>
            <pc:sldMk cId="848125996" sldId="503"/>
            <ac:spMk id="28" creationId="{CF81944C-9EF7-4804-B282-7D5E3C87A550}"/>
          </ac:spMkLst>
        </pc:spChg>
        <pc:spChg chg="add mod">
          <ac:chgData name="Dimitar Zahariev" userId="b84e4ebc77879e88" providerId="LiveId" clId="{3700EFBF-A6B9-418E-AEF0-C811B61A28C1}" dt="2019-11-24T18:56:50.903" v="588" actId="1076"/>
          <ac:spMkLst>
            <pc:docMk/>
            <pc:sldMk cId="848125996" sldId="503"/>
            <ac:spMk id="29" creationId="{30A1627C-5D28-4BC1-92C2-C4B24D73D913}"/>
          </ac:spMkLst>
        </pc:spChg>
        <pc:spChg chg="add mod">
          <ac:chgData name="Dimitar Zahariev" userId="b84e4ebc77879e88" providerId="LiveId" clId="{3700EFBF-A6B9-418E-AEF0-C811B61A28C1}" dt="2019-11-24T18:24:14.913" v="115" actId="164"/>
          <ac:spMkLst>
            <pc:docMk/>
            <pc:sldMk cId="848125996" sldId="503"/>
            <ac:spMk id="30" creationId="{07944B52-EC21-4F7F-BA03-83BC8AA1F802}"/>
          </ac:spMkLst>
        </pc:spChg>
        <pc:spChg chg="add del mod">
          <ac:chgData name="Dimitar Zahariev" userId="b84e4ebc77879e88" providerId="LiveId" clId="{3700EFBF-A6B9-418E-AEF0-C811B61A28C1}" dt="2019-11-24T18:24:06.372" v="114"/>
          <ac:spMkLst>
            <pc:docMk/>
            <pc:sldMk cId="848125996" sldId="503"/>
            <ac:spMk id="31" creationId="{781808E7-D69A-4FE0-8544-2A3F3926CCE2}"/>
          </ac:spMkLst>
        </pc:spChg>
        <pc:spChg chg="mod">
          <ac:chgData name="Dimitar Zahariev" userId="b84e4ebc77879e88" providerId="LiveId" clId="{3700EFBF-A6B9-418E-AEF0-C811B61A28C1}" dt="2019-11-24T18:24:36.242" v="125" actId="20577"/>
          <ac:spMkLst>
            <pc:docMk/>
            <pc:sldMk cId="848125996" sldId="503"/>
            <ac:spMk id="35" creationId="{B29E3DE4-8B1B-4630-A062-6F216F231DBA}"/>
          </ac:spMkLst>
        </pc:spChg>
        <pc:spChg chg="mod">
          <ac:chgData name="Dimitar Zahariev" userId="b84e4ebc77879e88" providerId="LiveId" clId="{3700EFBF-A6B9-418E-AEF0-C811B61A28C1}" dt="2019-11-24T18:53:18.483" v="561" actId="1076"/>
          <ac:spMkLst>
            <pc:docMk/>
            <pc:sldMk cId="848125996" sldId="503"/>
            <ac:spMk id="37" creationId="{FF01CCA1-3DB7-4359-A23D-F662BE0351B8}"/>
          </ac:spMkLst>
        </pc:spChg>
        <pc:spChg chg="mod">
          <ac:chgData name="Dimitar Zahariev" userId="b84e4ebc77879e88" providerId="LiveId" clId="{3700EFBF-A6B9-418E-AEF0-C811B61A28C1}" dt="2019-11-24T18:24:44.603" v="129" actId="20577"/>
          <ac:spMkLst>
            <pc:docMk/>
            <pc:sldMk cId="848125996" sldId="503"/>
            <ac:spMk id="38" creationId="{4DEF32BB-5B53-457F-9C8D-8682F2FB5AEF}"/>
          </ac:spMkLst>
        </pc:spChg>
        <pc:spChg chg="mod">
          <ac:chgData name="Dimitar Zahariev" userId="b84e4ebc77879e88" providerId="LiveId" clId="{3700EFBF-A6B9-418E-AEF0-C811B61A28C1}" dt="2019-11-24T18:25:02.391" v="135" actId="20577"/>
          <ac:spMkLst>
            <pc:docMk/>
            <pc:sldMk cId="848125996" sldId="503"/>
            <ac:spMk id="41" creationId="{C9939B9A-0DA4-4092-B6DD-7973B4562AD0}"/>
          </ac:spMkLst>
        </pc:spChg>
        <pc:spChg chg="mod">
          <ac:chgData name="Dimitar Zahariev" userId="b84e4ebc77879e88" providerId="LiveId" clId="{3700EFBF-A6B9-418E-AEF0-C811B61A28C1}" dt="2019-11-24T18:25:12.142" v="141" actId="20577"/>
          <ac:spMkLst>
            <pc:docMk/>
            <pc:sldMk cId="848125996" sldId="503"/>
            <ac:spMk id="44" creationId="{89372946-E8B0-4C36-BA0C-E6A5303BED26}"/>
          </ac:spMkLst>
        </pc:spChg>
        <pc:spChg chg="mod">
          <ac:chgData name="Dimitar Zahariev" userId="b84e4ebc77879e88" providerId="LiveId" clId="{3700EFBF-A6B9-418E-AEF0-C811B61A28C1}" dt="2019-11-24T18:25:26.812" v="149" actId="20577"/>
          <ac:spMkLst>
            <pc:docMk/>
            <pc:sldMk cId="848125996" sldId="503"/>
            <ac:spMk id="47" creationId="{1632A9EE-2687-4E80-BF4A-5194FB2D8CA0}"/>
          </ac:spMkLst>
        </pc:spChg>
        <pc:spChg chg="mod">
          <ac:chgData name="Dimitar Zahariev" userId="b84e4ebc77879e88" providerId="LiveId" clId="{3700EFBF-A6B9-418E-AEF0-C811B61A28C1}" dt="2019-11-24T18:25:41.272" v="157" actId="20577"/>
          <ac:spMkLst>
            <pc:docMk/>
            <pc:sldMk cId="848125996" sldId="503"/>
            <ac:spMk id="50" creationId="{5C9648BE-B3BF-45DD-AA16-A33CEC37470D}"/>
          </ac:spMkLst>
        </pc:spChg>
        <pc:spChg chg="add mod">
          <ac:chgData name="Dimitar Zahariev" userId="b84e4ebc77879e88" providerId="LiveId" clId="{3700EFBF-A6B9-418E-AEF0-C811B61A28C1}" dt="2019-11-24T18:50:26.987" v="545" actId="164"/>
          <ac:spMkLst>
            <pc:docMk/>
            <pc:sldMk cId="848125996" sldId="503"/>
            <ac:spMk id="60" creationId="{B574D42E-5667-47DC-A7D0-EBFFFC3BCEC6}"/>
          </ac:spMkLst>
        </pc:spChg>
        <pc:spChg chg="add mod">
          <ac:chgData name="Dimitar Zahariev" userId="b84e4ebc77879e88" providerId="LiveId" clId="{3700EFBF-A6B9-418E-AEF0-C811B61A28C1}" dt="2019-11-24T18:56:34.322" v="584" actId="164"/>
          <ac:spMkLst>
            <pc:docMk/>
            <pc:sldMk cId="848125996" sldId="503"/>
            <ac:spMk id="61" creationId="{DE93FAA8-3FAE-4247-8E26-8904BE447779}"/>
          </ac:spMkLst>
        </pc:spChg>
        <pc:spChg chg="add mod">
          <ac:chgData name="Dimitar Zahariev" userId="b84e4ebc77879e88" providerId="LiveId" clId="{3700EFBF-A6B9-418E-AEF0-C811B61A28C1}" dt="2019-11-24T18:55:42.382" v="577" actId="164"/>
          <ac:spMkLst>
            <pc:docMk/>
            <pc:sldMk cId="848125996" sldId="503"/>
            <ac:spMk id="62" creationId="{35FA1F95-0C77-4EE3-A425-162C0086E57C}"/>
          </ac:spMkLst>
        </pc:spChg>
        <pc:spChg chg="add mod">
          <ac:chgData name="Dimitar Zahariev" userId="b84e4ebc77879e88" providerId="LiveId" clId="{3700EFBF-A6B9-418E-AEF0-C811B61A28C1}" dt="2019-11-24T18:56:25.183" v="582" actId="164"/>
          <ac:spMkLst>
            <pc:docMk/>
            <pc:sldMk cId="848125996" sldId="503"/>
            <ac:spMk id="63" creationId="{836E29FF-81BE-473D-9B83-01635778F196}"/>
          </ac:spMkLst>
        </pc:spChg>
        <pc:spChg chg="add mod">
          <ac:chgData name="Dimitar Zahariev" userId="b84e4ebc77879e88" providerId="LiveId" clId="{3700EFBF-A6B9-418E-AEF0-C811B61A28C1}" dt="2019-11-24T18:54:14.383" v="566" actId="164"/>
          <ac:spMkLst>
            <pc:docMk/>
            <pc:sldMk cId="848125996" sldId="503"/>
            <ac:spMk id="64" creationId="{E4453365-0A58-47DD-B73F-A82CF307192F}"/>
          </ac:spMkLst>
        </pc:spChg>
        <pc:spChg chg="add mod">
          <ac:chgData name="Dimitar Zahariev" userId="b84e4ebc77879e88" providerId="LiveId" clId="{3700EFBF-A6B9-418E-AEF0-C811B61A28C1}" dt="2019-11-24T18:54:55.113" v="571" actId="164"/>
          <ac:spMkLst>
            <pc:docMk/>
            <pc:sldMk cId="848125996" sldId="503"/>
            <ac:spMk id="65" creationId="{FFED5D0A-5D77-458A-88E3-3163684C903F}"/>
          </ac:spMkLst>
        </pc:spChg>
        <pc:grpChg chg="add del mod">
          <ac:chgData name="Dimitar Zahariev" userId="b84e4ebc77879e88" providerId="LiveId" clId="{3700EFBF-A6B9-418E-AEF0-C811B61A28C1}" dt="2019-11-24T18:05:24.104" v="74" actId="478"/>
          <ac:grpSpMkLst>
            <pc:docMk/>
            <pc:sldMk cId="848125996" sldId="503"/>
            <ac:grpSpMk id="6" creationId="{1261FD4F-FE01-4D7C-BBB3-ECE00B7CF86D}"/>
          </ac:grpSpMkLst>
        </pc:grpChg>
        <pc:grpChg chg="add del mod">
          <ac:chgData name="Dimitar Zahariev" userId="b84e4ebc77879e88" providerId="LiveId" clId="{3700EFBF-A6B9-418E-AEF0-C811B61A28C1}" dt="2019-11-24T18:05:25.963" v="75" actId="478"/>
          <ac:grpSpMkLst>
            <pc:docMk/>
            <pc:sldMk cId="848125996" sldId="503"/>
            <ac:grpSpMk id="11" creationId="{B2399806-C13E-4252-94E3-C5E77911AA5E}"/>
          </ac:grpSpMkLst>
        </pc:grpChg>
        <pc:grpChg chg="add del mod">
          <ac:chgData name="Dimitar Zahariev" userId="b84e4ebc77879e88" providerId="LiveId" clId="{3700EFBF-A6B9-418E-AEF0-C811B61A28C1}" dt="2019-11-24T18:05:24.104" v="74" actId="478"/>
          <ac:grpSpMkLst>
            <pc:docMk/>
            <pc:sldMk cId="848125996" sldId="503"/>
            <ac:grpSpMk id="14" creationId="{02DCE55B-762B-4AA7-A550-7129142BD9FB}"/>
          </ac:grpSpMkLst>
        </pc:grpChg>
        <pc:grpChg chg="add del mod">
          <ac:chgData name="Dimitar Zahariev" userId="b84e4ebc77879e88" providerId="LiveId" clId="{3700EFBF-A6B9-418E-AEF0-C811B61A28C1}" dt="2019-11-24T18:05:24.104" v="74" actId="478"/>
          <ac:grpSpMkLst>
            <pc:docMk/>
            <pc:sldMk cId="848125996" sldId="503"/>
            <ac:grpSpMk id="17" creationId="{B9647E45-3C8C-4D7F-B839-8A021A526777}"/>
          </ac:grpSpMkLst>
        </pc:grpChg>
        <pc:grpChg chg="add del mod">
          <ac:chgData name="Dimitar Zahariev" userId="b84e4ebc77879e88" providerId="LiveId" clId="{3700EFBF-A6B9-418E-AEF0-C811B61A28C1}" dt="2019-11-24T18:05:24.104" v="74" actId="478"/>
          <ac:grpSpMkLst>
            <pc:docMk/>
            <pc:sldMk cId="848125996" sldId="503"/>
            <ac:grpSpMk id="20" creationId="{7FD5C1A5-92B6-48E4-9F6A-8345EAD88C17}"/>
          </ac:grpSpMkLst>
        </pc:grpChg>
        <pc:grpChg chg="add del mod">
          <ac:chgData name="Dimitar Zahariev" userId="b84e4ebc77879e88" providerId="LiveId" clId="{3700EFBF-A6B9-418E-AEF0-C811B61A28C1}" dt="2019-11-24T18:05:24.104" v="74" actId="478"/>
          <ac:grpSpMkLst>
            <pc:docMk/>
            <pc:sldMk cId="848125996" sldId="503"/>
            <ac:grpSpMk id="23" creationId="{2DF251D8-DD8A-415C-B31E-C180FDE3CCF0}"/>
          </ac:grpSpMkLst>
        </pc:grpChg>
        <pc:grpChg chg="add del mod">
          <ac:chgData name="Dimitar Zahariev" userId="b84e4ebc77879e88" providerId="LiveId" clId="{3700EFBF-A6B9-418E-AEF0-C811B61A28C1}" dt="2019-11-24T18:05:24.104" v="74" actId="478"/>
          <ac:grpSpMkLst>
            <pc:docMk/>
            <pc:sldMk cId="848125996" sldId="503"/>
            <ac:grpSpMk id="26" creationId="{A9BBD7D9-8C5F-444D-89D0-9C6785532D64}"/>
          </ac:grpSpMkLst>
        </pc:grpChg>
        <pc:grpChg chg="add mod">
          <ac:chgData name="Dimitar Zahariev" userId="b84e4ebc77879e88" providerId="LiveId" clId="{3700EFBF-A6B9-418E-AEF0-C811B61A28C1}" dt="2019-11-24T18:58:27.552" v="598" actId="1076"/>
          <ac:grpSpMkLst>
            <pc:docMk/>
            <pc:sldMk cId="848125996" sldId="503"/>
            <ac:grpSpMk id="32" creationId="{2545C5E9-A395-4A87-99D8-EFC0D709CB92}"/>
          </ac:grpSpMkLst>
        </pc:grpChg>
        <pc:grpChg chg="add mod">
          <ac:chgData name="Dimitar Zahariev" userId="b84e4ebc77879e88" providerId="LiveId" clId="{3700EFBF-A6B9-418E-AEF0-C811B61A28C1}" dt="2019-11-24T18:58:37.073" v="599" actId="1076"/>
          <ac:grpSpMkLst>
            <pc:docMk/>
            <pc:sldMk cId="848125996" sldId="503"/>
            <ac:grpSpMk id="33" creationId="{C9974AE0-4887-4773-AF64-DD2B347CE2BA}"/>
          </ac:grpSpMkLst>
        </pc:grpChg>
        <pc:grpChg chg="add mod">
          <ac:chgData name="Dimitar Zahariev" userId="b84e4ebc77879e88" providerId="LiveId" clId="{3700EFBF-A6B9-418E-AEF0-C811B61A28C1}" dt="2019-11-24T18:58:57.144" v="602" actId="1076"/>
          <ac:grpSpMkLst>
            <pc:docMk/>
            <pc:sldMk cId="848125996" sldId="503"/>
            <ac:grpSpMk id="36" creationId="{2A965A70-70B1-46E8-9338-0300286AEA2E}"/>
          </ac:grpSpMkLst>
        </pc:grpChg>
        <pc:grpChg chg="add mod">
          <ac:chgData name="Dimitar Zahariev" userId="b84e4ebc77879e88" providerId="LiveId" clId="{3700EFBF-A6B9-418E-AEF0-C811B61A28C1}" dt="2019-11-24T18:59:35.681" v="613" actId="1076"/>
          <ac:grpSpMkLst>
            <pc:docMk/>
            <pc:sldMk cId="848125996" sldId="503"/>
            <ac:grpSpMk id="39" creationId="{133D0D03-FBDB-4324-B662-9D88F5AED980}"/>
          </ac:grpSpMkLst>
        </pc:grpChg>
        <pc:grpChg chg="add mod">
          <ac:chgData name="Dimitar Zahariev" userId="b84e4ebc77879e88" providerId="LiveId" clId="{3700EFBF-A6B9-418E-AEF0-C811B61A28C1}" dt="2019-11-24T18:59:37.788" v="614" actId="1076"/>
          <ac:grpSpMkLst>
            <pc:docMk/>
            <pc:sldMk cId="848125996" sldId="503"/>
            <ac:grpSpMk id="42" creationId="{0075B9F7-E01A-4C72-A8A5-29823029D99A}"/>
          </ac:grpSpMkLst>
        </pc:grpChg>
        <pc:grpChg chg="add mod">
          <ac:chgData name="Dimitar Zahariev" userId="b84e4ebc77879e88" providerId="LiveId" clId="{3700EFBF-A6B9-418E-AEF0-C811B61A28C1}" dt="2019-11-24T18:59:23.422" v="609" actId="1076"/>
          <ac:grpSpMkLst>
            <pc:docMk/>
            <pc:sldMk cId="848125996" sldId="503"/>
            <ac:grpSpMk id="45" creationId="{CC15AD84-E6CD-4F8B-8410-EFEB33BE00BA}"/>
          </ac:grpSpMkLst>
        </pc:grpChg>
        <pc:grpChg chg="add mod">
          <ac:chgData name="Dimitar Zahariev" userId="b84e4ebc77879e88" providerId="LiveId" clId="{3700EFBF-A6B9-418E-AEF0-C811B61A28C1}" dt="2019-11-24T18:59:41.052" v="615" actId="1076"/>
          <ac:grpSpMkLst>
            <pc:docMk/>
            <pc:sldMk cId="848125996" sldId="503"/>
            <ac:grpSpMk id="48" creationId="{84EB1E37-5153-4667-8880-F5C3F7EC5A20}"/>
          </ac:grpSpMkLst>
        </pc:grpChg>
        <pc:grpChg chg="add mod">
          <ac:chgData name="Dimitar Zahariev" userId="b84e4ebc77879e88" providerId="LiveId" clId="{3700EFBF-A6B9-418E-AEF0-C811B61A28C1}" dt="2019-11-24T18:58:27.552" v="598" actId="1076"/>
          <ac:grpSpMkLst>
            <pc:docMk/>
            <pc:sldMk cId="848125996" sldId="503"/>
            <ac:grpSpMk id="66" creationId="{C628A2F7-DBA6-4A2D-A79D-6C96333F20CC}"/>
          </ac:grpSpMkLst>
        </pc:grpChg>
        <pc:grpChg chg="add mod">
          <ac:chgData name="Dimitar Zahariev" userId="b84e4ebc77879e88" providerId="LiveId" clId="{3700EFBF-A6B9-418E-AEF0-C811B61A28C1}" dt="2019-11-24T18:59:25.713" v="610" actId="1076"/>
          <ac:grpSpMkLst>
            <pc:docMk/>
            <pc:sldMk cId="848125996" sldId="503"/>
            <ac:grpSpMk id="68" creationId="{5310718D-5590-47C4-A6F8-C543DBCC3BF7}"/>
          </ac:grpSpMkLst>
        </pc:grpChg>
        <pc:grpChg chg="add mod">
          <ac:chgData name="Dimitar Zahariev" userId="b84e4ebc77879e88" providerId="LiveId" clId="{3700EFBF-A6B9-418E-AEF0-C811B61A28C1}" dt="2019-11-24T18:59:31.094" v="612" actId="1076"/>
          <ac:grpSpMkLst>
            <pc:docMk/>
            <pc:sldMk cId="848125996" sldId="503"/>
            <ac:grpSpMk id="69" creationId="{D3CC7AB4-44BE-41C6-9529-A994A8B2F1AD}"/>
          </ac:grpSpMkLst>
        </pc:grpChg>
        <pc:grpChg chg="add mod">
          <ac:chgData name="Dimitar Zahariev" userId="b84e4ebc77879e88" providerId="LiveId" clId="{3700EFBF-A6B9-418E-AEF0-C811B61A28C1}" dt="2019-11-24T18:59:16.312" v="607" actId="1076"/>
          <ac:grpSpMkLst>
            <pc:docMk/>
            <pc:sldMk cId="848125996" sldId="503"/>
            <ac:grpSpMk id="71" creationId="{9452C97A-EF2F-4177-9C6E-D8A5093F0ABC}"/>
          </ac:grpSpMkLst>
        </pc:grpChg>
        <pc:grpChg chg="add mod">
          <ac:chgData name="Dimitar Zahariev" userId="b84e4ebc77879e88" providerId="LiveId" clId="{3700EFBF-A6B9-418E-AEF0-C811B61A28C1}" dt="2019-11-24T18:59:43.444" v="616" actId="1076"/>
          <ac:grpSpMkLst>
            <pc:docMk/>
            <pc:sldMk cId="848125996" sldId="503"/>
            <ac:grpSpMk id="73" creationId="{05EF7775-5139-4A38-8B65-CC5651CE79FA}"/>
          </ac:grpSpMkLst>
        </pc:grpChg>
        <pc:grpChg chg="add mod">
          <ac:chgData name="Dimitar Zahariev" userId="b84e4ebc77879e88" providerId="LiveId" clId="{3700EFBF-A6B9-418E-AEF0-C811B61A28C1}" dt="2019-11-24T18:59:09.423" v="605" actId="1076"/>
          <ac:grpSpMkLst>
            <pc:docMk/>
            <pc:sldMk cId="848125996" sldId="503"/>
            <ac:grpSpMk id="74" creationId="{4FCE365C-9B82-48C0-867D-473AC3C9623E}"/>
          </ac:grpSpMkLst>
        </pc:grpChg>
        <pc:picChg chg="add mod">
          <ac:chgData name="Dimitar Zahariev" userId="b84e4ebc77879e88" providerId="LiveId" clId="{3700EFBF-A6B9-418E-AEF0-C811B61A28C1}" dt="2019-11-24T18:50:26.987" v="545" actId="164"/>
          <ac:picMkLst>
            <pc:docMk/>
            <pc:sldMk cId="848125996" sldId="503"/>
            <ac:picMk id="52" creationId="{EADCCCC3-98DD-4D02-9F9E-439559FD6F95}"/>
          </ac:picMkLst>
        </pc:picChg>
        <pc:picChg chg="add mod">
          <ac:chgData name="Dimitar Zahariev" userId="b84e4ebc77879e88" providerId="LiveId" clId="{3700EFBF-A6B9-418E-AEF0-C811B61A28C1}" dt="2019-11-24T18:56:34.322" v="584" actId="164"/>
          <ac:picMkLst>
            <pc:docMk/>
            <pc:sldMk cId="848125996" sldId="503"/>
            <ac:picMk id="54" creationId="{6D0384AE-EB35-4B54-8742-82101FC6A7EF}"/>
          </ac:picMkLst>
        </pc:picChg>
        <pc:picChg chg="add mod">
          <ac:chgData name="Dimitar Zahariev" userId="b84e4ebc77879e88" providerId="LiveId" clId="{3700EFBF-A6B9-418E-AEF0-C811B61A28C1}" dt="2019-11-24T18:54:14.383" v="566" actId="164"/>
          <ac:picMkLst>
            <pc:docMk/>
            <pc:sldMk cId="848125996" sldId="503"/>
            <ac:picMk id="56" creationId="{FC5CF960-0BE1-4601-B086-83CEC52A7D35}"/>
          </ac:picMkLst>
        </pc:picChg>
        <pc:picChg chg="add del mod">
          <ac:chgData name="Dimitar Zahariev" userId="b84e4ebc77879e88" providerId="LiveId" clId="{3700EFBF-A6B9-418E-AEF0-C811B61A28C1}" dt="2019-11-24T18:40:41.622" v="412" actId="478"/>
          <ac:picMkLst>
            <pc:docMk/>
            <pc:sldMk cId="848125996" sldId="503"/>
            <ac:picMk id="57" creationId="{4B866724-18D9-4E31-A6C1-C5BC18007CD2}"/>
          </ac:picMkLst>
        </pc:picChg>
        <pc:picChg chg="add del mod">
          <ac:chgData name="Dimitar Zahariev" userId="b84e4ebc77879e88" providerId="LiveId" clId="{3700EFBF-A6B9-418E-AEF0-C811B61A28C1}" dt="2019-11-24T18:40:45.352" v="414" actId="478"/>
          <ac:picMkLst>
            <pc:docMk/>
            <pc:sldMk cId="848125996" sldId="503"/>
            <ac:picMk id="58" creationId="{0DEFCFDD-F75E-4D10-BF6A-E712B4F1A801}"/>
          </ac:picMkLst>
        </pc:picChg>
        <pc:picChg chg="add del mod">
          <ac:chgData name="Dimitar Zahariev" userId="b84e4ebc77879e88" providerId="LiveId" clId="{3700EFBF-A6B9-418E-AEF0-C811B61A28C1}" dt="2019-11-24T18:40:43.343" v="413" actId="478"/>
          <ac:picMkLst>
            <pc:docMk/>
            <pc:sldMk cId="848125996" sldId="503"/>
            <ac:picMk id="59" creationId="{131D6073-61E1-4E2D-8F76-7B65FCD01507}"/>
          </ac:picMkLst>
        </pc:picChg>
        <pc:picChg chg="add mod">
          <ac:chgData name="Dimitar Zahariev" userId="b84e4ebc77879e88" providerId="LiveId" clId="{3700EFBF-A6B9-418E-AEF0-C811B61A28C1}" dt="2019-11-24T18:54:55.113" v="571" actId="164"/>
          <ac:picMkLst>
            <pc:docMk/>
            <pc:sldMk cId="848125996" sldId="503"/>
            <ac:picMk id="67" creationId="{62EF331D-3970-4065-8ACA-202343FA0683}"/>
          </ac:picMkLst>
        </pc:picChg>
        <pc:picChg chg="add mod">
          <ac:chgData name="Dimitar Zahariev" userId="b84e4ebc77879e88" providerId="LiveId" clId="{3700EFBF-A6B9-418E-AEF0-C811B61A28C1}" dt="2019-11-24T18:55:42.382" v="577" actId="164"/>
          <ac:picMkLst>
            <pc:docMk/>
            <pc:sldMk cId="848125996" sldId="503"/>
            <ac:picMk id="70" creationId="{168703BA-11C3-41CE-9040-9BB5AD2C2CDF}"/>
          </ac:picMkLst>
        </pc:picChg>
        <pc:picChg chg="add mod">
          <ac:chgData name="Dimitar Zahariev" userId="b84e4ebc77879e88" providerId="LiveId" clId="{3700EFBF-A6B9-418E-AEF0-C811B61A28C1}" dt="2019-11-24T18:56:25.183" v="582" actId="164"/>
          <ac:picMkLst>
            <pc:docMk/>
            <pc:sldMk cId="848125996" sldId="503"/>
            <ac:picMk id="72" creationId="{B84403C5-45F7-4DF8-9976-BA1B1D8667D2}"/>
          </ac:picMkLst>
        </pc:picChg>
      </pc:sldChg>
      <pc:sldChg chg="modSp add ord">
        <pc:chgData name="Dimitar Zahariev" userId="b84e4ebc77879e88" providerId="LiveId" clId="{3700EFBF-A6B9-418E-AEF0-C811B61A28C1}" dt="2019-12-02T11:02:24.327" v="13093" actId="20577"/>
        <pc:sldMkLst>
          <pc:docMk/>
          <pc:sldMk cId="1022073263" sldId="698"/>
        </pc:sldMkLst>
        <pc:spChg chg="mod">
          <ac:chgData name="Dimitar Zahariev" userId="b84e4ebc77879e88" providerId="LiveId" clId="{3700EFBF-A6B9-418E-AEF0-C811B61A28C1}" dt="2019-12-01T14:57:57.488" v="630" actId="20577"/>
          <ac:spMkLst>
            <pc:docMk/>
            <pc:sldMk cId="1022073263" sldId="698"/>
            <ac:spMk id="4" creationId="{0141AF62-65D2-47C8-ACCC-4D20F874D323}"/>
          </ac:spMkLst>
        </pc:spChg>
        <pc:spChg chg="mod">
          <ac:chgData name="Dimitar Zahariev" userId="b84e4ebc77879e88" providerId="LiveId" clId="{3700EFBF-A6B9-418E-AEF0-C811B61A28C1}" dt="2019-12-02T11:02:15.514" v="13080" actId="20577"/>
          <ac:spMkLst>
            <pc:docMk/>
            <pc:sldMk cId="1022073263" sldId="698"/>
            <ac:spMk id="7" creationId="{F6F1EF36-6894-4DF5-88AE-7CAB1EB19FFC}"/>
          </ac:spMkLst>
        </pc:spChg>
        <pc:spChg chg="mod">
          <ac:chgData name="Dimitar Zahariev" userId="b84e4ebc77879e88" providerId="LiveId" clId="{3700EFBF-A6B9-418E-AEF0-C811B61A28C1}" dt="2019-12-02T11:02:24.327" v="13093" actId="20577"/>
          <ac:spMkLst>
            <pc:docMk/>
            <pc:sldMk cId="1022073263" sldId="698"/>
            <ac:spMk id="10" creationId="{00000000-0000-0000-0000-000000000000}"/>
          </ac:spMkLst>
        </pc:spChg>
      </pc:sldChg>
      <pc:sldChg chg="modSp add">
        <pc:chgData name="Dimitar Zahariev" userId="b84e4ebc77879e88" providerId="LiveId" clId="{3700EFBF-A6B9-418E-AEF0-C811B61A28C1}" dt="2019-12-01T22:35:56.073" v="8147" actId="20577"/>
        <pc:sldMkLst>
          <pc:docMk/>
          <pc:sldMk cId="3602216718" sldId="699"/>
        </pc:sldMkLst>
        <pc:spChg chg="mod">
          <ac:chgData name="Dimitar Zahariev" userId="b84e4ebc77879e88" providerId="LiveId" clId="{3700EFBF-A6B9-418E-AEF0-C811B61A28C1}" dt="2019-12-01T15:15:07.105" v="959" actId="20577"/>
          <ac:spMkLst>
            <pc:docMk/>
            <pc:sldMk cId="3602216718" sldId="699"/>
            <ac:spMk id="4" creationId="{BEB5BB41-09D4-4E9F-8C80-EE8709171CB3}"/>
          </ac:spMkLst>
        </pc:spChg>
        <pc:spChg chg="mod">
          <ac:chgData name="Dimitar Zahariev" userId="b84e4ebc77879e88" providerId="LiveId" clId="{3700EFBF-A6B9-418E-AEF0-C811B61A28C1}" dt="2019-12-01T22:35:56.073" v="8147" actId="20577"/>
          <ac:spMkLst>
            <pc:docMk/>
            <pc:sldMk cId="3602216718" sldId="699"/>
            <ac:spMk id="5" creationId="{11A1BDA3-1568-4FA9-867E-D3CB207F2824}"/>
          </ac:spMkLst>
        </pc:spChg>
      </pc:sldChg>
      <pc:sldChg chg="addSp delSp modSp add modAnim">
        <pc:chgData name="Dimitar Zahariev" userId="b84e4ebc77879e88" providerId="LiveId" clId="{3700EFBF-A6B9-418E-AEF0-C811B61A28C1}" dt="2019-12-02T14:33:51.203" v="13678"/>
        <pc:sldMkLst>
          <pc:docMk/>
          <pc:sldMk cId="82294416" sldId="700"/>
        </pc:sldMkLst>
        <pc:spChg chg="del">
          <ac:chgData name="Dimitar Zahariev" userId="b84e4ebc77879e88" providerId="LiveId" clId="{3700EFBF-A6B9-418E-AEF0-C811B61A28C1}" dt="2019-12-01T15:16:32.221" v="1015"/>
          <ac:spMkLst>
            <pc:docMk/>
            <pc:sldMk cId="82294416" sldId="700"/>
            <ac:spMk id="2" creationId="{12452599-F1BC-4724-B4C2-9A00CC3286AB}"/>
          </ac:spMkLst>
        </pc:spChg>
        <pc:spChg chg="del">
          <ac:chgData name="Dimitar Zahariev" userId="b84e4ebc77879e88" providerId="LiveId" clId="{3700EFBF-A6B9-418E-AEF0-C811B61A28C1}" dt="2019-12-01T15:16:32.221" v="1015"/>
          <ac:spMkLst>
            <pc:docMk/>
            <pc:sldMk cId="82294416" sldId="700"/>
            <ac:spMk id="3" creationId="{8C08928C-E2D9-499D-90A1-950DCDF77794}"/>
          </ac:spMkLst>
        </pc:spChg>
        <pc:spChg chg="add mod">
          <ac:chgData name="Dimitar Zahariev" userId="b84e4ebc77879e88" providerId="LiveId" clId="{3700EFBF-A6B9-418E-AEF0-C811B61A28C1}" dt="2019-12-01T20:48:39.292" v="4820" actId="20577"/>
          <ac:spMkLst>
            <pc:docMk/>
            <pc:sldMk cId="82294416" sldId="700"/>
            <ac:spMk id="4" creationId="{D7702113-46B5-44FF-AE34-AED42A801FFF}"/>
          </ac:spMkLst>
        </pc:spChg>
        <pc:spChg chg="add mod">
          <ac:chgData name="Dimitar Zahariev" userId="b84e4ebc77879e88" providerId="LiveId" clId="{3700EFBF-A6B9-418E-AEF0-C811B61A28C1}" dt="2019-12-01T21:37:04.088" v="6805" actId="20577"/>
          <ac:spMkLst>
            <pc:docMk/>
            <pc:sldMk cId="82294416" sldId="700"/>
            <ac:spMk id="5" creationId="{25D4DC16-7C8F-4647-B097-E39063E1F4FD}"/>
          </ac:spMkLst>
        </pc:spChg>
      </pc:sldChg>
      <pc:sldChg chg="modSp add ord">
        <pc:chgData name="Dimitar Zahariev" userId="b84e4ebc77879e88" providerId="LiveId" clId="{3700EFBF-A6B9-418E-AEF0-C811B61A28C1}" dt="2019-12-02T02:10:36.839" v="12786" actId="20577"/>
        <pc:sldMkLst>
          <pc:docMk/>
          <pc:sldMk cId="3208377020" sldId="701"/>
        </pc:sldMkLst>
        <pc:spChg chg="mod">
          <ac:chgData name="Dimitar Zahariev" userId="b84e4ebc77879e88" providerId="LiveId" clId="{3700EFBF-A6B9-418E-AEF0-C811B61A28C1}" dt="2019-12-01T17:41:20.739" v="4437" actId="20577"/>
          <ac:spMkLst>
            <pc:docMk/>
            <pc:sldMk cId="3208377020" sldId="701"/>
            <ac:spMk id="4" creationId="{BEB5BB41-09D4-4E9F-8C80-EE8709171CB3}"/>
          </ac:spMkLst>
        </pc:spChg>
        <pc:spChg chg="mod">
          <ac:chgData name="Dimitar Zahariev" userId="b84e4ebc77879e88" providerId="LiveId" clId="{3700EFBF-A6B9-418E-AEF0-C811B61A28C1}" dt="2019-12-02T02:10:36.839" v="12786" actId="20577"/>
          <ac:spMkLst>
            <pc:docMk/>
            <pc:sldMk cId="3208377020" sldId="701"/>
            <ac:spMk id="5" creationId="{11A1BDA3-1568-4FA9-867E-D3CB207F2824}"/>
          </ac:spMkLst>
        </pc:spChg>
      </pc:sldChg>
      <pc:sldChg chg="addSp modSp add ord modAnim">
        <pc:chgData name="Dimitar Zahariev" userId="b84e4ebc77879e88" providerId="LiveId" clId="{3700EFBF-A6B9-418E-AEF0-C811B61A28C1}" dt="2019-12-02T14:47:58.728" v="13875"/>
        <pc:sldMkLst>
          <pc:docMk/>
          <pc:sldMk cId="3317344958" sldId="702"/>
        </pc:sldMkLst>
        <pc:spChg chg="mod">
          <ac:chgData name="Dimitar Zahariev" userId="b84e4ebc77879e88" providerId="LiveId" clId="{3700EFBF-A6B9-418E-AEF0-C811B61A28C1}" dt="2019-12-02T00:56:20.998" v="11060" actId="20577"/>
          <ac:spMkLst>
            <pc:docMk/>
            <pc:sldMk cId="3317344958" sldId="702"/>
            <ac:spMk id="4" creationId="{D7702113-46B5-44FF-AE34-AED42A801FFF}"/>
          </ac:spMkLst>
        </pc:spChg>
        <pc:spChg chg="mod">
          <ac:chgData name="Dimitar Zahariev" userId="b84e4ebc77879e88" providerId="LiveId" clId="{3700EFBF-A6B9-418E-AEF0-C811B61A28C1}" dt="2019-12-02T06:30:43.513" v="12990" actId="20577"/>
          <ac:spMkLst>
            <pc:docMk/>
            <pc:sldMk cId="3317344958" sldId="702"/>
            <ac:spMk id="5" creationId="{25D4DC16-7C8F-4647-B097-E39063E1F4FD}"/>
          </ac:spMkLst>
        </pc:spChg>
        <pc:spChg chg="add mod">
          <ac:chgData name="Dimitar Zahariev" userId="b84e4ebc77879e88" providerId="LiveId" clId="{3700EFBF-A6B9-418E-AEF0-C811B61A28C1}" dt="2019-12-02T02:10:18.959" v="12770"/>
          <ac:spMkLst>
            <pc:docMk/>
            <pc:sldMk cId="3317344958" sldId="702"/>
            <ac:spMk id="6" creationId="{D4096F37-F8A8-4BDF-B72C-7D68CB815E26}"/>
          </ac:spMkLst>
        </pc:spChg>
      </pc:sldChg>
      <pc:sldChg chg="modSp add modAnim">
        <pc:chgData name="Dimitar Zahariev" userId="b84e4ebc77879e88" providerId="LiveId" clId="{3700EFBF-A6B9-418E-AEF0-C811B61A28C1}" dt="2019-12-02T14:48:23.881" v="13877"/>
        <pc:sldMkLst>
          <pc:docMk/>
          <pc:sldMk cId="3373911128" sldId="703"/>
        </pc:sldMkLst>
        <pc:spChg chg="mod">
          <ac:chgData name="Dimitar Zahariev" userId="b84e4ebc77879e88" providerId="LiveId" clId="{3700EFBF-A6B9-418E-AEF0-C811B61A28C1}" dt="2019-12-02T06:31:50.825" v="13030" actId="20577"/>
          <ac:spMkLst>
            <pc:docMk/>
            <pc:sldMk cId="3373911128" sldId="703"/>
            <ac:spMk id="4" creationId="{D7702113-46B5-44FF-AE34-AED42A801FFF}"/>
          </ac:spMkLst>
        </pc:spChg>
        <pc:spChg chg="mod">
          <ac:chgData name="Dimitar Zahariev" userId="b84e4ebc77879e88" providerId="LiveId" clId="{3700EFBF-A6B9-418E-AEF0-C811B61A28C1}" dt="2019-12-02T01:04:21.922" v="11380" actId="20577"/>
          <ac:spMkLst>
            <pc:docMk/>
            <pc:sldMk cId="3373911128" sldId="703"/>
            <ac:spMk id="5" creationId="{25D4DC16-7C8F-4647-B097-E39063E1F4FD}"/>
          </ac:spMkLst>
        </pc:spChg>
      </pc:sldChg>
      <pc:sldChg chg="addSp modSp add ord modAnim">
        <pc:chgData name="Dimitar Zahariev" userId="b84e4ebc77879e88" providerId="LiveId" clId="{3700EFBF-A6B9-418E-AEF0-C811B61A28C1}" dt="2019-12-02T14:48:36.417" v="13881"/>
        <pc:sldMkLst>
          <pc:docMk/>
          <pc:sldMk cId="1474218019" sldId="704"/>
        </pc:sldMkLst>
        <pc:spChg chg="mod">
          <ac:chgData name="Dimitar Zahariev" userId="b84e4ebc77879e88" providerId="LiveId" clId="{3700EFBF-A6B9-418E-AEF0-C811B61A28C1}" dt="2019-12-02T00:45:32.557" v="10988" actId="20577"/>
          <ac:spMkLst>
            <pc:docMk/>
            <pc:sldMk cId="1474218019" sldId="704"/>
            <ac:spMk id="4" creationId="{D7702113-46B5-44FF-AE34-AED42A801FFF}"/>
          </ac:spMkLst>
        </pc:spChg>
        <pc:spChg chg="mod">
          <ac:chgData name="Dimitar Zahariev" userId="b84e4ebc77879e88" providerId="LiveId" clId="{3700EFBF-A6B9-418E-AEF0-C811B61A28C1}" dt="2019-12-02T06:31:04.003" v="12999" actId="27636"/>
          <ac:spMkLst>
            <pc:docMk/>
            <pc:sldMk cId="1474218019" sldId="704"/>
            <ac:spMk id="5" creationId="{25D4DC16-7C8F-4647-B097-E39063E1F4FD}"/>
          </ac:spMkLst>
        </pc:spChg>
        <pc:spChg chg="add mod">
          <ac:chgData name="Dimitar Zahariev" userId="b84e4ebc77879e88" providerId="LiveId" clId="{3700EFBF-A6B9-418E-AEF0-C811B61A28C1}" dt="2019-12-02T00:46:00.219" v="10990"/>
          <ac:spMkLst>
            <pc:docMk/>
            <pc:sldMk cId="1474218019" sldId="704"/>
            <ac:spMk id="6" creationId="{E61A9E43-9BE4-401E-99CD-FD193B79DCE8}"/>
          </ac:spMkLst>
        </pc:spChg>
      </pc:sldChg>
      <pc:sldChg chg="addSp modSp add modAnim">
        <pc:chgData name="Dimitar Zahariev" userId="b84e4ebc77879e88" providerId="LiveId" clId="{3700EFBF-A6B9-418E-AEF0-C811B61A28C1}" dt="2019-12-02T14:48:48.130" v="13885"/>
        <pc:sldMkLst>
          <pc:docMk/>
          <pc:sldMk cId="3168640342" sldId="705"/>
        </pc:sldMkLst>
        <pc:spChg chg="mod">
          <ac:chgData name="Dimitar Zahariev" userId="b84e4ebc77879e88" providerId="LiveId" clId="{3700EFBF-A6B9-418E-AEF0-C811B61A28C1}" dt="2019-12-02T01:05:48.261" v="11396" actId="5793"/>
          <ac:spMkLst>
            <pc:docMk/>
            <pc:sldMk cId="3168640342" sldId="705"/>
            <ac:spMk id="4" creationId="{D7702113-46B5-44FF-AE34-AED42A801FFF}"/>
          </ac:spMkLst>
        </pc:spChg>
        <pc:spChg chg="mod">
          <ac:chgData name="Dimitar Zahariev" userId="b84e4ebc77879e88" providerId="LiveId" clId="{3700EFBF-A6B9-418E-AEF0-C811B61A28C1}" dt="2019-12-02T01:17:31.388" v="11690" actId="27636"/>
          <ac:spMkLst>
            <pc:docMk/>
            <pc:sldMk cId="3168640342" sldId="705"/>
            <ac:spMk id="5" creationId="{25D4DC16-7C8F-4647-B097-E39063E1F4FD}"/>
          </ac:spMkLst>
        </pc:spChg>
        <pc:spChg chg="add mod">
          <ac:chgData name="Dimitar Zahariev" userId="b84e4ebc77879e88" providerId="LiveId" clId="{3700EFBF-A6B9-418E-AEF0-C811B61A28C1}" dt="2019-12-02T02:07:38.990" v="12643"/>
          <ac:spMkLst>
            <pc:docMk/>
            <pc:sldMk cId="3168640342" sldId="705"/>
            <ac:spMk id="6" creationId="{8AD4159B-1221-44E3-A89A-1793539FFFFC}"/>
          </ac:spMkLst>
        </pc:spChg>
      </pc:sldChg>
      <pc:sldChg chg="addSp modSp add modAnim">
        <pc:chgData name="Dimitar Zahariev" userId="b84e4ebc77879e88" providerId="LiveId" clId="{3700EFBF-A6B9-418E-AEF0-C811B61A28C1}" dt="2019-12-02T14:50:17.262" v="13905"/>
        <pc:sldMkLst>
          <pc:docMk/>
          <pc:sldMk cId="2942871613" sldId="706"/>
        </pc:sldMkLst>
        <pc:spChg chg="mod">
          <ac:chgData name="Dimitar Zahariev" userId="b84e4ebc77879e88" providerId="LiveId" clId="{3700EFBF-A6B9-418E-AEF0-C811B61A28C1}" dt="2019-12-02T01:49:11.069" v="12095" actId="20577"/>
          <ac:spMkLst>
            <pc:docMk/>
            <pc:sldMk cId="2942871613" sldId="706"/>
            <ac:spMk id="4" creationId="{D7702113-46B5-44FF-AE34-AED42A801FFF}"/>
          </ac:spMkLst>
        </pc:spChg>
        <pc:spChg chg="mod">
          <ac:chgData name="Dimitar Zahariev" userId="b84e4ebc77879e88" providerId="LiveId" clId="{3700EFBF-A6B9-418E-AEF0-C811B61A28C1}" dt="2019-12-02T01:43:55.255" v="12061" actId="113"/>
          <ac:spMkLst>
            <pc:docMk/>
            <pc:sldMk cId="2942871613" sldId="706"/>
            <ac:spMk id="5" creationId="{25D4DC16-7C8F-4647-B097-E39063E1F4FD}"/>
          </ac:spMkLst>
        </pc:spChg>
        <pc:spChg chg="add mod">
          <ac:chgData name="Dimitar Zahariev" userId="b84e4ebc77879e88" providerId="LiveId" clId="{3700EFBF-A6B9-418E-AEF0-C811B61A28C1}" dt="2019-12-02T02:06:22.225" v="12636"/>
          <ac:spMkLst>
            <pc:docMk/>
            <pc:sldMk cId="2942871613" sldId="706"/>
            <ac:spMk id="6" creationId="{33EECAF7-616D-4720-890D-3D11EDA54AF4}"/>
          </ac:spMkLst>
        </pc:spChg>
      </pc:sldChg>
      <pc:sldChg chg="modSp add">
        <pc:chgData name="Dimitar Zahariev" userId="b84e4ebc77879e88" providerId="LiveId" clId="{3700EFBF-A6B9-418E-AEF0-C811B61A28C1}" dt="2019-12-02T06:33:52.638" v="13072" actId="20577"/>
        <pc:sldMkLst>
          <pc:docMk/>
          <pc:sldMk cId="1792130294" sldId="707"/>
        </pc:sldMkLst>
        <pc:spChg chg="mod">
          <ac:chgData name="Dimitar Zahariev" userId="b84e4ebc77879e88" providerId="LiveId" clId="{3700EFBF-A6B9-418E-AEF0-C811B61A28C1}" dt="2019-12-01T17:41:34.667" v="4454" actId="20577"/>
          <ac:spMkLst>
            <pc:docMk/>
            <pc:sldMk cId="1792130294" sldId="707"/>
            <ac:spMk id="4" creationId="{BEB5BB41-09D4-4E9F-8C80-EE8709171CB3}"/>
          </ac:spMkLst>
        </pc:spChg>
        <pc:spChg chg="mod">
          <ac:chgData name="Dimitar Zahariev" userId="b84e4ebc77879e88" providerId="LiveId" clId="{3700EFBF-A6B9-418E-AEF0-C811B61A28C1}" dt="2019-12-02T06:33:52.638" v="13072" actId="20577"/>
          <ac:spMkLst>
            <pc:docMk/>
            <pc:sldMk cId="1792130294" sldId="707"/>
            <ac:spMk id="5" creationId="{11A1BDA3-1568-4FA9-867E-D3CB207F2824}"/>
          </ac:spMkLst>
        </pc:spChg>
      </pc:sldChg>
      <pc:sldChg chg="add">
        <pc:chgData name="Dimitar Zahariev" userId="b84e4ebc77879e88" providerId="LiveId" clId="{3700EFBF-A6B9-418E-AEF0-C811B61A28C1}" dt="2019-12-01T15:39:48.644" v="1261"/>
        <pc:sldMkLst>
          <pc:docMk/>
          <pc:sldMk cId="2914857172" sldId="708"/>
        </pc:sldMkLst>
      </pc:sldChg>
      <pc:sldChg chg="addSp modSp add modAnim">
        <pc:chgData name="Dimitar Zahariev" userId="b84e4ebc77879e88" providerId="LiveId" clId="{3700EFBF-A6B9-418E-AEF0-C811B61A28C1}" dt="2019-12-03T08:46:57.458" v="14652" actId="20577"/>
        <pc:sldMkLst>
          <pc:docMk/>
          <pc:sldMk cId="124392679" sldId="709"/>
        </pc:sldMkLst>
        <pc:spChg chg="add mod">
          <ac:chgData name="Dimitar Zahariev" userId="b84e4ebc77879e88" providerId="LiveId" clId="{3700EFBF-A6B9-418E-AEF0-C811B61A28C1}" dt="2019-12-02T14:51:30.477" v="13932" actId="1582"/>
          <ac:spMkLst>
            <pc:docMk/>
            <pc:sldMk cId="124392679" sldId="709"/>
            <ac:spMk id="2" creationId="{C20DE9EC-AE77-4EE8-80CF-C2BFC2ACF666}"/>
          </ac:spMkLst>
        </pc:spChg>
        <pc:spChg chg="add mod">
          <ac:chgData name="Dimitar Zahariev" userId="b84e4ebc77879e88" providerId="LiveId" clId="{3700EFBF-A6B9-418E-AEF0-C811B61A28C1}" dt="2019-12-03T08:46:57.458" v="14652" actId="20577"/>
          <ac:spMkLst>
            <pc:docMk/>
            <pc:sldMk cId="124392679" sldId="709"/>
            <ac:spMk id="3" creationId="{2FE8FD69-A27D-4608-A2D9-9A8CC43E76CA}"/>
          </ac:spMkLst>
        </pc:spChg>
        <pc:spChg chg="mod">
          <ac:chgData name="Dimitar Zahariev" userId="b84e4ebc77879e88" providerId="LiveId" clId="{3700EFBF-A6B9-418E-AEF0-C811B61A28C1}" dt="2019-12-03T08:46:54.979" v="14651" actId="20577"/>
          <ac:spMkLst>
            <pc:docMk/>
            <pc:sldMk cId="124392679" sldId="709"/>
            <ac:spMk id="5" creationId="{25D4DC16-7C8F-4647-B097-E39063E1F4FD}"/>
          </ac:spMkLst>
        </pc:spChg>
      </pc:sldChg>
      <pc:sldChg chg="addSp modSp add modAnim">
        <pc:chgData name="Dimitar Zahariev" userId="b84e4ebc77879e88" providerId="LiveId" clId="{3700EFBF-A6B9-418E-AEF0-C811B61A28C1}" dt="2019-12-02T14:51:50.722" v="13938"/>
        <pc:sldMkLst>
          <pc:docMk/>
          <pc:sldMk cId="2881568439" sldId="710"/>
        </pc:sldMkLst>
        <pc:spChg chg="mod">
          <ac:chgData name="Dimitar Zahariev" userId="b84e4ebc77879e88" providerId="LiveId" clId="{3700EFBF-A6B9-418E-AEF0-C811B61A28C1}" dt="2019-12-01T17:50:38.444" v="4606" actId="20577"/>
          <ac:spMkLst>
            <pc:docMk/>
            <pc:sldMk cId="2881568439" sldId="710"/>
            <ac:spMk id="5" creationId="{25D4DC16-7C8F-4647-B097-E39063E1F4FD}"/>
          </ac:spMkLst>
        </pc:spChg>
        <pc:spChg chg="add mod">
          <ac:chgData name="Dimitar Zahariev" userId="b84e4ebc77879e88" providerId="LiveId" clId="{3700EFBF-A6B9-418E-AEF0-C811B61A28C1}" dt="2019-12-01T17:48:42.288" v="4460"/>
          <ac:spMkLst>
            <pc:docMk/>
            <pc:sldMk cId="2881568439" sldId="710"/>
            <ac:spMk id="6" creationId="{BA4A7289-76C1-442E-ADC1-6856D9F4C3F2}"/>
          </ac:spMkLst>
        </pc:spChg>
      </pc:sldChg>
      <pc:sldChg chg="addSp modSp add modAnim">
        <pc:chgData name="Dimitar Zahariev" userId="b84e4ebc77879e88" providerId="LiveId" clId="{3700EFBF-A6B9-418E-AEF0-C811B61A28C1}" dt="2019-12-02T14:52:51.410" v="13961"/>
        <pc:sldMkLst>
          <pc:docMk/>
          <pc:sldMk cId="119216020" sldId="711"/>
        </pc:sldMkLst>
        <pc:spChg chg="mod">
          <ac:chgData name="Dimitar Zahariev" userId="b84e4ebc77879e88" providerId="LiveId" clId="{3700EFBF-A6B9-418E-AEF0-C811B61A28C1}" dt="2019-12-01T16:56:06.104" v="3709" actId="113"/>
          <ac:spMkLst>
            <pc:docMk/>
            <pc:sldMk cId="119216020" sldId="711"/>
            <ac:spMk id="5" creationId="{25D4DC16-7C8F-4647-B097-E39063E1F4FD}"/>
          </ac:spMkLst>
        </pc:spChg>
        <pc:spChg chg="add mod">
          <ac:chgData name="Dimitar Zahariev" userId="b84e4ebc77879e88" providerId="LiveId" clId="{3700EFBF-A6B9-418E-AEF0-C811B61A28C1}" dt="2019-12-01T17:21:00.046" v="4009"/>
          <ac:spMkLst>
            <pc:docMk/>
            <pc:sldMk cId="119216020" sldId="711"/>
            <ac:spMk id="6" creationId="{26684FC6-A629-494D-AC02-C8D0A1BD3129}"/>
          </ac:spMkLst>
        </pc:spChg>
        <pc:spChg chg="add mod">
          <ac:chgData name="Dimitar Zahariev" userId="b84e4ebc77879e88" providerId="LiveId" clId="{3700EFBF-A6B9-418E-AEF0-C811B61A28C1}" dt="2019-12-01T16:51:31.798" v="3589" actId="1036"/>
          <ac:spMkLst>
            <pc:docMk/>
            <pc:sldMk cId="119216020" sldId="711"/>
            <ac:spMk id="7" creationId="{7A3B5F7A-8042-4BE7-84FF-F53309B76C19}"/>
          </ac:spMkLst>
        </pc:spChg>
        <pc:spChg chg="add mod">
          <ac:chgData name="Dimitar Zahariev" userId="b84e4ebc77879e88" providerId="LiveId" clId="{3700EFBF-A6B9-418E-AEF0-C811B61A28C1}" dt="2019-12-01T16:51:37.639" v="3601" actId="1036"/>
          <ac:spMkLst>
            <pc:docMk/>
            <pc:sldMk cId="119216020" sldId="711"/>
            <ac:spMk id="8" creationId="{E2E68AA6-65B9-437A-B0BF-7BCC6A34D067}"/>
          </ac:spMkLst>
        </pc:spChg>
      </pc:sldChg>
      <pc:sldChg chg="addSp delSp modSp add modAnim">
        <pc:chgData name="Dimitar Zahariev" userId="b84e4ebc77879e88" providerId="LiveId" clId="{3700EFBF-A6B9-418E-AEF0-C811B61A28C1}" dt="2019-12-02T14:53:26.676" v="13974"/>
        <pc:sldMkLst>
          <pc:docMk/>
          <pc:sldMk cId="1793222823" sldId="712"/>
        </pc:sldMkLst>
        <pc:spChg chg="add del mod">
          <ac:chgData name="Dimitar Zahariev" userId="b84e4ebc77879e88" providerId="LiveId" clId="{3700EFBF-A6B9-418E-AEF0-C811B61A28C1}" dt="2019-12-01T16:22:40.274" v="2730" actId="478"/>
          <ac:spMkLst>
            <pc:docMk/>
            <pc:sldMk cId="1793222823" sldId="712"/>
            <ac:spMk id="2" creationId="{65323DBB-A9A3-4A03-B052-8122380F0CD4}"/>
          </ac:spMkLst>
        </pc:spChg>
        <pc:spChg chg="mod">
          <ac:chgData name="Dimitar Zahariev" userId="b84e4ebc77879e88" providerId="LiveId" clId="{3700EFBF-A6B9-418E-AEF0-C811B61A28C1}" dt="2019-12-01T16:56:25.355" v="3724" actId="20577"/>
          <ac:spMkLst>
            <pc:docMk/>
            <pc:sldMk cId="1793222823" sldId="712"/>
            <ac:spMk id="5" creationId="{25D4DC16-7C8F-4647-B097-E39063E1F4FD}"/>
          </ac:spMkLst>
        </pc:spChg>
        <pc:spChg chg="add mod">
          <ac:chgData name="Dimitar Zahariev" userId="b84e4ebc77879e88" providerId="LiveId" clId="{3700EFBF-A6B9-418E-AEF0-C811B61A28C1}" dt="2019-12-01T17:19:54.431" v="4008"/>
          <ac:spMkLst>
            <pc:docMk/>
            <pc:sldMk cId="1793222823" sldId="712"/>
            <ac:spMk id="6" creationId="{9332AA6B-00B2-45D0-9AC3-0DD8E4D178D4}"/>
          </ac:spMkLst>
        </pc:spChg>
        <pc:spChg chg="add mod">
          <ac:chgData name="Dimitar Zahariev" userId="b84e4ebc77879e88" providerId="LiveId" clId="{3700EFBF-A6B9-418E-AEF0-C811B61A28C1}" dt="2019-12-01T16:53:57.586" v="3704" actId="1036"/>
          <ac:spMkLst>
            <pc:docMk/>
            <pc:sldMk cId="1793222823" sldId="712"/>
            <ac:spMk id="7" creationId="{963D127E-D21F-40DE-B200-1E6255CBC0E7}"/>
          </ac:spMkLst>
        </pc:spChg>
        <pc:spChg chg="add mod">
          <ac:chgData name="Dimitar Zahariev" userId="b84e4ebc77879e88" providerId="LiveId" clId="{3700EFBF-A6B9-418E-AEF0-C811B61A28C1}" dt="2019-12-01T16:58:02.137" v="3729" actId="20577"/>
          <ac:spMkLst>
            <pc:docMk/>
            <pc:sldMk cId="1793222823" sldId="712"/>
            <ac:spMk id="8" creationId="{EE9EEC41-73F4-4D80-8015-8A2D98D01980}"/>
          </ac:spMkLst>
        </pc:spChg>
      </pc:sldChg>
      <pc:sldChg chg="addSp modSp add modAnim">
        <pc:chgData name="Dimitar Zahariev" userId="b84e4ebc77879e88" providerId="LiveId" clId="{3700EFBF-A6B9-418E-AEF0-C811B61A28C1}" dt="2019-12-02T14:55:57.762" v="13978"/>
        <pc:sldMkLst>
          <pc:docMk/>
          <pc:sldMk cId="1900185108" sldId="713"/>
        </pc:sldMkLst>
        <pc:spChg chg="mod">
          <ac:chgData name="Dimitar Zahariev" userId="b84e4ebc77879e88" providerId="LiveId" clId="{3700EFBF-A6B9-418E-AEF0-C811B61A28C1}" dt="2019-12-01T17:11:00.280" v="3831" actId="20577"/>
          <ac:spMkLst>
            <pc:docMk/>
            <pc:sldMk cId="1900185108" sldId="713"/>
            <ac:spMk id="4" creationId="{D7702113-46B5-44FF-AE34-AED42A801FFF}"/>
          </ac:spMkLst>
        </pc:spChg>
        <pc:spChg chg="mod">
          <ac:chgData name="Dimitar Zahariev" userId="b84e4ebc77879e88" providerId="LiveId" clId="{3700EFBF-A6B9-418E-AEF0-C811B61A28C1}" dt="2019-12-01T17:17:34.133" v="3984" actId="20577"/>
          <ac:spMkLst>
            <pc:docMk/>
            <pc:sldMk cId="1900185108" sldId="713"/>
            <ac:spMk id="5" creationId="{25D4DC16-7C8F-4647-B097-E39063E1F4FD}"/>
          </ac:spMkLst>
        </pc:spChg>
        <pc:spChg chg="add mod">
          <ac:chgData name="Dimitar Zahariev" userId="b84e4ebc77879e88" providerId="LiveId" clId="{3700EFBF-A6B9-418E-AEF0-C811B61A28C1}" dt="2019-12-01T17:18:08.679" v="4007" actId="20577"/>
          <ac:spMkLst>
            <pc:docMk/>
            <pc:sldMk cId="1900185108" sldId="713"/>
            <ac:spMk id="6" creationId="{21585817-825A-4F06-B061-BA6832855950}"/>
          </ac:spMkLst>
        </pc:spChg>
      </pc:sldChg>
      <pc:sldChg chg="modSp add">
        <pc:chgData name="Dimitar Zahariev" userId="b84e4ebc77879e88" providerId="LiveId" clId="{3700EFBF-A6B9-418E-AEF0-C811B61A28C1}" dt="2019-12-01T15:43:20.717" v="1480" actId="20577"/>
        <pc:sldMkLst>
          <pc:docMk/>
          <pc:sldMk cId="1177571149" sldId="714"/>
        </pc:sldMkLst>
        <pc:spChg chg="mod">
          <ac:chgData name="Dimitar Zahariev" userId="b84e4ebc77879e88" providerId="LiveId" clId="{3700EFBF-A6B9-418E-AEF0-C811B61A28C1}" dt="2019-12-01T15:42:47.208" v="1418" actId="20577"/>
          <ac:spMkLst>
            <pc:docMk/>
            <pc:sldMk cId="1177571149" sldId="714"/>
            <ac:spMk id="4" creationId="{BEB5BB41-09D4-4E9F-8C80-EE8709171CB3}"/>
          </ac:spMkLst>
        </pc:spChg>
        <pc:spChg chg="mod">
          <ac:chgData name="Dimitar Zahariev" userId="b84e4ebc77879e88" providerId="LiveId" clId="{3700EFBF-A6B9-418E-AEF0-C811B61A28C1}" dt="2019-12-01T15:43:20.717" v="1480" actId="20577"/>
          <ac:spMkLst>
            <pc:docMk/>
            <pc:sldMk cId="1177571149" sldId="714"/>
            <ac:spMk id="5" creationId="{11A1BDA3-1568-4FA9-867E-D3CB207F2824}"/>
          </ac:spMkLst>
        </pc:spChg>
      </pc:sldChg>
      <pc:sldChg chg="modSp add">
        <pc:chgData name="Dimitar Zahariev" userId="b84e4ebc77879e88" providerId="LiveId" clId="{3700EFBF-A6B9-418E-AEF0-C811B61A28C1}" dt="2019-12-01T17:26:26.440" v="4191" actId="313"/>
        <pc:sldMkLst>
          <pc:docMk/>
          <pc:sldMk cId="2311176215" sldId="715"/>
        </pc:sldMkLst>
        <pc:spChg chg="mod">
          <ac:chgData name="Dimitar Zahariev" userId="b84e4ebc77879e88" providerId="LiveId" clId="{3700EFBF-A6B9-418E-AEF0-C811B61A28C1}" dt="2019-12-01T17:26:26.440" v="4191" actId="313"/>
          <ac:spMkLst>
            <pc:docMk/>
            <pc:sldMk cId="2311176215" sldId="715"/>
            <ac:spMk id="4" creationId="{BEB5BB41-09D4-4E9F-8C80-EE8709171CB3}"/>
          </ac:spMkLst>
        </pc:spChg>
        <pc:spChg chg="mod">
          <ac:chgData name="Dimitar Zahariev" userId="b84e4ebc77879e88" providerId="LiveId" clId="{3700EFBF-A6B9-418E-AEF0-C811B61A28C1}" dt="2019-12-01T17:26:21.041" v="4190" actId="20577"/>
          <ac:spMkLst>
            <pc:docMk/>
            <pc:sldMk cId="2311176215" sldId="715"/>
            <ac:spMk id="5" creationId="{11A1BDA3-1568-4FA9-867E-D3CB207F2824}"/>
          </ac:spMkLst>
        </pc:spChg>
      </pc:sldChg>
      <pc:sldChg chg="addSp modSp add modAnim">
        <pc:chgData name="Dimitar Zahariev" userId="b84e4ebc77879e88" providerId="LiveId" clId="{3700EFBF-A6B9-418E-AEF0-C811B61A28C1}" dt="2019-12-02T14:56:38.903" v="13993"/>
        <pc:sldMkLst>
          <pc:docMk/>
          <pc:sldMk cId="252777691" sldId="716"/>
        </pc:sldMkLst>
        <pc:spChg chg="mod">
          <ac:chgData name="Dimitar Zahariev" userId="b84e4ebc77879e88" providerId="LiveId" clId="{3700EFBF-A6B9-418E-AEF0-C811B61A28C1}" dt="2019-12-01T15:42:27.841" v="1394" actId="20577"/>
          <ac:spMkLst>
            <pc:docMk/>
            <pc:sldMk cId="252777691" sldId="716"/>
            <ac:spMk id="4" creationId="{D7702113-46B5-44FF-AE34-AED42A801FFF}"/>
          </ac:spMkLst>
        </pc:spChg>
        <pc:spChg chg="mod">
          <ac:chgData name="Dimitar Zahariev" userId="b84e4ebc77879e88" providerId="LiveId" clId="{3700EFBF-A6B9-418E-AEF0-C811B61A28C1}" dt="2019-12-01T16:02:05.745" v="1756" actId="20577"/>
          <ac:spMkLst>
            <pc:docMk/>
            <pc:sldMk cId="252777691" sldId="716"/>
            <ac:spMk id="5" creationId="{25D4DC16-7C8F-4647-B097-E39063E1F4FD}"/>
          </ac:spMkLst>
        </pc:spChg>
        <pc:spChg chg="add mod">
          <ac:chgData name="Dimitar Zahariev" userId="b84e4ebc77879e88" providerId="LiveId" clId="{3700EFBF-A6B9-418E-AEF0-C811B61A28C1}" dt="2019-12-01T17:39:12.104" v="4402"/>
          <ac:spMkLst>
            <pc:docMk/>
            <pc:sldMk cId="252777691" sldId="716"/>
            <ac:spMk id="6" creationId="{C0E5A3D3-2069-48A4-BBDA-F665E4ABC03A}"/>
          </ac:spMkLst>
        </pc:spChg>
        <pc:spChg chg="add mod">
          <ac:chgData name="Dimitar Zahariev" userId="b84e4ebc77879e88" providerId="LiveId" clId="{3700EFBF-A6B9-418E-AEF0-C811B61A28C1}" dt="2019-12-01T17:39:44.424" v="4410" actId="20577"/>
          <ac:spMkLst>
            <pc:docMk/>
            <pc:sldMk cId="252777691" sldId="716"/>
            <ac:spMk id="7" creationId="{AC2955D2-6137-401C-B46B-7938D233B5EC}"/>
          </ac:spMkLst>
        </pc:spChg>
      </pc:sldChg>
      <pc:sldChg chg="addSp modSp add modAnim">
        <pc:chgData name="Dimitar Zahariev" userId="b84e4ebc77879e88" providerId="LiveId" clId="{3700EFBF-A6B9-418E-AEF0-C811B61A28C1}" dt="2019-12-02T14:56:57.519" v="14002"/>
        <pc:sldMkLst>
          <pc:docMk/>
          <pc:sldMk cId="3930653115" sldId="717"/>
        </pc:sldMkLst>
        <pc:spChg chg="mod">
          <ac:chgData name="Dimitar Zahariev" userId="b84e4ebc77879e88" providerId="LiveId" clId="{3700EFBF-A6B9-418E-AEF0-C811B61A28C1}" dt="2019-12-01T17:26:16.764" v="4188" actId="20577"/>
          <ac:spMkLst>
            <pc:docMk/>
            <pc:sldMk cId="3930653115" sldId="717"/>
            <ac:spMk id="4" creationId="{D7702113-46B5-44FF-AE34-AED42A801FFF}"/>
          </ac:spMkLst>
        </pc:spChg>
        <pc:spChg chg="mod">
          <ac:chgData name="Dimitar Zahariev" userId="b84e4ebc77879e88" providerId="LiveId" clId="{3700EFBF-A6B9-418E-AEF0-C811B61A28C1}" dt="2019-12-01T17:27:58.403" v="4198" actId="20577"/>
          <ac:spMkLst>
            <pc:docMk/>
            <pc:sldMk cId="3930653115" sldId="717"/>
            <ac:spMk id="5" creationId="{25D4DC16-7C8F-4647-B097-E39063E1F4FD}"/>
          </ac:spMkLst>
        </pc:spChg>
        <pc:spChg chg="add mod">
          <ac:chgData name="Dimitar Zahariev" userId="b84e4ebc77879e88" providerId="LiveId" clId="{3700EFBF-A6B9-418E-AEF0-C811B61A28C1}" dt="2019-12-01T17:38:59.903" v="4399"/>
          <ac:spMkLst>
            <pc:docMk/>
            <pc:sldMk cId="3930653115" sldId="717"/>
            <ac:spMk id="6" creationId="{A8E7E5E1-19E6-4F29-B580-2A46E704293D}"/>
          </ac:spMkLst>
        </pc:spChg>
        <pc:spChg chg="add mod">
          <ac:chgData name="Dimitar Zahariev" userId="b84e4ebc77879e88" providerId="LiveId" clId="{3700EFBF-A6B9-418E-AEF0-C811B61A28C1}" dt="2019-12-01T17:40:03.634" v="4418" actId="20577"/>
          <ac:spMkLst>
            <pc:docMk/>
            <pc:sldMk cId="3930653115" sldId="717"/>
            <ac:spMk id="7" creationId="{756FA07D-9F78-4188-AA81-A1B87097A951}"/>
          </ac:spMkLst>
        </pc:spChg>
      </pc:sldChg>
      <pc:sldChg chg="modSp add del">
        <pc:chgData name="Dimitar Zahariev" userId="b84e4ebc77879e88" providerId="LiveId" clId="{3700EFBF-A6B9-418E-AEF0-C811B61A28C1}" dt="2019-12-01T17:30:52.919" v="4232" actId="2696"/>
        <pc:sldMkLst>
          <pc:docMk/>
          <pc:sldMk cId="1816291914" sldId="718"/>
        </pc:sldMkLst>
        <pc:spChg chg="mod">
          <ac:chgData name="Dimitar Zahariev" userId="b84e4ebc77879e88" providerId="LiveId" clId="{3700EFBF-A6B9-418E-AEF0-C811B61A28C1}" dt="2019-12-01T15:42:34.352" v="1405" actId="20577"/>
          <ac:spMkLst>
            <pc:docMk/>
            <pc:sldMk cId="1816291914" sldId="718"/>
            <ac:spMk id="4" creationId="{D7702113-46B5-44FF-AE34-AED42A801FFF}"/>
          </ac:spMkLst>
        </pc:spChg>
      </pc:sldChg>
      <pc:sldChg chg="addSp modSp add modAnim">
        <pc:chgData name="Dimitar Zahariev" userId="b84e4ebc77879e88" providerId="LiveId" clId="{3700EFBF-A6B9-418E-AEF0-C811B61A28C1}" dt="2019-12-03T08:47:03.584" v="14653" actId="20577"/>
        <pc:sldMkLst>
          <pc:docMk/>
          <pc:sldMk cId="4241398349" sldId="719"/>
        </pc:sldMkLst>
        <pc:spChg chg="mod">
          <ac:chgData name="Dimitar Zahariev" userId="b84e4ebc77879e88" providerId="LiveId" clId="{3700EFBF-A6B9-418E-AEF0-C811B61A28C1}" dt="2019-12-03T08:47:03.584" v="14653" actId="20577"/>
          <ac:spMkLst>
            <pc:docMk/>
            <pc:sldMk cId="4241398349" sldId="719"/>
            <ac:spMk id="4" creationId="{D7702113-46B5-44FF-AE34-AED42A801FFF}"/>
          </ac:spMkLst>
        </pc:spChg>
        <pc:spChg chg="mod">
          <ac:chgData name="Dimitar Zahariev" userId="b84e4ebc77879e88" providerId="LiveId" clId="{3700EFBF-A6B9-418E-AEF0-C811B61A28C1}" dt="2019-12-01T16:41:23.209" v="3182" actId="20577"/>
          <ac:spMkLst>
            <pc:docMk/>
            <pc:sldMk cId="4241398349" sldId="719"/>
            <ac:spMk id="5" creationId="{25D4DC16-7C8F-4647-B097-E39063E1F4FD}"/>
          </ac:spMkLst>
        </pc:spChg>
        <pc:spChg chg="add mod">
          <ac:chgData name="Dimitar Zahariev" userId="b84e4ebc77879e88" providerId="LiveId" clId="{3700EFBF-A6B9-418E-AEF0-C811B61A28C1}" dt="2019-12-01T16:31:52.243" v="2958"/>
          <ac:spMkLst>
            <pc:docMk/>
            <pc:sldMk cId="4241398349" sldId="719"/>
            <ac:spMk id="6" creationId="{006AA2BA-FCBC-4803-A0F8-0F48213EF763}"/>
          </ac:spMkLst>
        </pc:spChg>
        <pc:spChg chg="add mod">
          <ac:chgData name="Dimitar Zahariev" userId="b84e4ebc77879e88" providerId="LiveId" clId="{3700EFBF-A6B9-418E-AEF0-C811B61A28C1}" dt="2019-12-01T16:42:08.740" v="3210" actId="1076"/>
          <ac:spMkLst>
            <pc:docMk/>
            <pc:sldMk cId="4241398349" sldId="719"/>
            <ac:spMk id="7" creationId="{CD005495-9170-4805-A109-34699B0D1CA2}"/>
          </ac:spMkLst>
        </pc:spChg>
      </pc:sldChg>
      <pc:sldChg chg="add modAnim">
        <pc:chgData name="Dimitar Zahariev" userId="b84e4ebc77879e88" providerId="LiveId" clId="{3700EFBF-A6B9-418E-AEF0-C811B61A28C1}" dt="2019-12-02T14:56:07.513" v="13982"/>
        <pc:sldMkLst>
          <pc:docMk/>
          <pc:sldMk cId="714116626" sldId="720"/>
        </pc:sldMkLst>
      </pc:sldChg>
      <pc:sldChg chg="modSp add modAnim">
        <pc:chgData name="Dimitar Zahariev" userId="b84e4ebc77879e88" providerId="LiveId" clId="{3700EFBF-A6B9-418E-AEF0-C811B61A28C1}" dt="2019-12-02T14:57:12.606" v="14009"/>
        <pc:sldMkLst>
          <pc:docMk/>
          <pc:sldMk cId="2476974398" sldId="721"/>
        </pc:sldMkLst>
        <pc:spChg chg="mod">
          <ac:chgData name="Dimitar Zahariev" userId="b84e4ebc77879e88" providerId="LiveId" clId="{3700EFBF-A6B9-418E-AEF0-C811B61A28C1}" dt="2019-12-01T17:30:59.319" v="4249" actId="20577"/>
          <ac:spMkLst>
            <pc:docMk/>
            <pc:sldMk cId="2476974398" sldId="721"/>
            <ac:spMk id="4" creationId="{D7702113-46B5-44FF-AE34-AED42A801FFF}"/>
          </ac:spMkLst>
        </pc:spChg>
        <pc:spChg chg="mod">
          <ac:chgData name="Dimitar Zahariev" userId="b84e4ebc77879e88" providerId="LiveId" clId="{3700EFBF-A6B9-418E-AEF0-C811B61A28C1}" dt="2019-12-01T17:38:19.223" v="4391" actId="20577"/>
          <ac:spMkLst>
            <pc:docMk/>
            <pc:sldMk cId="2476974398" sldId="721"/>
            <ac:spMk id="5" creationId="{25D4DC16-7C8F-4647-B097-E39063E1F4FD}"/>
          </ac:spMkLst>
        </pc:spChg>
        <pc:spChg chg="mod">
          <ac:chgData name="Dimitar Zahariev" userId="b84e4ebc77879e88" providerId="LiveId" clId="{3700EFBF-A6B9-418E-AEF0-C811B61A28C1}" dt="2019-12-01T17:35:22.024" v="4361" actId="20577"/>
          <ac:spMkLst>
            <pc:docMk/>
            <pc:sldMk cId="2476974398" sldId="721"/>
            <ac:spMk id="6" creationId="{A8E7E5E1-19E6-4F29-B580-2A46E704293D}"/>
          </ac:spMkLst>
        </pc:spChg>
        <pc:spChg chg="mod">
          <ac:chgData name="Dimitar Zahariev" userId="b84e4ebc77879e88" providerId="LiveId" clId="{3700EFBF-A6B9-418E-AEF0-C811B61A28C1}" dt="2019-12-01T17:38:37.925" v="4396" actId="113"/>
          <ac:spMkLst>
            <pc:docMk/>
            <pc:sldMk cId="2476974398" sldId="721"/>
            <ac:spMk id="7" creationId="{756FA07D-9F78-4188-AA81-A1B87097A951}"/>
          </ac:spMkLst>
        </pc:spChg>
      </pc:sldChg>
      <pc:sldChg chg="addSp modSp add modAnim">
        <pc:chgData name="Dimitar Zahariev" userId="b84e4ebc77879e88" providerId="LiveId" clId="{3700EFBF-A6B9-418E-AEF0-C811B61A28C1}" dt="2019-12-02T14:50:30.580" v="13909"/>
        <pc:sldMkLst>
          <pc:docMk/>
          <pc:sldMk cId="3867363491" sldId="722"/>
        </pc:sldMkLst>
        <pc:spChg chg="mod">
          <ac:chgData name="Dimitar Zahariev" userId="b84e4ebc77879e88" providerId="LiveId" clId="{3700EFBF-A6B9-418E-AEF0-C811B61A28C1}" dt="2019-12-02T01:49:06.112" v="12091" actId="20577"/>
          <ac:spMkLst>
            <pc:docMk/>
            <pc:sldMk cId="3867363491" sldId="722"/>
            <ac:spMk id="4" creationId="{D7702113-46B5-44FF-AE34-AED42A801FFF}"/>
          </ac:spMkLst>
        </pc:spChg>
        <pc:spChg chg="mod">
          <ac:chgData name="Dimitar Zahariev" userId="b84e4ebc77879e88" providerId="LiveId" clId="{3700EFBF-A6B9-418E-AEF0-C811B61A28C1}" dt="2019-12-02T02:02:32.725" v="12580" actId="20577"/>
          <ac:spMkLst>
            <pc:docMk/>
            <pc:sldMk cId="3867363491" sldId="722"/>
            <ac:spMk id="5" creationId="{25D4DC16-7C8F-4647-B097-E39063E1F4FD}"/>
          </ac:spMkLst>
        </pc:spChg>
        <pc:spChg chg="add mod">
          <ac:chgData name="Dimitar Zahariev" userId="b84e4ebc77879e88" providerId="LiveId" clId="{3700EFBF-A6B9-418E-AEF0-C811B61A28C1}" dt="2019-12-02T01:53:37.248" v="12157" actId="14100"/>
          <ac:spMkLst>
            <pc:docMk/>
            <pc:sldMk cId="3867363491" sldId="722"/>
            <ac:spMk id="6" creationId="{931D8B6F-B85F-45EC-8E94-546DBD19E39D}"/>
          </ac:spMkLst>
        </pc:spChg>
      </pc:sldChg>
      <pc:sldChg chg="modSp add">
        <pc:chgData name="Dimitar Zahariev" userId="b84e4ebc77879e88" providerId="LiveId" clId="{3700EFBF-A6B9-418E-AEF0-C811B61A28C1}" dt="2019-12-01T22:56:03.946" v="8666" actId="20577"/>
        <pc:sldMkLst>
          <pc:docMk/>
          <pc:sldMk cId="1517662865" sldId="723"/>
        </pc:sldMkLst>
        <pc:spChg chg="mod">
          <ac:chgData name="Dimitar Zahariev" userId="b84e4ebc77879e88" providerId="LiveId" clId="{3700EFBF-A6B9-418E-AEF0-C811B61A28C1}" dt="2019-12-01T18:10:38.035" v="4751" actId="20577"/>
          <ac:spMkLst>
            <pc:docMk/>
            <pc:sldMk cId="1517662865" sldId="723"/>
            <ac:spMk id="4" creationId="{BEB5BB41-09D4-4E9F-8C80-EE8709171CB3}"/>
          </ac:spMkLst>
        </pc:spChg>
        <pc:spChg chg="mod">
          <ac:chgData name="Dimitar Zahariev" userId="b84e4ebc77879e88" providerId="LiveId" clId="{3700EFBF-A6B9-418E-AEF0-C811B61A28C1}" dt="2019-12-01T22:56:03.946" v="8666" actId="20577"/>
          <ac:spMkLst>
            <pc:docMk/>
            <pc:sldMk cId="1517662865" sldId="723"/>
            <ac:spMk id="5" creationId="{11A1BDA3-1568-4FA9-867E-D3CB207F2824}"/>
          </ac:spMkLst>
        </pc:spChg>
      </pc:sldChg>
      <pc:sldChg chg="addSp delSp modSp add modAnim">
        <pc:chgData name="Dimitar Zahariev" userId="b84e4ebc77879e88" providerId="LiveId" clId="{3700EFBF-A6B9-418E-AEF0-C811B61A28C1}" dt="2019-12-02T19:19:49.861" v="14650"/>
        <pc:sldMkLst>
          <pc:docMk/>
          <pc:sldMk cId="500513785" sldId="724"/>
        </pc:sldMkLst>
        <pc:spChg chg="mod">
          <ac:chgData name="Dimitar Zahariev" userId="b84e4ebc77879e88" providerId="LiveId" clId="{3700EFBF-A6B9-418E-AEF0-C811B61A28C1}" dt="2019-12-01T22:23:27.670" v="7818" actId="20577"/>
          <ac:spMkLst>
            <pc:docMk/>
            <pc:sldMk cId="500513785" sldId="724"/>
            <ac:spMk id="4" creationId="{D7702113-46B5-44FF-AE34-AED42A801FFF}"/>
          </ac:spMkLst>
        </pc:spChg>
        <pc:spChg chg="del mod">
          <ac:chgData name="Dimitar Zahariev" userId="b84e4ebc77879e88" providerId="LiveId" clId="{3700EFBF-A6B9-418E-AEF0-C811B61A28C1}" dt="2019-12-01T22:25:23.398" v="7857" actId="478"/>
          <ac:spMkLst>
            <pc:docMk/>
            <pc:sldMk cId="500513785" sldId="724"/>
            <ac:spMk id="5" creationId="{25D4DC16-7C8F-4647-B097-E39063E1F4FD}"/>
          </ac:spMkLst>
        </pc:spChg>
        <pc:spChg chg="add del">
          <ac:chgData name="Dimitar Zahariev" userId="b84e4ebc77879e88" providerId="LiveId" clId="{3700EFBF-A6B9-418E-AEF0-C811B61A28C1}" dt="2019-12-01T22:23:32.546" v="7820"/>
          <ac:spMkLst>
            <pc:docMk/>
            <pc:sldMk cId="500513785" sldId="724"/>
            <ac:spMk id="6" creationId="{A241320C-5A00-42B8-8B2F-8CFD0A9F7EFF}"/>
          </ac:spMkLst>
        </pc:spChg>
        <pc:spChg chg="add del">
          <ac:chgData name="Dimitar Zahariev" userId="b84e4ebc77879e88" providerId="LiveId" clId="{3700EFBF-A6B9-418E-AEF0-C811B61A28C1}" dt="2019-12-01T22:23:32.546" v="7820"/>
          <ac:spMkLst>
            <pc:docMk/>
            <pc:sldMk cId="500513785" sldId="724"/>
            <ac:spMk id="7" creationId="{6B8F7E1C-EC68-4F61-97F7-E07139936099}"/>
          </ac:spMkLst>
        </pc:spChg>
        <pc:spChg chg="add del">
          <ac:chgData name="Dimitar Zahariev" userId="b84e4ebc77879e88" providerId="LiveId" clId="{3700EFBF-A6B9-418E-AEF0-C811B61A28C1}" dt="2019-12-01T22:23:32.546" v="7820"/>
          <ac:spMkLst>
            <pc:docMk/>
            <pc:sldMk cId="500513785" sldId="724"/>
            <ac:spMk id="8" creationId="{251F96ED-22AF-460C-A13E-45702680E101}"/>
          </ac:spMkLst>
        </pc:spChg>
        <pc:spChg chg="add del">
          <ac:chgData name="Dimitar Zahariev" userId="b84e4ebc77879e88" providerId="LiveId" clId="{3700EFBF-A6B9-418E-AEF0-C811B61A28C1}" dt="2019-12-01T22:23:32.546" v="7820"/>
          <ac:spMkLst>
            <pc:docMk/>
            <pc:sldMk cId="500513785" sldId="724"/>
            <ac:spMk id="9" creationId="{168ECBDC-D079-4511-B29E-AB07848E8115}"/>
          </ac:spMkLst>
        </pc:spChg>
        <pc:spChg chg="add del">
          <ac:chgData name="Dimitar Zahariev" userId="b84e4ebc77879e88" providerId="LiveId" clId="{3700EFBF-A6B9-418E-AEF0-C811B61A28C1}" dt="2019-12-01T22:23:32.546" v="7820"/>
          <ac:spMkLst>
            <pc:docMk/>
            <pc:sldMk cId="500513785" sldId="724"/>
            <ac:spMk id="10" creationId="{BA146B31-777B-4C78-ADFD-750AB7432F23}"/>
          </ac:spMkLst>
        </pc:spChg>
        <pc:spChg chg="add del">
          <ac:chgData name="Dimitar Zahariev" userId="b84e4ebc77879e88" providerId="LiveId" clId="{3700EFBF-A6B9-418E-AEF0-C811B61A28C1}" dt="2019-12-01T22:23:32.546" v="7820"/>
          <ac:spMkLst>
            <pc:docMk/>
            <pc:sldMk cId="500513785" sldId="724"/>
            <ac:spMk id="11" creationId="{4ABA5065-0259-46AF-97FE-4D5E363F45D8}"/>
          </ac:spMkLst>
        </pc:spChg>
        <pc:spChg chg="add del">
          <ac:chgData name="Dimitar Zahariev" userId="b84e4ebc77879e88" providerId="LiveId" clId="{3700EFBF-A6B9-418E-AEF0-C811B61A28C1}" dt="2019-12-01T22:23:32.546" v="7820"/>
          <ac:spMkLst>
            <pc:docMk/>
            <pc:sldMk cId="500513785" sldId="724"/>
            <ac:spMk id="12" creationId="{BB1F53C3-CE00-4FD7-8FA7-3F30D47FFD2A}"/>
          </ac:spMkLst>
        </pc:spChg>
        <pc:spChg chg="add del">
          <ac:chgData name="Dimitar Zahariev" userId="b84e4ebc77879e88" providerId="LiveId" clId="{3700EFBF-A6B9-418E-AEF0-C811B61A28C1}" dt="2019-12-01T22:23:32.546" v="7820"/>
          <ac:spMkLst>
            <pc:docMk/>
            <pc:sldMk cId="500513785" sldId="724"/>
            <ac:spMk id="13" creationId="{0B87AEA5-E336-443F-A12A-E70D6DF4F13E}"/>
          </ac:spMkLst>
        </pc:spChg>
        <pc:spChg chg="add del">
          <ac:chgData name="Dimitar Zahariev" userId="b84e4ebc77879e88" providerId="LiveId" clId="{3700EFBF-A6B9-418E-AEF0-C811B61A28C1}" dt="2019-12-01T22:23:32.546" v="7820"/>
          <ac:spMkLst>
            <pc:docMk/>
            <pc:sldMk cId="500513785" sldId="724"/>
            <ac:spMk id="14" creationId="{5710A916-DDA4-4D2F-8D80-D016AFD4CBD3}"/>
          </ac:spMkLst>
        </pc:spChg>
        <pc:spChg chg="add del mod">
          <ac:chgData name="Dimitar Zahariev" userId="b84e4ebc77879e88" providerId="LiveId" clId="{3700EFBF-A6B9-418E-AEF0-C811B61A28C1}" dt="2019-12-01T22:25:24.526" v="7858" actId="478"/>
          <ac:spMkLst>
            <pc:docMk/>
            <pc:sldMk cId="500513785" sldId="724"/>
            <ac:spMk id="16" creationId="{A617FCBB-DB9D-4A09-9963-2F04F20C59A1}"/>
          </ac:spMkLst>
        </pc:spChg>
        <pc:spChg chg="add mod">
          <ac:chgData name="Dimitar Zahariev" userId="b84e4ebc77879e88" providerId="LiveId" clId="{3700EFBF-A6B9-418E-AEF0-C811B61A28C1}" dt="2019-12-01T22:29:36.665" v="7996" actId="1076"/>
          <ac:spMkLst>
            <pc:docMk/>
            <pc:sldMk cId="500513785" sldId="724"/>
            <ac:spMk id="17" creationId="{72965BB6-ECD2-4FCD-B584-E8E1C81BE391}"/>
          </ac:spMkLst>
        </pc:spChg>
        <pc:spChg chg="add mod">
          <ac:chgData name="Dimitar Zahariev" userId="b84e4ebc77879e88" providerId="LiveId" clId="{3700EFBF-A6B9-418E-AEF0-C811B61A28C1}" dt="2019-12-01T22:29:36.665" v="7996" actId="1076"/>
          <ac:spMkLst>
            <pc:docMk/>
            <pc:sldMk cId="500513785" sldId="724"/>
            <ac:spMk id="18" creationId="{A0AFCBB4-DD1B-45B5-B340-2EF4677D8AD8}"/>
          </ac:spMkLst>
        </pc:spChg>
        <pc:spChg chg="add mod">
          <ac:chgData name="Dimitar Zahariev" userId="b84e4ebc77879e88" providerId="LiveId" clId="{3700EFBF-A6B9-418E-AEF0-C811B61A28C1}" dt="2019-12-01T22:29:36.665" v="7996" actId="1076"/>
          <ac:spMkLst>
            <pc:docMk/>
            <pc:sldMk cId="500513785" sldId="724"/>
            <ac:spMk id="19" creationId="{7C1C68D3-AD5A-4922-8A31-FE8086CE66DB}"/>
          </ac:spMkLst>
        </pc:spChg>
        <pc:spChg chg="add mod">
          <ac:chgData name="Dimitar Zahariev" userId="b84e4ebc77879e88" providerId="LiveId" clId="{3700EFBF-A6B9-418E-AEF0-C811B61A28C1}" dt="2019-12-01T22:29:36.665" v="7996" actId="1076"/>
          <ac:spMkLst>
            <pc:docMk/>
            <pc:sldMk cId="500513785" sldId="724"/>
            <ac:spMk id="20" creationId="{9BC3C960-F7AF-429C-9D43-38D8B7063FF5}"/>
          </ac:spMkLst>
        </pc:spChg>
        <pc:spChg chg="add mod">
          <ac:chgData name="Dimitar Zahariev" userId="b84e4ebc77879e88" providerId="LiveId" clId="{3700EFBF-A6B9-418E-AEF0-C811B61A28C1}" dt="2019-12-01T22:29:36.665" v="7996" actId="1076"/>
          <ac:spMkLst>
            <pc:docMk/>
            <pc:sldMk cId="500513785" sldId="724"/>
            <ac:spMk id="21" creationId="{D9D6F801-9EB2-4FD6-8129-C7865BEC17EB}"/>
          </ac:spMkLst>
        </pc:spChg>
        <pc:picChg chg="add mod">
          <ac:chgData name="Dimitar Zahariev" userId="b84e4ebc77879e88" providerId="LiveId" clId="{3700EFBF-A6B9-418E-AEF0-C811B61A28C1}" dt="2019-12-01T22:25:03.832" v="7847" actId="1076"/>
          <ac:picMkLst>
            <pc:docMk/>
            <pc:sldMk cId="500513785" sldId="724"/>
            <ac:picMk id="3" creationId="{FC63E575-7296-4288-BC76-EB1CB8D6DBAA}"/>
          </ac:picMkLst>
        </pc:picChg>
      </pc:sldChg>
      <pc:sldChg chg="modSp add modAnim">
        <pc:chgData name="Dimitar Zahariev" userId="b84e4ebc77879e88" providerId="LiveId" clId="{3700EFBF-A6B9-418E-AEF0-C811B61A28C1}" dt="2019-12-02T14:39:11.572" v="13760"/>
        <pc:sldMkLst>
          <pc:docMk/>
          <pc:sldMk cId="2877116737" sldId="725"/>
        </pc:sldMkLst>
        <pc:spChg chg="mod">
          <ac:chgData name="Dimitar Zahariev" userId="b84e4ebc77879e88" providerId="LiveId" clId="{3700EFBF-A6B9-418E-AEF0-C811B61A28C1}" dt="2019-12-01T22:30:36.815" v="8066" actId="20577"/>
          <ac:spMkLst>
            <pc:docMk/>
            <pc:sldMk cId="2877116737" sldId="725"/>
            <ac:spMk id="4" creationId="{D7702113-46B5-44FF-AE34-AED42A801FFF}"/>
          </ac:spMkLst>
        </pc:spChg>
        <pc:spChg chg="mod">
          <ac:chgData name="Dimitar Zahariev" userId="b84e4ebc77879e88" providerId="LiveId" clId="{3700EFBF-A6B9-418E-AEF0-C811B61A28C1}" dt="2019-12-02T02:14:25.168" v="12807" actId="113"/>
          <ac:spMkLst>
            <pc:docMk/>
            <pc:sldMk cId="2877116737" sldId="725"/>
            <ac:spMk id="5" creationId="{25D4DC16-7C8F-4647-B097-E39063E1F4FD}"/>
          </ac:spMkLst>
        </pc:spChg>
      </pc:sldChg>
      <pc:sldChg chg="modSp add ord modAnim">
        <pc:chgData name="Dimitar Zahariev" userId="b84e4ebc77879e88" providerId="LiveId" clId="{3700EFBF-A6B9-418E-AEF0-C811B61A28C1}" dt="2019-12-02T14:42:59.336" v="13814"/>
        <pc:sldMkLst>
          <pc:docMk/>
          <pc:sldMk cId="1690613444" sldId="726"/>
        </pc:sldMkLst>
        <pc:spChg chg="mod">
          <ac:chgData name="Dimitar Zahariev" userId="b84e4ebc77879e88" providerId="LiveId" clId="{3700EFBF-A6B9-418E-AEF0-C811B61A28C1}" dt="2019-12-01T23:06:38.653" v="8876" actId="20577"/>
          <ac:spMkLst>
            <pc:docMk/>
            <pc:sldMk cId="1690613444" sldId="726"/>
            <ac:spMk id="4" creationId="{D7702113-46B5-44FF-AE34-AED42A801FFF}"/>
          </ac:spMkLst>
        </pc:spChg>
        <pc:spChg chg="mod">
          <ac:chgData name="Dimitar Zahariev" userId="b84e4ebc77879e88" providerId="LiveId" clId="{3700EFBF-A6B9-418E-AEF0-C811B61A28C1}" dt="2019-12-02T14:42:01.167" v="13798" actId="20577"/>
          <ac:spMkLst>
            <pc:docMk/>
            <pc:sldMk cId="1690613444" sldId="726"/>
            <ac:spMk id="5" creationId="{25D4DC16-7C8F-4647-B097-E39063E1F4FD}"/>
          </ac:spMkLst>
        </pc:spChg>
      </pc:sldChg>
      <pc:sldChg chg="modSp add modAnim">
        <pc:chgData name="Dimitar Zahariev" userId="b84e4ebc77879e88" providerId="LiveId" clId="{3700EFBF-A6B9-418E-AEF0-C811B61A28C1}" dt="2019-12-02T14:36:31.624" v="13716"/>
        <pc:sldMkLst>
          <pc:docMk/>
          <pc:sldMk cId="786897904" sldId="727"/>
        </pc:sldMkLst>
        <pc:spChg chg="mod">
          <ac:chgData name="Dimitar Zahariev" userId="b84e4ebc77879e88" providerId="LiveId" clId="{3700EFBF-A6B9-418E-AEF0-C811B61A28C1}" dt="2019-12-01T20:39:28.796" v="4760" actId="20577"/>
          <ac:spMkLst>
            <pc:docMk/>
            <pc:sldMk cId="786897904" sldId="727"/>
            <ac:spMk id="4" creationId="{D7702113-46B5-44FF-AE34-AED42A801FFF}"/>
          </ac:spMkLst>
        </pc:spChg>
        <pc:spChg chg="mod">
          <ac:chgData name="Dimitar Zahariev" userId="b84e4ebc77879e88" providerId="LiveId" clId="{3700EFBF-A6B9-418E-AEF0-C811B61A28C1}" dt="2019-12-01T21:56:44.542" v="7534" actId="20577"/>
          <ac:spMkLst>
            <pc:docMk/>
            <pc:sldMk cId="786897904" sldId="727"/>
            <ac:spMk id="5" creationId="{25D4DC16-7C8F-4647-B097-E39063E1F4FD}"/>
          </ac:spMkLst>
        </pc:spChg>
      </pc:sldChg>
      <pc:sldChg chg="modSp add modAnim">
        <pc:chgData name="Dimitar Zahariev" userId="b84e4ebc77879e88" providerId="LiveId" clId="{3700EFBF-A6B9-418E-AEF0-C811B61A28C1}" dt="2019-12-02T14:36:38.227" v="13718"/>
        <pc:sldMkLst>
          <pc:docMk/>
          <pc:sldMk cId="965342604" sldId="728"/>
        </pc:sldMkLst>
        <pc:spChg chg="mod">
          <ac:chgData name="Dimitar Zahariev" userId="b84e4ebc77879e88" providerId="LiveId" clId="{3700EFBF-A6B9-418E-AEF0-C811B61A28C1}" dt="2019-12-01T20:39:35.674" v="4768" actId="20577"/>
          <ac:spMkLst>
            <pc:docMk/>
            <pc:sldMk cId="965342604" sldId="728"/>
            <ac:spMk id="4" creationId="{D7702113-46B5-44FF-AE34-AED42A801FFF}"/>
          </ac:spMkLst>
        </pc:spChg>
        <pc:spChg chg="mod">
          <ac:chgData name="Dimitar Zahariev" userId="b84e4ebc77879e88" providerId="LiveId" clId="{3700EFBF-A6B9-418E-AEF0-C811B61A28C1}" dt="2019-12-01T21:49:11.742" v="7249" actId="20577"/>
          <ac:spMkLst>
            <pc:docMk/>
            <pc:sldMk cId="965342604" sldId="728"/>
            <ac:spMk id="5" creationId="{25D4DC16-7C8F-4647-B097-E39063E1F4FD}"/>
          </ac:spMkLst>
        </pc:spChg>
      </pc:sldChg>
      <pc:sldChg chg="modSp add modAnim">
        <pc:chgData name="Dimitar Zahariev" userId="b84e4ebc77879e88" providerId="LiveId" clId="{3700EFBF-A6B9-418E-AEF0-C811B61A28C1}" dt="2019-12-02T14:36:43.652" v="13720"/>
        <pc:sldMkLst>
          <pc:docMk/>
          <pc:sldMk cId="897861" sldId="729"/>
        </pc:sldMkLst>
        <pc:spChg chg="mod">
          <ac:chgData name="Dimitar Zahariev" userId="b84e4ebc77879e88" providerId="LiveId" clId="{3700EFBF-A6B9-418E-AEF0-C811B61A28C1}" dt="2019-12-01T20:39:42.095" v="4775" actId="20577"/>
          <ac:spMkLst>
            <pc:docMk/>
            <pc:sldMk cId="897861" sldId="729"/>
            <ac:spMk id="4" creationId="{D7702113-46B5-44FF-AE34-AED42A801FFF}"/>
          </ac:spMkLst>
        </pc:spChg>
        <pc:spChg chg="mod">
          <ac:chgData name="Dimitar Zahariev" userId="b84e4ebc77879e88" providerId="LiveId" clId="{3700EFBF-A6B9-418E-AEF0-C811B61A28C1}" dt="2019-12-01T21:55:16.075" v="7494" actId="5793"/>
          <ac:spMkLst>
            <pc:docMk/>
            <pc:sldMk cId="897861" sldId="729"/>
            <ac:spMk id="5" creationId="{25D4DC16-7C8F-4647-B097-E39063E1F4FD}"/>
          </ac:spMkLst>
        </pc:spChg>
      </pc:sldChg>
      <pc:sldChg chg="modSp add ord modAnim">
        <pc:chgData name="Dimitar Zahariev" userId="b84e4ebc77879e88" providerId="LiveId" clId="{3700EFBF-A6B9-418E-AEF0-C811B61A28C1}" dt="2019-12-02T14:33:22.687" v="13672"/>
        <pc:sldMkLst>
          <pc:docMk/>
          <pc:sldMk cId="1571730899" sldId="730"/>
        </pc:sldMkLst>
        <pc:spChg chg="mod">
          <ac:chgData name="Dimitar Zahariev" userId="b84e4ebc77879e88" providerId="LiveId" clId="{3700EFBF-A6B9-418E-AEF0-C811B61A28C1}" dt="2019-12-02T14:32:46.695" v="13656" actId="113"/>
          <ac:spMkLst>
            <pc:docMk/>
            <pc:sldMk cId="1571730899" sldId="730"/>
            <ac:spMk id="5" creationId="{25D4DC16-7C8F-4647-B097-E39063E1F4FD}"/>
          </ac:spMkLst>
        </pc:spChg>
      </pc:sldChg>
      <pc:sldChg chg="addSp modSp add modAnim">
        <pc:chgData name="Dimitar Zahariev" userId="b84e4ebc77879e88" providerId="LiveId" clId="{3700EFBF-A6B9-418E-AEF0-C811B61A28C1}" dt="2019-12-02T14:35:21.860" v="13705" actId="20577"/>
        <pc:sldMkLst>
          <pc:docMk/>
          <pc:sldMk cId="1484844565" sldId="731"/>
        </pc:sldMkLst>
        <pc:spChg chg="add mod">
          <ac:chgData name="Dimitar Zahariev" userId="b84e4ebc77879e88" providerId="LiveId" clId="{3700EFBF-A6B9-418E-AEF0-C811B61A28C1}" dt="2019-12-01T21:04:48.321" v="5550" actId="20577"/>
          <ac:spMkLst>
            <pc:docMk/>
            <pc:sldMk cId="1484844565" sldId="731"/>
            <ac:spMk id="2" creationId="{104C2380-05AD-4463-BAEE-C7A2B48B2F73}"/>
          </ac:spMkLst>
        </pc:spChg>
        <pc:spChg chg="mod">
          <ac:chgData name="Dimitar Zahariev" userId="b84e4ebc77879e88" providerId="LiveId" clId="{3700EFBF-A6B9-418E-AEF0-C811B61A28C1}" dt="2019-12-01T21:04:08.683" v="5533" actId="20577"/>
          <ac:spMkLst>
            <pc:docMk/>
            <pc:sldMk cId="1484844565" sldId="731"/>
            <ac:spMk id="4" creationId="{D7702113-46B5-44FF-AE34-AED42A801FFF}"/>
          </ac:spMkLst>
        </pc:spChg>
        <pc:spChg chg="mod">
          <ac:chgData name="Dimitar Zahariev" userId="b84e4ebc77879e88" providerId="LiveId" clId="{3700EFBF-A6B9-418E-AEF0-C811B61A28C1}" dt="2019-12-02T14:35:21.860" v="13705" actId="20577"/>
          <ac:spMkLst>
            <pc:docMk/>
            <pc:sldMk cId="1484844565" sldId="731"/>
            <ac:spMk id="5" creationId="{25D4DC16-7C8F-4647-B097-E39063E1F4FD}"/>
          </ac:spMkLst>
        </pc:spChg>
        <pc:spChg chg="add mod">
          <ac:chgData name="Dimitar Zahariev" userId="b84e4ebc77879e88" providerId="LiveId" clId="{3700EFBF-A6B9-418E-AEF0-C811B61A28C1}" dt="2019-12-01T21:04:58.857" v="5568" actId="20577"/>
          <ac:spMkLst>
            <pc:docMk/>
            <pc:sldMk cId="1484844565" sldId="731"/>
            <ac:spMk id="6" creationId="{01951085-3A42-40D7-AB51-56556428A34D}"/>
          </ac:spMkLst>
        </pc:spChg>
        <pc:spChg chg="add mod">
          <ac:chgData name="Dimitar Zahariev" userId="b84e4ebc77879e88" providerId="LiveId" clId="{3700EFBF-A6B9-418E-AEF0-C811B61A28C1}" dt="2019-12-01T21:05:18.606" v="5591" actId="20577"/>
          <ac:spMkLst>
            <pc:docMk/>
            <pc:sldMk cId="1484844565" sldId="731"/>
            <ac:spMk id="7" creationId="{C90B24F0-1D2D-4AEA-9C59-CE9DF8097D8A}"/>
          </ac:spMkLst>
        </pc:spChg>
        <pc:spChg chg="add mod">
          <ac:chgData name="Dimitar Zahariev" userId="b84e4ebc77879e88" providerId="LiveId" clId="{3700EFBF-A6B9-418E-AEF0-C811B61A28C1}" dt="2019-12-01T21:05:39.009" v="5617" actId="20577"/>
          <ac:spMkLst>
            <pc:docMk/>
            <pc:sldMk cId="1484844565" sldId="731"/>
            <ac:spMk id="8" creationId="{AE6B4E3D-D17E-40D2-AF6F-08659338F9EE}"/>
          </ac:spMkLst>
        </pc:spChg>
      </pc:sldChg>
      <pc:sldChg chg="addSp delSp modSp add modAnim">
        <pc:chgData name="Dimitar Zahariev" userId="b84e4ebc77879e88" providerId="LiveId" clId="{3700EFBF-A6B9-418E-AEF0-C811B61A28C1}" dt="2019-12-02T14:37:30.118" v="13730"/>
        <pc:sldMkLst>
          <pc:docMk/>
          <pc:sldMk cId="2380381746" sldId="732"/>
        </pc:sldMkLst>
        <pc:spChg chg="add mod">
          <ac:chgData name="Dimitar Zahariev" userId="b84e4ebc77879e88" providerId="LiveId" clId="{3700EFBF-A6B9-418E-AEF0-C811B61A28C1}" dt="2019-12-01T21:25:30.308" v="6547" actId="1076"/>
          <ac:spMkLst>
            <pc:docMk/>
            <pc:sldMk cId="2380381746" sldId="732"/>
            <ac:spMk id="2" creationId="{70DB7692-EFB7-446D-A045-780A95FFDAB2}"/>
          </ac:spMkLst>
        </pc:spChg>
        <pc:spChg chg="mod">
          <ac:chgData name="Dimitar Zahariev" userId="b84e4ebc77879e88" providerId="LiveId" clId="{3700EFBF-A6B9-418E-AEF0-C811B61A28C1}" dt="2019-12-01T20:57:36.851" v="5315" actId="20577"/>
          <ac:spMkLst>
            <pc:docMk/>
            <pc:sldMk cId="2380381746" sldId="732"/>
            <ac:spMk id="4" creationId="{D7702113-46B5-44FF-AE34-AED42A801FFF}"/>
          </ac:spMkLst>
        </pc:spChg>
        <pc:spChg chg="del mod">
          <ac:chgData name="Dimitar Zahariev" userId="b84e4ebc77879e88" providerId="LiveId" clId="{3700EFBF-A6B9-418E-AEF0-C811B61A28C1}" dt="2019-12-01T21:20:00.570" v="6421" actId="478"/>
          <ac:spMkLst>
            <pc:docMk/>
            <pc:sldMk cId="2380381746" sldId="732"/>
            <ac:spMk id="5" creationId="{25D4DC16-7C8F-4647-B097-E39063E1F4FD}"/>
          </ac:spMkLst>
        </pc:spChg>
        <pc:spChg chg="add mod">
          <ac:chgData name="Dimitar Zahariev" userId="b84e4ebc77879e88" providerId="LiveId" clId="{3700EFBF-A6B9-418E-AEF0-C811B61A28C1}" dt="2019-12-01T21:25:30.308" v="6547" actId="1076"/>
          <ac:spMkLst>
            <pc:docMk/>
            <pc:sldMk cId="2380381746" sldId="732"/>
            <ac:spMk id="6" creationId="{1C855396-80B4-4C0C-BA59-818A1F203BF1}"/>
          </ac:spMkLst>
        </pc:spChg>
        <pc:spChg chg="add mod">
          <ac:chgData name="Dimitar Zahariev" userId="b84e4ebc77879e88" providerId="LiveId" clId="{3700EFBF-A6B9-418E-AEF0-C811B61A28C1}" dt="2019-12-01T21:25:30.308" v="6547" actId="1076"/>
          <ac:spMkLst>
            <pc:docMk/>
            <pc:sldMk cId="2380381746" sldId="732"/>
            <ac:spMk id="7" creationId="{AF7D2542-A11F-42B2-BFEB-081C2A8FE957}"/>
          </ac:spMkLst>
        </pc:spChg>
        <pc:spChg chg="add mod">
          <ac:chgData name="Dimitar Zahariev" userId="b84e4ebc77879e88" providerId="LiveId" clId="{3700EFBF-A6B9-418E-AEF0-C811B61A28C1}" dt="2019-12-01T21:25:30.308" v="6547" actId="1076"/>
          <ac:spMkLst>
            <pc:docMk/>
            <pc:sldMk cId="2380381746" sldId="732"/>
            <ac:spMk id="8" creationId="{1C4561E5-11E4-4040-B433-7C19B2AFB5D2}"/>
          </ac:spMkLst>
        </pc:spChg>
        <pc:spChg chg="add mod">
          <ac:chgData name="Dimitar Zahariev" userId="b84e4ebc77879e88" providerId="LiveId" clId="{3700EFBF-A6B9-418E-AEF0-C811B61A28C1}" dt="2019-12-01T21:25:30.308" v="6547" actId="1076"/>
          <ac:spMkLst>
            <pc:docMk/>
            <pc:sldMk cId="2380381746" sldId="732"/>
            <ac:spMk id="9" creationId="{D9AE19CB-7620-46B8-96D2-2C0AD4D59ABE}"/>
          </ac:spMkLst>
        </pc:spChg>
        <pc:spChg chg="add mod">
          <ac:chgData name="Dimitar Zahariev" userId="b84e4ebc77879e88" providerId="LiveId" clId="{3700EFBF-A6B9-418E-AEF0-C811B61A28C1}" dt="2019-12-01T21:25:30.308" v="6547" actId="1076"/>
          <ac:spMkLst>
            <pc:docMk/>
            <pc:sldMk cId="2380381746" sldId="732"/>
            <ac:spMk id="10" creationId="{8AA7A766-B1D3-49F7-B639-7425EDFB067A}"/>
          </ac:spMkLst>
        </pc:spChg>
        <pc:spChg chg="add mod">
          <ac:chgData name="Dimitar Zahariev" userId="b84e4ebc77879e88" providerId="LiveId" clId="{3700EFBF-A6B9-418E-AEF0-C811B61A28C1}" dt="2019-12-01T21:25:30.308" v="6547" actId="1076"/>
          <ac:spMkLst>
            <pc:docMk/>
            <pc:sldMk cId="2380381746" sldId="732"/>
            <ac:spMk id="11" creationId="{2CE67D12-B4EC-43B0-9A43-178A5648B1F5}"/>
          </ac:spMkLst>
        </pc:spChg>
        <pc:spChg chg="add mod">
          <ac:chgData name="Dimitar Zahariev" userId="b84e4ebc77879e88" providerId="LiveId" clId="{3700EFBF-A6B9-418E-AEF0-C811B61A28C1}" dt="2019-12-01T21:25:30.308" v="6547" actId="1076"/>
          <ac:spMkLst>
            <pc:docMk/>
            <pc:sldMk cId="2380381746" sldId="732"/>
            <ac:spMk id="12" creationId="{570CB52B-2FD9-43A7-81C3-E837532DB372}"/>
          </ac:spMkLst>
        </pc:spChg>
        <pc:spChg chg="add mod">
          <ac:chgData name="Dimitar Zahariev" userId="b84e4ebc77879e88" providerId="LiveId" clId="{3700EFBF-A6B9-418E-AEF0-C811B61A28C1}" dt="2019-12-01T21:25:30.308" v="6547" actId="1076"/>
          <ac:spMkLst>
            <pc:docMk/>
            <pc:sldMk cId="2380381746" sldId="732"/>
            <ac:spMk id="13" creationId="{94B7A78E-92E9-43EB-9369-C590DECCB247}"/>
          </ac:spMkLst>
        </pc:spChg>
        <pc:spChg chg="add del mod">
          <ac:chgData name="Dimitar Zahariev" userId="b84e4ebc77879e88" providerId="LiveId" clId="{3700EFBF-A6B9-418E-AEF0-C811B61A28C1}" dt="2019-12-01T21:20:02.455" v="6422" actId="478"/>
          <ac:spMkLst>
            <pc:docMk/>
            <pc:sldMk cId="2380381746" sldId="732"/>
            <ac:spMk id="14" creationId="{E729C04F-672E-4322-A31C-DC7B5E74D31C}"/>
          </ac:spMkLst>
        </pc:spChg>
        <pc:spChg chg="add mod">
          <ac:chgData name="Dimitar Zahariev" userId="b84e4ebc77879e88" providerId="LiveId" clId="{3700EFBF-A6B9-418E-AEF0-C811B61A28C1}" dt="2019-12-01T21:25:30.308" v="6547" actId="1076"/>
          <ac:spMkLst>
            <pc:docMk/>
            <pc:sldMk cId="2380381746" sldId="732"/>
            <ac:spMk id="15" creationId="{46F5BD77-6B11-45D4-9605-7EFAC8E08FA4}"/>
          </ac:spMkLst>
        </pc:spChg>
        <pc:spChg chg="add mod">
          <ac:chgData name="Dimitar Zahariev" userId="b84e4ebc77879e88" providerId="LiveId" clId="{3700EFBF-A6B9-418E-AEF0-C811B61A28C1}" dt="2019-12-01T21:25:30.308" v="6547" actId="1076"/>
          <ac:spMkLst>
            <pc:docMk/>
            <pc:sldMk cId="2380381746" sldId="732"/>
            <ac:spMk id="16" creationId="{5F0A6031-8E43-4124-BB79-F059986E9DC5}"/>
          </ac:spMkLst>
        </pc:spChg>
        <pc:spChg chg="add mod">
          <ac:chgData name="Dimitar Zahariev" userId="b84e4ebc77879e88" providerId="LiveId" clId="{3700EFBF-A6B9-418E-AEF0-C811B61A28C1}" dt="2019-12-01T21:25:30.308" v="6547" actId="1076"/>
          <ac:spMkLst>
            <pc:docMk/>
            <pc:sldMk cId="2380381746" sldId="732"/>
            <ac:spMk id="17" creationId="{9DDB2EDA-8618-4197-AF7C-79C42251C9D8}"/>
          </ac:spMkLst>
        </pc:spChg>
        <pc:spChg chg="add mod">
          <ac:chgData name="Dimitar Zahariev" userId="b84e4ebc77879e88" providerId="LiveId" clId="{3700EFBF-A6B9-418E-AEF0-C811B61A28C1}" dt="2019-12-01T21:25:30.308" v="6547" actId="1076"/>
          <ac:spMkLst>
            <pc:docMk/>
            <pc:sldMk cId="2380381746" sldId="732"/>
            <ac:spMk id="18" creationId="{FA9A4106-2B45-4003-A92D-B952C02E42D8}"/>
          </ac:spMkLst>
        </pc:spChg>
        <pc:spChg chg="add mod">
          <ac:chgData name="Dimitar Zahariev" userId="b84e4ebc77879e88" providerId="LiveId" clId="{3700EFBF-A6B9-418E-AEF0-C811B61A28C1}" dt="2019-12-01T21:25:30.308" v="6547" actId="1076"/>
          <ac:spMkLst>
            <pc:docMk/>
            <pc:sldMk cId="2380381746" sldId="732"/>
            <ac:spMk id="19" creationId="{4DB9C279-EBD6-49EF-8C63-EA3D202DFBB4}"/>
          </ac:spMkLst>
        </pc:spChg>
        <pc:spChg chg="add mod">
          <ac:chgData name="Dimitar Zahariev" userId="b84e4ebc77879e88" providerId="LiveId" clId="{3700EFBF-A6B9-418E-AEF0-C811B61A28C1}" dt="2019-12-01T21:25:30.308" v="6547" actId="1076"/>
          <ac:spMkLst>
            <pc:docMk/>
            <pc:sldMk cId="2380381746" sldId="732"/>
            <ac:spMk id="20" creationId="{149FD4B8-92D8-4DC3-815C-20AB2F5208F8}"/>
          </ac:spMkLst>
        </pc:spChg>
        <pc:spChg chg="add mod">
          <ac:chgData name="Dimitar Zahariev" userId="b84e4ebc77879e88" providerId="LiveId" clId="{3700EFBF-A6B9-418E-AEF0-C811B61A28C1}" dt="2019-12-01T21:25:30.308" v="6547" actId="1076"/>
          <ac:spMkLst>
            <pc:docMk/>
            <pc:sldMk cId="2380381746" sldId="732"/>
            <ac:spMk id="21" creationId="{81310003-E812-4A60-AEED-52D8EADDC154}"/>
          </ac:spMkLst>
        </pc:spChg>
        <pc:spChg chg="add mod">
          <ac:chgData name="Dimitar Zahariev" userId="b84e4ebc77879e88" providerId="LiveId" clId="{3700EFBF-A6B9-418E-AEF0-C811B61A28C1}" dt="2019-12-01T21:25:30.308" v="6547" actId="1076"/>
          <ac:spMkLst>
            <pc:docMk/>
            <pc:sldMk cId="2380381746" sldId="732"/>
            <ac:spMk id="22" creationId="{CC328391-197A-4B07-9F7F-D7D2E01ABA65}"/>
          </ac:spMkLst>
        </pc:spChg>
        <pc:spChg chg="add mod">
          <ac:chgData name="Dimitar Zahariev" userId="b84e4ebc77879e88" providerId="LiveId" clId="{3700EFBF-A6B9-418E-AEF0-C811B61A28C1}" dt="2019-12-01T21:25:30.308" v="6547" actId="1076"/>
          <ac:spMkLst>
            <pc:docMk/>
            <pc:sldMk cId="2380381746" sldId="732"/>
            <ac:spMk id="23" creationId="{B8E6AD85-712C-4AA1-B187-D8FE3C6056D8}"/>
          </ac:spMkLst>
        </pc:spChg>
        <pc:spChg chg="add del">
          <ac:chgData name="Dimitar Zahariev" userId="b84e4ebc77879e88" providerId="LiveId" clId="{3700EFBF-A6B9-418E-AEF0-C811B61A28C1}" dt="2019-12-01T21:20:24.327" v="6427"/>
          <ac:spMkLst>
            <pc:docMk/>
            <pc:sldMk cId="2380381746" sldId="732"/>
            <ac:spMk id="24" creationId="{543A377C-B362-481E-A234-A07DEE0ED50F}"/>
          </ac:spMkLst>
        </pc:spChg>
        <pc:spChg chg="add del">
          <ac:chgData name="Dimitar Zahariev" userId="b84e4ebc77879e88" providerId="LiveId" clId="{3700EFBF-A6B9-418E-AEF0-C811B61A28C1}" dt="2019-12-01T21:20:24.327" v="6427"/>
          <ac:spMkLst>
            <pc:docMk/>
            <pc:sldMk cId="2380381746" sldId="732"/>
            <ac:spMk id="25" creationId="{0F279F5C-8753-4ECC-B33C-3E19859599D5}"/>
          </ac:spMkLst>
        </pc:spChg>
        <pc:spChg chg="add del">
          <ac:chgData name="Dimitar Zahariev" userId="b84e4ebc77879e88" providerId="LiveId" clId="{3700EFBF-A6B9-418E-AEF0-C811B61A28C1}" dt="2019-12-01T21:20:24.327" v="6427"/>
          <ac:spMkLst>
            <pc:docMk/>
            <pc:sldMk cId="2380381746" sldId="732"/>
            <ac:spMk id="26" creationId="{6A99179C-AD7A-4469-BFB3-914FB430E4D9}"/>
          </ac:spMkLst>
        </pc:spChg>
        <pc:spChg chg="add del">
          <ac:chgData name="Dimitar Zahariev" userId="b84e4ebc77879e88" providerId="LiveId" clId="{3700EFBF-A6B9-418E-AEF0-C811B61A28C1}" dt="2019-12-01T21:20:24.327" v="6427"/>
          <ac:spMkLst>
            <pc:docMk/>
            <pc:sldMk cId="2380381746" sldId="732"/>
            <ac:spMk id="27" creationId="{9B136FF7-5BC7-484B-AD7E-1B6A1B53834D}"/>
          </ac:spMkLst>
        </pc:spChg>
        <pc:spChg chg="add del">
          <ac:chgData name="Dimitar Zahariev" userId="b84e4ebc77879e88" providerId="LiveId" clId="{3700EFBF-A6B9-418E-AEF0-C811B61A28C1}" dt="2019-12-01T21:20:24.327" v="6427"/>
          <ac:spMkLst>
            <pc:docMk/>
            <pc:sldMk cId="2380381746" sldId="732"/>
            <ac:spMk id="28" creationId="{2ECBEA65-F467-4151-A368-817B9222DBEF}"/>
          </ac:spMkLst>
        </pc:spChg>
        <pc:spChg chg="add del">
          <ac:chgData name="Dimitar Zahariev" userId="b84e4ebc77879e88" providerId="LiveId" clId="{3700EFBF-A6B9-418E-AEF0-C811B61A28C1}" dt="2019-12-01T21:20:24.327" v="6427"/>
          <ac:spMkLst>
            <pc:docMk/>
            <pc:sldMk cId="2380381746" sldId="732"/>
            <ac:spMk id="29" creationId="{4064D706-696C-4575-9314-63964EB7B3F0}"/>
          </ac:spMkLst>
        </pc:spChg>
        <pc:spChg chg="add del">
          <ac:chgData name="Dimitar Zahariev" userId="b84e4ebc77879e88" providerId="LiveId" clId="{3700EFBF-A6B9-418E-AEF0-C811B61A28C1}" dt="2019-12-01T21:20:24.327" v="6427"/>
          <ac:spMkLst>
            <pc:docMk/>
            <pc:sldMk cId="2380381746" sldId="732"/>
            <ac:spMk id="30" creationId="{3CCAC2D8-3E95-4D00-8E83-6FCA20CF5A2C}"/>
          </ac:spMkLst>
        </pc:spChg>
        <pc:spChg chg="add del">
          <ac:chgData name="Dimitar Zahariev" userId="b84e4ebc77879e88" providerId="LiveId" clId="{3700EFBF-A6B9-418E-AEF0-C811B61A28C1}" dt="2019-12-01T21:20:24.327" v="6427"/>
          <ac:spMkLst>
            <pc:docMk/>
            <pc:sldMk cId="2380381746" sldId="732"/>
            <ac:spMk id="31" creationId="{A799E8AC-08C6-4DA5-8F48-6CBB499CCBD1}"/>
          </ac:spMkLst>
        </pc:spChg>
        <pc:spChg chg="add del">
          <ac:chgData name="Dimitar Zahariev" userId="b84e4ebc77879e88" providerId="LiveId" clId="{3700EFBF-A6B9-418E-AEF0-C811B61A28C1}" dt="2019-12-01T21:20:24.327" v="6427"/>
          <ac:spMkLst>
            <pc:docMk/>
            <pc:sldMk cId="2380381746" sldId="732"/>
            <ac:spMk id="32" creationId="{EA9B9A37-159B-4E9F-8862-1FCF68EB31AF}"/>
          </ac:spMkLst>
        </pc:spChg>
        <pc:spChg chg="add mod">
          <ac:chgData name="Dimitar Zahariev" userId="b84e4ebc77879e88" providerId="LiveId" clId="{3700EFBF-A6B9-418E-AEF0-C811B61A28C1}" dt="2019-12-01T21:25:30.308" v="6547" actId="1076"/>
          <ac:spMkLst>
            <pc:docMk/>
            <pc:sldMk cId="2380381746" sldId="732"/>
            <ac:spMk id="33" creationId="{44817778-1FC7-472C-B4C0-6399799EF2C3}"/>
          </ac:spMkLst>
        </pc:spChg>
        <pc:spChg chg="add mod">
          <ac:chgData name="Dimitar Zahariev" userId="b84e4ebc77879e88" providerId="LiveId" clId="{3700EFBF-A6B9-418E-AEF0-C811B61A28C1}" dt="2019-12-01T21:25:30.308" v="6547" actId="1076"/>
          <ac:spMkLst>
            <pc:docMk/>
            <pc:sldMk cId="2380381746" sldId="732"/>
            <ac:spMk id="34" creationId="{CBD07020-5D4E-4141-AC98-EAE291F2BEFC}"/>
          </ac:spMkLst>
        </pc:spChg>
        <pc:spChg chg="add mod">
          <ac:chgData name="Dimitar Zahariev" userId="b84e4ebc77879e88" providerId="LiveId" clId="{3700EFBF-A6B9-418E-AEF0-C811B61A28C1}" dt="2019-12-01T21:25:30.308" v="6547" actId="1076"/>
          <ac:spMkLst>
            <pc:docMk/>
            <pc:sldMk cId="2380381746" sldId="732"/>
            <ac:spMk id="35" creationId="{5961166A-A4E4-4FAC-8254-526CC4288CED}"/>
          </ac:spMkLst>
        </pc:spChg>
        <pc:spChg chg="add mod">
          <ac:chgData name="Dimitar Zahariev" userId="b84e4ebc77879e88" providerId="LiveId" clId="{3700EFBF-A6B9-418E-AEF0-C811B61A28C1}" dt="2019-12-01T21:25:30.308" v="6547" actId="1076"/>
          <ac:spMkLst>
            <pc:docMk/>
            <pc:sldMk cId="2380381746" sldId="732"/>
            <ac:spMk id="36" creationId="{C82622EB-67BD-4DEE-BB4E-4E7D5598949E}"/>
          </ac:spMkLst>
        </pc:spChg>
        <pc:spChg chg="add mod">
          <ac:chgData name="Dimitar Zahariev" userId="b84e4ebc77879e88" providerId="LiveId" clId="{3700EFBF-A6B9-418E-AEF0-C811B61A28C1}" dt="2019-12-01T21:25:30.308" v="6547" actId="1076"/>
          <ac:spMkLst>
            <pc:docMk/>
            <pc:sldMk cId="2380381746" sldId="732"/>
            <ac:spMk id="37" creationId="{672CDF80-B5A0-4E64-9E07-7479311103FC}"/>
          </ac:spMkLst>
        </pc:spChg>
        <pc:spChg chg="add mod">
          <ac:chgData name="Dimitar Zahariev" userId="b84e4ebc77879e88" providerId="LiveId" clId="{3700EFBF-A6B9-418E-AEF0-C811B61A28C1}" dt="2019-12-01T21:25:30.308" v="6547" actId="1076"/>
          <ac:spMkLst>
            <pc:docMk/>
            <pc:sldMk cId="2380381746" sldId="732"/>
            <ac:spMk id="38" creationId="{46FDADB2-9C23-4DC3-9478-2753642D9FE2}"/>
          </ac:spMkLst>
        </pc:spChg>
        <pc:spChg chg="add mod">
          <ac:chgData name="Dimitar Zahariev" userId="b84e4ebc77879e88" providerId="LiveId" clId="{3700EFBF-A6B9-418E-AEF0-C811B61A28C1}" dt="2019-12-01T21:25:30.308" v="6547" actId="1076"/>
          <ac:spMkLst>
            <pc:docMk/>
            <pc:sldMk cId="2380381746" sldId="732"/>
            <ac:spMk id="39" creationId="{32E1E70A-77F7-48BB-9EFB-63C49764E361}"/>
          </ac:spMkLst>
        </pc:spChg>
        <pc:spChg chg="add mod">
          <ac:chgData name="Dimitar Zahariev" userId="b84e4ebc77879e88" providerId="LiveId" clId="{3700EFBF-A6B9-418E-AEF0-C811B61A28C1}" dt="2019-12-01T21:25:30.308" v="6547" actId="1076"/>
          <ac:spMkLst>
            <pc:docMk/>
            <pc:sldMk cId="2380381746" sldId="732"/>
            <ac:spMk id="40" creationId="{62300B30-AF63-4F54-A5DE-B2B31516AFA7}"/>
          </ac:spMkLst>
        </pc:spChg>
        <pc:spChg chg="add mod">
          <ac:chgData name="Dimitar Zahariev" userId="b84e4ebc77879e88" providerId="LiveId" clId="{3700EFBF-A6B9-418E-AEF0-C811B61A28C1}" dt="2019-12-01T21:25:30.308" v="6547" actId="1076"/>
          <ac:spMkLst>
            <pc:docMk/>
            <pc:sldMk cId="2380381746" sldId="732"/>
            <ac:spMk id="41" creationId="{F835025F-1EEA-4AFE-9C33-3AEBF4985752}"/>
          </ac:spMkLst>
        </pc:spChg>
        <pc:spChg chg="add mod">
          <ac:chgData name="Dimitar Zahariev" userId="b84e4ebc77879e88" providerId="LiveId" clId="{3700EFBF-A6B9-418E-AEF0-C811B61A28C1}" dt="2019-12-01T21:25:30.308" v="6547" actId="1076"/>
          <ac:spMkLst>
            <pc:docMk/>
            <pc:sldMk cId="2380381746" sldId="732"/>
            <ac:spMk id="42" creationId="{BD3AC49E-3A5D-4418-A59A-83374B0CD044}"/>
          </ac:spMkLst>
        </pc:spChg>
        <pc:spChg chg="add mod">
          <ac:chgData name="Dimitar Zahariev" userId="b84e4ebc77879e88" providerId="LiveId" clId="{3700EFBF-A6B9-418E-AEF0-C811B61A28C1}" dt="2019-12-01T21:25:30.308" v="6547" actId="1076"/>
          <ac:spMkLst>
            <pc:docMk/>
            <pc:sldMk cId="2380381746" sldId="732"/>
            <ac:spMk id="43" creationId="{66725E43-2B4B-4CE3-97AD-95870F00D756}"/>
          </ac:spMkLst>
        </pc:spChg>
        <pc:spChg chg="add mod">
          <ac:chgData name="Dimitar Zahariev" userId="b84e4ebc77879e88" providerId="LiveId" clId="{3700EFBF-A6B9-418E-AEF0-C811B61A28C1}" dt="2019-12-01T21:25:30.308" v="6547" actId="1076"/>
          <ac:spMkLst>
            <pc:docMk/>
            <pc:sldMk cId="2380381746" sldId="732"/>
            <ac:spMk id="44" creationId="{7CF7C24D-A210-447A-8877-B4E6AFBC713B}"/>
          </ac:spMkLst>
        </pc:spChg>
        <pc:spChg chg="add mod">
          <ac:chgData name="Dimitar Zahariev" userId="b84e4ebc77879e88" providerId="LiveId" clId="{3700EFBF-A6B9-418E-AEF0-C811B61A28C1}" dt="2019-12-01T21:25:30.308" v="6547" actId="1076"/>
          <ac:spMkLst>
            <pc:docMk/>
            <pc:sldMk cId="2380381746" sldId="732"/>
            <ac:spMk id="45" creationId="{81BA4B01-1087-4FC1-B90F-77213B586778}"/>
          </ac:spMkLst>
        </pc:spChg>
        <pc:spChg chg="add mod">
          <ac:chgData name="Dimitar Zahariev" userId="b84e4ebc77879e88" providerId="LiveId" clId="{3700EFBF-A6B9-418E-AEF0-C811B61A28C1}" dt="2019-12-01T21:25:30.308" v="6547" actId="1076"/>
          <ac:spMkLst>
            <pc:docMk/>
            <pc:sldMk cId="2380381746" sldId="732"/>
            <ac:spMk id="46" creationId="{6229AF25-827C-4FA2-9551-E6472D9C12BA}"/>
          </ac:spMkLst>
        </pc:spChg>
        <pc:spChg chg="add mod">
          <ac:chgData name="Dimitar Zahariev" userId="b84e4ebc77879e88" providerId="LiveId" clId="{3700EFBF-A6B9-418E-AEF0-C811B61A28C1}" dt="2019-12-01T21:25:30.308" v="6547" actId="1076"/>
          <ac:spMkLst>
            <pc:docMk/>
            <pc:sldMk cId="2380381746" sldId="732"/>
            <ac:spMk id="47" creationId="{FFCA0E78-AA10-45DD-8BC2-206C831C3B57}"/>
          </ac:spMkLst>
        </pc:spChg>
        <pc:spChg chg="add mod">
          <ac:chgData name="Dimitar Zahariev" userId="b84e4ebc77879e88" providerId="LiveId" clId="{3700EFBF-A6B9-418E-AEF0-C811B61A28C1}" dt="2019-12-01T21:25:30.308" v="6547" actId="1076"/>
          <ac:spMkLst>
            <pc:docMk/>
            <pc:sldMk cId="2380381746" sldId="732"/>
            <ac:spMk id="48" creationId="{3C1C7765-9881-4988-8E80-1ED3FC8B372C}"/>
          </ac:spMkLst>
        </pc:spChg>
        <pc:spChg chg="add mod">
          <ac:chgData name="Dimitar Zahariev" userId="b84e4ebc77879e88" providerId="LiveId" clId="{3700EFBF-A6B9-418E-AEF0-C811B61A28C1}" dt="2019-12-01T21:25:30.308" v="6547" actId="1076"/>
          <ac:spMkLst>
            <pc:docMk/>
            <pc:sldMk cId="2380381746" sldId="732"/>
            <ac:spMk id="49" creationId="{89CC2DC7-1A63-4FAA-994A-7FC191A0D506}"/>
          </ac:spMkLst>
        </pc:spChg>
        <pc:spChg chg="add mod">
          <ac:chgData name="Dimitar Zahariev" userId="b84e4ebc77879e88" providerId="LiveId" clId="{3700EFBF-A6B9-418E-AEF0-C811B61A28C1}" dt="2019-12-01T21:25:30.308" v="6547" actId="1076"/>
          <ac:spMkLst>
            <pc:docMk/>
            <pc:sldMk cId="2380381746" sldId="732"/>
            <ac:spMk id="50" creationId="{5F243B50-3272-43AE-88D3-08007351F08F}"/>
          </ac:spMkLst>
        </pc:spChg>
        <pc:spChg chg="add mod">
          <ac:chgData name="Dimitar Zahariev" userId="b84e4ebc77879e88" providerId="LiveId" clId="{3700EFBF-A6B9-418E-AEF0-C811B61A28C1}" dt="2019-12-01T21:26:02.633" v="6549" actId="113"/>
          <ac:spMkLst>
            <pc:docMk/>
            <pc:sldMk cId="2380381746" sldId="732"/>
            <ac:spMk id="51" creationId="{BB2BB4A3-95EA-4E0F-A190-48A27CB46AB0}"/>
          </ac:spMkLst>
        </pc:spChg>
        <pc:spChg chg="add mod">
          <ac:chgData name="Dimitar Zahariev" userId="b84e4ebc77879e88" providerId="LiveId" clId="{3700EFBF-A6B9-418E-AEF0-C811B61A28C1}" dt="2019-12-01T21:26:06.879" v="6550" actId="113"/>
          <ac:spMkLst>
            <pc:docMk/>
            <pc:sldMk cId="2380381746" sldId="732"/>
            <ac:spMk id="52" creationId="{970690E0-EAA8-4694-B707-23E9F6E27C1C}"/>
          </ac:spMkLst>
        </pc:spChg>
        <pc:spChg chg="add mod">
          <ac:chgData name="Dimitar Zahariev" userId="b84e4ebc77879e88" providerId="LiveId" clId="{3700EFBF-A6B9-418E-AEF0-C811B61A28C1}" dt="2019-12-01T21:26:11.938" v="6553" actId="113"/>
          <ac:spMkLst>
            <pc:docMk/>
            <pc:sldMk cId="2380381746" sldId="732"/>
            <ac:spMk id="53" creationId="{85D0477F-4C68-4B41-A075-6DE6C5EB1D21}"/>
          </ac:spMkLst>
        </pc:spChg>
        <pc:spChg chg="add mod">
          <ac:chgData name="Dimitar Zahariev" userId="b84e4ebc77879e88" providerId="LiveId" clId="{3700EFBF-A6B9-418E-AEF0-C811B61A28C1}" dt="2019-12-01T21:26:17.043" v="6554" actId="113"/>
          <ac:spMkLst>
            <pc:docMk/>
            <pc:sldMk cId="2380381746" sldId="732"/>
            <ac:spMk id="54" creationId="{C7EA98AD-3A75-4697-BBE7-2D0C0096D8D3}"/>
          </ac:spMkLst>
        </pc:spChg>
        <pc:spChg chg="add mod">
          <ac:chgData name="Dimitar Zahariev" userId="b84e4ebc77879e88" providerId="LiveId" clId="{3700EFBF-A6B9-418E-AEF0-C811B61A28C1}" dt="2019-12-01T21:26:33.343" v="6558" actId="14100"/>
          <ac:spMkLst>
            <pc:docMk/>
            <pc:sldMk cId="2380381746" sldId="732"/>
            <ac:spMk id="55" creationId="{8E391C12-7C30-4224-9D95-ECB801167014}"/>
          </ac:spMkLst>
        </pc:spChg>
        <pc:spChg chg="add mod">
          <ac:chgData name="Dimitar Zahariev" userId="b84e4ebc77879e88" providerId="LiveId" clId="{3700EFBF-A6B9-418E-AEF0-C811B61A28C1}" dt="2019-12-01T21:27:01.401" v="6576" actId="1076"/>
          <ac:spMkLst>
            <pc:docMk/>
            <pc:sldMk cId="2380381746" sldId="732"/>
            <ac:spMk id="56" creationId="{D97B3FC8-96EF-4084-AFCD-662CF0AD446A}"/>
          </ac:spMkLst>
        </pc:spChg>
        <pc:spChg chg="add mod">
          <ac:chgData name="Dimitar Zahariev" userId="b84e4ebc77879e88" providerId="LiveId" clId="{3700EFBF-A6B9-418E-AEF0-C811B61A28C1}" dt="2019-12-01T21:27:37.149" v="6579" actId="207"/>
          <ac:spMkLst>
            <pc:docMk/>
            <pc:sldMk cId="2380381746" sldId="732"/>
            <ac:spMk id="57" creationId="{89A057CE-890B-426D-83FD-C636E0338998}"/>
          </ac:spMkLst>
        </pc:spChg>
        <pc:spChg chg="add mod">
          <ac:chgData name="Dimitar Zahariev" userId="b84e4ebc77879e88" providerId="LiveId" clId="{3700EFBF-A6B9-418E-AEF0-C811B61A28C1}" dt="2019-12-01T21:28:00.098" v="6607" actId="20577"/>
          <ac:spMkLst>
            <pc:docMk/>
            <pc:sldMk cId="2380381746" sldId="732"/>
            <ac:spMk id="58" creationId="{A672246D-2E81-4D86-91DC-402D127AE005}"/>
          </ac:spMkLst>
        </pc:spChg>
      </pc:sldChg>
      <pc:sldChg chg="addSp delSp modSp add modAnim">
        <pc:chgData name="Dimitar Zahariev" userId="b84e4ebc77879e88" providerId="LiveId" clId="{3700EFBF-A6B9-418E-AEF0-C811B61A28C1}" dt="2019-12-02T14:37:45.945" v="13734"/>
        <pc:sldMkLst>
          <pc:docMk/>
          <pc:sldMk cId="2454956375" sldId="733"/>
        </pc:sldMkLst>
        <pc:spChg chg="add del">
          <ac:chgData name="Dimitar Zahariev" userId="b84e4ebc77879e88" providerId="LiveId" clId="{3700EFBF-A6B9-418E-AEF0-C811B61A28C1}" dt="2019-12-01T22:01:16.633" v="7539"/>
          <ac:spMkLst>
            <pc:docMk/>
            <pc:sldMk cId="2454956375" sldId="733"/>
            <ac:spMk id="2" creationId="{F5B38109-E6F1-4C7D-9432-42A400B85022}"/>
          </ac:spMkLst>
        </pc:spChg>
        <pc:spChg chg="add del">
          <ac:chgData name="Dimitar Zahariev" userId="b84e4ebc77879e88" providerId="LiveId" clId="{3700EFBF-A6B9-418E-AEF0-C811B61A28C1}" dt="2019-12-01T22:01:20.138" v="7541"/>
          <ac:spMkLst>
            <pc:docMk/>
            <pc:sldMk cId="2454956375" sldId="733"/>
            <ac:spMk id="3" creationId="{6F7A752B-E189-4A8C-B3AE-89E3950F527D}"/>
          </ac:spMkLst>
        </pc:spChg>
        <pc:spChg chg="mod">
          <ac:chgData name="Dimitar Zahariev" userId="b84e4ebc77879e88" providerId="LiveId" clId="{3700EFBF-A6B9-418E-AEF0-C811B61A28C1}" dt="2019-12-01T20:57:59.738" v="5352" actId="20577"/>
          <ac:spMkLst>
            <pc:docMk/>
            <pc:sldMk cId="2454956375" sldId="733"/>
            <ac:spMk id="4" creationId="{D7702113-46B5-44FF-AE34-AED42A801FFF}"/>
          </ac:spMkLst>
        </pc:spChg>
        <pc:spChg chg="mod">
          <ac:chgData name="Dimitar Zahariev" userId="b84e4ebc77879e88" providerId="LiveId" clId="{3700EFBF-A6B9-418E-AEF0-C811B61A28C1}" dt="2019-12-01T22:17:04.635" v="7782" actId="14100"/>
          <ac:spMkLst>
            <pc:docMk/>
            <pc:sldMk cId="2454956375" sldId="733"/>
            <ac:spMk id="5" creationId="{25D4DC16-7C8F-4647-B097-E39063E1F4FD}"/>
          </ac:spMkLst>
        </pc:spChg>
        <pc:spChg chg="add del">
          <ac:chgData name="Dimitar Zahariev" userId="b84e4ebc77879e88" providerId="LiveId" clId="{3700EFBF-A6B9-418E-AEF0-C811B61A28C1}" dt="2019-12-01T22:01:42.598" v="7546"/>
          <ac:spMkLst>
            <pc:docMk/>
            <pc:sldMk cId="2454956375" sldId="733"/>
            <ac:spMk id="6" creationId="{820C310B-C22E-4757-AC79-019A9CB4A8B1}"/>
          </ac:spMkLst>
        </pc:spChg>
        <pc:spChg chg="add mod">
          <ac:chgData name="Dimitar Zahariev" userId="b84e4ebc77879e88" providerId="LiveId" clId="{3700EFBF-A6B9-418E-AEF0-C811B61A28C1}" dt="2019-12-01T22:16:41.473" v="7778" actId="1076"/>
          <ac:spMkLst>
            <pc:docMk/>
            <pc:sldMk cId="2454956375" sldId="733"/>
            <ac:spMk id="7" creationId="{EB2A6EF9-41A8-4B07-83C4-4C9CFBE5D48E}"/>
          </ac:spMkLst>
        </pc:spChg>
        <pc:spChg chg="add mod">
          <ac:chgData name="Dimitar Zahariev" userId="b84e4ebc77879e88" providerId="LiveId" clId="{3700EFBF-A6B9-418E-AEF0-C811B61A28C1}" dt="2019-12-01T22:16:41.473" v="7778" actId="1076"/>
          <ac:spMkLst>
            <pc:docMk/>
            <pc:sldMk cId="2454956375" sldId="733"/>
            <ac:spMk id="8" creationId="{B6C8D935-9BF4-4A1C-9DAE-DB51F0ADCE7F}"/>
          </ac:spMkLst>
        </pc:spChg>
        <pc:spChg chg="add mod">
          <ac:chgData name="Dimitar Zahariev" userId="b84e4ebc77879e88" providerId="LiveId" clId="{3700EFBF-A6B9-418E-AEF0-C811B61A28C1}" dt="2019-12-01T22:16:41.473" v="7778" actId="1076"/>
          <ac:spMkLst>
            <pc:docMk/>
            <pc:sldMk cId="2454956375" sldId="733"/>
            <ac:spMk id="9" creationId="{169CB3CD-48B3-4454-94DD-89FA99244238}"/>
          </ac:spMkLst>
        </pc:spChg>
        <pc:spChg chg="add mod">
          <ac:chgData name="Dimitar Zahariev" userId="b84e4ebc77879e88" providerId="LiveId" clId="{3700EFBF-A6B9-418E-AEF0-C811B61A28C1}" dt="2019-12-01T22:16:41.473" v="7778" actId="1076"/>
          <ac:spMkLst>
            <pc:docMk/>
            <pc:sldMk cId="2454956375" sldId="733"/>
            <ac:spMk id="10" creationId="{EF620F9C-1783-4C2F-81DF-51CE59E7B6F4}"/>
          </ac:spMkLst>
        </pc:spChg>
        <pc:spChg chg="add mod">
          <ac:chgData name="Dimitar Zahariev" userId="b84e4ebc77879e88" providerId="LiveId" clId="{3700EFBF-A6B9-418E-AEF0-C811B61A28C1}" dt="2019-12-01T22:16:41.473" v="7778" actId="1076"/>
          <ac:spMkLst>
            <pc:docMk/>
            <pc:sldMk cId="2454956375" sldId="733"/>
            <ac:spMk id="11" creationId="{7F252928-52FC-4985-A9C5-623543EA0C15}"/>
          </ac:spMkLst>
        </pc:spChg>
        <pc:spChg chg="add mod">
          <ac:chgData name="Dimitar Zahariev" userId="b84e4ebc77879e88" providerId="LiveId" clId="{3700EFBF-A6B9-418E-AEF0-C811B61A28C1}" dt="2019-12-01T22:16:41.473" v="7778" actId="1076"/>
          <ac:spMkLst>
            <pc:docMk/>
            <pc:sldMk cId="2454956375" sldId="733"/>
            <ac:spMk id="12" creationId="{E851C4B8-E44B-42FF-AC58-C7502974593B}"/>
          </ac:spMkLst>
        </pc:spChg>
        <pc:spChg chg="add mod">
          <ac:chgData name="Dimitar Zahariev" userId="b84e4ebc77879e88" providerId="LiveId" clId="{3700EFBF-A6B9-418E-AEF0-C811B61A28C1}" dt="2019-12-01T22:16:41.473" v="7778" actId="1076"/>
          <ac:spMkLst>
            <pc:docMk/>
            <pc:sldMk cId="2454956375" sldId="733"/>
            <ac:spMk id="13" creationId="{8BEFC4DA-E76E-4369-9705-38B54F2E6DA5}"/>
          </ac:spMkLst>
        </pc:spChg>
        <pc:spChg chg="add mod">
          <ac:chgData name="Dimitar Zahariev" userId="b84e4ebc77879e88" providerId="LiveId" clId="{3700EFBF-A6B9-418E-AEF0-C811B61A28C1}" dt="2019-12-01T22:16:41.473" v="7778" actId="1076"/>
          <ac:spMkLst>
            <pc:docMk/>
            <pc:sldMk cId="2454956375" sldId="733"/>
            <ac:spMk id="14" creationId="{6E00E9DB-DBA3-490C-9D38-A8C8AFEE1B14}"/>
          </ac:spMkLst>
        </pc:spChg>
        <pc:spChg chg="add mod">
          <ac:chgData name="Dimitar Zahariev" userId="b84e4ebc77879e88" providerId="LiveId" clId="{3700EFBF-A6B9-418E-AEF0-C811B61A28C1}" dt="2019-12-01T22:16:41.473" v="7778" actId="1076"/>
          <ac:spMkLst>
            <pc:docMk/>
            <pc:sldMk cId="2454956375" sldId="733"/>
            <ac:spMk id="15" creationId="{7FE1C3DD-2192-4C26-AD3F-2E6266DCF91E}"/>
          </ac:spMkLst>
        </pc:spChg>
        <pc:spChg chg="add del mod">
          <ac:chgData name="Dimitar Zahariev" userId="b84e4ebc77879e88" providerId="LiveId" clId="{3700EFBF-A6B9-418E-AEF0-C811B61A28C1}" dt="2019-12-01T22:16:33.417" v="7777" actId="478"/>
          <ac:spMkLst>
            <pc:docMk/>
            <pc:sldMk cId="2454956375" sldId="733"/>
            <ac:spMk id="16" creationId="{946D007C-7779-4EC6-AD12-C41B611B340B}"/>
          </ac:spMkLst>
        </pc:spChg>
        <pc:spChg chg="add del mod">
          <ac:chgData name="Dimitar Zahariev" userId="b84e4ebc77879e88" providerId="LiveId" clId="{3700EFBF-A6B9-418E-AEF0-C811B61A28C1}" dt="2019-12-01T22:16:30.380" v="7776" actId="478"/>
          <ac:spMkLst>
            <pc:docMk/>
            <pc:sldMk cId="2454956375" sldId="733"/>
            <ac:spMk id="17" creationId="{ED7C9D73-794B-4DFC-9AF7-A5308E98D1A4}"/>
          </ac:spMkLst>
        </pc:spChg>
      </pc:sldChg>
      <pc:sldChg chg="addSp modSp add modAnim">
        <pc:chgData name="Dimitar Zahariev" userId="b84e4ebc77879e88" providerId="LiveId" clId="{3700EFBF-A6B9-418E-AEF0-C811B61A28C1}" dt="2019-12-02T14:37:56.398" v="13738"/>
        <pc:sldMkLst>
          <pc:docMk/>
          <pc:sldMk cId="1974465492" sldId="734"/>
        </pc:sldMkLst>
        <pc:spChg chg="mod">
          <ac:chgData name="Dimitar Zahariev" userId="b84e4ebc77879e88" providerId="LiveId" clId="{3700EFBF-A6B9-418E-AEF0-C811B61A28C1}" dt="2019-12-01T20:58:10.832" v="5382" actId="20577"/>
          <ac:spMkLst>
            <pc:docMk/>
            <pc:sldMk cId="1974465492" sldId="734"/>
            <ac:spMk id="4" creationId="{D7702113-46B5-44FF-AE34-AED42A801FFF}"/>
          </ac:spMkLst>
        </pc:spChg>
        <pc:spChg chg="mod">
          <ac:chgData name="Dimitar Zahariev" userId="b84e4ebc77879e88" providerId="LiveId" clId="{3700EFBF-A6B9-418E-AEF0-C811B61A28C1}" dt="2019-12-01T22:17:39.601" v="7788" actId="27636"/>
          <ac:spMkLst>
            <pc:docMk/>
            <pc:sldMk cId="1974465492" sldId="734"/>
            <ac:spMk id="5" creationId="{25D4DC16-7C8F-4647-B097-E39063E1F4FD}"/>
          </ac:spMkLst>
        </pc:spChg>
        <pc:spChg chg="add mod">
          <ac:chgData name="Dimitar Zahariev" userId="b84e4ebc77879e88" providerId="LiveId" clId="{3700EFBF-A6B9-418E-AEF0-C811B61A28C1}" dt="2019-12-01T22:18:34.926" v="7794" actId="1035"/>
          <ac:spMkLst>
            <pc:docMk/>
            <pc:sldMk cId="1974465492" sldId="734"/>
            <ac:spMk id="6" creationId="{EE81DC97-1074-49F7-9D8E-075606FB37D8}"/>
          </ac:spMkLst>
        </pc:spChg>
        <pc:spChg chg="add mod">
          <ac:chgData name="Dimitar Zahariev" userId="b84e4ebc77879e88" providerId="LiveId" clId="{3700EFBF-A6B9-418E-AEF0-C811B61A28C1}" dt="2019-12-01T22:18:34.926" v="7794" actId="1035"/>
          <ac:spMkLst>
            <pc:docMk/>
            <pc:sldMk cId="1974465492" sldId="734"/>
            <ac:spMk id="7" creationId="{5F36FF85-84A9-49BF-9DBF-A6B18344F668}"/>
          </ac:spMkLst>
        </pc:spChg>
        <pc:spChg chg="add mod">
          <ac:chgData name="Dimitar Zahariev" userId="b84e4ebc77879e88" providerId="LiveId" clId="{3700EFBF-A6B9-418E-AEF0-C811B61A28C1}" dt="2019-12-01T22:18:34.926" v="7794" actId="1035"/>
          <ac:spMkLst>
            <pc:docMk/>
            <pc:sldMk cId="1974465492" sldId="734"/>
            <ac:spMk id="8" creationId="{E58DFC97-42BB-4F12-8541-CCD98FE0E44D}"/>
          </ac:spMkLst>
        </pc:spChg>
        <pc:spChg chg="add mod">
          <ac:chgData name="Dimitar Zahariev" userId="b84e4ebc77879e88" providerId="LiveId" clId="{3700EFBF-A6B9-418E-AEF0-C811B61A28C1}" dt="2019-12-01T22:18:34.926" v="7794" actId="1035"/>
          <ac:spMkLst>
            <pc:docMk/>
            <pc:sldMk cId="1974465492" sldId="734"/>
            <ac:spMk id="9" creationId="{5F2FF917-7179-4BBC-99C2-20D461CF8931}"/>
          </ac:spMkLst>
        </pc:spChg>
        <pc:spChg chg="add mod">
          <ac:chgData name="Dimitar Zahariev" userId="b84e4ebc77879e88" providerId="LiveId" clId="{3700EFBF-A6B9-418E-AEF0-C811B61A28C1}" dt="2019-12-01T22:18:34.926" v="7794" actId="1035"/>
          <ac:spMkLst>
            <pc:docMk/>
            <pc:sldMk cId="1974465492" sldId="734"/>
            <ac:spMk id="10" creationId="{F0FB8D74-E2C2-442B-882D-F84B45F00771}"/>
          </ac:spMkLst>
        </pc:spChg>
        <pc:spChg chg="add mod">
          <ac:chgData name="Dimitar Zahariev" userId="b84e4ebc77879e88" providerId="LiveId" clId="{3700EFBF-A6B9-418E-AEF0-C811B61A28C1}" dt="2019-12-01T22:18:34.926" v="7794" actId="1035"/>
          <ac:spMkLst>
            <pc:docMk/>
            <pc:sldMk cId="1974465492" sldId="734"/>
            <ac:spMk id="11" creationId="{9C13E3F7-8E40-485D-BB1C-7F643EA18981}"/>
          </ac:spMkLst>
        </pc:spChg>
        <pc:spChg chg="add mod">
          <ac:chgData name="Dimitar Zahariev" userId="b84e4ebc77879e88" providerId="LiveId" clId="{3700EFBF-A6B9-418E-AEF0-C811B61A28C1}" dt="2019-12-01T22:18:34.926" v="7794" actId="1035"/>
          <ac:spMkLst>
            <pc:docMk/>
            <pc:sldMk cId="1974465492" sldId="734"/>
            <ac:spMk id="12" creationId="{0DDD42F7-3AB4-48B7-B016-E2FE0691A3B7}"/>
          </ac:spMkLst>
        </pc:spChg>
        <pc:spChg chg="add mod">
          <ac:chgData name="Dimitar Zahariev" userId="b84e4ebc77879e88" providerId="LiveId" clId="{3700EFBF-A6B9-418E-AEF0-C811B61A28C1}" dt="2019-12-01T22:18:34.926" v="7794" actId="1035"/>
          <ac:spMkLst>
            <pc:docMk/>
            <pc:sldMk cId="1974465492" sldId="734"/>
            <ac:spMk id="13" creationId="{77951A6A-9149-4C47-9574-E67E4A822842}"/>
          </ac:spMkLst>
        </pc:spChg>
        <pc:spChg chg="add mod">
          <ac:chgData name="Dimitar Zahariev" userId="b84e4ebc77879e88" providerId="LiveId" clId="{3700EFBF-A6B9-418E-AEF0-C811B61A28C1}" dt="2019-12-01T22:18:34.926" v="7794" actId="1035"/>
          <ac:spMkLst>
            <pc:docMk/>
            <pc:sldMk cId="1974465492" sldId="734"/>
            <ac:spMk id="14" creationId="{51D502FD-1E03-4C27-B278-A85F119BD483}"/>
          </ac:spMkLst>
        </pc:spChg>
      </pc:sldChg>
      <pc:sldChg chg="addSp modSp add modAnim">
        <pc:chgData name="Dimitar Zahariev" userId="b84e4ebc77879e88" providerId="LiveId" clId="{3700EFBF-A6B9-418E-AEF0-C811B61A28C1}" dt="2019-12-02T14:38:30.075" v="13742"/>
        <pc:sldMkLst>
          <pc:docMk/>
          <pc:sldMk cId="301414503" sldId="735"/>
        </pc:sldMkLst>
        <pc:spChg chg="mod">
          <ac:chgData name="Dimitar Zahariev" userId="b84e4ebc77879e88" providerId="LiveId" clId="{3700EFBF-A6B9-418E-AEF0-C811B61A28C1}" dt="2019-12-01T20:58:20.940" v="5410" actId="20577"/>
          <ac:spMkLst>
            <pc:docMk/>
            <pc:sldMk cId="301414503" sldId="735"/>
            <ac:spMk id="4" creationId="{D7702113-46B5-44FF-AE34-AED42A801FFF}"/>
          </ac:spMkLst>
        </pc:spChg>
        <pc:spChg chg="mod">
          <ac:chgData name="Dimitar Zahariev" userId="b84e4ebc77879e88" providerId="LiveId" clId="{3700EFBF-A6B9-418E-AEF0-C811B61A28C1}" dt="2019-12-01T22:18:52.053" v="7799" actId="404"/>
          <ac:spMkLst>
            <pc:docMk/>
            <pc:sldMk cId="301414503" sldId="735"/>
            <ac:spMk id="5" creationId="{25D4DC16-7C8F-4647-B097-E39063E1F4FD}"/>
          </ac:spMkLst>
        </pc:spChg>
        <pc:spChg chg="add mod">
          <ac:chgData name="Dimitar Zahariev" userId="b84e4ebc77879e88" providerId="LiveId" clId="{3700EFBF-A6B9-418E-AEF0-C811B61A28C1}" dt="2019-12-01T22:19:41.110" v="7810" actId="1038"/>
          <ac:spMkLst>
            <pc:docMk/>
            <pc:sldMk cId="301414503" sldId="735"/>
            <ac:spMk id="6" creationId="{B81D49F6-A25F-4E89-A04B-CB7A3FA7E120}"/>
          </ac:spMkLst>
        </pc:spChg>
        <pc:spChg chg="add mod">
          <ac:chgData name="Dimitar Zahariev" userId="b84e4ebc77879e88" providerId="LiveId" clId="{3700EFBF-A6B9-418E-AEF0-C811B61A28C1}" dt="2019-12-01T22:19:41.110" v="7810" actId="1038"/>
          <ac:spMkLst>
            <pc:docMk/>
            <pc:sldMk cId="301414503" sldId="735"/>
            <ac:spMk id="7" creationId="{1967248E-17E2-48C2-A02F-AFCCE183FAF5}"/>
          </ac:spMkLst>
        </pc:spChg>
        <pc:spChg chg="add mod">
          <ac:chgData name="Dimitar Zahariev" userId="b84e4ebc77879e88" providerId="LiveId" clId="{3700EFBF-A6B9-418E-AEF0-C811B61A28C1}" dt="2019-12-01T22:19:41.110" v="7810" actId="1038"/>
          <ac:spMkLst>
            <pc:docMk/>
            <pc:sldMk cId="301414503" sldId="735"/>
            <ac:spMk id="8" creationId="{22EAF70C-B38A-4E85-BBD5-FB6D167F6F9C}"/>
          </ac:spMkLst>
        </pc:spChg>
        <pc:spChg chg="add mod">
          <ac:chgData name="Dimitar Zahariev" userId="b84e4ebc77879e88" providerId="LiveId" clId="{3700EFBF-A6B9-418E-AEF0-C811B61A28C1}" dt="2019-12-01T22:19:41.110" v="7810" actId="1038"/>
          <ac:spMkLst>
            <pc:docMk/>
            <pc:sldMk cId="301414503" sldId="735"/>
            <ac:spMk id="9" creationId="{3CDB21FA-93B9-4BD1-9B97-F0A1043D8E75}"/>
          </ac:spMkLst>
        </pc:spChg>
        <pc:spChg chg="add mod">
          <ac:chgData name="Dimitar Zahariev" userId="b84e4ebc77879e88" providerId="LiveId" clId="{3700EFBF-A6B9-418E-AEF0-C811B61A28C1}" dt="2019-12-01T22:19:41.110" v="7810" actId="1038"/>
          <ac:spMkLst>
            <pc:docMk/>
            <pc:sldMk cId="301414503" sldId="735"/>
            <ac:spMk id="10" creationId="{059666B3-86DF-45E4-821D-A3A2D359779D}"/>
          </ac:spMkLst>
        </pc:spChg>
        <pc:spChg chg="add mod">
          <ac:chgData name="Dimitar Zahariev" userId="b84e4ebc77879e88" providerId="LiveId" clId="{3700EFBF-A6B9-418E-AEF0-C811B61A28C1}" dt="2019-12-01T22:19:41.110" v="7810" actId="1038"/>
          <ac:spMkLst>
            <pc:docMk/>
            <pc:sldMk cId="301414503" sldId="735"/>
            <ac:spMk id="11" creationId="{7327452B-523E-48CE-957B-4F710D6D7928}"/>
          </ac:spMkLst>
        </pc:spChg>
        <pc:spChg chg="add mod">
          <ac:chgData name="Dimitar Zahariev" userId="b84e4ebc77879e88" providerId="LiveId" clId="{3700EFBF-A6B9-418E-AEF0-C811B61A28C1}" dt="2019-12-01T22:19:41.110" v="7810" actId="1038"/>
          <ac:spMkLst>
            <pc:docMk/>
            <pc:sldMk cId="301414503" sldId="735"/>
            <ac:spMk id="12" creationId="{949F1AE0-E093-4293-B78E-1A017E8EE77D}"/>
          </ac:spMkLst>
        </pc:spChg>
        <pc:spChg chg="add mod">
          <ac:chgData name="Dimitar Zahariev" userId="b84e4ebc77879e88" providerId="LiveId" clId="{3700EFBF-A6B9-418E-AEF0-C811B61A28C1}" dt="2019-12-01T22:19:41.110" v="7810" actId="1038"/>
          <ac:spMkLst>
            <pc:docMk/>
            <pc:sldMk cId="301414503" sldId="735"/>
            <ac:spMk id="13" creationId="{F57622B0-0D4E-4E2F-BD89-EF74705C6E56}"/>
          </ac:spMkLst>
        </pc:spChg>
        <pc:spChg chg="add mod">
          <ac:chgData name="Dimitar Zahariev" userId="b84e4ebc77879e88" providerId="LiveId" clId="{3700EFBF-A6B9-418E-AEF0-C811B61A28C1}" dt="2019-12-01T22:19:41.110" v="7810" actId="1038"/>
          <ac:spMkLst>
            <pc:docMk/>
            <pc:sldMk cId="301414503" sldId="735"/>
            <ac:spMk id="14" creationId="{20A16927-92C9-47BA-AB99-607AF24DBBCA}"/>
          </ac:spMkLst>
        </pc:spChg>
      </pc:sldChg>
      <pc:sldChg chg="addSp delSp modSp add modAnim">
        <pc:chgData name="Dimitar Zahariev" userId="b84e4ebc77879e88" providerId="LiveId" clId="{3700EFBF-A6B9-418E-AEF0-C811B61A28C1}" dt="2019-12-02T14:36:23.730" v="13714"/>
        <pc:sldMkLst>
          <pc:docMk/>
          <pc:sldMk cId="3323397672" sldId="736"/>
        </pc:sldMkLst>
        <pc:spChg chg="add mod">
          <ac:chgData name="Dimitar Zahariev" userId="b84e4ebc77879e88" providerId="LiveId" clId="{3700EFBF-A6B9-418E-AEF0-C811B61A28C1}" dt="2019-12-01T21:44:13.822" v="7115" actId="1035"/>
          <ac:spMkLst>
            <pc:docMk/>
            <pc:sldMk cId="3323397672" sldId="736"/>
            <ac:spMk id="2" creationId="{30BF615E-3439-4088-894B-6BD65B1C34C0}"/>
          </ac:spMkLst>
        </pc:spChg>
        <pc:spChg chg="mod">
          <ac:chgData name="Dimitar Zahariev" userId="b84e4ebc77879e88" providerId="LiveId" clId="{3700EFBF-A6B9-418E-AEF0-C811B61A28C1}" dt="2019-12-01T21:44:01.073" v="7080" actId="20577"/>
          <ac:spMkLst>
            <pc:docMk/>
            <pc:sldMk cId="3323397672" sldId="736"/>
            <ac:spMk id="5" creationId="{25D4DC16-7C8F-4647-B097-E39063E1F4FD}"/>
          </ac:spMkLst>
        </pc:spChg>
        <pc:spChg chg="add del mod">
          <ac:chgData name="Dimitar Zahariev" userId="b84e4ebc77879e88" providerId="LiveId" clId="{3700EFBF-A6B9-418E-AEF0-C811B61A28C1}" dt="2019-12-01T21:33:41.238" v="6728" actId="478"/>
          <ac:spMkLst>
            <pc:docMk/>
            <pc:sldMk cId="3323397672" sldId="736"/>
            <ac:spMk id="6" creationId="{72821985-D94E-4A87-BB4B-42D0E0DC7B17}"/>
          </ac:spMkLst>
        </pc:spChg>
        <pc:spChg chg="add mod">
          <ac:chgData name="Dimitar Zahariev" userId="b84e4ebc77879e88" providerId="LiveId" clId="{3700EFBF-A6B9-418E-AEF0-C811B61A28C1}" dt="2019-12-02T14:36:02.423" v="13706" actId="207"/>
          <ac:spMkLst>
            <pc:docMk/>
            <pc:sldMk cId="3323397672" sldId="736"/>
            <ac:spMk id="7" creationId="{CD5759EB-EBB6-449F-B974-72883FFB1B08}"/>
          </ac:spMkLst>
        </pc:spChg>
        <pc:spChg chg="add mod">
          <ac:chgData name="Dimitar Zahariev" userId="b84e4ebc77879e88" providerId="LiveId" clId="{3700EFBF-A6B9-418E-AEF0-C811B61A28C1}" dt="2019-12-01T21:44:13.822" v="7115" actId="1035"/>
          <ac:spMkLst>
            <pc:docMk/>
            <pc:sldMk cId="3323397672" sldId="736"/>
            <ac:spMk id="8" creationId="{9C4A6FFF-C934-4325-B6F5-1B52D7D73625}"/>
          </ac:spMkLst>
        </pc:spChg>
      </pc:sldChg>
      <pc:sldChg chg="modSp add ord modAnim">
        <pc:chgData name="Dimitar Zahariev" userId="b84e4ebc77879e88" providerId="LiveId" clId="{3700EFBF-A6B9-418E-AEF0-C811B61A28C1}" dt="2019-12-02T14:47:45.892" v="13871"/>
        <pc:sldMkLst>
          <pc:docMk/>
          <pc:sldMk cId="1596737647" sldId="737"/>
        </pc:sldMkLst>
        <pc:spChg chg="mod">
          <ac:chgData name="Dimitar Zahariev" userId="b84e4ebc77879e88" providerId="LiveId" clId="{3700EFBF-A6B9-418E-AEF0-C811B61A28C1}" dt="2019-12-01T22:50:42.351" v="8478" actId="20577"/>
          <ac:spMkLst>
            <pc:docMk/>
            <pc:sldMk cId="1596737647" sldId="737"/>
            <ac:spMk id="4" creationId="{D7702113-46B5-44FF-AE34-AED42A801FFF}"/>
          </ac:spMkLst>
        </pc:spChg>
        <pc:spChg chg="mod">
          <ac:chgData name="Dimitar Zahariev" userId="b84e4ebc77879e88" providerId="LiveId" clId="{3700EFBF-A6B9-418E-AEF0-C811B61A28C1}" dt="2019-12-01T22:51:49.206" v="8639" actId="20577"/>
          <ac:spMkLst>
            <pc:docMk/>
            <pc:sldMk cId="1596737647" sldId="737"/>
            <ac:spMk id="5" creationId="{25D4DC16-7C8F-4647-B097-E39063E1F4FD}"/>
          </ac:spMkLst>
        </pc:spChg>
      </pc:sldChg>
      <pc:sldChg chg="add del">
        <pc:chgData name="Dimitar Zahariev" userId="b84e4ebc77879e88" providerId="LiveId" clId="{3700EFBF-A6B9-418E-AEF0-C811B61A28C1}" dt="2019-12-01T21:25:47.664" v="6548" actId="2696"/>
        <pc:sldMkLst>
          <pc:docMk/>
          <pc:sldMk cId="3035557985" sldId="737"/>
        </pc:sldMkLst>
      </pc:sldChg>
      <pc:sldChg chg="modSp add ord modAnim">
        <pc:chgData name="Dimitar Zahariev" userId="b84e4ebc77879e88" providerId="LiveId" clId="{3700EFBF-A6B9-418E-AEF0-C811B61A28C1}" dt="2019-12-02T14:32:35.698" v="13654"/>
        <pc:sldMkLst>
          <pc:docMk/>
          <pc:sldMk cId="3811251410" sldId="738"/>
        </pc:sldMkLst>
        <pc:spChg chg="mod">
          <ac:chgData name="Dimitar Zahariev" userId="b84e4ebc77879e88" providerId="LiveId" clId="{3700EFBF-A6B9-418E-AEF0-C811B61A28C1}" dt="2019-12-02T05:33:30.788" v="12923" actId="20577"/>
          <ac:spMkLst>
            <pc:docMk/>
            <pc:sldMk cId="3811251410" sldId="738"/>
            <ac:spMk id="4" creationId="{D7702113-46B5-44FF-AE34-AED42A801FFF}"/>
          </ac:spMkLst>
        </pc:spChg>
        <pc:spChg chg="mod">
          <ac:chgData name="Dimitar Zahariev" userId="b84e4ebc77879e88" providerId="LiveId" clId="{3700EFBF-A6B9-418E-AEF0-C811B61A28C1}" dt="2019-12-02T14:32:10.459" v="13643" actId="113"/>
          <ac:spMkLst>
            <pc:docMk/>
            <pc:sldMk cId="3811251410" sldId="738"/>
            <ac:spMk id="5" creationId="{25D4DC16-7C8F-4647-B097-E39063E1F4FD}"/>
          </ac:spMkLst>
        </pc:spChg>
      </pc:sldChg>
      <pc:sldChg chg="add del">
        <pc:chgData name="Dimitar Zahariev" userId="b84e4ebc77879e88" providerId="LiveId" clId="{3700EFBF-A6B9-418E-AEF0-C811B61A28C1}" dt="2019-12-01T23:34:31.673" v="9705" actId="2696"/>
        <pc:sldMkLst>
          <pc:docMk/>
          <pc:sldMk cId="3804963840" sldId="739"/>
        </pc:sldMkLst>
      </pc:sldChg>
      <pc:sldChg chg="modSp add ord modAnim">
        <pc:chgData name="Dimitar Zahariev" userId="b84e4ebc77879e88" providerId="LiveId" clId="{3700EFBF-A6B9-418E-AEF0-C811B61A28C1}" dt="2019-12-02T14:44:03.122" v="13830"/>
        <pc:sldMkLst>
          <pc:docMk/>
          <pc:sldMk cId="244435920" sldId="740"/>
        </pc:sldMkLst>
        <pc:spChg chg="mod">
          <ac:chgData name="Dimitar Zahariev" userId="b84e4ebc77879e88" providerId="LiveId" clId="{3700EFBF-A6B9-418E-AEF0-C811B61A28C1}" dt="2019-12-02T14:44:00.288" v="13828" actId="20577"/>
          <ac:spMkLst>
            <pc:docMk/>
            <pc:sldMk cId="244435920" sldId="740"/>
            <ac:spMk id="4" creationId="{D7702113-46B5-44FF-AE34-AED42A801FFF}"/>
          </ac:spMkLst>
        </pc:spChg>
        <pc:spChg chg="mod">
          <ac:chgData name="Dimitar Zahariev" userId="b84e4ebc77879e88" providerId="LiveId" clId="{3700EFBF-A6B9-418E-AEF0-C811B61A28C1}" dt="2019-12-02T02:16:20.132" v="12855" actId="20577"/>
          <ac:spMkLst>
            <pc:docMk/>
            <pc:sldMk cId="244435920" sldId="740"/>
            <ac:spMk id="5" creationId="{25D4DC16-7C8F-4647-B097-E39063E1F4FD}"/>
          </ac:spMkLst>
        </pc:spChg>
      </pc:sldChg>
      <pc:sldChg chg="modSp add">
        <pc:chgData name="Dimitar Zahariev" userId="b84e4ebc77879e88" providerId="LiveId" clId="{3700EFBF-A6B9-418E-AEF0-C811B61A28C1}" dt="2019-12-02T02:10:51.305" v="12802" actId="20577"/>
        <pc:sldMkLst>
          <pc:docMk/>
          <pc:sldMk cId="1281249806" sldId="741"/>
        </pc:sldMkLst>
        <pc:spChg chg="mod">
          <ac:chgData name="Dimitar Zahariev" userId="b84e4ebc77879e88" providerId="LiveId" clId="{3700EFBF-A6B9-418E-AEF0-C811B61A28C1}" dt="2019-12-01T22:56:45.474" v="8694" actId="20577"/>
          <ac:spMkLst>
            <pc:docMk/>
            <pc:sldMk cId="1281249806" sldId="741"/>
            <ac:spMk id="4" creationId="{BEB5BB41-09D4-4E9F-8C80-EE8709171CB3}"/>
          </ac:spMkLst>
        </pc:spChg>
        <pc:spChg chg="mod">
          <ac:chgData name="Dimitar Zahariev" userId="b84e4ebc77879e88" providerId="LiveId" clId="{3700EFBF-A6B9-418E-AEF0-C811B61A28C1}" dt="2019-12-02T02:10:51.305" v="12802" actId="20577"/>
          <ac:spMkLst>
            <pc:docMk/>
            <pc:sldMk cId="1281249806" sldId="741"/>
            <ac:spMk id="5" creationId="{11A1BDA3-1568-4FA9-867E-D3CB207F2824}"/>
          </ac:spMkLst>
        </pc:spChg>
      </pc:sldChg>
      <pc:sldChg chg="modSp add modAnim">
        <pc:chgData name="Dimitar Zahariev" userId="b84e4ebc77879e88" providerId="LiveId" clId="{3700EFBF-A6B9-418E-AEF0-C811B61A28C1}" dt="2019-12-02T14:46:07.181" v="13862" actId="20577"/>
        <pc:sldMkLst>
          <pc:docMk/>
          <pc:sldMk cId="177129517" sldId="742"/>
        </pc:sldMkLst>
        <pc:spChg chg="mod">
          <ac:chgData name="Dimitar Zahariev" userId="b84e4ebc77879e88" providerId="LiveId" clId="{3700EFBF-A6B9-418E-AEF0-C811B61A28C1}" dt="2019-12-02T14:46:07.181" v="13862" actId="20577"/>
          <ac:spMkLst>
            <pc:docMk/>
            <pc:sldMk cId="177129517" sldId="742"/>
            <ac:spMk id="4" creationId="{D7702113-46B5-44FF-AE34-AED42A801FFF}"/>
          </ac:spMkLst>
        </pc:spChg>
        <pc:spChg chg="mod">
          <ac:chgData name="Dimitar Zahariev" userId="b84e4ebc77879e88" providerId="LiveId" clId="{3700EFBF-A6B9-418E-AEF0-C811B61A28C1}" dt="2019-12-02T00:05:43.712" v="10193" actId="113"/>
          <ac:spMkLst>
            <pc:docMk/>
            <pc:sldMk cId="177129517" sldId="742"/>
            <ac:spMk id="5" creationId="{25D4DC16-7C8F-4647-B097-E39063E1F4FD}"/>
          </ac:spMkLst>
        </pc:spChg>
      </pc:sldChg>
      <pc:sldChg chg="addSp modSp add ord modAnim">
        <pc:chgData name="Dimitar Zahariev" userId="b84e4ebc77879e88" providerId="LiveId" clId="{3700EFBF-A6B9-418E-AEF0-C811B61A28C1}" dt="2019-12-02T14:41:03.537" v="13772"/>
        <pc:sldMkLst>
          <pc:docMk/>
          <pc:sldMk cId="2418328832" sldId="743"/>
        </pc:sldMkLst>
        <pc:spChg chg="add mod">
          <ac:chgData name="Dimitar Zahariev" userId="b84e4ebc77879e88" providerId="LiveId" clId="{3700EFBF-A6B9-418E-AEF0-C811B61A28C1}" dt="2019-12-01T23:20:27.960" v="9020" actId="1076"/>
          <ac:spMkLst>
            <pc:docMk/>
            <pc:sldMk cId="2418328832" sldId="743"/>
            <ac:spMk id="2" creationId="{4C5DE3AB-9637-45D6-97CE-59124DADB456}"/>
          </ac:spMkLst>
        </pc:spChg>
        <pc:spChg chg="mod">
          <ac:chgData name="Dimitar Zahariev" userId="b84e4ebc77879e88" providerId="LiveId" clId="{3700EFBF-A6B9-418E-AEF0-C811B61A28C1}" dt="2019-12-01T23:11:08.895" v="8926" actId="20577"/>
          <ac:spMkLst>
            <pc:docMk/>
            <pc:sldMk cId="2418328832" sldId="743"/>
            <ac:spMk id="4" creationId="{D7702113-46B5-44FF-AE34-AED42A801FFF}"/>
          </ac:spMkLst>
        </pc:spChg>
        <pc:spChg chg="mod">
          <ac:chgData name="Dimitar Zahariev" userId="b84e4ebc77879e88" providerId="LiveId" clId="{3700EFBF-A6B9-418E-AEF0-C811B61A28C1}" dt="2019-12-01T23:42:22.956" v="9834" actId="27636"/>
          <ac:spMkLst>
            <pc:docMk/>
            <pc:sldMk cId="2418328832" sldId="743"/>
            <ac:spMk id="5" creationId="{25D4DC16-7C8F-4647-B097-E39063E1F4FD}"/>
          </ac:spMkLst>
        </pc:spChg>
        <pc:spChg chg="add mod">
          <ac:chgData name="Dimitar Zahariev" userId="b84e4ebc77879e88" providerId="LiveId" clId="{3700EFBF-A6B9-418E-AEF0-C811B61A28C1}" dt="2019-12-01T23:20:27.960" v="9020" actId="1076"/>
          <ac:spMkLst>
            <pc:docMk/>
            <pc:sldMk cId="2418328832" sldId="743"/>
            <ac:spMk id="6" creationId="{BA753CA3-BCC1-411F-B023-7EFF91FB1F5C}"/>
          </ac:spMkLst>
        </pc:spChg>
        <pc:spChg chg="add mod">
          <ac:chgData name="Dimitar Zahariev" userId="b84e4ebc77879e88" providerId="LiveId" clId="{3700EFBF-A6B9-418E-AEF0-C811B61A28C1}" dt="2019-12-01T23:20:27.960" v="9020" actId="1076"/>
          <ac:spMkLst>
            <pc:docMk/>
            <pc:sldMk cId="2418328832" sldId="743"/>
            <ac:spMk id="7" creationId="{E8FB7023-D32B-4260-8BBA-3D1DF66BB12F}"/>
          </ac:spMkLst>
        </pc:spChg>
        <pc:spChg chg="add mod">
          <ac:chgData name="Dimitar Zahariev" userId="b84e4ebc77879e88" providerId="LiveId" clId="{3700EFBF-A6B9-418E-AEF0-C811B61A28C1}" dt="2019-12-01T23:20:27.960" v="9020" actId="1076"/>
          <ac:spMkLst>
            <pc:docMk/>
            <pc:sldMk cId="2418328832" sldId="743"/>
            <ac:spMk id="8" creationId="{5ED6F922-57CD-4355-8E9E-7F8BFECF3BDF}"/>
          </ac:spMkLst>
        </pc:spChg>
        <pc:spChg chg="add mod">
          <ac:chgData name="Dimitar Zahariev" userId="b84e4ebc77879e88" providerId="LiveId" clId="{3700EFBF-A6B9-418E-AEF0-C811B61A28C1}" dt="2019-12-01T23:20:27.960" v="9020" actId="1076"/>
          <ac:spMkLst>
            <pc:docMk/>
            <pc:sldMk cId="2418328832" sldId="743"/>
            <ac:spMk id="9" creationId="{B4E7B485-4FB4-4B32-81A0-AB6403421AC5}"/>
          </ac:spMkLst>
        </pc:spChg>
      </pc:sldChg>
      <pc:sldChg chg="modSp add modAnim">
        <pc:chgData name="Dimitar Zahariev" userId="b84e4ebc77879e88" providerId="LiveId" clId="{3700EFBF-A6B9-418E-AEF0-C811B61A28C1}" dt="2019-12-02T14:47:40.727" v="13869"/>
        <pc:sldMkLst>
          <pc:docMk/>
          <pc:sldMk cId="3843151059" sldId="744"/>
        </pc:sldMkLst>
        <pc:spChg chg="mod">
          <ac:chgData name="Dimitar Zahariev" userId="b84e4ebc77879e88" providerId="LiveId" clId="{3700EFBF-A6B9-418E-AEF0-C811B61A28C1}" dt="2019-12-01T23:07:57.352" v="8903" actId="20577"/>
          <ac:spMkLst>
            <pc:docMk/>
            <pc:sldMk cId="3843151059" sldId="744"/>
            <ac:spMk id="4" creationId="{D7702113-46B5-44FF-AE34-AED42A801FFF}"/>
          </ac:spMkLst>
        </pc:spChg>
        <pc:spChg chg="mod">
          <ac:chgData name="Dimitar Zahariev" userId="b84e4ebc77879e88" providerId="LiveId" clId="{3700EFBF-A6B9-418E-AEF0-C811B61A28C1}" dt="2019-12-02T14:11:06.016" v="13094"/>
          <ac:spMkLst>
            <pc:docMk/>
            <pc:sldMk cId="3843151059" sldId="744"/>
            <ac:spMk id="5" creationId="{25D4DC16-7C8F-4647-B097-E39063E1F4FD}"/>
          </ac:spMkLst>
        </pc:spChg>
      </pc:sldChg>
      <pc:sldChg chg="modSp add modAnim">
        <pc:chgData name="Dimitar Zahariev" userId="b84e4ebc77879e88" providerId="LiveId" clId="{3700EFBF-A6B9-418E-AEF0-C811B61A28C1}" dt="2019-12-02T14:41:41.728" v="13786"/>
        <pc:sldMkLst>
          <pc:docMk/>
          <pc:sldMk cId="2138456623" sldId="745"/>
        </pc:sldMkLst>
        <pc:spChg chg="mod">
          <ac:chgData name="Dimitar Zahariev" userId="b84e4ebc77879e88" providerId="LiveId" clId="{3700EFBF-A6B9-418E-AEF0-C811B61A28C1}" dt="2019-12-01T23:16:44.864" v="8990" actId="20577"/>
          <ac:spMkLst>
            <pc:docMk/>
            <pc:sldMk cId="2138456623" sldId="745"/>
            <ac:spMk id="4" creationId="{D7702113-46B5-44FF-AE34-AED42A801FFF}"/>
          </ac:spMkLst>
        </pc:spChg>
        <pc:spChg chg="mod">
          <ac:chgData name="Dimitar Zahariev" userId="b84e4ebc77879e88" providerId="LiveId" clId="{3700EFBF-A6B9-418E-AEF0-C811B61A28C1}" dt="2019-12-01T23:28:49.293" v="9434" actId="20577"/>
          <ac:spMkLst>
            <pc:docMk/>
            <pc:sldMk cId="2138456623" sldId="745"/>
            <ac:spMk id="5" creationId="{25D4DC16-7C8F-4647-B097-E39063E1F4FD}"/>
          </ac:spMkLst>
        </pc:spChg>
      </pc:sldChg>
      <pc:sldChg chg="addSp modSp add modAnim">
        <pc:chgData name="Dimitar Zahariev" userId="b84e4ebc77879e88" providerId="LiveId" clId="{3700EFBF-A6B9-418E-AEF0-C811B61A28C1}" dt="2019-12-02T14:46:48.171" v="13867"/>
        <pc:sldMkLst>
          <pc:docMk/>
          <pc:sldMk cId="2235007403" sldId="746"/>
        </pc:sldMkLst>
        <pc:spChg chg="mod">
          <ac:chgData name="Dimitar Zahariev" userId="b84e4ebc77879e88" providerId="LiveId" clId="{3700EFBF-A6B9-418E-AEF0-C811B61A28C1}" dt="2019-12-02T14:45:54.218" v="13857" actId="20577"/>
          <ac:spMkLst>
            <pc:docMk/>
            <pc:sldMk cId="2235007403" sldId="746"/>
            <ac:spMk id="4" creationId="{D7702113-46B5-44FF-AE34-AED42A801FFF}"/>
          </ac:spMkLst>
        </pc:spChg>
        <pc:spChg chg="mod">
          <ac:chgData name="Dimitar Zahariev" userId="b84e4ebc77879e88" providerId="LiveId" clId="{3700EFBF-A6B9-418E-AEF0-C811B61A28C1}" dt="2019-12-02T00:30:02.444" v="10474" actId="5793"/>
          <ac:spMkLst>
            <pc:docMk/>
            <pc:sldMk cId="2235007403" sldId="746"/>
            <ac:spMk id="5" creationId="{25D4DC16-7C8F-4647-B097-E39063E1F4FD}"/>
          </ac:spMkLst>
        </pc:spChg>
        <pc:spChg chg="add mod">
          <ac:chgData name="Dimitar Zahariev" userId="b84e4ebc77879e88" providerId="LiveId" clId="{3700EFBF-A6B9-418E-AEF0-C811B61A28C1}" dt="2019-12-02T14:46:41.101" v="13865"/>
          <ac:spMkLst>
            <pc:docMk/>
            <pc:sldMk cId="2235007403" sldId="746"/>
            <ac:spMk id="6" creationId="{97815E8B-BB3F-4AC9-9AD8-805EBAE13D46}"/>
          </ac:spMkLst>
        </pc:spChg>
      </pc:sldChg>
      <pc:sldChg chg="addSp delSp modSp add modAnim">
        <pc:chgData name="Dimitar Zahariev" userId="b84e4ebc77879e88" providerId="LiveId" clId="{3700EFBF-A6B9-418E-AEF0-C811B61A28C1}" dt="2019-12-02T14:50:38.169" v="13913"/>
        <pc:sldMkLst>
          <pc:docMk/>
          <pc:sldMk cId="3071864637" sldId="747"/>
        </pc:sldMkLst>
        <pc:spChg chg="mod">
          <ac:chgData name="Dimitar Zahariev" userId="b84e4ebc77879e88" providerId="LiveId" clId="{3700EFBF-A6B9-418E-AEF0-C811B61A28C1}" dt="2019-12-02T01:29:58.170" v="11787" actId="6549"/>
          <ac:spMkLst>
            <pc:docMk/>
            <pc:sldMk cId="3071864637" sldId="747"/>
            <ac:spMk id="4" creationId="{D7702113-46B5-44FF-AE34-AED42A801FFF}"/>
          </ac:spMkLst>
        </pc:spChg>
        <pc:spChg chg="mod">
          <ac:chgData name="Dimitar Zahariev" userId="b84e4ebc77879e88" providerId="LiveId" clId="{3700EFBF-A6B9-418E-AEF0-C811B61A28C1}" dt="2019-12-02T14:19:39.871" v="13321" actId="20577"/>
          <ac:spMkLst>
            <pc:docMk/>
            <pc:sldMk cId="3071864637" sldId="747"/>
            <ac:spMk id="5" creationId="{25D4DC16-7C8F-4647-B097-E39063E1F4FD}"/>
          </ac:spMkLst>
        </pc:spChg>
        <pc:spChg chg="add del">
          <ac:chgData name="Dimitar Zahariev" userId="b84e4ebc77879e88" providerId="LiveId" clId="{3700EFBF-A6B9-418E-AEF0-C811B61A28C1}" dt="2019-12-02T01:53:20.273" v="12153"/>
          <ac:spMkLst>
            <pc:docMk/>
            <pc:sldMk cId="3071864637" sldId="747"/>
            <ac:spMk id="6" creationId="{BB150DEE-2014-465C-8739-45CDC22CD741}"/>
          </ac:spMkLst>
        </pc:spChg>
        <pc:spChg chg="add mod">
          <ac:chgData name="Dimitar Zahariev" userId="b84e4ebc77879e88" providerId="LiveId" clId="{3700EFBF-A6B9-418E-AEF0-C811B61A28C1}" dt="2019-12-02T02:06:59.787" v="12641" actId="14100"/>
          <ac:spMkLst>
            <pc:docMk/>
            <pc:sldMk cId="3071864637" sldId="747"/>
            <ac:spMk id="7" creationId="{F9DE451F-C90D-4800-A154-5811E0748EC1}"/>
          </ac:spMkLst>
        </pc:spChg>
      </pc:sldChg>
      <pc:sldChg chg="modSp add modAnim">
        <pc:chgData name="Dimitar Zahariev" userId="b84e4ebc77879e88" providerId="LiveId" clId="{3700EFBF-A6B9-418E-AEF0-C811B61A28C1}" dt="2019-12-02T14:50:41.532" v="13915"/>
        <pc:sldMkLst>
          <pc:docMk/>
          <pc:sldMk cId="633730192" sldId="748"/>
        </pc:sldMkLst>
        <pc:spChg chg="mod">
          <ac:chgData name="Dimitar Zahariev" userId="b84e4ebc77879e88" providerId="LiveId" clId="{3700EFBF-A6B9-418E-AEF0-C811B61A28C1}" dt="2019-12-02T01:33:13.894" v="11872" actId="20577"/>
          <ac:spMkLst>
            <pc:docMk/>
            <pc:sldMk cId="633730192" sldId="748"/>
            <ac:spMk id="4" creationId="{D7702113-46B5-44FF-AE34-AED42A801FFF}"/>
          </ac:spMkLst>
        </pc:spChg>
        <pc:spChg chg="mod">
          <ac:chgData name="Dimitar Zahariev" userId="b84e4ebc77879e88" providerId="LiveId" clId="{3700EFBF-A6B9-418E-AEF0-C811B61A28C1}" dt="2019-12-02T02:05:34.301" v="12634" actId="255"/>
          <ac:spMkLst>
            <pc:docMk/>
            <pc:sldMk cId="633730192" sldId="748"/>
            <ac:spMk id="5" creationId="{25D4DC16-7C8F-4647-B097-E39063E1F4FD}"/>
          </ac:spMkLst>
        </pc:spChg>
      </pc:sldChg>
      <pc:sldChg chg="modSp add modAnim">
        <pc:chgData name="Dimitar Zahariev" userId="b84e4ebc77879e88" providerId="LiveId" clId="{3700EFBF-A6B9-418E-AEF0-C811B61A28C1}" dt="2019-12-02T14:50:45.529" v="13917"/>
        <pc:sldMkLst>
          <pc:docMk/>
          <pc:sldMk cId="2762354524" sldId="749"/>
        </pc:sldMkLst>
        <pc:spChg chg="mod">
          <ac:chgData name="Dimitar Zahariev" userId="b84e4ebc77879e88" providerId="LiveId" clId="{3700EFBF-A6B9-418E-AEF0-C811B61A28C1}" dt="2019-12-02T01:34:01.549" v="11895" actId="20577"/>
          <ac:spMkLst>
            <pc:docMk/>
            <pc:sldMk cId="2762354524" sldId="749"/>
            <ac:spMk id="4" creationId="{D7702113-46B5-44FF-AE34-AED42A801FFF}"/>
          </ac:spMkLst>
        </pc:spChg>
        <pc:spChg chg="mod">
          <ac:chgData name="Dimitar Zahariev" userId="b84e4ebc77879e88" providerId="LiveId" clId="{3700EFBF-A6B9-418E-AEF0-C811B61A28C1}" dt="2019-12-02T02:03:26.576" v="12587" actId="255"/>
          <ac:spMkLst>
            <pc:docMk/>
            <pc:sldMk cId="2762354524" sldId="749"/>
            <ac:spMk id="5" creationId="{25D4DC16-7C8F-4647-B097-E39063E1F4FD}"/>
          </ac:spMkLst>
        </pc:spChg>
      </pc:sldChg>
      <pc:sldChg chg="modSp add modAnim">
        <pc:chgData name="Dimitar Zahariev" userId="b84e4ebc77879e88" providerId="LiveId" clId="{3700EFBF-A6B9-418E-AEF0-C811B61A28C1}" dt="2019-12-02T14:51:13.420" v="13929"/>
        <pc:sldMkLst>
          <pc:docMk/>
          <pc:sldMk cId="4271314413" sldId="750"/>
        </pc:sldMkLst>
        <pc:spChg chg="mod">
          <ac:chgData name="Dimitar Zahariev" userId="b84e4ebc77879e88" providerId="LiveId" clId="{3700EFBF-A6B9-418E-AEF0-C811B61A28C1}" dt="2019-12-02T01:36:20.957" v="11950" actId="20577"/>
          <ac:spMkLst>
            <pc:docMk/>
            <pc:sldMk cId="4271314413" sldId="750"/>
            <ac:spMk id="4" creationId="{D7702113-46B5-44FF-AE34-AED42A801FFF}"/>
          </ac:spMkLst>
        </pc:spChg>
        <pc:spChg chg="mod">
          <ac:chgData name="Dimitar Zahariev" userId="b84e4ebc77879e88" providerId="LiveId" clId="{3700EFBF-A6B9-418E-AEF0-C811B61A28C1}" dt="2019-12-02T02:05:20.090" v="12633" actId="6549"/>
          <ac:spMkLst>
            <pc:docMk/>
            <pc:sldMk cId="4271314413" sldId="750"/>
            <ac:spMk id="5" creationId="{25D4DC16-7C8F-4647-B097-E39063E1F4FD}"/>
          </ac:spMkLst>
        </pc:spChg>
      </pc:sldChg>
      <pc:sldChg chg="add">
        <pc:chgData name="Dimitar Zahariev" userId="b84e4ebc77879e88" providerId="LiveId" clId="{3700EFBF-A6B9-418E-AEF0-C811B61A28C1}" dt="2019-12-03T08:49:15.101" v="14654"/>
        <pc:sldMkLst>
          <pc:docMk/>
          <pc:sldMk cId="2373257029" sldId="751"/>
        </pc:sldMkLst>
      </pc:sldChg>
      <pc:sldMasterChg chg="modSldLayout">
        <pc:chgData name="Dimitar Zahariev" userId="b84e4ebc77879e88" providerId="LiveId" clId="{3700EFBF-A6B9-418E-AEF0-C811B61A28C1}" dt="2019-12-01T15:14:10.592" v="926" actId="1076"/>
        <pc:sldMasterMkLst>
          <pc:docMk/>
          <pc:sldMasterMk cId="156789181" sldId="2147483675"/>
        </pc:sldMasterMkLst>
        <pc:sldLayoutChg chg="addSp">
          <pc:chgData name="Dimitar Zahariev" userId="b84e4ebc77879e88" providerId="LiveId" clId="{3700EFBF-A6B9-418E-AEF0-C811B61A28C1}" dt="2019-12-01T14:56:58.908" v="617"/>
          <pc:sldLayoutMkLst>
            <pc:docMk/>
            <pc:sldMasterMk cId="156789181" sldId="2147483675"/>
            <pc:sldLayoutMk cId="970179299" sldId="2147483676"/>
          </pc:sldLayoutMkLst>
          <pc:picChg chg="add">
            <ac:chgData name="Dimitar Zahariev" userId="b84e4ebc77879e88" providerId="LiveId" clId="{3700EFBF-A6B9-418E-AEF0-C811B61A28C1}" dt="2019-12-01T14:56:58.908" v="617"/>
            <ac:picMkLst>
              <pc:docMk/>
              <pc:sldMasterMk cId="156789181" sldId="2147483675"/>
              <pc:sldLayoutMk cId="970179299" sldId="2147483676"/>
              <ac:picMk id="20" creationId="{4E66E049-81E2-4AE4-8AEE-89A5335A5848}"/>
            </ac:picMkLst>
          </pc:picChg>
        </pc:sldLayoutChg>
        <pc:sldLayoutChg chg="addSp delSp modSp">
          <pc:chgData name="Dimitar Zahariev" userId="b84e4ebc77879e88" providerId="LiveId" clId="{3700EFBF-A6B9-418E-AEF0-C811B61A28C1}" dt="2019-12-01T15:14:10.592" v="926" actId="1076"/>
          <pc:sldLayoutMkLst>
            <pc:docMk/>
            <pc:sldMasterMk cId="156789181" sldId="2147483675"/>
            <pc:sldLayoutMk cId="218654515" sldId="2147483678"/>
          </pc:sldLayoutMkLst>
          <pc:picChg chg="add del mod">
            <ac:chgData name="Dimitar Zahariev" userId="b84e4ebc77879e88" providerId="LiveId" clId="{3700EFBF-A6B9-418E-AEF0-C811B61A28C1}" dt="2019-12-01T15:12:55.763" v="923" actId="478"/>
            <ac:picMkLst>
              <pc:docMk/>
              <pc:sldMasterMk cId="156789181" sldId="2147483675"/>
              <pc:sldLayoutMk cId="218654515" sldId="2147483678"/>
              <ac:picMk id="3" creationId="{7A99E06B-1E93-40C5-980F-A9DFE1C549AC}"/>
            </ac:picMkLst>
          </pc:picChg>
          <pc:picChg chg="add mod">
            <ac:chgData name="Dimitar Zahariev" userId="b84e4ebc77879e88" providerId="LiveId" clId="{3700EFBF-A6B9-418E-AEF0-C811B61A28C1}" dt="2019-12-01T15:14:10.592" v="926" actId="1076"/>
            <ac:picMkLst>
              <pc:docMk/>
              <pc:sldMasterMk cId="156789181" sldId="2147483675"/>
              <pc:sldLayoutMk cId="218654515" sldId="2147483678"/>
              <ac:picMk id="7" creationId="{7E7F8A29-9872-49EB-9889-6CA0EC10C7E5}"/>
            </ac:picMkLst>
          </pc:picChg>
        </pc:sldLayoutChg>
      </pc:sldMasterChg>
    </pc:docChg>
  </pc:docChgLst>
  <pc:docChgLst>
    <pc:chgData name="Dimitar Zahariev" userId="b84e4ebc77879e88" providerId="LiveId" clId="{322BE792-F69E-475B-81D6-6785E12D21B5}"/>
    <pc:docChg chg="undo custSel addSld delSld modSld modSection">
      <pc:chgData name="Dimitar Zahariev" userId="b84e4ebc77879e88" providerId="LiveId" clId="{322BE792-F69E-475B-81D6-6785E12D21B5}" dt="2020-12-10T15:59:53.881" v="1614" actId="47"/>
      <pc:docMkLst>
        <pc:docMk/>
      </pc:docMkLst>
      <pc:sldChg chg="del">
        <pc:chgData name="Dimitar Zahariev" userId="b84e4ebc77879e88" providerId="LiveId" clId="{322BE792-F69E-475B-81D6-6785E12D21B5}" dt="2020-12-09T09:37:14.266" v="27" actId="47"/>
        <pc:sldMkLst>
          <pc:docMk/>
          <pc:sldMk cId="3215379390" sldId="274"/>
        </pc:sldMkLst>
      </pc:sldChg>
      <pc:sldChg chg="del">
        <pc:chgData name="Dimitar Zahariev" userId="b84e4ebc77879e88" providerId="LiveId" clId="{322BE792-F69E-475B-81D6-6785E12D21B5}" dt="2020-12-09T09:40:17.922" v="90" actId="47"/>
        <pc:sldMkLst>
          <pc:docMk/>
          <pc:sldMk cId="3538928320" sldId="401"/>
        </pc:sldMkLst>
      </pc:sldChg>
      <pc:sldChg chg="del">
        <pc:chgData name="Dimitar Zahariev" userId="b84e4ebc77879e88" providerId="LiveId" clId="{322BE792-F69E-475B-81D6-6785E12D21B5}" dt="2020-12-09T09:38:07.423" v="81" actId="47"/>
        <pc:sldMkLst>
          <pc:docMk/>
          <pc:sldMk cId="1909796700" sldId="402"/>
        </pc:sldMkLst>
      </pc:sldChg>
      <pc:sldChg chg="del">
        <pc:chgData name="Dimitar Zahariev" userId="b84e4ebc77879e88" providerId="LiveId" clId="{322BE792-F69E-475B-81D6-6785E12D21B5}" dt="2020-12-09T09:40:17.922" v="90" actId="47"/>
        <pc:sldMkLst>
          <pc:docMk/>
          <pc:sldMk cId="144186764" sldId="405"/>
        </pc:sldMkLst>
      </pc:sldChg>
      <pc:sldChg chg="del">
        <pc:chgData name="Dimitar Zahariev" userId="b84e4ebc77879e88" providerId="LiveId" clId="{322BE792-F69E-475B-81D6-6785E12D21B5}" dt="2020-12-09T09:40:17.922" v="90" actId="47"/>
        <pc:sldMkLst>
          <pc:docMk/>
          <pc:sldMk cId="3506533871" sldId="493"/>
        </pc:sldMkLst>
      </pc:sldChg>
      <pc:sldChg chg="modSp add del mod">
        <pc:chgData name="Dimitar Zahariev" userId="b84e4ebc77879e88" providerId="LiveId" clId="{322BE792-F69E-475B-81D6-6785E12D21B5}" dt="2020-12-09T09:37:37.829" v="73" actId="20577"/>
        <pc:sldMkLst>
          <pc:docMk/>
          <pc:sldMk cId="3666405375" sldId="503"/>
        </pc:sldMkLst>
        <pc:spChg chg="mod">
          <ac:chgData name="Dimitar Zahariev" userId="b84e4ebc77879e88" providerId="LiveId" clId="{322BE792-F69E-475B-81D6-6785E12D21B5}" dt="2020-12-09T09:37:04.126" v="26"/>
          <ac:spMkLst>
            <pc:docMk/>
            <pc:sldMk cId="3666405375" sldId="503"/>
            <ac:spMk id="2" creationId="{37F91798-9AD5-4209-8887-958029548481}"/>
          </ac:spMkLst>
        </pc:spChg>
        <pc:spChg chg="mod">
          <ac:chgData name="Dimitar Zahariev" userId="b84e4ebc77879e88" providerId="LiveId" clId="{322BE792-F69E-475B-81D6-6785E12D21B5}" dt="2020-12-09T09:37:37.829" v="73" actId="20577"/>
          <ac:spMkLst>
            <pc:docMk/>
            <pc:sldMk cId="3666405375" sldId="503"/>
            <ac:spMk id="3" creationId="{A004DC04-DA2A-41C0-8578-4B8D2F08EA7D}"/>
          </ac:spMkLst>
        </pc:spChg>
      </pc:sldChg>
      <pc:sldChg chg="modSp add del mod">
        <pc:chgData name="Dimitar Zahariev" userId="b84e4ebc77879e88" providerId="LiveId" clId="{322BE792-F69E-475B-81D6-6785E12D21B5}" dt="2020-12-10T15:51:25.678" v="1399" actId="27918"/>
        <pc:sldMkLst>
          <pc:docMk/>
          <pc:sldMk cId="2856544599" sldId="610"/>
        </pc:sldMkLst>
        <pc:spChg chg="mod">
          <ac:chgData name="Dimitar Zahariev" userId="b84e4ebc77879e88" providerId="LiveId" clId="{322BE792-F69E-475B-81D6-6785E12D21B5}" dt="2020-12-09T09:37:54.517" v="79" actId="20577"/>
          <ac:spMkLst>
            <pc:docMk/>
            <pc:sldMk cId="2856544599" sldId="610"/>
            <ac:spMk id="3" creationId="{8DA66BFE-BAE1-4010-AD31-AC9FF2D029F0}"/>
          </ac:spMkLst>
        </pc:spChg>
      </pc:sldChg>
      <pc:sldChg chg="del">
        <pc:chgData name="Dimitar Zahariev" userId="b84e4ebc77879e88" providerId="LiveId" clId="{322BE792-F69E-475B-81D6-6785E12D21B5}" dt="2020-12-09T09:38:02.173" v="80" actId="47"/>
        <pc:sldMkLst>
          <pc:docMk/>
          <pc:sldMk cId="1022073263" sldId="698"/>
        </pc:sldMkLst>
      </pc:sldChg>
      <pc:sldChg chg="add del">
        <pc:chgData name="Dimitar Zahariev" userId="b84e4ebc77879e88" providerId="LiveId" clId="{322BE792-F69E-475B-81D6-6785E12D21B5}" dt="2020-12-09T09:40:10.407" v="89"/>
        <pc:sldMkLst>
          <pc:docMk/>
          <pc:sldMk cId="209857233" sldId="705"/>
        </pc:sldMkLst>
      </pc:sldChg>
      <pc:sldChg chg="modSp add del">
        <pc:chgData name="Dimitar Zahariev" userId="b84e4ebc77879e88" providerId="LiveId" clId="{322BE792-F69E-475B-81D6-6785E12D21B5}" dt="2020-12-09T09:40:10.407" v="89"/>
        <pc:sldMkLst>
          <pc:docMk/>
          <pc:sldMk cId="3704767587" sldId="706"/>
        </pc:sldMkLst>
        <pc:spChg chg="mod">
          <ac:chgData name="Dimitar Zahariev" userId="b84e4ebc77879e88" providerId="LiveId" clId="{322BE792-F69E-475B-81D6-6785E12D21B5}" dt="2020-12-09T09:40:07.829" v="87"/>
          <ac:spMkLst>
            <pc:docMk/>
            <pc:sldMk cId="3704767587" sldId="706"/>
            <ac:spMk id="16" creationId="{1DA59687-2AA3-446B-9C8E-9FD7874E63E1}"/>
          </ac:spMkLst>
        </pc:spChg>
      </pc:sldChg>
      <pc:sldChg chg="add del">
        <pc:chgData name="Dimitar Zahariev" userId="b84e4ebc77879e88" providerId="LiveId" clId="{322BE792-F69E-475B-81D6-6785E12D21B5}" dt="2020-12-09T09:40:10.407" v="89"/>
        <pc:sldMkLst>
          <pc:docMk/>
          <pc:sldMk cId="1004756778" sldId="709"/>
        </pc:sldMkLst>
      </pc:sldChg>
      <pc:sldChg chg="del">
        <pc:chgData name="Dimitar Zahariev" userId="b84e4ebc77879e88" providerId="LiveId" clId="{322BE792-F69E-475B-81D6-6785E12D21B5}" dt="2020-12-09T09:40:17.922" v="90" actId="47"/>
        <pc:sldMkLst>
          <pc:docMk/>
          <pc:sldMk cId="477584483" sldId="752"/>
        </pc:sldMkLst>
      </pc:sldChg>
      <pc:sldChg chg="del">
        <pc:chgData name="Dimitar Zahariev" userId="b84e4ebc77879e88" providerId="LiveId" clId="{322BE792-F69E-475B-81D6-6785E12D21B5}" dt="2020-12-09T09:40:17.922" v="90" actId="47"/>
        <pc:sldMkLst>
          <pc:docMk/>
          <pc:sldMk cId="502996606" sldId="753"/>
        </pc:sldMkLst>
      </pc:sldChg>
      <pc:sldChg chg="add del">
        <pc:chgData name="Dimitar Zahariev" userId="b84e4ebc77879e88" providerId="LiveId" clId="{322BE792-F69E-475B-81D6-6785E12D21B5}" dt="2020-12-09T09:36:55.001" v="25"/>
        <pc:sldMkLst>
          <pc:docMk/>
          <pc:sldMk cId="394595170" sldId="797"/>
        </pc:sldMkLst>
      </pc:sldChg>
      <pc:sldChg chg="modSp add del">
        <pc:chgData name="Dimitar Zahariev" userId="b84e4ebc77879e88" providerId="LiveId" clId="{322BE792-F69E-475B-81D6-6785E12D21B5}" dt="2020-12-09T09:40:10.407" v="89"/>
        <pc:sldMkLst>
          <pc:docMk/>
          <pc:sldMk cId="816857529" sldId="798"/>
        </pc:sldMkLst>
        <pc:spChg chg="mod">
          <ac:chgData name="Dimitar Zahariev" userId="b84e4ebc77879e88" providerId="LiveId" clId="{322BE792-F69E-475B-81D6-6785E12D21B5}" dt="2020-12-09T09:40:07.829" v="87"/>
          <ac:spMkLst>
            <pc:docMk/>
            <pc:sldMk cId="816857529" sldId="798"/>
            <ac:spMk id="10" creationId="{DF5E34AF-7064-4957-9286-B7A58DFE74CC}"/>
          </ac:spMkLst>
        </pc:spChg>
      </pc:sldChg>
      <pc:sldChg chg="modSp add del">
        <pc:chgData name="Dimitar Zahariev" userId="b84e4ebc77879e88" providerId="LiveId" clId="{322BE792-F69E-475B-81D6-6785E12D21B5}" dt="2020-12-09T09:40:10.407" v="89"/>
        <pc:sldMkLst>
          <pc:docMk/>
          <pc:sldMk cId="2072082387" sldId="799"/>
        </pc:sldMkLst>
        <pc:spChg chg="mod">
          <ac:chgData name="Dimitar Zahariev" userId="b84e4ebc77879e88" providerId="LiveId" clId="{322BE792-F69E-475B-81D6-6785E12D21B5}" dt="2020-12-09T09:40:07.829" v="87"/>
          <ac:spMkLst>
            <pc:docMk/>
            <pc:sldMk cId="2072082387" sldId="799"/>
            <ac:spMk id="5" creationId="{F48C3C93-90A1-4D31-BEA6-B54D1106CE31}"/>
          </ac:spMkLst>
        </pc:spChg>
      </pc:sldChg>
      <pc:sldChg chg="modSp">
        <pc:chgData name="Dimitar Zahariev" userId="b84e4ebc77879e88" providerId="LiveId" clId="{322BE792-F69E-475B-81D6-6785E12D21B5}" dt="2020-12-09T14:06:09.649" v="785" actId="20577"/>
        <pc:sldMkLst>
          <pc:docMk/>
          <pc:sldMk cId="3026177906" sldId="954"/>
        </pc:sldMkLst>
        <pc:spChg chg="mod">
          <ac:chgData name="Dimitar Zahariev" userId="b84e4ebc77879e88" providerId="LiveId" clId="{322BE792-F69E-475B-81D6-6785E12D21B5}" dt="2020-12-09T14:06:09.649" v="785" actId="20577"/>
          <ac:spMkLst>
            <pc:docMk/>
            <pc:sldMk cId="3026177906" sldId="954"/>
            <ac:spMk id="5" creationId="{25D4DC16-7C8F-4647-B097-E39063E1F4FD}"/>
          </ac:spMkLst>
        </pc:spChg>
      </pc:sldChg>
      <pc:sldChg chg="modSp">
        <pc:chgData name="Dimitar Zahariev" userId="b84e4ebc77879e88" providerId="LiveId" clId="{322BE792-F69E-475B-81D6-6785E12D21B5}" dt="2020-12-09T13:40:28.110" v="109" actId="20577"/>
        <pc:sldMkLst>
          <pc:docMk/>
          <pc:sldMk cId="3195158143" sldId="985"/>
        </pc:sldMkLst>
        <pc:spChg chg="mod">
          <ac:chgData name="Dimitar Zahariev" userId="b84e4ebc77879e88" providerId="LiveId" clId="{322BE792-F69E-475B-81D6-6785E12D21B5}" dt="2020-12-09T13:40:28.110" v="109" actId="20577"/>
          <ac:spMkLst>
            <pc:docMk/>
            <pc:sldMk cId="3195158143" sldId="985"/>
            <ac:spMk id="5" creationId="{25D4DC16-7C8F-4647-B097-E39063E1F4FD}"/>
          </ac:spMkLst>
        </pc:spChg>
      </pc:sldChg>
      <pc:sldChg chg="modSp">
        <pc:chgData name="Dimitar Zahariev" userId="b84e4ebc77879e88" providerId="LiveId" clId="{322BE792-F69E-475B-81D6-6785E12D21B5}" dt="2020-12-09T09:27:32.907" v="1" actId="403"/>
        <pc:sldMkLst>
          <pc:docMk/>
          <pc:sldMk cId="2341876505" sldId="986"/>
        </pc:sldMkLst>
        <pc:spChg chg="mod">
          <ac:chgData name="Dimitar Zahariev" userId="b84e4ebc77879e88" providerId="LiveId" clId="{322BE792-F69E-475B-81D6-6785E12D21B5}" dt="2020-12-09T09:27:32.907" v="1" actId="403"/>
          <ac:spMkLst>
            <pc:docMk/>
            <pc:sldMk cId="2341876505" sldId="986"/>
            <ac:spMk id="5" creationId="{25D4DC16-7C8F-4647-B097-E39063E1F4FD}"/>
          </ac:spMkLst>
        </pc:spChg>
      </pc:sldChg>
      <pc:sldChg chg="modSp">
        <pc:chgData name="Dimitar Zahariev" userId="b84e4ebc77879e88" providerId="LiveId" clId="{322BE792-F69E-475B-81D6-6785E12D21B5}" dt="2020-12-09T14:06:55.895" v="795" actId="20577"/>
        <pc:sldMkLst>
          <pc:docMk/>
          <pc:sldMk cId="3754496505" sldId="987"/>
        </pc:sldMkLst>
        <pc:spChg chg="mod">
          <ac:chgData name="Dimitar Zahariev" userId="b84e4ebc77879e88" providerId="LiveId" clId="{322BE792-F69E-475B-81D6-6785E12D21B5}" dt="2020-12-09T14:06:55.895" v="795" actId="20577"/>
          <ac:spMkLst>
            <pc:docMk/>
            <pc:sldMk cId="3754496505" sldId="987"/>
            <ac:spMk id="5" creationId="{25D4DC16-7C8F-4647-B097-E39063E1F4FD}"/>
          </ac:spMkLst>
        </pc:spChg>
      </pc:sldChg>
      <pc:sldChg chg="modSp">
        <pc:chgData name="Dimitar Zahariev" userId="b84e4ebc77879e88" providerId="LiveId" clId="{322BE792-F69E-475B-81D6-6785E12D21B5}" dt="2020-12-09T14:08:46.362" v="840" actId="20577"/>
        <pc:sldMkLst>
          <pc:docMk/>
          <pc:sldMk cId="712831939" sldId="989"/>
        </pc:sldMkLst>
        <pc:spChg chg="mod">
          <ac:chgData name="Dimitar Zahariev" userId="b84e4ebc77879e88" providerId="LiveId" clId="{322BE792-F69E-475B-81D6-6785E12D21B5}" dt="2020-12-09T14:08:46.362" v="840" actId="20577"/>
          <ac:spMkLst>
            <pc:docMk/>
            <pc:sldMk cId="712831939" sldId="989"/>
            <ac:spMk id="5" creationId="{25D4DC16-7C8F-4647-B097-E39063E1F4FD}"/>
          </ac:spMkLst>
        </pc:spChg>
      </pc:sldChg>
      <pc:sldChg chg="modSp">
        <pc:chgData name="Dimitar Zahariev" userId="b84e4ebc77879e88" providerId="LiveId" clId="{322BE792-F69E-475B-81D6-6785E12D21B5}" dt="2020-12-09T14:18:24.937" v="1139" actId="20577"/>
        <pc:sldMkLst>
          <pc:docMk/>
          <pc:sldMk cId="1544278581" sldId="990"/>
        </pc:sldMkLst>
        <pc:spChg chg="mod">
          <ac:chgData name="Dimitar Zahariev" userId="b84e4ebc77879e88" providerId="LiveId" clId="{322BE792-F69E-475B-81D6-6785E12D21B5}" dt="2020-12-09T14:18:24.937" v="1139" actId="20577"/>
          <ac:spMkLst>
            <pc:docMk/>
            <pc:sldMk cId="1544278581" sldId="990"/>
            <ac:spMk id="5" creationId="{25D4DC16-7C8F-4647-B097-E39063E1F4FD}"/>
          </ac:spMkLst>
        </pc:spChg>
      </pc:sldChg>
      <pc:sldChg chg="modSp">
        <pc:chgData name="Dimitar Zahariev" userId="b84e4ebc77879e88" providerId="LiveId" clId="{322BE792-F69E-475B-81D6-6785E12D21B5}" dt="2020-12-09T14:19:26.579" v="1156" actId="20577"/>
        <pc:sldMkLst>
          <pc:docMk/>
          <pc:sldMk cId="2527355410" sldId="991"/>
        </pc:sldMkLst>
        <pc:spChg chg="mod">
          <ac:chgData name="Dimitar Zahariev" userId="b84e4ebc77879e88" providerId="LiveId" clId="{322BE792-F69E-475B-81D6-6785E12D21B5}" dt="2020-12-09T14:19:26.579" v="1156" actId="20577"/>
          <ac:spMkLst>
            <pc:docMk/>
            <pc:sldMk cId="2527355410" sldId="991"/>
            <ac:spMk id="5" creationId="{25D4DC16-7C8F-4647-B097-E39063E1F4FD}"/>
          </ac:spMkLst>
        </pc:spChg>
      </pc:sldChg>
      <pc:sldChg chg="delSp modSp add mod delAnim">
        <pc:chgData name="Dimitar Zahariev" userId="b84e4ebc77879e88" providerId="LiveId" clId="{322BE792-F69E-475B-81D6-6785E12D21B5}" dt="2020-12-09T16:15:21.826" v="1383" actId="1076"/>
        <pc:sldMkLst>
          <pc:docMk/>
          <pc:sldMk cId="1340462494" sldId="992"/>
        </pc:sldMkLst>
        <pc:spChg chg="del">
          <ac:chgData name="Dimitar Zahariev" userId="b84e4ebc77879e88" providerId="LiveId" clId="{322BE792-F69E-475B-81D6-6785E12D21B5}" dt="2020-12-09T14:25:47.208" v="1159" actId="478"/>
          <ac:spMkLst>
            <pc:docMk/>
            <pc:sldMk cId="1340462494" sldId="992"/>
            <ac:spMk id="2" creationId="{4F4ECFA1-FC1D-4686-A311-0713404AFBB8}"/>
          </ac:spMkLst>
        </pc:spChg>
        <pc:spChg chg="mod">
          <ac:chgData name="Dimitar Zahariev" userId="b84e4ebc77879e88" providerId="LiveId" clId="{322BE792-F69E-475B-81D6-6785E12D21B5}" dt="2020-12-09T14:26:33.537" v="1169" actId="20577"/>
          <ac:spMkLst>
            <pc:docMk/>
            <pc:sldMk cId="1340462494" sldId="992"/>
            <ac:spMk id="5" creationId="{350A6441-31D7-4AD8-A569-3E126F2ADBD7}"/>
          </ac:spMkLst>
        </pc:spChg>
        <pc:spChg chg="mod">
          <ac:chgData name="Dimitar Zahariev" userId="b84e4ebc77879e88" providerId="LiveId" clId="{322BE792-F69E-475B-81D6-6785E12D21B5}" dt="2020-12-09T14:26:37.209" v="1170" actId="20577"/>
          <ac:spMkLst>
            <pc:docMk/>
            <pc:sldMk cId="1340462494" sldId="992"/>
            <ac:spMk id="6" creationId="{B12992E5-261D-4D3D-8549-539DB94279C8}"/>
          </ac:spMkLst>
        </pc:spChg>
        <pc:spChg chg="del">
          <ac:chgData name="Dimitar Zahariev" userId="b84e4ebc77879e88" providerId="LiveId" clId="{322BE792-F69E-475B-81D6-6785E12D21B5}" dt="2020-12-09T14:26:23.602" v="1168" actId="478"/>
          <ac:spMkLst>
            <pc:docMk/>
            <pc:sldMk cId="1340462494" sldId="992"/>
            <ac:spMk id="9" creationId="{D46B3CCF-419F-4649-AA48-15159E408941}"/>
          </ac:spMkLst>
        </pc:spChg>
        <pc:spChg chg="mod">
          <ac:chgData name="Dimitar Zahariev" userId="b84e4ebc77879e88" providerId="LiveId" clId="{322BE792-F69E-475B-81D6-6785E12D21B5}" dt="2020-12-09T16:15:21.826" v="1383" actId="1076"/>
          <ac:spMkLst>
            <pc:docMk/>
            <pc:sldMk cId="1340462494" sldId="992"/>
            <ac:spMk id="13" creationId="{D25AE724-94EC-4FE5-A6D3-1EB4F342A7FF}"/>
          </ac:spMkLst>
        </pc:spChg>
        <pc:spChg chg="del">
          <ac:chgData name="Dimitar Zahariev" userId="b84e4ebc77879e88" providerId="LiveId" clId="{322BE792-F69E-475B-81D6-6785E12D21B5}" dt="2020-12-09T14:26:23.602" v="1168" actId="478"/>
          <ac:spMkLst>
            <pc:docMk/>
            <pc:sldMk cId="1340462494" sldId="992"/>
            <ac:spMk id="26" creationId="{21946801-EF4C-42DB-AFA2-9E98D666AE9E}"/>
          </ac:spMkLst>
        </pc:spChg>
        <pc:spChg chg="del">
          <ac:chgData name="Dimitar Zahariev" userId="b84e4ebc77879e88" providerId="LiveId" clId="{322BE792-F69E-475B-81D6-6785E12D21B5}" dt="2020-12-09T14:26:23.602" v="1168" actId="478"/>
          <ac:spMkLst>
            <pc:docMk/>
            <pc:sldMk cId="1340462494" sldId="992"/>
            <ac:spMk id="27" creationId="{E32E709E-C03F-416C-9867-B635EBC90BFC}"/>
          </ac:spMkLst>
        </pc:spChg>
        <pc:spChg chg="del">
          <ac:chgData name="Dimitar Zahariev" userId="b84e4ebc77879e88" providerId="LiveId" clId="{322BE792-F69E-475B-81D6-6785E12D21B5}" dt="2020-12-09T14:26:12.914" v="1167" actId="478"/>
          <ac:spMkLst>
            <pc:docMk/>
            <pc:sldMk cId="1340462494" sldId="992"/>
            <ac:spMk id="35" creationId="{4C2B409D-5A0E-4A33-8A65-F64A7F809FD2}"/>
          </ac:spMkLst>
        </pc:spChg>
        <pc:spChg chg="del">
          <ac:chgData name="Dimitar Zahariev" userId="b84e4ebc77879e88" providerId="LiveId" clId="{322BE792-F69E-475B-81D6-6785E12D21B5}" dt="2020-12-09T14:26:12.914" v="1167" actId="478"/>
          <ac:spMkLst>
            <pc:docMk/>
            <pc:sldMk cId="1340462494" sldId="992"/>
            <ac:spMk id="36" creationId="{91E0B799-F651-4593-B815-56D64E9A1924}"/>
          </ac:spMkLst>
        </pc:spChg>
        <pc:spChg chg="del">
          <ac:chgData name="Dimitar Zahariev" userId="b84e4ebc77879e88" providerId="LiveId" clId="{322BE792-F69E-475B-81D6-6785E12D21B5}" dt="2020-12-09T14:26:06.026" v="1163" actId="478"/>
          <ac:spMkLst>
            <pc:docMk/>
            <pc:sldMk cId="1340462494" sldId="992"/>
            <ac:spMk id="43" creationId="{A666E72E-9FA9-4F45-A02D-C7B46799319C}"/>
          </ac:spMkLst>
        </pc:spChg>
        <pc:spChg chg="del">
          <ac:chgData name="Dimitar Zahariev" userId="b84e4ebc77879e88" providerId="LiveId" clId="{322BE792-F69E-475B-81D6-6785E12D21B5}" dt="2020-12-09T14:26:08.910" v="1165" actId="478"/>
          <ac:spMkLst>
            <pc:docMk/>
            <pc:sldMk cId="1340462494" sldId="992"/>
            <ac:spMk id="44" creationId="{4D2E1549-86C3-41D8-A0BC-31C5AC06BB4C}"/>
          </ac:spMkLst>
        </pc:spChg>
        <pc:spChg chg="del">
          <ac:chgData name="Dimitar Zahariev" userId="b84e4ebc77879e88" providerId="LiveId" clId="{322BE792-F69E-475B-81D6-6785E12D21B5}" dt="2020-12-09T14:26:03.714" v="1161" actId="478"/>
          <ac:spMkLst>
            <pc:docMk/>
            <pc:sldMk cId="1340462494" sldId="992"/>
            <ac:spMk id="45" creationId="{DEA9CAC2-93FA-4C43-A87B-ECCCF0365889}"/>
          </ac:spMkLst>
        </pc:spChg>
        <pc:spChg chg="del">
          <ac:chgData name="Dimitar Zahariev" userId="b84e4ebc77879e88" providerId="LiveId" clId="{322BE792-F69E-475B-81D6-6785E12D21B5}" dt="2020-12-09T14:26:12.914" v="1167" actId="478"/>
          <ac:spMkLst>
            <pc:docMk/>
            <pc:sldMk cId="1340462494" sldId="992"/>
            <ac:spMk id="46" creationId="{2FA46DF5-7874-4C7E-8635-56889A632573}"/>
          </ac:spMkLst>
        </pc:spChg>
        <pc:spChg chg="mod">
          <ac:chgData name="Dimitar Zahariev" userId="b84e4ebc77879e88" providerId="LiveId" clId="{322BE792-F69E-475B-81D6-6785E12D21B5}" dt="2020-12-09T14:27:01.927" v="1174" actId="20577"/>
          <ac:spMkLst>
            <pc:docMk/>
            <pc:sldMk cId="1340462494" sldId="992"/>
            <ac:spMk id="148" creationId="{00000000-0000-0000-0000-000000000000}"/>
          </ac:spMkLst>
        </pc:spChg>
        <pc:grpChg chg="del">
          <ac:chgData name="Dimitar Zahariev" userId="b84e4ebc77879e88" providerId="LiveId" clId="{322BE792-F69E-475B-81D6-6785E12D21B5}" dt="2020-12-09T14:25:44.906" v="1158" actId="478"/>
          <ac:grpSpMkLst>
            <pc:docMk/>
            <pc:sldMk cId="1340462494" sldId="992"/>
            <ac:grpSpMk id="145" creationId="{397B9E83-DF9B-4FF2-A2BA-CA6536F94D5A}"/>
          </ac:grpSpMkLst>
        </pc:grpChg>
        <pc:cxnChg chg="del">
          <ac:chgData name="Dimitar Zahariev" userId="b84e4ebc77879e88" providerId="LiveId" clId="{322BE792-F69E-475B-81D6-6785E12D21B5}" dt="2020-12-09T14:26:23.602" v="1168" actId="478"/>
          <ac:cxnSpMkLst>
            <pc:docMk/>
            <pc:sldMk cId="1340462494" sldId="992"/>
            <ac:cxnSpMk id="28" creationId="{CD031898-31E0-4BC1-9CFF-F7019DD605FB}"/>
          </ac:cxnSpMkLst>
        </pc:cxnChg>
        <pc:cxnChg chg="del">
          <ac:chgData name="Dimitar Zahariev" userId="b84e4ebc77879e88" providerId="LiveId" clId="{322BE792-F69E-475B-81D6-6785E12D21B5}" dt="2020-12-09T14:26:23.602" v="1168" actId="478"/>
          <ac:cxnSpMkLst>
            <pc:docMk/>
            <pc:sldMk cId="1340462494" sldId="992"/>
            <ac:cxnSpMk id="29" creationId="{EB3475EA-1C8C-4B47-95A9-6EE9CCA6F858}"/>
          </ac:cxnSpMkLst>
        </pc:cxnChg>
        <pc:cxnChg chg="del">
          <ac:chgData name="Dimitar Zahariev" userId="b84e4ebc77879e88" providerId="LiveId" clId="{322BE792-F69E-475B-81D6-6785E12D21B5}" dt="2020-12-09T14:26:12.914" v="1167" actId="478"/>
          <ac:cxnSpMkLst>
            <pc:docMk/>
            <pc:sldMk cId="1340462494" sldId="992"/>
            <ac:cxnSpMk id="38" creationId="{77A0C649-0145-4396-A10E-6A4787CCCA2F}"/>
          </ac:cxnSpMkLst>
        </pc:cxnChg>
        <pc:cxnChg chg="del">
          <ac:chgData name="Dimitar Zahariev" userId="b84e4ebc77879e88" providerId="LiveId" clId="{322BE792-F69E-475B-81D6-6785E12D21B5}" dt="2020-12-09T14:26:12.914" v="1167" actId="478"/>
          <ac:cxnSpMkLst>
            <pc:docMk/>
            <pc:sldMk cId="1340462494" sldId="992"/>
            <ac:cxnSpMk id="39" creationId="{C8FCFC1D-B7A7-4473-B994-FB2B0958CA34}"/>
          </ac:cxnSpMkLst>
        </pc:cxnChg>
        <pc:cxnChg chg="del">
          <ac:chgData name="Dimitar Zahariev" userId="b84e4ebc77879e88" providerId="LiveId" clId="{322BE792-F69E-475B-81D6-6785E12D21B5}" dt="2020-12-09T14:26:04.898" v="1162" actId="478"/>
          <ac:cxnSpMkLst>
            <pc:docMk/>
            <pc:sldMk cId="1340462494" sldId="992"/>
            <ac:cxnSpMk id="40" creationId="{7458EBDF-F9CE-42EA-9EEF-864EDFFA3CF7}"/>
          </ac:cxnSpMkLst>
        </pc:cxnChg>
        <pc:cxnChg chg="del">
          <ac:chgData name="Dimitar Zahariev" userId="b84e4ebc77879e88" providerId="LiveId" clId="{322BE792-F69E-475B-81D6-6785E12D21B5}" dt="2020-12-09T14:26:06.854" v="1164" actId="478"/>
          <ac:cxnSpMkLst>
            <pc:docMk/>
            <pc:sldMk cId="1340462494" sldId="992"/>
            <ac:cxnSpMk id="41" creationId="{1CD9A7ED-F817-49BA-8CC0-FF373561551C}"/>
          </ac:cxnSpMkLst>
        </pc:cxnChg>
        <pc:cxnChg chg="del">
          <ac:chgData name="Dimitar Zahariev" userId="b84e4ebc77879e88" providerId="LiveId" clId="{322BE792-F69E-475B-81D6-6785E12D21B5}" dt="2020-12-09T14:26:09.905" v="1166" actId="478"/>
          <ac:cxnSpMkLst>
            <pc:docMk/>
            <pc:sldMk cId="1340462494" sldId="992"/>
            <ac:cxnSpMk id="42" creationId="{12586F55-EE6C-4411-B40E-DBC0B4014167}"/>
          </ac:cxnSpMkLst>
        </pc:cxnChg>
      </pc:sldChg>
      <pc:sldChg chg="modSp">
        <pc:chgData name="Dimitar Zahariev" userId="b84e4ebc77879e88" providerId="LiveId" clId="{322BE792-F69E-475B-81D6-6785E12D21B5}" dt="2020-12-09T14:22:43.518" v="1157" actId="113"/>
        <pc:sldMkLst>
          <pc:docMk/>
          <pc:sldMk cId="3717957376" sldId="996"/>
        </pc:sldMkLst>
        <pc:spChg chg="mod">
          <ac:chgData name="Dimitar Zahariev" userId="b84e4ebc77879e88" providerId="LiveId" clId="{322BE792-F69E-475B-81D6-6785E12D21B5}" dt="2020-12-09T14:22:43.518" v="1157" actId="113"/>
          <ac:spMkLst>
            <pc:docMk/>
            <pc:sldMk cId="3717957376" sldId="996"/>
            <ac:spMk id="5" creationId="{25D4DC16-7C8F-4647-B097-E39063E1F4FD}"/>
          </ac:spMkLst>
        </pc:spChg>
      </pc:sldChg>
      <pc:sldChg chg="modSp modAnim">
        <pc:chgData name="Dimitar Zahariev" userId="b84e4ebc77879e88" providerId="LiveId" clId="{322BE792-F69E-475B-81D6-6785E12D21B5}" dt="2020-12-09T13:43:28.761" v="252" actId="33524"/>
        <pc:sldMkLst>
          <pc:docMk/>
          <pc:sldMk cId="3835375487" sldId="999"/>
        </pc:sldMkLst>
        <pc:spChg chg="mod">
          <ac:chgData name="Dimitar Zahariev" userId="b84e4ebc77879e88" providerId="LiveId" clId="{322BE792-F69E-475B-81D6-6785E12D21B5}" dt="2020-12-09T13:43:28.761" v="252" actId="33524"/>
          <ac:spMkLst>
            <pc:docMk/>
            <pc:sldMk cId="3835375487" sldId="999"/>
            <ac:spMk id="5" creationId="{25D4DC16-7C8F-4647-B097-E39063E1F4FD}"/>
          </ac:spMkLst>
        </pc:spChg>
      </pc:sldChg>
      <pc:sldChg chg="modSp">
        <pc:chgData name="Dimitar Zahariev" userId="b84e4ebc77879e88" providerId="LiveId" clId="{322BE792-F69E-475B-81D6-6785E12D21B5}" dt="2020-12-09T13:58:28.079" v="774" actId="313"/>
        <pc:sldMkLst>
          <pc:docMk/>
          <pc:sldMk cId="713739616" sldId="1005"/>
        </pc:sldMkLst>
        <pc:spChg chg="mod">
          <ac:chgData name="Dimitar Zahariev" userId="b84e4ebc77879e88" providerId="LiveId" clId="{322BE792-F69E-475B-81D6-6785E12D21B5}" dt="2020-12-09T13:58:28.079" v="774" actId="313"/>
          <ac:spMkLst>
            <pc:docMk/>
            <pc:sldMk cId="713739616" sldId="1005"/>
            <ac:spMk id="5" creationId="{25D4DC16-7C8F-4647-B097-E39063E1F4FD}"/>
          </ac:spMkLst>
        </pc:spChg>
      </pc:sldChg>
      <pc:sldChg chg="modSp">
        <pc:chgData name="Dimitar Zahariev" userId="b84e4ebc77879e88" providerId="LiveId" clId="{322BE792-F69E-475B-81D6-6785E12D21B5}" dt="2020-12-09T13:58:42.122" v="776" actId="33524"/>
        <pc:sldMkLst>
          <pc:docMk/>
          <pc:sldMk cId="4209338122" sldId="1006"/>
        </pc:sldMkLst>
        <pc:spChg chg="mod">
          <ac:chgData name="Dimitar Zahariev" userId="b84e4ebc77879e88" providerId="LiveId" clId="{322BE792-F69E-475B-81D6-6785E12D21B5}" dt="2020-12-09T13:58:42.122" v="776" actId="33524"/>
          <ac:spMkLst>
            <pc:docMk/>
            <pc:sldMk cId="4209338122" sldId="1006"/>
            <ac:spMk id="5" creationId="{25D4DC16-7C8F-4647-B097-E39063E1F4FD}"/>
          </ac:spMkLst>
        </pc:spChg>
      </pc:sldChg>
      <pc:sldChg chg="modSp">
        <pc:chgData name="Dimitar Zahariev" userId="b84e4ebc77879e88" providerId="LiveId" clId="{322BE792-F69E-475B-81D6-6785E12D21B5}" dt="2020-12-09T09:31:01.891" v="22" actId="113"/>
        <pc:sldMkLst>
          <pc:docMk/>
          <pc:sldMk cId="2118623647" sldId="1008"/>
        </pc:sldMkLst>
        <pc:spChg chg="mod">
          <ac:chgData name="Dimitar Zahariev" userId="b84e4ebc77879e88" providerId="LiveId" clId="{322BE792-F69E-475B-81D6-6785E12D21B5}" dt="2020-12-09T09:31:01.891" v="22" actId="113"/>
          <ac:spMkLst>
            <pc:docMk/>
            <pc:sldMk cId="2118623647" sldId="1008"/>
            <ac:spMk id="5" creationId="{25D4DC16-7C8F-4647-B097-E39063E1F4FD}"/>
          </ac:spMkLst>
        </pc:spChg>
      </pc:sldChg>
      <pc:sldChg chg="modSp mod modAnim">
        <pc:chgData name="Dimitar Zahariev" userId="b84e4ebc77879e88" providerId="LiveId" clId="{322BE792-F69E-475B-81D6-6785E12D21B5}" dt="2020-12-09T14:16:20.656" v="1114" actId="20577"/>
        <pc:sldMkLst>
          <pc:docMk/>
          <pc:sldMk cId="2189974343" sldId="1014"/>
        </pc:sldMkLst>
        <pc:spChg chg="mod">
          <ac:chgData name="Dimitar Zahariev" userId="b84e4ebc77879e88" providerId="LiveId" clId="{322BE792-F69E-475B-81D6-6785E12D21B5}" dt="2020-12-09T14:16:20.656" v="1114" actId="20577"/>
          <ac:spMkLst>
            <pc:docMk/>
            <pc:sldMk cId="2189974343" sldId="1014"/>
            <ac:spMk id="5" creationId="{25D4DC16-7C8F-4647-B097-E39063E1F4FD}"/>
          </ac:spMkLst>
        </pc:spChg>
      </pc:sldChg>
      <pc:sldChg chg="modSp">
        <pc:chgData name="Dimitar Zahariev" userId="b84e4ebc77879e88" providerId="LiveId" clId="{322BE792-F69E-475B-81D6-6785E12D21B5}" dt="2020-12-09T14:08:29.602" v="831" actId="20577"/>
        <pc:sldMkLst>
          <pc:docMk/>
          <pc:sldMk cId="311493823" sldId="1015"/>
        </pc:sldMkLst>
        <pc:spChg chg="mod">
          <ac:chgData name="Dimitar Zahariev" userId="b84e4ebc77879e88" providerId="LiveId" clId="{322BE792-F69E-475B-81D6-6785E12D21B5}" dt="2020-12-09T14:08:29.602" v="831" actId="20577"/>
          <ac:spMkLst>
            <pc:docMk/>
            <pc:sldMk cId="311493823" sldId="1015"/>
            <ac:spMk id="5" creationId="{25D4DC16-7C8F-4647-B097-E39063E1F4FD}"/>
          </ac:spMkLst>
        </pc:spChg>
      </pc:sldChg>
      <pc:sldChg chg="modSp">
        <pc:chgData name="Dimitar Zahariev" userId="b84e4ebc77879e88" providerId="LiveId" clId="{322BE792-F69E-475B-81D6-6785E12D21B5}" dt="2020-12-09T14:07:35.960" v="819" actId="20577"/>
        <pc:sldMkLst>
          <pc:docMk/>
          <pc:sldMk cId="237908530" sldId="1016"/>
        </pc:sldMkLst>
        <pc:spChg chg="mod">
          <ac:chgData name="Dimitar Zahariev" userId="b84e4ebc77879e88" providerId="LiveId" clId="{322BE792-F69E-475B-81D6-6785E12D21B5}" dt="2020-12-09T14:07:35.960" v="819" actId="20577"/>
          <ac:spMkLst>
            <pc:docMk/>
            <pc:sldMk cId="237908530" sldId="1016"/>
            <ac:spMk id="5" creationId="{25D4DC16-7C8F-4647-B097-E39063E1F4FD}"/>
          </ac:spMkLst>
        </pc:spChg>
      </pc:sldChg>
      <pc:sldChg chg="modSp">
        <pc:chgData name="Dimitar Zahariev" userId="b84e4ebc77879e88" providerId="LiveId" clId="{322BE792-F69E-475B-81D6-6785E12D21B5}" dt="2020-12-09T14:18:59.214" v="1152" actId="20577"/>
        <pc:sldMkLst>
          <pc:docMk/>
          <pc:sldMk cId="1590467828" sldId="1017"/>
        </pc:sldMkLst>
        <pc:spChg chg="mod">
          <ac:chgData name="Dimitar Zahariev" userId="b84e4ebc77879e88" providerId="LiveId" clId="{322BE792-F69E-475B-81D6-6785E12D21B5}" dt="2020-12-09T14:18:59.214" v="1152" actId="20577"/>
          <ac:spMkLst>
            <pc:docMk/>
            <pc:sldMk cId="1590467828" sldId="1017"/>
            <ac:spMk id="5" creationId="{25D4DC16-7C8F-4647-B097-E39063E1F4FD}"/>
          </ac:spMkLst>
        </pc:spChg>
      </pc:sldChg>
      <pc:sldChg chg="add del">
        <pc:chgData name="Dimitar Zahariev" userId="b84e4ebc77879e88" providerId="LiveId" clId="{322BE792-F69E-475B-81D6-6785E12D21B5}" dt="2020-12-09T09:38:02.173" v="80" actId="47"/>
        <pc:sldMkLst>
          <pc:docMk/>
          <pc:sldMk cId="623391569" sldId="1026"/>
        </pc:sldMkLst>
      </pc:sldChg>
      <pc:sldChg chg="modSp add mod modAnim">
        <pc:chgData name="Dimitar Zahariev" userId="b84e4ebc77879e88" providerId="LiveId" clId="{322BE792-F69E-475B-81D6-6785E12D21B5}" dt="2020-12-09T13:55:23.484" v="773"/>
        <pc:sldMkLst>
          <pc:docMk/>
          <pc:sldMk cId="1255147039" sldId="1026"/>
        </pc:sldMkLst>
        <pc:spChg chg="mod">
          <ac:chgData name="Dimitar Zahariev" userId="b84e4ebc77879e88" providerId="LiveId" clId="{322BE792-F69E-475B-81D6-6785E12D21B5}" dt="2020-12-09T13:48:29.004" v="266" actId="20577"/>
          <ac:spMkLst>
            <pc:docMk/>
            <pc:sldMk cId="1255147039" sldId="1026"/>
            <ac:spMk id="4" creationId="{D7702113-46B5-44FF-AE34-AED42A801FFF}"/>
          </ac:spMkLst>
        </pc:spChg>
        <pc:spChg chg="mod">
          <ac:chgData name="Dimitar Zahariev" userId="b84e4ebc77879e88" providerId="LiveId" clId="{322BE792-F69E-475B-81D6-6785E12D21B5}" dt="2020-12-09T13:54:56.102" v="770" actId="113"/>
          <ac:spMkLst>
            <pc:docMk/>
            <pc:sldMk cId="1255147039" sldId="1026"/>
            <ac:spMk id="5" creationId="{25D4DC16-7C8F-4647-B097-E39063E1F4FD}"/>
          </ac:spMkLst>
        </pc:spChg>
      </pc:sldChg>
      <pc:sldChg chg="add del">
        <pc:chgData name="Dimitar Zahariev" userId="b84e4ebc77879e88" providerId="LiveId" clId="{322BE792-F69E-475B-81D6-6785E12D21B5}" dt="2020-12-09T09:36:54.954" v="24"/>
        <pc:sldMkLst>
          <pc:docMk/>
          <pc:sldMk cId="3212866968" sldId="1026"/>
        </pc:sldMkLst>
      </pc:sldChg>
      <pc:sldChg chg="addSp delSp modSp add mod modAnim">
        <pc:chgData name="Dimitar Zahariev" userId="b84e4ebc77879e88" providerId="LiveId" clId="{322BE792-F69E-475B-81D6-6785E12D21B5}" dt="2020-12-10T15:59:26.041" v="1613"/>
        <pc:sldMkLst>
          <pc:docMk/>
          <pc:sldMk cId="1563838898" sldId="1027"/>
        </pc:sldMkLst>
        <pc:spChg chg="mod">
          <ac:chgData name="Dimitar Zahariev" userId="b84e4ebc77879e88" providerId="LiveId" clId="{322BE792-F69E-475B-81D6-6785E12D21B5}" dt="2020-12-09T15:14:21.347" v="1379" actId="1036"/>
          <ac:spMkLst>
            <pc:docMk/>
            <pc:sldMk cId="1563838898" sldId="1027"/>
            <ac:spMk id="3" creationId="{86CA9E22-F8BE-4C47-87AF-070E6BF5A2A6}"/>
          </ac:spMkLst>
        </pc:spChg>
        <pc:spChg chg="mod">
          <ac:chgData name="Dimitar Zahariev" userId="b84e4ebc77879e88" providerId="LiveId" clId="{322BE792-F69E-475B-81D6-6785E12D21B5}" dt="2020-12-09T15:14:21.347" v="1379" actId="1036"/>
          <ac:spMkLst>
            <pc:docMk/>
            <pc:sldMk cId="1563838898" sldId="1027"/>
            <ac:spMk id="5" creationId="{350A6441-31D7-4AD8-A569-3E126F2ADBD7}"/>
          </ac:spMkLst>
        </pc:spChg>
        <pc:spChg chg="mod">
          <ac:chgData name="Dimitar Zahariev" userId="b84e4ebc77879e88" providerId="LiveId" clId="{322BE792-F69E-475B-81D6-6785E12D21B5}" dt="2020-12-09T15:14:21.347" v="1379" actId="1036"/>
          <ac:spMkLst>
            <pc:docMk/>
            <pc:sldMk cId="1563838898" sldId="1027"/>
            <ac:spMk id="6" creationId="{B12992E5-261D-4D3D-8549-539DB94279C8}"/>
          </ac:spMkLst>
        </pc:spChg>
        <pc:spChg chg="del">
          <ac:chgData name="Dimitar Zahariev" userId="b84e4ebc77879e88" providerId="LiveId" clId="{322BE792-F69E-475B-81D6-6785E12D21B5}" dt="2020-12-09T14:29:06.793" v="1199" actId="478"/>
          <ac:spMkLst>
            <pc:docMk/>
            <pc:sldMk cId="1563838898" sldId="1027"/>
            <ac:spMk id="9" creationId="{D46B3CCF-419F-4649-AA48-15159E408941}"/>
          </ac:spMkLst>
        </pc:spChg>
        <pc:spChg chg="mod">
          <ac:chgData name="Dimitar Zahariev" userId="b84e4ebc77879e88" providerId="LiveId" clId="{322BE792-F69E-475B-81D6-6785E12D21B5}" dt="2020-12-09T15:14:21.347" v="1379" actId="1036"/>
          <ac:spMkLst>
            <pc:docMk/>
            <pc:sldMk cId="1563838898" sldId="1027"/>
            <ac:spMk id="10" creationId="{7CF601C2-C1A7-4FE4-B94C-53B054C62002}"/>
          </ac:spMkLst>
        </pc:spChg>
        <pc:spChg chg="mod">
          <ac:chgData name="Dimitar Zahariev" userId="b84e4ebc77879e88" providerId="LiveId" clId="{322BE792-F69E-475B-81D6-6785E12D21B5}" dt="2020-12-09T15:14:21.347" v="1379" actId="1036"/>
          <ac:spMkLst>
            <pc:docMk/>
            <pc:sldMk cId="1563838898" sldId="1027"/>
            <ac:spMk id="11" creationId="{9B3482EE-1C18-4C32-8E49-22D94C8206CA}"/>
          </ac:spMkLst>
        </pc:spChg>
        <pc:spChg chg="mod">
          <ac:chgData name="Dimitar Zahariev" userId="b84e4ebc77879e88" providerId="LiveId" clId="{322BE792-F69E-475B-81D6-6785E12D21B5}" dt="2020-12-09T15:14:21.347" v="1379" actId="1036"/>
          <ac:spMkLst>
            <pc:docMk/>
            <pc:sldMk cId="1563838898" sldId="1027"/>
            <ac:spMk id="13" creationId="{D25AE724-94EC-4FE5-A6D3-1EB4F342A7FF}"/>
          </ac:spMkLst>
        </pc:spChg>
        <pc:spChg chg="mod">
          <ac:chgData name="Dimitar Zahariev" userId="b84e4ebc77879e88" providerId="LiveId" clId="{322BE792-F69E-475B-81D6-6785E12D21B5}" dt="2020-12-09T15:14:21.347" v="1379" actId="1036"/>
          <ac:spMkLst>
            <pc:docMk/>
            <pc:sldMk cId="1563838898" sldId="1027"/>
            <ac:spMk id="14" creationId="{E34F5FEB-44D5-4E62-A527-D8430B3D7DA4}"/>
          </ac:spMkLst>
        </pc:spChg>
        <pc:spChg chg="mod">
          <ac:chgData name="Dimitar Zahariev" userId="b84e4ebc77879e88" providerId="LiveId" clId="{322BE792-F69E-475B-81D6-6785E12D21B5}" dt="2020-12-09T15:14:21.347" v="1379" actId="1036"/>
          <ac:spMkLst>
            <pc:docMk/>
            <pc:sldMk cId="1563838898" sldId="1027"/>
            <ac:spMk id="19" creationId="{16A391F7-9EAB-4B85-AEB8-37C8AE870CFB}"/>
          </ac:spMkLst>
        </pc:spChg>
        <pc:spChg chg="mod">
          <ac:chgData name="Dimitar Zahariev" userId="b84e4ebc77879e88" providerId="LiveId" clId="{322BE792-F69E-475B-81D6-6785E12D21B5}" dt="2020-12-09T15:14:21.347" v="1379" actId="1036"/>
          <ac:spMkLst>
            <pc:docMk/>
            <pc:sldMk cId="1563838898" sldId="1027"/>
            <ac:spMk id="20" creationId="{A139881B-75E9-4BF1-879F-9AF5BE8DFA5F}"/>
          </ac:spMkLst>
        </pc:spChg>
        <pc:spChg chg="mod">
          <ac:chgData name="Dimitar Zahariev" userId="b84e4ebc77879e88" providerId="LiveId" clId="{322BE792-F69E-475B-81D6-6785E12D21B5}" dt="2020-12-09T15:14:21.347" v="1379" actId="1036"/>
          <ac:spMkLst>
            <pc:docMk/>
            <pc:sldMk cId="1563838898" sldId="1027"/>
            <ac:spMk id="22" creationId="{41934E53-5971-414F-AD07-B76F71B02086}"/>
          </ac:spMkLst>
        </pc:spChg>
        <pc:spChg chg="mod">
          <ac:chgData name="Dimitar Zahariev" userId="b84e4ebc77879e88" providerId="LiveId" clId="{322BE792-F69E-475B-81D6-6785E12D21B5}" dt="2020-12-09T15:14:21.347" v="1379" actId="1036"/>
          <ac:spMkLst>
            <pc:docMk/>
            <pc:sldMk cId="1563838898" sldId="1027"/>
            <ac:spMk id="23" creationId="{7E8A8596-1CF2-40A3-A820-287FEB7CB6A7}"/>
          </ac:spMkLst>
        </pc:spChg>
        <pc:spChg chg="mod">
          <ac:chgData name="Dimitar Zahariev" userId="b84e4ebc77879e88" providerId="LiveId" clId="{322BE792-F69E-475B-81D6-6785E12D21B5}" dt="2020-12-10T12:35:38.037" v="1392" actId="207"/>
          <ac:spMkLst>
            <pc:docMk/>
            <pc:sldMk cId="1563838898" sldId="1027"/>
            <ac:spMk id="26" creationId="{21946801-EF4C-42DB-AFA2-9E98D666AE9E}"/>
          </ac:spMkLst>
        </pc:spChg>
        <pc:spChg chg="mod">
          <ac:chgData name="Dimitar Zahariev" userId="b84e4ebc77879e88" providerId="LiveId" clId="{322BE792-F69E-475B-81D6-6785E12D21B5}" dt="2020-12-10T12:35:38.037" v="1392" actId="207"/>
          <ac:spMkLst>
            <pc:docMk/>
            <pc:sldMk cId="1563838898" sldId="1027"/>
            <ac:spMk id="27" creationId="{E32E709E-C03F-416C-9867-B635EBC90BFC}"/>
          </ac:spMkLst>
        </pc:spChg>
        <pc:spChg chg="mod">
          <ac:chgData name="Dimitar Zahariev" userId="b84e4ebc77879e88" providerId="LiveId" clId="{322BE792-F69E-475B-81D6-6785E12D21B5}" dt="2020-12-09T15:14:21.347" v="1379" actId="1036"/>
          <ac:spMkLst>
            <pc:docMk/>
            <pc:sldMk cId="1563838898" sldId="1027"/>
            <ac:spMk id="30" creationId="{997AB6B4-2B9F-4F93-8858-5D00B9C1BE81}"/>
          </ac:spMkLst>
        </pc:spChg>
        <pc:spChg chg="mod">
          <ac:chgData name="Dimitar Zahariev" userId="b84e4ebc77879e88" providerId="LiveId" clId="{322BE792-F69E-475B-81D6-6785E12D21B5}" dt="2020-12-09T15:14:21.347" v="1379" actId="1036"/>
          <ac:spMkLst>
            <pc:docMk/>
            <pc:sldMk cId="1563838898" sldId="1027"/>
            <ac:spMk id="32" creationId="{C6D90A7D-857C-4A2E-8351-0BE8598890AB}"/>
          </ac:spMkLst>
        </pc:spChg>
        <pc:spChg chg="mod">
          <ac:chgData name="Dimitar Zahariev" userId="b84e4ebc77879e88" providerId="LiveId" clId="{322BE792-F69E-475B-81D6-6785E12D21B5}" dt="2020-12-09T15:14:21.347" v="1379" actId="1036"/>
          <ac:spMkLst>
            <pc:docMk/>
            <pc:sldMk cId="1563838898" sldId="1027"/>
            <ac:spMk id="33" creationId="{ED21BD2C-29A4-477A-B9DA-5BBDC8B2C5C4}"/>
          </ac:spMkLst>
        </pc:spChg>
        <pc:spChg chg="mod">
          <ac:chgData name="Dimitar Zahariev" userId="b84e4ebc77879e88" providerId="LiveId" clId="{322BE792-F69E-475B-81D6-6785E12D21B5}" dt="2020-12-09T15:14:21.347" v="1379" actId="1036"/>
          <ac:spMkLst>
            <pc:docMk/>
            <pc:sldMk cId="1563838898" sldId="1027"/>
            <ac:spMk id="34" creationId="{5C9E27D6-4B4A-4207-A349-D778C62CB6A3}"/>
          </ac:spMkLst>
        </pc:spChg>
        <pc:spChg chg="del">
          <ac:chgData name="Dimitar Zahariev" userId="b84e4ebc77879e88" providerId="LiveId" clId="{322BE792-F69E-475B-81D6-6785E12D21B5}" dt="2020-12-09T14:30:05.113" v="1217" actId="478"/>
          <ac:spMkLst>
            <pc:docMk/>
            <pc:sldMk cId="1563838898" sldId="1027"/>
            <ac:spMk id="35" creationId="{4C2B409D-5A0E-4A33-8A65-F64A7F809FD2}"/>
          </ac:spMkLst>
        </pc:spChg>
        <pc:spChg chg="del">
          <ac:chgData name="Dimitar Zahariev" userId="b84e4ebc77879e88" providerId="LiveId" clId="{322BE792-F69E-475B-81D6-6785E12D21B5}" dt="2020-12-09T14:30:05.113" v="1217" actId="478"/>
          <ac:spMkLst>
            <pc:docMk/>
            <pc:sldMk cId="1563838898" sldId="1027"/>
            <ac:spMk id="36" creationId="{91E0B799-F651-4593-B815-56D64E9A1924}"/>
          </ac:spMkLst>
        </pc:spChg>
        <pc:spChg chg="mod">
          <ac:chgData name="Dimitar Zahariev" userId="b84e4ebc77879e88" providerId="LiveId" clId="{322BE792-F69E-475B-81D6-6785E12D21B5}" dt="2020-12-09T15:14:21.347" v="1379" actId="1036"/>
          <ac:spMkLst>
            <pc:docMk/>
            <pc:sldMk cId="1563838898" sldId="1027"/>
            <ac:spMk id="43" creationId="{A666E72E-9FA9-4F45-A02D-C7B46799319C}"/>
          </ac:spMkLst>
        </pc:spChg>
        <pc:spChg chg="mod">
          <ac:chgData name="Dimitar Zahariev" userId="b84e4ebc77879e88" providerId="LiveId" clId="{322BE792-F69E-475B-81D6-6785E12D21B5}" dt="2020-12-09T15:14:21.347" v="1379" actId="1036"/>
          <ac:spMkLst>
            <pc:docMk/>
            <pc:sldMk cId="1563838898" sldId="1027"/>
            <ac:spMk id="44" creationId="{4D2E1549-86C3-41D8-A0BC-31C5AC06BB4C}"/>
          </ac:spMkLst>
        </pc:spChg>
        <pc:spChg chg="mod">
          <ac:chgData name="Dimitar Zahariev" userId="b84e4ebc77879e88" providerId="LiveId" clId="{322BE792-F69E-475B-81D6-6785E12D21B5}" dt="2020-12-09T15:14:21.347" v="1379" actId="1036"/>
          <ac:spMkLst>
            <pc:docMk/>
            <pc:sldMk cId="1563838898" sldId="1027"/>
            <ac:spMk id="45" creationId="{DEA9CAC2-93FA-4C43-A87B-ECCCF0365889}"/>
          </ac:spMkLst>
        </pc:spChg>
        <pc:spChg chg="del">
          <ac:chgData name="Dimitar Zahariev" userId="b84e4ebc77879e88" providerId="LiveId" clId="{322BE792-F69E-475B-81D6-6785E12D21B5}" dt="2020-12-09T14:30:05.113" v="1217" actId="478"/>
          <ac:spMkLst>
            <pc:docMk/>
            <pc:sldMk cId="1563838898" sldId="1027"/>
            <ac:spMk id="46" creationId="{2FA46DF5-7874-4C7E-8635-56889A632573}"/>
          </ac:spMkLst>
        </pc:spChg>
        <pc:spChg chg="add mod">
          <ac:chgData name="Dimitar Zahariev" userId="b84e4ebc77879e88" providerId="LiveId" clId="{322BE792-F69E-475B-81D6-6785E12D21B5}" dt="2020-12-09T15:14:21.347" v="1379" actId="1036"/>
          <ac:spMkLst>
            <pc:docMk/>
            <pc:sldMk cId="1563838898" sldId="1027"/>
            <ac:spMk id="48" creationId="{5B3B7570-75C9-44EB-A507-FE51B141FFDD}"/>
          </ac:spMkLst>
        </pc:spChg>
        <pc:spChg chg="add mod">
          <ac:chgData name="Dimitar Zahariev" userId="b84e4ebc77879e88" providerId="LiveId" clId="{322BE792-F69E-475B-81D6-6785E12D21B5}" dt="2020-12-09T15:14:21.347" v="1379" actId="1036"/>
          <ac:spMkLst>
            <pc:docMk/>
            <pc:sldMk cId="1563838898" sldId="1027"/>
            <ac:spMk id="50" creationId="{C7AB94F9-80EA-472D-98E5-0D3FB4E59F2B}"/>
          </ac:spMkLst>
        </pc:spChg>
        <pc:spChg chg="add mod">
          <ac:chgData name="Dimitar Zahariev" userId="b84e4ebc77879e88" providerId="LiveId" clId="{322BE792-F69E-475B-81D6-6785E12D21B5}" dt="2020-12-09T15:14:21.347" v="1379" actId="1036"/>
          <ac:spMkLst>
            <pc:docMk/>
            <pc:sldMk cId="1563838898" sldId="1027"/>
            <ac:spMk id="51" creationId="{C066094D-A649-4BD5-8FEE-13452D83A343}"/>
          </ac:spMkLst>
        </pc:spChg>
        <pc:spChg chg="add mod">
          <ac:chgData name="Dimitar Zahariev" userId="b84e4ebc77879e88" providerId="LiveId" clId="{322BE792-F69E-475B-81D6-6785E12D21B5}" dt="2020-12-09T15:14:21.347" v="1379" actId="1036"/>
          <ac:spMkLst>
            <pc:docMk/>
            <pc:sldMk cId="1563838898" sldId="1027"/>
            <ac:spMk id="53" creationId="{355684E1-4A5F-4762-9E38-0E0910A5FB05}"/>
          </ac:spMkLst>
        </pc:spChg>
        <pc:spChg chg="add mod">
          <ac:chgData name="Dimitar Zahariev" userId="b84e4ebc77879e88" providerId="LiveId" clId="{322BE792-F69E-475B-81D6-6785E12D21B5}" dt="2020-12-09T15:14:21.347" v="1379" actId="1036"/>
          <ac:spMkLst>
            <pc:docMk/>
            <pc:sldMk cId="1563838898" sldId="1027"/>
            <ac:spMk id="55" creationId="{1E547A4B-77D3-4BD7-877E-B660F0E9108E}"/>
          </ac:spMkLst>
        </pc:spChg>
        <pc:spChg chg="add mod">
          <ac:chgData name="Dimitar Zahariev" userId="b84e4ebc77879e88" providerId="LiveId" clId="{322BE792-F69E-475B-81D6-6785E12D21B5}" dt="2020-12-09T15:14:21.347" v="1379" actId="1036"/>
          <ac:spMkLst>
            <pc:docMk/>
            <pc:sldMk cId="1563838898" sldId="1027"/>
            <ac:spMk id="57" creationId="{4CB41AD6-FD5B-4E05-AEDA-6B4660B35835}"/>
          </ac:spMkLst>
        </pc:spChg>
        <pc:spChg chg="add mod">
          <ac:chgData name="Dimitar Zahariev" userId="b84e4ebc77879e88" providerId="LiveId" clId="{322BE792-F69E-475B-81D6-6785E12D21B5}" dt="2020-12-09T15:14:21.347" v="1379" actId="1036"/>
          <ac:spMkLst>
            <pc:docMk/>
            <pc:sldMk cId="1563838898" sldId="1027"/>
            <ac:spMk id="59" creationId="{D6F1E5CA-302F-4164-B89E-011A7464B807}"/>
          </ac:spMkLst>
        </pc:spChg>
        <pc:spChg chg="mod">
          <ac:chgData name="Dimitar Zahariev" userId="b84e4ebc77879e88" providerId="LiveId" clId="{322BE792-F69E-475B-81D6-6785E12D21B5}" dt="2020-12-09T16:23:28.684" v="1389" actId="1076"/>
          <ac:spMkLst>
            <pc:docMk/>
            <pc:sldMk cId="1563838898" sldId="1027"/>
            <ac:spMk id="146" creationId="{00000000-0000-0000-0000-000000000000}"/>
          </ac:spMkLst>
        </pc:spChg>
        <pc:spChg chg="mod">
          <ac:chgData name="Dimitar Zahariev" userId="b84e4ebc77879e88" providerId="LiveId" clId="{322BE792-F69E-475B-81D6-6785E12D21B5}" dt="2020-12-09T14:27:07.445" v="1178" actId="20577"/>
          <ac:spMkLst>
            <pc:docMk/>
            <pc:sldMk cId="1563838898" sldId="1027"/>
            <ac:spMk id="148" creationId="{00000000-0000-0000-0000-000000000000}"/>
          </ac:spMkLst>
        </pc:spChg>
        <pc:grpChg chg="mod">
          <ac:chgData name="Dimitar Zahariev" userId="b84e4ebc77879e88" providerId="LiveId" clId="{322BE792-F69E-475B-81D6-6785E12D21B5}" dt="2020-12-10T15:55:52.553" v="1411"/>
          <ac:grpSpMkLst>
            <pc:docMk/>
            <pc:sldMk cId="1563838898" sldId="1027"/>
            <ac:grpSpMk id="36" creationId="{C533CA23-2BF9-4B68-9391-3CB953D3CB3F}"/>
          </ac:grpSpMkLst>
        </pc:grpChg>
        <pc:grpChg chg="add del mod">
          <ac:chgData name="Dimitar Zahariev" userId="b84e4ebc77879e88" providerId="LiveId" clId="{322BE792-F69E-475B-81D6-6785E12D21B5}" dt="2020-12-10T15:56:25.269" v="1448"/>
          <ac:grpSpMkLst>
            <pc:docMk/>
            <pc:sldMk cId="1563838898" sldId="1027"/>
            <ac:grpSpMk id="46" creationId="{38507FBB-BD9F-4221-9F16-177DCDB70FFA}"/>
          </ac:grpSpMkLst>
        </pc:grpChg>
        <pc:grpChg chg="add del mod">
          <ac:chgData name="Dimitar Zahariev" userId="b84e4ebc77879e88" providerId="LiveId" clId="{322BE792-F69E-475B-81D6-6785E12D21B5}" dt="2020-12-10T15:56:23.955" v="1443"/>
          <ac:grpSpMkLst>
            <pc:docMk/>
            <pc:sldMk cId="1563838898" sldId="1027"/>
            <ac:grpSpMk id="128" creationId="{CD131400-F697-400D-96A5-4E2A26372542}"/>
          </ac:grpSpMkLst>
        </pc:grpChg>
        <pc:grpChg chg="mod">
          <ac:chgData name="Dimitar Zahariev" userId="b84e4ebc77879e88" providerId="LiveId" clId="{322BE792-F69E-475B-81D6-6785E12D21B5}" dt="2020-12-10T15:56:21.339" v="1436"/>
          <ac:grpSpMkLst>
            <pc:docMk/>
            <pc:sldMk cId="1563838898" sldId="1027"/>
            <ac:grpSpMk id="135" creationId="{D4A75FDF-03C4-4DA6-AA22-87250EAE0D2F}"/>
          </ac:grpSpMkLst>
        </pc:grpChg>
        <pc:grpChg chg="mod">
          <ac:chgData name="Dimitar Zahariev" userId="b84e4ebc77879e88" providerId="LiveId" clId="{322BE792-F69E-475B-81D6-6785E12D21B5}" dt="2020-12-10T15:56:41.129" v="1462"/>
          <ac:grpSpMkLst>
            <pc:docMk/>
            <pc:sldMk cId="1563838898" sldId="1027"/>
            <ac:grpSpMk id="138" creationId="{8F15EC29-4FBE-4B6C-A892-439B67178ABF}"/>
          </ac:grpSpMkLst>
        </pc:grpChg>
        <pc:grpChg chg="mod">
          <ac:chgData name="Dimitar Zahariev" userId="b84e4ebc77879e88" providerId="LiveId" clId="{322BE792-F69E-475B-81D6-6785E12D21B5}" dt="2020-12-10T15:56:40.393" v="1458"/>
          <ac:grpSpMkLst>
            <pc:docMk/>
            <pc:sldMk cId="1563838898" sldId="1027"/>
            <ac:grpSpMk id="142" creationId="{CF82ABD7-DC62-4C15-BF66-240D94A4D370}"/>
          </ac:grpSpMkLst>
        </pc:grpChg>
        <pc:grpChg chg="add del mod">
          <ac:chgData name="Dimitar Zahariev" userId="b84e4ebc77879e88" providerId="LiveId" clId="{322BE792-F69E-475B-81D6-6785E12D21B5}" dt="2020-12-10T15:57:30.132" v="1513"/>
          <ac:grpSpMkLst>
            <pc:docMk/>
            <pc:sldMk cId="1563838898" sldId="1027"/>
            <ac:grpSpMk id="153" creationId="{351FC42F-F75B-4B16-84CC-62B526E881F5}"/>
          </ac:grpSpMkLst>
        </pc:grpChg>
        <pc:grpChg chg="mod">
          <ac:chgData name="Dimitar Zahariev" userId="b84e4ebc77879e88" providerId="LiveId" clId="{322BE792-F69E-475B-81D6-6785E12D21B5}" dt="2020-12-10T15:57:28.188" v="1506"/>
          <ac:grpSpMkLst>
            <pc:docMk/>
            <pc:sldMk cId="1563838898" sldId="1027"/>
            <ac:grpSpMk id="160" creationId="{B15CF643-5802-471B-8612-1C3AB5890368}"/>
          </ac:grpSpMkLst>
        </pc:grpChg>
        <pc:grpChg chg="mod">
          <ac:chgData name="Dimitar Zahariev" userId="b84e4ebc77879e88" providerId="LiveId" clId="{322BE792-F69E-475B-81D6-6785E12D21B5}" dt="2020-12-10T15:57:44.401" v="1531"/>
          <ac:grpSpMkLst>
            <pc:docMk/>
            <pc:sldMk cId="1563838898" sldId="1027"/>
            <ac:grpSpMk id="172" creationId="{7C218E89-6B44-4B82-ACF8-90C89E108179}"/>
          </ac:grpSpMkLst>
        </pc:grpChg>
        <pc:grpChg chg="mod">
          <ac:chgData name="Dimitar Zahariev" userId="b84e4ebc77879e88" providerId="LiveId" clId="{322BE792-F69E-475B-81D6-6785E12D21B5}" dt="2020-12-10T15:57:59.520" v="1554"/>
          <ac:grpSpMkLst>
            <pc:docMk/>
            <pc:sldMk cId="1563838898" sldId="1027"/>
            <ac:grpSpMk id="183" creationId="{802EAF4E-548B-4D64-A3AA-FA93C55010B2}"/>
          </ac:grpSpMkLst>
        </pc:grpChg>
        <pc:grpChg chg="add del mod">
          <ac:chgData name="Dimitar Zahariev" userId="b84e4ebc77879e88" providerId="LiveId" clId="{322BE792-F69E-475B-81D6-6785E12D21B5}" dt="2020-12-10T15:58:18.108" v="1588"/>
          <ac:grpSpMkLst>
            <pc:docMk/>
            <pc:sldMk cId="1563838898" sldId="1027"/>
            <ac:grpSpMk id="186" creationId="{E4CC8582-93FE-4743-B2DF-97A0D72676B0}"/>
          </ac:grpSpMkLst>
        </pc:grpChg>
        <pc:grpChg chg="mod">
          <ac:chgData name="Dimitar Zahariev" userId="b84e4ebc77879e88" providerId="LiveId" clId="{322BE792-F69E-475B-81D6-6785E12D21B5}" dt="2020-12-10T15:58:15.667" v="1578"/>
          <ac:grpSpMkLst>
            <pc:docMk/>
            <pc:sldMk cId="1563838898" sldId="1027"/>
            <ac:grpSpMk id="196" creationId="{A7932D46-DA9F-4354-BC70-0AD36E01DB41}"/>
          </ac:grpSpMkLst>
        </pc:grpChg>
        <pc:grpChg chg="del mod">
          <ac:chgData name="Dimitar Zahariev" userId="b84e4ebc77879e88" providerId="LiveId" clId="{322BE792-F69E-475B-81D6-6785E12D21B5}" dt="2020-12-10T15:58:33.943" v="1607"/>
          <ac:grpSpMkLst>
            <pc:docMk/>
            <pc:sldMk cId="1563838898" sldId="1027"/>
            <ac:grpSpMk id="203" creationId="{B24947CA-E40D-4E2B-A881-F3C907CF8F2E}"/>
          </ac:grpSpMkLst>
        </pc:grpChg>
        <pc:grpChg chg="mod">
          <ac:chgData name="Dimitar Zahariev" userId="b84e4ebc77879e88" providerId="LiveId" clId="{322BE792-F69E-475B-81D6-6785E12D21B5}" dt="2020-12-10T15:58:33.943" v="1607"/>
          <ac:grpSpMkLst>
            <pc:docMk/>
            <pc:sldMk cId="1563838898" sldId="1027"/>
            <ac:grpSpMk id="214" creationId="{7F267F7F-6E00-4D6F-8EDB-FAC3779EC3F2}"/>
          </ac:grpSpMkLst>
        </pc:grpChg>
        <pc:inkChg chg="add del mod">
          <ac:chgData name="Dimitar Zahariev" userId="b84e4ebc77879e88" providerId="LiveId" clId="{322BE792-F69E-475B-81D6-6785E12D21B5}" dt="2020-12-10T15:55:55.668" v="1419" actId="9405"/>
          <ac:inkMkLst>
            <pc:docMk/>
            <pc:sldMk cId="1563838898" sldId="1027"/>
            <ac:inkMk id="2" creationId="{3EB26EC2-30EB-47C0-B427-A97CFF31FA85}"/>
          </ac:inkMkLst>
        </pc:inkChg>
        <pc:inkChg chg="add del mod">
          <ac:chgData name="Dimitar Zahariev" userId="b84e4ebc77879e88" providerId="LiveId" clId="{322BE792-F69E-475B-81D6-6785E12D21B5}" dt="2020-12-10T15:55:55.260" v="1418" actId="9405"/>
          <ac:inkMkLst>
            <pc:docMk/>
            <pc:sldMk cId="1563838898" sldId="1027"/>
            <ac:inkMk id="4" creationId="{6F665165-A26B-4F26-9F11-3463816E59B6}"/>
          </ac:inkMkLst>
        </pc:inkChg>
        <pc:inkChg chg="add del mod">
          <ac:chgData name="Dimitar Zahariev" userId="b84e4ebc77879e88" providerId="LiveId" clId="{322BE792-F69E-475B-81D6-6785E12D21B5}" dt="2020-12-10T15:55:54.854" v="1417" actId="9405"/>
          <ac:inkMkLst>
            <pc:docMk/>
            <pc:sldMk cId="1563838898" sldId="1027"/>
            <ac:inkMk id="8" creationId="{D1A6C6D3-63B5-4135-9524-059E6014CF78}"/>
          </ac:inkMkLst>
        </pc:inkChg>
        <pc:inkChg chg="add del mod">
          <ac:chgData name="Dimitar Zahariev" userId="b84e4ebc77879e88" providerId="LiveId" clId="{322BE792-F69E-475B-81D6-6785E12D21B5}" dt="2020-12-10T15:55:54.415" v="1416" actId="9405"/>
          <ac:inkMkLst>
            <pc:docMk/>
            <pc:sldMk cId="1563838898" sldId="1027"/>
            <ac:inkMk id="9" creationId="{6C9FCC7E-D54B-40C0-A1CB-80CDE619F958}"/>
          </ac:inkMkLst>
        </pc:inkChg>
        <pc:inkChg chg="add del mod">
          <ac:chgData name="Dimitar Zahariev" userId="b84e4ebc77879e88" providerId="LiveId" clId="{322BE792-F69E-475B-81D6-6785E12D21B5}" dt="2020-12-10T15:55:53.883" v="1415" actId="9405"/>
          <ac:inkMkLst>
            <pc:docMk/>
            <pc:sldMk cId="1563838898" sldId="1027"/>
            <ac:inkMk id="16" creationId="{1B7BAD8E-46F3-43C8-93F3-623497D98738}"/>
          </ac:inkMkLst>
        </pc:inkChg>
        <pc:inkChg chg="add del mod">
          <ac:chgData name="Dimitar Zahariev" userId="b84e4ebc77879e88" providerId="LiveId" clId="{322BE792-F69E-475B-81D6-6785E12D21B5}" dt="2020-12-10T15:55:53.585" v="1414" actId="9405"/>
          <ac:inkMkLst>
            <pc:docMk/>
            <pc:sldMk cId="1563838898" sldId="1027"/>
            <ac:inkMk id="17" creationId="{4298D408-5584-4CFC-9C08-CAAA85520B60}"/>
          </ac:inkMkLst>
        </pc:inkChg>
        <pc:inkChg chg="add del mod">
          <ac:chgData name="Dimitar Zahariev" userId="b84e4ebc77879e88" providerId="LiveId" clId="{322BE792-F69E-475B-81D6-6785E12D21B5}" dt="2020-12-10T15:55:53.225" v="1413" actId="9405"/>
          <ac:inkMkLst>
            <pc:docMk/>
            <pc:sldMk cId="1563838898" sldId="1027"/>
            <ac:inkMk id="18" creationId="{A2CEFF82-417D-463E-96B4-58B4D63C4CEB}"/>
          </ac:inkMkLst>
        </pc:inkChg>
        <pc:inkChg chg="add del mod">
          <ac:chgData name="Dimitar Zahariev" userId="b84e4ebc77879e88" providerId="LiveId" clId="{322BE792-F69E-475B-81D6-6785E12D21B5}" dt="2020-12-10T15:55:52.835" v="1412" actId="9405"/>
          <ac:inkMkLst>
            <pc:docMk/>
            <pc:sldMk cId="1563838898" sldId="1027"/>
            <ac:inkMk id="25" creationId="{81BB276D-E753-4A51-A335-A70F7F57EEB1}"/>
          </ac:inkMkLst>
        </pc:inkChg>
        <pc:inkChg chg="add del mod">
          <ac:chgData name="Dimitar Zahariev" userId="b84e4ebc77879e88" providerId="LiveId" clId="{322BE792-F69E-475B-81D6-6785E12D21B5}" dt="2020-12-10T15:55:52.553" v="1411"/>
          <ac:inkMkLst>
            <pc:docMk/>
            <pc:sldMk cId="1563838898" sldId="1027"/>
            <ac:inkMk id="35" creationId="{926AAD3C-08CB-4AF2-8F06-B262551FFE39}"/>
          </ac:inkMkLst>
        </pc:inkChg>
        <pc:inkChg chg="add del mod">
          <ac:chgData name="Dimitar Zahariev" userId="b84e4ebc77879e88" providerId="LiveId" clId="{322BE792-F69E-475B-81D6-6785E12D21B5}" dt="2020-12-10T15:56:26.130" v="1449" actId="9405"/>
          <ac:inkMkLst>
            <pc:docMk/>
            <pc:sldMk cId="1563838898" sldId="1027"/>
            <ac:inkMk id="38" creationId="{A629BF24-DFB4-40ED-B8BA-4ABE15AFAA8D}"/>
          </ac:inkMkLst>
        </pc:inkChg>
        <pc:inkChg chg="add del mod">
          <ac:chgData name="Dimitar Zahariev" userId="b84e4ebc77879e88" providerId="LiveId" clId="{322BE792-F69E-475B-81D6-6785E12D21B5}" dt="2020-12-10T15:56:25.269" v="1448"/>
          <ac:inkMkLst>
            <pc:docMk/>
            <pc:sldMk cId="1563838898" sldId="1027"/>
            <ac:inkMk id="39" creationId="{C8831B03-C0DC-45B8-AE8C-339FCBD33F99}"/>
          </ac:inkMkLst>
        </pc:inkChg>
        <pc:inkChg chg="add del mod">
          <ac:chgData name="Dimitar Zahariev" userId="b84e4ebc77879e88" providerId="LiveId" clId="{322BE792-F69E-475B-81D6-6785E12D21B5}" dt="2020-12-10T15:56:24.972" v="1446" actId="9405"/>
          <ac:inkMkLst>
            <pc:docMk/>
            <pc:sldMk cId="1563838898" sldId="1027"/>
            <ac:inkMk id="60" creationId="{C69778F7-43F8-4992-99F9-F810D0C0A919}"/>
          </ac:inkMkLst>
        </pc:inkChg>
        <pc:inkChg chg="add del mod">
          <ac:chgData name="Dimitar Zahariev" userId="b84e4ebc77879e88" providerId="LiveId" clId="{322BE792-F69E-475B-81D6-6785E12D21B5}" dt="2020-12-10T15:56:24.675" v="1445" actId="9405"/>
          <ac:inkMkLst>
            <pc:docMk/>
            <pc:sldMk cId="1563838898" sldId="1027"/>
            <ac:inkMk id="61" creationId="{4FEC8C15-E6BD-4640-8FB6-055D6F0532EC}"/>
          </ac:inkMkLst>
        </pc:inkChg>
        <pc:inkChg chg="add del mod">
          <ac:chgData name="Dimitar Zahariev" userId="b84e4ebc77879e88" providerId="LiveId" clId="{322BE792-F69E-475B-81D6-6785E12D21B5}" dt="2020-12-10T15:56:24.362" v="1444" actId="9405"/>
          <ac:inkMkLst>
            <pc:docMk/>
            <pc:sldMk cId="1563838898" sldId="1027"/>
            <ac:inkMk id="62" creationId="{27E3D0E9-BB34-43BE-9613-0DC89A037D4D}"/>
          </ac:inkMkLst>
        </pc:inkChg>
        <pc:inkChg chg="add del mod">
          <ac:chgData name="Dimitar Zahariev" userId="b84e4ebc77879e88" providerId="LiveId" clId="{322BE792-F69E-475B-81D6-6785E12D21B5}" dt="2020-12-10T15:56:23.955" v="1443"/>
          <ac:inkMkLst>
            <pc:docMk/>
            <pc:sldMk cId="1563838898" sldId="1027"/>
            <ac:inkMk id="63" creationId="{7F85F39A-460F-44CB-8AA5-FB066E03DC9F}"/>
          </ac:inkMkLst>
        </pc:inkChg>
        <pc:inkChg chg="add del mod">
          <ac:chgData name="Dimitar Zahariev" userId="b84e4ebc77879e88" providerId="LiveId" clId="{322BE792-F69E-475B-81D6-6785E12D21B5}" dt="2020-12-10T15:56:23.516" v="1441" actId="9405"/>
          <ac:inkMkLst>
            <pc:docMk/>
            <pc:sldMk cId="1563838898" sldId="1027"/>
            <ac:inkMk id="129" creationId="{A25FED2D-6C53-4387-B852-5A59D7A2CBF2}"/>
          </ac:inkMkLst>
        </pc:inkChg>
        <pc:inkChg chg="add del mod">
          <ac:chgData name="Dimitar Zahariev" userId="b84e4ebc77879e88" providerId="LiveId" clId="{322BE792-F69E-475B-81D6-6785E12D21B5}" dt="2020-12-10T15:56:23.204" v="1440" actId="9405"/>
          <ac:inkMkLst>
            <pc:docMk/>
            <pc:sldMk cId="1563838898" sldId="1027"/>
            <ac:inkMk id="130" creationId="{5B3EC2A3-85B9-469A-930C-A3556AAE742C}"/>
          </ac:inkMkLst>
        </pc:inkChg>
        <pc:inkChg chg="add del mod">
          <ac:chgData name="Dimitar Zahariev" userId="b84e4ebc77879e88" providerId="LiveId" clId="{322BE792-F69E-475B-81D6-6785E12D21B5}" dt="2020-12-10T15:56:22.829" v="1439" actId="9405"/>
          <ac:inkMkLst>
            <pc:docMk/>
            <pc:sldMk cId="1563838898" sldId="1027"/>
            <ac:inkMk id="131" creationId="{08CC7EAD-8C37-4E55-92DA-9B70706F93E1}"/>
          </ac:inkMkLst>
        </pc:inkChg>
        <pc:inkChg chg="add del mod">
          <ac:chgData name="Dimitar Zahariev" userId="b84e4ebc77879e88" providerId="LiveId" clId="{322BE792-F69E-475B-81D6-6785E12D21B5}" dt="2020-12-10T15:56:22.498" v="1438" actId="9405"/>
          <ac:inkMkLst>
            <pc:docMk/>
            <pc:sldMk cId="1563838898" sldId="1027"/>
            <ac:inkMk id="132" creationId="{D14894D5-1349-428E-B996-90462625CAD0}"/>
          </ac:inkMkLst>
        </pc:inkChg>
        <pc:inkChg chg="add del mod">
          <ac:chgData name="Dimitar Zahariev" userId="b84e4ebc77879e88" providerId="LiveId" clId="{322BE792-F69E-475B-81D6-6785E12D21B5}" dt="2020-12-10T15:56:22.090" v="1437" actId="9405"/>
          <ac:inkMkLst>
            <pc:docMk/>
            <pc:sldMk cId="1563838898" sldId="1027"/>
            <ac:inkMk id="133" creationId="{001BDD37-6A95-4B10-896E-C4DC331A2E1C}"/>
          </ac:inkMkLst>
        </pc:inkChg>
        <pc:inkChg chg="add del mod">
          <ac:chgData name="Dimitar Zahariev" userId="b84e4ebc77879e88" providerId="LiveId" clId="{322BE792-F69E-475B-81D6-6785E12D21B5}" dt="2020-12-10T15:56:21.339" v="1436"/>
          <ac:inkMkLst>
            <pc:docMk/>
            <pc:sldMk cId="1563838898" sldId="1027"/>
            <ac:inkMk id="134" creationId="{297DD43F-FFDE-40EF-8C0D-BF90B6A63BC9}"/>
          </ac:inkMkLst>
        </pc:inkChg>
        <pc:inkChg chg="add del mod">
          <ac:chgData name="Dimitar Zahariev" userId="b84e4ebc77879e88" providerId="LiveId" clId="{322BE792-F69E-475B-81D6-6785E12D21B5}" dt="2020-12-10T15:56:41.426" v="1463" actId="9405"/>
          <ac:inkMkLst>
            <pc:docMk/>
            <pc:sldMk cId="1563838898" sldId="1027"/>
            <ac:inkMk id="136" creationId="{B2D97883-38A6-46EF-8B72-70888491374E}"/>
          </ac:inkMkLst>
        </pc:inkChg>
        <pc:inkChg chg="add del mod">
          <ac:chgData name="Dimitar Zahariev" userId="b84e4ebc77879e88" providerId="LiveId" clId="{322BE792-F69E-475B-81D6-6785E12D21B5}" dt="2020-12-10T15:56:41.129" v="1462"/>
          <ac:inkMkLst>
            <pc:docMk/>
            <pc:sldMk cId="1563838898" sldId="1027"/>
            <ac:inkMk id="137" creationId="{437A29D1-7989-4595-9462-3B1907C0A79D}"/>
          </ac:inkMkLst>
        </pc:inkChg>
        <pc:inkChg chg="add del mod">
          <ac:chgData name="Dimitar Zahariev" userId="b84e4ebc77879e88" providerId="LiveId" clId="{322BE792-F69E-475B-81D6-6785E12D21B5}" dt="2020-12-10T15:56:40.800" v="1460" actId="9405"/>
          <ac:inkMkLst>
            <pc:docMk/>
            <pc:sldMk cId="1563838898" sldId="1027"/>
            <ac:inkMk id="139" creationId="{A3C37875-FA95-4E23-9605-3602C12AD65F}"/>
          </ac:inkMkLst>
        </pc:inkChg>
        <pc:inkChg chg="add del mod">
          <ac:chgData name="Dimitar Zahariev" userId="b84e4ebc77879e88" providerId="LiveId" clId="{322BE792-F69E-475B-81D6-6785E12D21B5}" dt="2020-12-10T15:56:40.534" v="1459" actId="9405"/>
          <ac:inkMkLst>
            <pc:docMk/>
            <pc:sldMk cId="1563838898" sldId="1027"/>
            <ac:inkMk id="140" creationId="{8E6BE7F6-B1CD-4623-9F3A-CD026D9FB1C7}"/>
          </ac:inkMkLst>
        </pc:inkChg>
        <pc:inkChg chg="add del mod">
          <ac:chgData name="Dimitar Zahariev" userId="b84e4ebc77879e88" providerId="LiveId" clId="{322BE792-F69E-475B-81D6-6785E12D21B5}" dt="2020-12-10T15:56:40.393" v="1458"/>
          <ac:inkMkLst>
            <pc:docMk/>
            <pc:sldMk cId="1563838898" sldId="1027"/>
            <ac:inkMk id="141" creationId="{14D7AD9D-6CE3-4388-A568-DDC206D126B1}"/>
          </ac:inkMkLst>
        </pc:inkChg>
        <pc:inkChg chg="add">
          <ac:chgData name="Dimitar Zahariev" userId="b84e4ebc77879e88" providerId="LiveId" clId="{322BE792-F69E-475B-81D6-6785E12D21B5}" dt="2020-12-10T15:56:46.212" v="1464" actId="9405"/>
          <ac:inkMkLst>
            <pc:docMk/>
            <pc:sldMk cId="1563838898" sldId="1027"/>
            <ac:inkMk id="143" creationId="{1911841B-2288-4E9F-AA91-1BA7FB919699}"/>
          </ac:inkMkLst>
        </pc:inkChg>
        <pc:inkChg chg="add del">
          <ac:chgData name="Dimitar Zahariev" userId="b84e4ebc77879e88" providerId="LiveId" clId="{322BE792-F69E-475B-81D6-6785E12D21B5}" dt="2020-12-10T15:57:10.735" v="1490" actId="9405"/>
          <ac:inkMkLst>
            <pc:docMk/>
            <pc:sldMk cId="1563838898" sldId="1027"/>
            <ac:inkMk id="144" creationId="{9A02F806-2D21-4A10-93B1-322199AE9C3C}"/>
          </ac:inkMkLst>
        </pc:inkChg>
        <pc:inkChg chg="add mod">
          <ac:chgData name="Dimitar Zahariev" userId="b84e4ebc77879e88" providerId="LiveId" clId="{322BE792-F69E-475B-81D6-6785E12D21B5}" dt="2020-12-10T15:57:30.132" v="1513"/>
          <ac:inkMkLst>
            <pc:docMk/>
            <pc:sldMk cId="1563838898" sldId="1027"/>
            <ac:inkMk id="145" creationId="{10A38B90-FFC7-436E-A839-AD0C03708C94}"/>
          </ac:inkMkLst>
        </pc:inkChg>
        <pc:inkChg chg="add del mod">
          <ac:chgData name="Dimitar Zahariev" userId="b84e4ebc77879e88" providerId="LiveId" clId="{322BE792-F69E-475B-81D6-6785E12D21B5}" dt="2020-12-10T15:57:31.962" v="1517" actId="9405"/>
          <ac:inkMkLst>
            <pc:docMk/>
            <pc:sldMk cId="1563838898" sldId="1027"/>
            <ac:inkMk id="147" creationId="{EB1D3FA4-C650-42E1-A136-170D4B143795}"/>
          </ac:inkMkLst>
        </pc:inkChg>
        <pc:inkChg chg="add del mod">
          <ac:chgData name="Dimitar Zahariev" userId="b84e4ebc77879e88" providerId="LiveId" clId="{322BE792-F69E-475B-81D6-6785E12D21B5}" dt="2020-12-10T15:57:31.478" v="1516" actId="9405"/>
          <ac:inkMkLst>
            <pc:docMk/>
            <pc:sldMk cId="1563838898" sldId="1027"/>
            <ac:inkMk id="149" creationId="{EFCFC880-E284-4DDE-B6DA-625CFC043131}"/>
          </ac:inkMkLst>
        </pc:inkChg>
        <pc:inkChg chg="add del mod">
          <ac:chgData name="Dimitar Zahariev" userId="b84e4ebc77879e88" providerId="LiveId" clId="{322BE792-F69E-475B-81D6-6785E12D21B5}" dt="2020-12-10T15:57:31.103" v="1515" actId="9405"/>
          <ac:inkMkLst>
            <pc:docMk/>
            <pc:sldMk cId="1563838898" sldId="1027"/>
            <ac:inkMk id="150" creationId="{23E3FCDF-1CA4-44E5-A6C8-0AF716B4AA5B}"/>
          </ac:inkMkLst>
        </pc:inkChg>
        <pc:inkChg chg="add del mod">
          <ac:chgData name="Dimitar Zahariev" userId="b84e4ebc77879e88" providerId="LiveId" clId="{322BE792-F69E-475B-81D6-6785E12D21B5}" dt="2020-12-10T15:57:30.695" v="1514" actId="9405"/>
          <ac:inkMkLst>
            <pc:docMk/>
            <pc:sldMk cId="1563838898" sldId="1027"/>
            <ac:inkMk id="151" creationId="{2A369EC6-898C-4540-82B4-266F6E4B195F}"/>
          </ac:inkMkLst>
        </pc:inkChg>
        <pc:inkChg chg="add del mod">
          <ac:chgData name="Dimitar Zahariev" userId="b84e4ebc77879e88" providerId="LiveId" clId="{322BE792-F69E-475B-81D6-6785E12D21B5}" dt="2020-12-10T15:57:30.132" v="1513"/>
          <ac:inkMkLst>
            <pc:docMk/>
            <pc:sldMk cId="1563838898" sldId="1027"/>
            <ac:inkMk id="152" creationId="{8CBA4617-9852-42A8-B044-73BE48653251}"/>
          </ac:inkMkLst>
        </pc:inkChg>
        <pc:inkChg chg="add del mod">
          <ac:chgData name="Dimitar Zahariev" userId="b84e4ebc77879e88" providerId="LiveId" clId="{322BE792-F69E-475B-81D6-6785E12D21B5}" dt="2020-12-10T15:57:29.787" v="1511" actId="9405"/>
          <ac:inkMkLst>
            <pc:docMk/>
            <pc:sldMk cId="1563838898" sldId="1027"/>
            <ac:inkMk id="154" creationId="{81DC1C53-9643-44BF-890B-E612A3485953}"/>
          </ac:inkMkLst>
        </pc:inkChg>
        <pc:inkChg chg="add del mod">
          <ac:chgData name="Dimitar Zahariev" userId="b84e4ebc77879e88" providerId="LiveId" clId="{322BE792-F69E-475B-81D6-6785E12D21B5}" dt="2020-12-10T15:57:29.457" v="1510" actId="9405"/>
          <ac:inkMkLst>
            <pc:docMk/>
            <pc:sldMk cId="1563838898" sldId="1027"/>
            <ac:inkMk id="155" creationId="{EA664FD6-684D-4911-B6BE-FCDA381BAB13}"/>
          </ac:inkMkLst>
        </pc:inkChg>
        <pc:inkChg chg="add del mod">
          <ac:chgData name="Dimitar Zahariev" userId="b84e4ebc77879e88" providerId="LiveId" clId="{322BE792-F69E-475B-81D6-6785E12D21B5}" dt="2020-12-10T15:57:29.161" v="1509" actId="9405"/>
          <ac:inkMkLst>
            <pc:docMk/>
            <pc:sldMk cId="1563838898" sldId="1027"/>
            <ac:inkMk id="156" creationId="{E89EC3E1-DF57-4EE0-919D-D86212223091}"/>
          </ac:inkMkLst>
        </pc:inkChg>
        <pc:inkChg chg="add del mod">
          <ac:chgData name="Dimitar Zahariev" userId="b84e4ebc77879e88" providerId="LiveId" clId="{322BE792-F69E-475B-81D6-6785E12D21B5}" dt="2020-12-10T15:57:28.894" v="1508" actId="9405"/>
          <ac:inkMkLst>
            <pc:docMk/>
            <pc:sldMk cId="1563838898" sldId="1027"/>
            <ac:inkMk id="157" creationId="{54F13C7B-47A2-440E-A9C3-3DD7D1A1FB83}"/>
          </ac:inkMkLst>
        </pc:inkChg>
        <pc:inkChg chg="add del mod">
          <ac:chgData name="Dimitar Zahariev" userId="b84e4ebc77879e88" providerId="LiveId" clId="{322BE792-F69E-475B-81D6-6785E12D21B5}" dt="2020-12-10T15:57:28.597" v="1507" actId="9405"/>
          <ac:inkMkLst>
            <pc:docMk/>
            <pc:sldMk cId="1563838898" sldId="1027"/>
            <ac:inkMk id="158" creationId="{D368A8AD-449D-4157-B86A-51A85A9024B2}"/>
          </ac:inkMkLst>
        </pc:inkChg>
        <pc:inkChg chg="add del mod">
          <ac:chgData name="Dimitar Zahariev" userId="b84e4ebc77879e88" providerId="LiveId" clId="{322BE792-F69E-475B-81D6-6785E12D21B5}" dt="2020-12-10T15:57:28.188" v="1506"/>
          <ac:inkMkLst>
            <pc:docMk/>
            <pc:sldMk cId="1563838898" sldId="1027"/>
            <ac:inkMk id="159" creationId="{6EAD5941-4F93-473B-96AB-48348A685340}"/>
          </ac:inkMkLst>
        </pc:inkChg>
        <pc:inkChg chg="add del mod">
          <ac:chgData name="Dimitar Zahariev" userId="b84e4ebc77879e88" providerId="LiveId" clId="{322BE792-F69E-475B-81D6-6785E12D21B5}" dt="2020-12-10T15:57:47.618" v="1541" actId="9405"/>
          <ac:inkMkLst>
            <pc:docMk/>
            <pc:sldMk cId="1563838898" sldId="1027"/>
            <ac:inkMk id="161" creationId="{C21D1C1C-3955-4A6A-BB37-199FF86DAA3D}"/>
          </ac:inkMkLst>
        </pc:inkChg>
        <pc:inkChg chg="add del mod">
          <ac:chgData name="Dimitar Zahariev" userId="b84e4ebc77879e88" providerId="LiveId" clId="{322BE792-F69E-475B-81D6-6785E12D21B5}" dt="2020-12-10T15:57:47.274" v="1540" actId="9405"/>
          <ac:inkMkLst>
            <pc:docMk/>
            <pc:sldMk cId="1563838898" sldId="1027"/>
            <ac:inkMk id="162" creationId="{FB0FB29D-1BD5-4250-A925-6BAB8A67159C}"/>
          </ac:inkMkLst>
        </pc:inkChg>
        <pc:inkChg chg="add del mod">
          <ac:chgData name="Dimitar Zahariev" userId="b84e4ebc77879e88" providerId="LiveId" clId="{322BE792-F69E-475B-81D6-6785E12D21B5}" dt="2020-12-10T15:57:46.914" v="1539" actId="9405"/>
          <ac:inkMkLst>
            <pc:docMk/>
            <pc:sldMk cId="1563838898" sldId="1027"/>
            <ac:inkMk id="163" creationId="{B2B35A97-0CD9-41E4-A61B-C869ADCAB007}"/>
          </ac:inkMkLst>
        </pc:inkChg>
        <pc:inkChg chg="add del mod">
          <ac:chgData name="Dimitar Zahariev" userId="b84e4ebc77879e88" providerId="LiveId" clId="{322BE792-F69E-475B-81D6-6785E12D21B5}" dt="2020-12-10T15:57:46.569" v="1538" actId="9405"/>
          <ac:inkMkLst>
            <pc:docMk/>
            <pc:sldMk cId="1563838898" sldId="1027"/>
            <ac:inkMk id="164" creationId="{D53182E1-6A8F-43F3-A413-AA58B16409F9}"/>
          </ac:inkMkLst>
        </pc:inkChg>
        <pc:inkChg chg="add del mod">
          <ac:chgData name="Dimitar Zahariev" userId="b84e4ebc77879e88" providerId="LiveId" clId="{322BE792-F69E-475B-81D6-6785E12D21B5}" dt="2020-12-10T15:57:46.272" v="1537" actId="9405"/>
          <ac:inkMkLst>
            <pc:docMk/>
            <pc:sldMk cId="1563838898" sldId="1027"/>
            <ac:inkMk id="165" creationId="{BF0C83A8-175B-4665-A2EB-4B4AC4091503}"/>
          </ac:inkMkLst>
        </pc:inkChg>
        <pc:inkChg chg="add del mod">
          <ac:chgData name="Dimitar Zahariev" userId="b84e4ebc77879e88" providerId="LiveId" clId="{322BE792-F69E-475B-81D6-6785E12D21B5}" dt="2020-12-10T15:57:45.927" v="1536" actId="9405"/>
          <ac:inkMkLst>
            <pc:docMk/>
            <pc:sldMk cId="1563838898" sldId="1027"/>
            <ac:inkMk id="166" creationId="{36AB44B8-0A8E-43A4-B5A6-427350B58F8B}"/>
          </ac:inkMkLst>
        </pc:inkChg>
        <pc:inkChg chg="add del mod">
          <ac:chgData name="Dimitar Zahariev" userId="b84e4ebc77879e88" providerId="LiveId" clId="{322BE792-F69E-475B-81D6-6785E12D21B5}" dt="2020-12-10T15:57:45.677" v="1535" actId="9405"/>
          <ac:inkMkLst>
            <pc:docMk/>
            <pc:sldMk cId="1563838898" sldId="1027"/>
            <ac:inkMk id="167" creationId="{2C3EE34A-5C94-42EB-B76E-7F34B9E34B8D}"/>
          </ac:inkMkLst>
        </pc:inkChg>
        <pc:inkChg chg="add del mod">
          <ac:chgData name="Dimitar Zahariev" userId="b84e4ebc77879e88" providerId="LiveId" clId="{322BE792-F69E-475B-81D6-6785E12D21B5}" dt="2020-12-10T15:57:45.373" v="1534" actId="9405"/>
          <ac:inkMkLst>
            <pc:docMk/>
            <pc:sldMk cId="1563838898" sldId="1027"/>
            <ac:inkMk id="168" creationId="{5291F312-337B-4185-BE09-AACB9C42AF12}"/>
          </ac:inkMkLst>
        </pc:inkChg>
        <pc:inkChg chg="add del mod">
          <ac:chgData name="Dimitar Zahariev" userId="b84e4ebc77879e88" providerId="LiveId" clId="{322BE792-F69E-475B-81D6-6785E12D21B5}" dt="2020-12-10T15:57:45.060" v="1533" actId="9405"/>
          <ac:inkMkLst>
            <pc:docMk/>
            <pc:sldMk cId="1563838898" sldId="1027"/>
            <ac:inkMk id="169" creationId="{FE8158CA-FB53-476A-AFCF-1DED56765EE7}"/>
          </ac:inkMkLst>
        </pc:inkChg>
        <pc:inkChg chg="add del mod">
          <ac:chgData name="Dimitar Zahariev" userId="b84e4ebc77879e88" providerId="LiveId" clId="{322BE792-F69E-475B-81D6-6785E12D21B5}" dt="2020-12-10T15:57:44.731" v="1532" actId="9405"/>
          <ac:inkMkLst>
            <pc:docMk/>
            <pc:sldMk cId="1563838898" sldId="1027"/>
            <ac:inkMk id="170" creationId="{6FFEE7A4-63F2-4557-AC3A-9B1C308E868A}"/>
          </ac:inkMkLst>
        </pc:inkChg>
        <pc:inkChg chg="add del mod">
          <ac:chgData name="Dimitar Zahariev" userId="b84e4ebc77879e88" providerId="LiveId" clId="{322BE792-F69E-475B-81D6-6785E12D21B5}" dt="2020-12-10T15:57:44.401" v="1531"/>
          <ac:inkMkLst>
            <pc:docMk/>
            <pc:sldMk cId="1563838898" sldId="1027"/>
            <ac:inkMk id="171" creationId="{AEC981AD-ABBC-4D5E-8AD0-AA3F0A983675}"/>
          </ac:inkMkLst>
        </pc:inkChg>
        <pc:inkChg chg="add del mod">
          <ac:chgData name="Dimitar Zahariev" userId="b84e4ebc77879e88" providerId="LiveId" clId="{322BE792-F69E-475B-81D6-6785E12D21B5}" dt="2020-12-10T15:58:02.871" v="1563" actId="9405"/>
          <ac:inkMkLst>
            <pc:docMk/>
            <pc:sldMk cId="1563838898" sldId="1027"/>
            <ac:inkMk id="173" creationId="{4AE46E71-DEC9-4853-B958-54AFA311719B}"/>
          </ac:inkMkLst>
        </pc:inkChg>
        <pc:inkChg chg="add del mod">
          <ac:chgData name="Dimitar Zahariev" userId="b84e4ebc77879e88" providerId="LiveId" clId="{322BE792-F69E-475B-81D6-6785E12D21B5}" dt="2020-12-10T15:58:02.465" v="1562" actId="9405"/>
          <ac:inkMkLst>
            <pc:docMk/>
            <pc:sldMk cId="1563838898" sldId="1027"/>
            <ac:inkMk id="174" creationId="{07112596-2725-4632-B926-0D44C3D6BCA3}"/>
          </ac:inkMkLst>
        </pc:inkChg>
        <pc:inkChg chg="add del mod">
          <ac:chgData name="Dimitar Zahariev" userId="b84e4ebc77879e88" providerId="LiveId" clId="{322BE792-F69E-475B-81D6-6785E12D21B5}" dt="2020-12-10T15:58:02.089" v="1561" actId="9405"/>
          <ac:inkMkLst>
            <pc:docMk/>
            <pc:sldMk cId="1563838898" sldId="1027"/>
            <ac:inkMk id="175" creationId="{40740651-D6E4-486B-82C3-4EDC38798725}"/>
          </ac:inkMkLst>
        </pc:inkChg>
        <pc:inkChg chg="add del mod">
          <ac:chgData name="Dimitar Zahariev" userId="b84e4ebc77879e88" providerId="LiveId" clId="{322BE792-F69E-475B-81D6-6785E12D21B5}" dt="2020-12-10T15:58:01.680" v="1560" actId="9405"/>
          <ac:inkMkLst>
            <pc:docMk/>
            <pc:sldMk cId="1563838898" sldId="1027"/>
            <ac:inkMk id="176" creationId="{43891D4B-6D66-4C1B-85D4-AE929A133477}"/>
          </ac:inkMkLst>
        </pc:inkChg>
        <pc:inkChg chg="add del mod">
          <ac:chgData name="Dimitar Zahariev" userId="b84e4ebc77879e88" providerId="LiveId" clId="{322BE792-F69E-475B-81D6-6785E12D21B5}" dt="2020-12-10T15:58:01.290" v="1559" actId="9405"/>
          <ac:inkMkLst>
            <pc:docMk/>
            <pc:sldMk cId="1563838898" sldId="1027"/>
            <ac:inkMk id="177" creationId="{AAB43B92-9111-4493-A0F5-637184597C5A}"/>
          </ac:inkMkLst>
        </pc:inkChg>
        <pc:inkChg chg="add del mod">
          <ac:chgData name="Dimitar Zahariev" userId="b84e4ebc77879e88" providerId="LiveId" clId="{322BE792-F69E-475B-81D6-6785E12D21B5}" dt="2020-12-10T15:58:00.929" v="1558" actId="9405"/>
          <ac:inkMkLst>
            <pc:docMk/>
            <pc:sldMk cId="1563838898" sldId="1027"/>
            <ac:inkMk id="178" creationId="{C2AD122E-02F1-4572-9AED-9CCFE67575C0}"/>
          </ac:inkMkLst>
        </pc:inkChg>
        <pc:inkChg chg="add del mod">
          <ac:chgData name="Dimitar Zahariev" userId="b84e4ebc77879e88" providerId="LiveId" clId="{322BE792-F69E-475B-81D6-6785E12D21B5}" dt="2020-12-10T15:58:00.664" v="1557" actId="9405"/>
          <ac:inkMkLst>
            <pc:docMk/>
            <pc:sldMk cId="1563838898" sldId="1027"/>
            <ac:inkMk id="179" creationId="{A3B103E3-975B-4CE3-A365-5EF3D95494E1}"/>
          </ac:inkMkLst>
        </pc:inkChg>
        <pc:inkChg chg="add del mod">
          <ac:chgData name="Dimitar Zahariev" userId="b84e4ebc77879e88" providerId="LiveId" clId="{322BE792-F69E-475B-81D6-6785E12D21B5}" dt="2020-12-10T15:58:00.396" v="1556" actId="9405"/>
          <ac:inkMkLst>
            <pc:docMk/>
            <pc:sldMk cId="1563838898" sldId="1027"/>
            <ac:inkMk id="180" creationId="{09115D98-5338-4D7B-A154-F214F1CB6902}"/>
          </ac:inkMkLst>
        </pc:inkChg>
        <pc:inkChg chg="add del mod">
          <ac:chgData name="Dimitar Zahariev" userId="b84e4ebc77879e88" providerId="LiveId" clId="{322BE792-F69E-475B-81D6-6785E12D21B5}" dt="2020-12-10T15:57:59.880" v="1555" actId="9405"/>
          <ac:inkMkLst>
            <pc:docMk/>
            <pc:sldMk cId="1563838898" sldId="1027"/>
            <ac:inkMk id="181" creationId="{C1C4F2EB-86F7-4958-936A-58C80735ED4E}"/>
          </ac:inkMkLst>
        </pc:inkChg>
        <pc:inkChg chg="add del mod">
          <ac:chgData name="Dimitar Zahariev" userId="b84e4ebc77879e88" providerId="LiveId" clId="{322BE792-F69E-475B-81D6-6785E12D21B5}" dt="2020-12-10T15:57:59.520" v="1554"/>
          <ac:inkMkLst>
            <pc:docMk/>
            <pc:sldMk cId="1563838898" sldId="1027"/>
            <ac:inkMk id="182" creationId="{B8644C4B-C4A0-49A2-8524-CF754E929207}"/>
          </ac:inkMkLst>
        </pc:inkChg>
        <pc:inkChg chg="add del mod">
          <ac:chgData name="Dimitar Zahariev" userId="b84e4ebc77879e88" providerId="LiveId" clId="{322BE792-F69E-475B-81D6-6785E12D21B5}" dt="2020-12-10T15:58:18.515" v="1589" actId="9405"/>
          <ac:inkMkLst>
            <pc:docMk/>
            <pc:sldMk cId="1563838898" sldId="1027"/>
            <ac:inkMk id="184" creationId="{FD3C76BF-7AB4-40AF-84E8-5C8C533B0812}"/>
          </ac:inkMkLst>
        </pc:inkChg>
        <pc:inkChg chg="add del mod">
          <ac:chgData name="Dimitar Zahariev" userId="b84e4ebc77879e88" providerId="LiveId" clId="{322BE792-F69E-475B-81D6-6785E12D21B5}" dt="2020-12-10T15:58:18.108" v="1588"/>
          <ac:inkMkLst>
            <pc:docMk/>
            <pc:sldMk cId="1563838898" sldId="1027"/>
            <ac:inkMk id="185" creationId="{0E90CEF6-B95D-48F1-8CF4-8CF05E51AAF1}"/>
          </ac:inkMkLst>
        </pc:inkChg>
        <pc:inkChg chg="add del mod">
          <ac:chgData name="Dimitar Zahariev" userId="b84e4ebc77879e88" providerId="LiveId" clId="{322BE792-F69E-475B-81D6-6785E12D21B5}" dt="2020-12-10T15:58:17.764" v="1586" actId="9405"/>
          <ac:inkMkLst>
            <pc:docMk/>
            <pc:sldMk cId="1563838898" sldId="1027"/>
            <ac:inkMk id="187" creationId="{A0AD715E-5507-494B-AA53-637C2C25A07E}"/>
          </ac:inkMkLst>
        </pc:inkChg>
        <pc:inkChg chg="add del mod">
          <ac:chgData name="Dimitar Zahariev" userId="b84e4ebc77879e88" providerId="LiveId" clId="{322BE792-F69E-475B-81D6-6785E12D21B5}" dt="2020-12-10T15:58:17.467" v="1585" actId="9405"/>
          <ac:inkMkLst>
            <pc:docMk/>
            <pc:sldMk cId="1563838898" sldId="1027"/>
            <ac:inkMk id="188" creationId="{2FAA648E-5F59-4468-9BD6-10DC37581ECB}"/>
          </ac:inkMkLst>
        </pc:inkChg>
        <pc:inkChg chg="add del mod">
          <ac:chgData name="Dimitar Zahariev" userId="b84e4ebc77879e88" providerId="LiveId" clId="{322BE792-F69E-475B-81D6-6785E12D21B5}" dt="2020-12-10T15:58:17.170" v="1584" actId="9405"/>
          <ac:inkMkLst>
            <pc:docMk/>
            <pc:sldMk cId="1563838898" sldId="1027"/>
            <ac:inkMk id="189" creationId="{2E0F142E-5FE5-4D3A-BB68-6AA9765D9AF6}"/>
          </ac:inkMkLst>
        </pc:inkChg>
        <pc:inkChg chg="add del mod">
          <ac:chgData name="Dimitar Zahariev" userId="b84e4ebc77879e88" providerId="LiveId" clId="{322BE792-F69E-475B-81D6-6785E12D21B5}" dt="2020-12-10T15:58:16.904" v="1583" actId="9405"/>
          <ac:inkMkLst>
            <pc:docMk/>
            <pc:sldMk cId="1563838898" sldId="1027"/>
            <ac:inkMk id="190" creationId="{7B96F889-E0CA-4389-B02D-09F5A03E3FB6}"/>
          </ac:inkMkLst>
        </pc:inkChg>
        <pc:inkChg chg="add del mod">
          <ac:chgData name="Dimitar Zahariev" userId="b84e4ebc77879e88" providerId="LiveId" clId="{322BE792-F69E-475B-81D6-6785E12D21B5}" dt="2020-12-10T15:58:16.716" v="1582" actId="9405"/>
          <ac:inkMkLst>
            <pc:docMk/>
            <pc:sldMk cId="1563838898" sldId="1027"/>
            <ac:inkMk id="191" creationId="{AFC5291A-BBFF-442D-979D-760DF2947366}"/>
          </ac:inkMkLst>
        </pc:inkChg>
        <pc:inkChg chg="add del mod">
          <ac:chgData name="Dimitar Zahariev" userId="b84e4ebc77879e88" providerId="LiveId" clId="{322BE792-F69E-475B-81D6-6785E12D21B5}" dt="2020-12-10T15:58:16.465" v="1581" actId="9405"/>
          <ac:inkMkLst>
            <pc:docMk/>
            <pc:sldMk cId="1563838898" sldId="1027"/>
            <ac:inkMk id="192" creationId="{F01F6B7E-06A3-419F-B176-9DA6016E55B8}"/>
          </ac:inkMkLst>
        </pc:inkChg>
        <pc:inkChg chg="add del mod">
          <ac:chgData name="Dimitar Zahariev" userId="b84e4ebc77879e88" providerId="LiveId" clId="{322BE792-F69E-475B-81D6-6785E12D21B5}" dt="2020-12-10T15:58:16.231" v="1580" actId="9405"/>
          <ac:inkMkLst>
            <pc:docMk/>
            <pc:sldMk cId="1563838898" sldId="1027"/>
            <ac:inkMk id="193" creationId="{4511E99E-F34D-4756-A9A2-1705E81E1CA3}"/>
          </ac:inkMkLst>
        </pc:inkChg>
        <pc:inkChg chg="add del mod">
          <ac:chgData name="Dimitar Zahariev" userId="b84e4ebc77879e88" providerId="LiveId" clId="{322BE792-F69E-475B-81D6-6785E12D21B5}" dt="2020-12-10T15:58:15.964" v="1579" actId="9405"/>
          <ac:inkMkLst>
            <pc:docMk/>
            <pc:sldMk cId="1563838898" sldId="1027"/>
            <ac:inkMk id="194" creationId="{4B462D61-FD5B-4F81-9B0D-2842C30D6090}"/>
          </ac:inkMkLst>
        </pc:inkChg>
        <pc:inkChg chg="add del mod">
          <ac:chgData name="Dimitar Zahariev" userId="b84e4ebc77879e88" providerId="LiveId" clId="{322BE792-F69E-475B-81D6-6785E12D21B5}" dt="2020-12-10T15:58:15.667" v="1578"/>
          <ac:inkMkLst>
            <pc:docMk/>
            <pc:sldMk cId="1563838898" sldId="1027"/>
            <ac:inkMk id="195" creationId="{9E456F35-D35E-4933-87C4-79AD767753AC}"/>
          </ac:inkMkLst>
        </pc:inkChg>
        <pc:inkChg chg="add mod">
          <ac:chgData name="Dimitar Zahariev" userId="b84e4ebc77879e88" providerId="LiveId" clId="{322BE792-F69E-475B-81D6-6785E12D21B5}" dt="2020-12-10T15:58:33.943" v="1607"/>
          <ac:inkMkLst>
            <pc:docMk/>
            <pc:sldMk cId="1563838898" sldId="1027"/>
            <ac:inkMk id="197" creationId="{2535C9C7-FE02-4B84-B818-CEEAB52BF0C4}"/>
          </ac:inkMkLst>
        </pc:inkChg>
        <pc:inkChg chg="add mod">
          <ac:chgData name="Dimitar Zahariev" userId="b84e4ebc77879e88" providerId="LiveId" clId="{322BE792-F69E-475B-81D6-6785E12D21B5}" dt="2020-12-10T15:58:33.943" v="1607"/>
          <ac:inkMkLst>
            <pc:docMk/>
            <pc:sldMk cId="1563838898" sldId="1027"/>
            <ac:inkMk id="198" creationId="{09D84B11-F2DE-4377-B917-434E561F4DEA}"/>
          </ac:inkMkLst>
        </pc:inkChg>
        <pc:inkChg chg="add mod">
          <ac:chgData name="Dimitar Zahariev" userId="b84e4ebc77879e88" providerId="LiveId" clId="{322BE792-F69E-475B-81D6-6785E12D21B5}" dt="2020-12-10T15:58:33.943" v="1607"/>
          <ac:inkMkLst>
            <pc:docMk/>
            <pc:sldMk cId="1563838898" sldId="1027"/>
            <ac:inkMk id="199" creationId="{D92F7997-9BFD-44F3-A516-5E1BF77AB1FB}"/>
          </ac:inkMkLst>
        </pc:inkChg>
        <pc:inkChg chg="add mod">
          <ac:chgData name="Dimitar Zahariev" userId="b84e4ebc77879e88" providerId="LiveId" clId="{322BE792-F69E-475B-81D6-6785E12D21B5}" dt="2020-12-10T15:58:33.943" v="1607"/>
          <ac:inkMkLst>
            <pc:docMk/>
            <pc:sldMk cId="1563838898" sldId="1027"/>
            <ac:inkMk id="200" creationId="{FC1CD7B1-50D2-424A-B747-3793A680E738}"/>
          </ac:inkMkLst>
        </pc:inkChg>
        <pc:inkChg chg="add mod">
          <ac:chgData name="Dimitar Zahariev" userId="b84e4ebc77879e88" providerId="LiveId" clId="{322BE792-F69E-475B-81D6-6785E12D21B5}" dt="2020-12-10T15:58:33.943" v="1607"/>
          <ac:inkMkLst>
            <pc:docMk/>
            <pc:sldMk cId="1563838898" sldId="1027"/>
            <ac:inkMk id="201" creationId="{413E3B87-DDAD-44F5-870B-0F4361CD0BC8}"/>
          </ac:inkMkLst>
        </pc:inkChg>
        <pc:inkChg chg="add mod">
          <ac:chgData name="Dimitar Zahariev" userId="b84e4ebc77879e88" providerId="LiveId" clId="{322BE792-F69E-475B-81D6-6785E12D21B5}" dt="2020-12-10T15:58:33.943" v="1607"/>
          <ac:inkMkLst>
            <pc:docMk/>
            <pc:sldMk cId="1563838898" sldId="1027"/>
            <ac:inkMk id="202" creationId="{609E2D9E-81EA-4E50-83EC-D0E3032F3E11}"/>
          </ac:inkMkLst>
        </pc:inkChg>
        <pc:inkChg chg="add mod">
          <ac:chgData name="Dimitar Zahariev" userId="b84e4ebc77879e88" providerId="LiveId" clId="{322BE792-F69E-475B-81D6-6785E12D21B5}" dt="2020-12-10T15:58:33.943" v="1607"/>
          <ac:inkMkLst>
            <pc:docMk/>
            <pc:sldMk cId="1563838898" sldId="1027"/>
            <ac:inkMk id="204" creationId="{82714884-E632-4C4B-9119-CC77032D258A}"/>
          </ac:inkMkLst>
        </pc:inkChg>
        <pc:inkChg chg="add mod">
          <ac:chgData name="Dimitar Zahariev" userId="b84e4ebc77879e88" providerId="LiveId" clId="{322BE792-F69E-475B-81D6-6785E12D21B5}" dt="2020-12-10T15:58:33.943" v="1607"/>
          <ac:inkMkLst>
            <pc:docMk/>
            <pc:sldMk cId="1563838898" sldId="1027"/>
            <ac:inkMk id="205" creationId="{26A9EC23-C99D-4A3C-92AF-58A6C51B3924}"/>
          </ac:inkMkLst>
        </pc:inkChg>
        <pc:inkChg chg="add mod">
          <ac:chgData name="Dimitar Zahariev" userId="b84e4ebc77879e88" providerId="LiveId" clId="{322BE792-F69E-475B-81D6-6785E12D21B5}" dt="2020-12-10T15:58:33.943" v="1607"/>
          <ac:inkMkLst>
            <pc:docMk/>
            <pc:sldMk cId="1563838898" sldId="1027"/>
            <ac:inkMk id="206" creationId="{36EA1611-9006-4084-BCD7-308A2F2BCCF0}"/>
          </ac:inkMkLst>
        </pc:inkChg>
        <pc:inkChg chg="add mod">
          <ac:chgData name="Dimitar Zahariev" userId="b84e4ebc77879e88" providerId="LiveId" clId="{322BE792-F69E-475B-81D6-6785E12D21B5}" dt="2020-12-10T15:58:33.943" v="1607"/>
          <ac:inkMkLst>
            <pc:docMk/>
            <pc:sldMk cId="1563838898" sldId="1027"/>
            <ac:inkMk id="207" creationId="{843AE60D-99B3-44BC-8BB9-C416B55EC434}"/>
          </ac:inkMkLst>
        </pc:inkChg>
        <pc:inkChg chg="add mod">
          <ac:chgData name="Dimitar Zahariev" userId="b84e4ebc77879e88" providerId="LiveId" clId="{322BE792-F69E-475B-81D6-6785E12D21B5}" dt="2020-12-10T15:58:33.943" v="1607"/>
          <ac:inkMkLst>
            <pc:docMk/>
            <pc:sldMk cId="1563838898" sldId="1027"/>
            <ac:inkMk id="208" creationId="{ED5CC228-BEEC-4CB0-83A4-579EC38A6928}"/>
          </ac:inkMkLst>
        </pc:inkChg>
        <pc:inkChg chg="add mod">
          <ac:chgData name="Dimitar Zahariev" userId="b84e4ebc77879e88" providerId="LiveId" clId="{322BE792-F69E-475B-81D6-6785E12D21B5}" dt="2020-12-10T15:58:33.943" v="1607"/>
          <ac:inkMkLst>
            <pc:docMk/>
            <pc:sldMk cId="1563838898" sldId="1027"/>
            <ac:inkMk id="209" creationId="{1B7C3509-C088-42B0-870D-53D48A8BBB6D}"/>
          </ac:inkMkLst>
        </pc:inkChg>
        <pc:inkChg chg="add mod">
          <ac:chgData name="Dimitar Zahariev" userId="b84e4ebc77879e88" providerId="LiveId" clId="{322BE792-F69E-475B-81D6-6785E12D21B5}" dt="2020-12-10T15:58:33.943" v="1607"/>
          <ac:inkMkLst>
            <pc:docMk/>
            <pc:sldMk cId="1563838898" sldId="1027"/>
            <ac:inkMk id="210" creationId="{928629FA-1742-42AB-86F3-0C2968ACB45A}"/>
          </ac:inkMkLst>
        </pc:inkChg>
        <pc:inkChg chg="add mod">
          <ac:chgData name="Dimitar Zahariev" userId="b84e4ebc77879e88" providerId="LiveId" clId="{322BE792-F69E-475B-81D6-6785E12D21B5}" dt="2020-12-10T15:58:33.943" v="1607"/>
          <ac:inkMkLst>
            <pc:docMk/>
            <pc:sldMk cId="1563838898" sldId="1027"/>
            <ac:inkMk id="211" creationId="{D9926CA4-15ED-43CF-A39C-07BC1C13AD39}"/>
          </ac:inkMkLst>
        </pc:inkChg>
        <pc:inkChg chg="add mod">
          <ac:chgData name="Dimitar Zahariev" userId="b84e4ebc77879e88" providerId="LiveId" clId="{322BE792-F69E-475B-81D6-6785E12D21B5}" dt="2020-12-10T15:58:33.943" v="1607"/>
          <ac:inkMkLst>
            <pc:docMk/>
            <pc:sldMk cId="1563838898" sldId="1027"/>
            <ac:inkMk id="212" creationId="{924F1901-F154-4FA6-B892-CEA60D5BBCF4}"/>
          </ac:inkMkLst>
        </pc:inkChg>
        <pc:inkChg chg="add mod">
          <ac:chgData name="Dimitar Zahariev" userId="b84e4ebc77879e88" providerId="LiveId" clId="{322BE792-F69E-475B-81D6-6785E12D21B5}" dt="2020-12-10T15:58:33.943" v="1607"/>
          <ac:inkMkLst>
            <pc:docMk/>
            <pc:sldMk cId="1563838898" sldId="1027"/>
            <ac:inkMk id="213" creationId="{471ABBF6-F845-4E58-A94E-C0B1133C0DDE}"/>
          </ac:inkMkLst>
        </pc:inkChg>
        <pc:cxnChg chg="mod">
          <ac:chgData name="Dimitar Zahariev" userId="b84e4ebc77879e88" providerId="LiveId" clId="{322BE792-F69E-475B-81D6-6785E12D21B5}" dt="2020-12-09T15:14:21.347" v="1379" actId="1036"/>
          <ac:cxnSpMkLst>
            <pc:docMk/>
            <pc:sldMk cId="1563838898" sldId="1027"/>
            <ac:cxnSpMk id="7" creationId="{4D37C847-ABAB-47DB-9D69-0DA0F83D0834}"/>
          </ac:cxnSpMkLst>
        </pc:cxnChg>
        <pc:cxnChg chg="mod">
          <ac:chgData name="Dimitar Zahariev" userId="b84e4ebc77879e88" providerId="LiveId" clId="{322BE792-F69E-475B-81D6-6785E12D21B5}" dt="2020-12-09T15:14:21.347" v="1379" actId="1036"/>
          <ac:cxnSpMkLst>
            <pc:docMk/>
            <pc:sldMk cId="1563838898" sldId="1027"/>
            <ac:cxnSpMk id="12" creationId="{48565126-BEE1-4EA1-B163-AF5E1FF2CD06}"/>
          </ac:cxnSpMkLst>
        </pc:cxnChg>
        <pc:cxnChg chg="mod">
          <ac:chgData name="Dimitar Zahariev" userId="b84e4ebc77879e88" providerId="LiveId" clId="{322BE792-F69E-475B-81D6-6785E12D21B5}" dt="2020-12-09T15:14:21.347" v="1379" actId="1036"/>
          <ac:cxnSpMkLst>
            <pc:docMk/>
            <pc:sldMk cId="1563838898" sldId="1027"/>
            <ac:cxnSpMk id="15" creationId="{1AB07A77-0194-4FA4-9ECE-1ADEE6C7001A}"/>
          </ac:cxnSpMkLst>
        </pc:cxnChg>
        <pc:cxnChg chg="mod">
          <ac:chgData name="Dimitar Zahariev" userId="b84e4ebc77879e88" providerId="LiveId" clId="{322BE792-F69E-475B-81D6-6785E12D21B5}" dt="2020-12-09T15:14:21.347" v="1379" actId="1036"/>
          <ac:cxnSpMkLst>
            <pc:docMk/>
            <pc:sldMk cId="1563838898" sldId="1027"/>
            <ac:cxnSpMk id="21" creationId="{9AD9CF17-4E9D-4EA7-88DD-6717910F6DB1}"/>
          </ac:cxnSpMkLst>
        </pc:cxnChg>
        <pc:cxnChg chg="mod">
          <ac:chgData name="Dimitar Zahariev" userId="b84e4ebc77879e88" providerId="LiveId" clId="{322BE792-F69E-475B-81D6-6785E12D21B5}" dt="2020-12-09T15:14:21.347" v="1379" actId="1036"/>
          <ac:cxnSpMkLst>
            <pc:docMk/>
            <pc:sldMk cId="1563838898" sldId="1027"/>
            <ac:cxnSpMk id="24" creationId="{8EFDF494-5873-4D4D-AD52-54A8757E8FFE}"/>
          </ac:cxnSpMkLst>
        </pc:cxnChg>
        <pc:cxnChg chg="mod">
          <ac:chgData name="Dimitar Zahariev" userId="b84e4ebc77879e88" providerId="LiveId" clId="{322BE792-F69E-475B-81D6-6785E12D21B5}" dt="2020-12-09T15:14:21.347" v="1379" actId="1036"/>
          <ac:cxnSpMkLst>
            <pc:docMk/>
            <pc:sldMk cId="1563838898" sldId="1027"/>
            <ac:cxnSpMk id="28" creationId="{CD031898-31E0-4BC1-9CFF-F7019DD605FB}"/>
          </ac:cxnSpMkLst>
        </pc:cxnChg>
        <pc:cxnChg chg="mod">
          <ac:chgData name="Dimitar Zahariev" userId="b84e4ebc77879e88" providerId="LiveId" clId="{322BE792-F69E-475B-81D6-6785E12D21B5}" dt="2020-12-09T15:14:21.347" v="1379" actId="1036"/>
          <ac:cxnSpMkLst>
            <pc:docMk/>
            <pc:sldMk cId="1563838898" sldId="1027"/>
            <ac:cxnSpMk id="29" creationId="{EB3475EA-1C8C-4B47-95A9-6EE9CCA6F858}"/>
          </ac:cxnSpMkLst>
        </pc:cxnChg>
        <pc:cxnChg chg="mod">
          <ac:chgData name="Dimitar Zahariev" userId="b84e4ebc77879e88" providerId="LiveId" clId="{322BE792-F69E-475B-81D6-6785E12D21B5}" dt="2020-12-09T15:14:21.347" v="1379" actId="1036"/>
          <ac:cxnSpMkLst>
            <pc:docMk/>
            <pc:sldMk cId="1563838898" sldId="1027"/>
            <ac:cxnSpMk id="31" creationId="{030B3850-5A7D-4365-BD47-D39AFBC26847}"/>
          </ac:cxnSpMkLst>
        </pc:cxnChg>
        <pc:cxnChg chg="mod">
          <ac:chgData name="Dimitar Zahariev" userId="b84e4ebc77879e88" providerId="LiveId" clId="{322BE792-F69E-475B-81D6-6785E12D21B5}" dt="2020-12-09T15:14:21.347" v="1379" actId="1036"/>
          <ac:cxnSpMkLst>
            <pc:docMk/>
            <pc:sldMk cId="1563838898" sldId="1027"/>
            <ac:cxnSpMk id="37" creationId="{33F92252-7DE5-478C-99DA-445F3C90FA47}"/>
          </ac:cxnSpMkLst>
        </pc:cxnChg>
        <pc:cxnChg chg="del">
          <ac:chgData name="Dimitar Zahariev" userId="b84e4ebc77879e88" providerId="LiveId" clId="{322BE792-F69E-475B-81D6-6785E12D21B5}" dt="2020-12-09T14:30:05.113" v="1217" actId="478"/>
          <ac:cxnSpMkLst>
            <pc:docMk/>
            <pc:sldMk cId="1563838898" sldId="1027"/>
            <ac:cxnSpMk id="38" creationId="{77A0C649-0145-4396-A10E-6A4787CCCA2F}"/>
          </ac:cxnSpMkLst>
        </pc:cxnChg>
        <pc:cxnChg chg="del">
          <ac:chgData name="Dimitar Zahariev" userId="b84e4ebc77879e88" providerId="LiveId" clId="{322BE792-F69E-475B-81D6-6785E12D21B5}" dt="2020-12-09T14:30:05.113" v="1217" actId="478"/>
          <ac:cxnSpMkLst>
            <pc:docMk/>
            <pc:sldMk cId="1563838898" sldId="1027"/>
            <ac:cxnSpMk id="39" creationId="{C8FCFC1D-B7A7-4473-B994-FB2B0958CA34}"/>
          </ac:cxnSpMkLst>
        </pc:cxnChg>
        <pc:cxnChg chg="mod">
          <ac:chgData name="Dimitar Zahariev" userId="b84e4ebc77879e88" providerId="LiveId" clId="{322BE792-F69E-475B-81D6-6785E12D21B5}" dt="2020-12-09T15:14:21.347" v="1379" actId="1036"/>
          <ac:cxnSpMkLst>
            <pc:docMk/>
            <pc:sldMk cId="1563838898" sldId="1027"/>
            <ac:cxnSpMk id="40" creationId="{7458EBDF-F9CE-42EA-9EEF-864EDFFA3CF7}"/>
          </ac:cxnSpMkLst>
        </pc:cxnChg>
        <pc:cxnChg chg="mod">
          <ac:chgData name="Dimitar Zahariev" userId="b84e4ebc77879e88" providerId="LiveId" clId="{322BE792-F69E-475B-81D6-6785E12D21B5}" dt="2020-12-09T15:14:21.347" v="1379" actId="1036"/>
          <ac:cxnSpMkLst>
            <pc:docMk/>
            <pc:sldMk cId="1563838898" sldId="1027"/>
            <ac:cxnSpMk id="41" creationId="{1CD9A7ED-F817-49BA-8CC0-FF373561551C}"/>
          </ac:cxnSpMkLst>
        </pc:cxnChg>
        <pc:cxnChg chg="mod">
          <ac:chgData name="Dimitar Zahariev" userId="b84e4ebc77879e88" providerId="LiveId" clId="{322BE792-F69E-475B-81D6-6785E12D21B5}" dt="2020-12-09T15:14:21.347" v="1379" actId="1036"/>
          <ac:cxnSpMkLst>
            <pc:docMk/>
            <pc:sldMk cId="1563838898" sldId="1027"/>
            <ac:cxnSpMk id="42" creationId="{12586F55-EE6C-4411-B40E-DBC0B4014167}"/>
          </ac:cxnSpMkLst>
        </pc:cxnChg>
        <pc:cxnChg chg="add mod">
          <ac:chgData name="Dimitar Zahariev" userId="b84e4ebc77879e88" providerId="LiveId" clId="{322BE792-F69E-475B-81D6-6785E12D21B5}" dt="2020-12-09T15:14:21.347" v="1379" actId="1036"/>
          <ac:cxnSpMkLst>
            <pc:docMk/>
            <pc:sldMk cId="1563838898" sldId="1027"/>
            <ac:cxnSpMk id="47" creationId="{37CC98D4-3C51-4F3A-B7CD-7071F1D4C20A}"/>
          </ac:cxnSpMkLst>
        </pc:cxnChg>
        <pc:cxnChg chg="add mod">
          <ac:chgData name="Dimitar Zahariev" userId="b84e4ebc77879e88" providerId="LiveId" clId="{322BE792-F69E-475B-81D6-6785E12D21B5}" dt="2020-12-09T15:14:21.347" v="1379" actId="1036"/>
          <ac:cxnSpMkLst>
            <pc:docMk/>
            <pc:sldMk cId="1563838898" sldId="1027"/>
            <ac:cxnSpMk id="49" creationId="{C12DDD27-714E-4AE1-9018-1E2B37031D7C}"/>
          </ac:cxnSpMkLst>
        </pc:cxnChg>
        <pc:cxnChg chg="add mod">
          <ac:chgData name="Dimitar Zahariev" userId="b84e4ebc77879e88" providerId="LiveId" clId="{322BE792-F69E-475B-81D6-6785E12D21B5}" dt="2020-12-09T15:14:21.347" v="1379" actId="1036"/>
          <ac:cxnSpMkLst>
            <pc:docMk/>
            <pc:sldMk cId="1563838898" sldId="1027"/>
            <ac:cxnSpMk id="52" creationId="{E02EA263-5FAB-47D2-B1C2-9D223D05E6A8}"/>
          </ac:cxnSpMkLst>
        </pc:cxnChg>
        <pc:cxnChg chg="add mod">
          <ac:chgData name="Dimitar Zahariev" userId="b84e4ebc77879e88" providerId="LiveId" clId="{322BE792-F69E-475B-81D6-6785E12D21B5}" dt="2020-12-09T15:14:21.347" v="1379" actId="1036"/>
          <ac:cxnSpMkLst>
            <pc:docMk/>
            <pc:sldMk cId="1563838898" sldId="1027"/>
            <ac:cxnSpMk id="54" creationId="{F978B8C3-1731-4388-8D06-54C4A8D293BD}"/>
          </ac:cxnSpMkLst>
        </pc:cxnChg>
        <pc:cxnChg chg="add mod">
          <ac:chgData name="Dimitar Zahariev" userId="b84e4ebc77879e88" providerId="LiveId" clId="{322BE792-F69E-475B-81D6-6785E12D21B5}" dt="2020-12-09T15:14:21.347" v="1379" actId="1036"/>
          <ac:cxnSpMkLst>
            <pc:docMk/>
            <pc:sldMk cId="1563838898" sldId="1027"/>
            <ac:cxnSpMk id="56" creationId="{D0A08B3C-5A88-4976-9651-C75888FDF2B2}"/>
          </ac:cxnSpMkLst>
        </pc:cxnChg>
        <pc:cxnChg chg="add mod">
          <ac:chgData name="Dimitar Zahariev" userId="b84e4ebc77879e88" providerId="LiveId" clId="{322BE792-F69E-475B-81D6-6785E12D21B5}" dt="2020-12-09T15:14:21.347" v="1379" actId="1036"/>
          <ac:cxnSpMkLst>
            <pc:docMk/>
            <pc:sldMk cId="1563838898" sldId="1027"/>
            <ac:cxnSpMk id="58" creationId="{DD353A08-8588-4B56-B798-82FD354D6B7E}"/>
          </ac:cxnSpMkLst>
        </pc:cxnChg>
      </pc:sldChg>
      <pc:sldChg chg="add del">
        <pc:chgData name="Dimitar Zahariev" userId="b84e4ebc77879e88" providerId="LiveId" clId="{322BE792-F69E-475B-81D6-6785E12D21B5}" dt="2020-12-09T09:36:54.954" v="24"/>
        <pc:sldMkLst>
          <pc:docMk/>
          <pc:sldMk cId="3789701157" sldId="1027"/>
        </pc:sldMkLst>
      </pc:sldChg>
      <pc:sldChg chg="add del">
        <pc:chgData name="Dimitar Zahariev" userId="b84e4ebc77879e88" providerId="LiveId" clId="{322BE792-F69E-475B-81D6-6785E12D21B5}" dt="2020-12-09T09:38:02.173" v="80" actId="47"/>
        <pc:sldMkLst>
          <pc:docMk/>
          <pc:sldMk cId="3979120654" sldId="1027"/>
        </pc:sldMkLst>
      </pc:sldChg>
      <pc:sldChg chg="addSp delSp modSp new del mod modClrScheme chgLayout">
        <pc:chgData name="Dimitar Zahariev" userId="b84e4ebc77879e88" providerId="LiveId" clId="{322BE792-F69E-475B-81D6-6785E12D21B5}" dt="2020-12-09T16:28:34.345" v="1391" actId="2696"/>
        <pc:sldMkLst>
          <pc:docMk/>
          <pc:sldMk cId="1776347726" sldId="1028"/>
        </pc:sldMkLst>
        <pc:spChg chg="del">
          <ac:chgData name="Dimitar Zahariev" userId="b84e4ebc77879e88" providerId="LiveId" clId="{322BE792-F69E-475B-81D6-6785E12D21B5}" dt="2020-12-09T16:21:41.849" v="1385" actId="700"/>
          <ac:spMkLst>
            <pc:docMk/>
            <pc:sldMk cId="1776347726" sldId="1028"/>
            <ac:spMk id="2" creationId="{EAF9A5D6-814B-4436-92E8-E9D17F9A2E47}"/>
          </ac:spMkLst>
        </pc:spChg>
        <pc:spChg chg="del">
          <ac:chgData name="Dimitar Zahariev" userId="b84e4ebc77879e88" providerId="LiveId" clId="{322BE792-F69E-475B-81D6-6785E12D21B5}" dt="2020-12-09T16:21:41.849" v="1385" actId="700"/>
          <ac:spMkLst>
            <pc:docMk/>
            <pc:sldMk cId="1776347726" sldId="1028"/>
            <ac:spMk id="3" creationId="{956F96C8-EEE9-4E2E-A1A5-077D8478CAC1}"/>
          </ac:spMkLst>
        </pc:spChg>
        <pc:spChg chg="del mod ord">
          <ac:chgData name="Dimitar Zahariev" userId="b84e4ebc77879e88" providerId="LiveId" clId="{322BE792-F69E-475B-81D6-6785E12D21B5}" dt="2020-12-09T16:23:19.417" v="1387" actId="478"/>
          <ac:spMkLst>
            <pc:docMk/>
            <pc:sldMk cId="1776347726" sldId="1028"/>
            <ac:spMk id="4" creationId="{004C026A-1EA4-4A0A-9BB8-DA0B6C3192BF}"/>
          </ac:spMkLst>
        </pc:spChg>
        <pc:spChg chg="add del mod">
          <ac:chgData name="Dimitar Zahariev" userId="b84e4ebc77879e88" providerId="LiveId" clId="{322BE792-F69E-475B-81D6-6785E12D21B5}" dt="2020-12-09T16:23:19.417" v="1387" actId="478"/>
          <ac:spMkLst>
            <pc:docMk/>
            <pc:sldMk cId="1776347726" sldId="1028"/>
            <ac:spMk id="5" creationId="{725F3F33-1627-4361-B1FC-A3DE3534CC0D}"/>
          </ac:spMkLst>
        </pc:spChg>
        <pc:spChg chg="add del mod">
          <ac:chgData name="Dimitar Zahariev" userId="b84e4ebc77879e88" providerId="LiveId" clId="{322BE792-F69E-475B-81D6-6785E12D21B5}" dt="2020-12-09T16:23:19.417" v="1387" actId="478"/>
          <ac:spMkLst>
            <pc:docMk/>
            <pc:sldMk cId="1776347726" sldId="1028"/>
            <ac:spMk id="6" creationId="{A331C7FC-9520-4CB0-9923-339E76F8AD5E}"/>
          </ac:spMkLst>
        </pc:spChg>
        <pc:spChg chg="add del mod">
          <ac:chgData name="Dimitar Zahariev" userId="b84e4ebc77879e88" providerId="LiveId" clId="{322BE792-F69E-475B-81D6-6785E12D21B5}" dt="2020-12-09T16:23:19.417" v="1387" actId="478"/>
          <ac:spMkLst>
            <pc:docMk/>
            <pc:sldMk cId="1776347726" sldId="1028"/>
            <ac:spMk id="7" creationId="{31EF3ED3-3D9E-4673-A7FF-65155A302281}"/>
          </ac:spMkLst>
        </pc:spChg>
        <pc:spChg chg="add del mod">
          <ac:chgData name="Dimitar Zahariev" userId="b84e4ebc77879e88" providerId="LiveId" clId="{322BE792-F69E-475B-81D6-6785E12D21B5}" dt="2020-12-09T16:23:19.417" v="1387" actId="478"/>
          <ac:spMkLst>
            <pc:docMk/>
            <pc:sldMk cId="1776347726" sldId="1028"/>
            <ac:spMk id="9" creationId="{16139617-FCE5-453F-876E-C150F14D1CAF}"/>
          </ac:spMkLst>
        </pc:spChg>
        <pc:spChg chg="add del mod">
          <ac:chgData name="Dimitar Zahariev" userId="b84e4ebc77879e88" providerId="LiveId" clId="{322BE792-F69E-475B-81D6-6785E12D21B5}" dt="2020-12-09T16:23:19.417" v="1387" actId="478"/>
          <ac:spMkLst>
            <pc:docMk/>
            <pc:sldMk cId="1776347726" sldId="1028"/>
            <ac:spMk id="10" creationId="{F00C1CDD-E988-4962-BBB3-3C6BC8F6E4DE}"/>
          </ac:spMkLst>
        </pc:spChg>
        <pc:spChg chg="add del mod">
          <ac:chgData name="Dimitar Zahariev" userId="b84e4ebc77879e88" providerId="LiveId" clId="{322BE792-F69E-475B-81D6-6785E12D21B5}" dt="2020-12-09T16:23:19.417" v="1387" actId="478"/>
          <ac:spMkLst>
            <pc:docMk/>
            <pc:sldMk cId="1776347726" sldId="1028"/>
            <ac:spMk id="12" creationId="{EC4183A6-77D3-46BB-90EC-AA1BB05D1373}"/>
          </ac:spMkLst>
        </pc:spChg>
        <pc:spChg chg="add del mod">
          <ac:chgData name="Dimitar Zahariev" userId="b84e4ebc77879e88" providerId="LiveId" clId="{322BE792-F69E-475B-81D6-6785E12D21B5}" dt="2020-12-09T16:23:19.417" v="1387" actId="478"/>
          <ac:spMkLst>
            <pc:docMk/>
            <pc:sldMk cId="1776347726" sldId="1028"/>
            <ac:spMk id="14" creationId="{075ADA7F-8938-491F-9287-80D2590C4C3F}"/>
          </ac:spMkLst>
        </pc:spChg>
        <pc:spChg chg="add del mod">
          <ac:chgData name="Dimitar Zahariev" userId="b84e4ebc77879e88" providerId="LiveId" clId="{322BE792-F69E-475B-81D6-6785E12D21B5}" dt="2020-12-09T16:23:19.417" v="1387" actId="478"/>
          <ac:spMkLst>
            <pc:docMk/>
            <pc:sldMk cId="1776347726" sldId="1028"/>
            <ac:spMk id="15" creationId="{B9616648-4785-45AF-A1ED-F77ECBD4E333}"/>
          </ac:spMkLst>
        </pc:spChg>
        <pc:spChg chg="add del mod">
          <ac:chgData name="Dimitar Zahariev" userId="b84e4ebc77879e88" providerId="LiveId" clId="{322BE792-F69E-475B-81D6-6785E12D21B5}" dt="2020-12-09T16:23:19.417" v="1387" actId="478"/>
          <ac:spMkLst>
            <pc:docMk/>
            <pc:sldMk cId="1776347726" sldId="1028"/>
            <ac:spMk id="17" creationId="{11249BD3-2C76-4E55-8FA8-E9FF496A7D92}"/>
          </ac:spMkLst>
        </pc:spChg>
        <pc:spChg chg="add del mod">
          <ac:chgData name="Dimitar Zahariev" userId="b84e4ebc77879e88" providerId="LiveId" clId="{322BE792-F69E-475B-81D6-6785E12D21B5}" dt="2020-12-09T16:23:19.417" v="1387" actId="478"/>
          <ac:spMkLst>
            <pc:docMk/>
            <pc:sldMk cId="1776347726" sldId="1028"/>
            <ac:spMk id="18" creationId="{F84E8E69-51C8-4CC3-9AA2-CC1B969B7807}"/>
          </ac:spMkLst>
        </pc:spChg>
        <pc:spChg chg="add del mod">
          <ac:chgData name="Dimitar Zahariev" userId="b84e4ebc77879e88" providerId="LiveId" clId="{322BE792-F69E-475B-81D6-6785E12D21B5}" dt="2020-12-09T16:23:19.417" v="1387" actId="478"/>
          <ac:spMkLst>
            <pc:docMk/>
            <pc:sldMk cId="1776347726" sldId="1028"/>
            <ac:spMk id="19" creationId="{754E9E6A-8275-4673-B9D3-B751F0A5D1BC}"/>
          </ac:spMkLst>
        </pc:spChg>
        <pc:spChg chg="add del mod">
          <ac:chgData name="Dimitar Zahariev" userId="b84e4ebc77879e88" providerId="LiveId" clId="{322BE792-F69E-475B-81D6-6785E12D21B5}" dt="2020-12-09T16:23:19.417" v="1387" actId="478"/>
          <ac:spMkLst>
            <pc:docMk/>
            <pc:sldMk cId="1776347726" sldId="1028"/>
            <ac:spMk id="20" creationId="{5E65F46F-07D9-443B-BCF1-C5CB540F55C3}"/>
          </ac:spMkLst>
        </pc:spChg>
        <pc:spChg chg="add del mod">
          <ac:chgData name="Dimitar Zahariev" userId="b84e4ebc77879e88" providerId="LiveId" clId="{322BE792-F69E-475B-81D6-6785E12D21B5}" dt="2020-12-09T16:23:19.417" v="1387" actId="478"/>
          <ac:spMkLst>
            <pc:docMk/>
            <pc:sldMk cId="1776347726" sldId="1028"/>
            <ac:spMk id="21" creationId="{280696AF-E002-460E-9150-B64C97EB7D6A}"/>
          </ac:spMkLst>
        </pc:spChg>
        <pc:spChg chg="add del mod">
          <ac:chgData name="Dimitar Zahariev" userId="b84e4ebc77879e88" providerId="LiveId" clId="{322BE792-F69E-475B-81D6-6785E12D21B5}" dt="2020-12-09T16:23:19.417" v="1387" actId="478"/>
          <ac:spMkLst>
            <pc:docMk/>
            <pc:sldMk cId="1776347726" sldId="1028"/>
            <ac:spMk id="23" creationId="{A0F5258A-4CE5-4C17-9707-57C32BFFB1F5}"/>
          </ac:spMkLst>
        </pc:spChg>
        <pc:spChg chg="add del mod">
          <ac:chgData name="Dimitar Zahariev" userId="b84e4ebc77879e88" providerId="LiveId" clId="{322BE792-F69E-475B-81D6-6785E12D21B5}" dt="2020-12-09T16:23:19.417" v="1387" actId="478"/>
          <ac:spMkLst>
            <pc:docMk/>
            <pc:sldMk cId="1776347726" sldId="1028"/>
            <ac:spMk id="25" creationId="{1A0E4575-D26E-4BE5-91B3-6C8AAF30668B}"/>
          </ac:spMkLst>
        </pc:spChg>
        <pc:spChg chg="add mod">
          <ac:chgData name="Dimitar Zahariev" userId="b84e4ebc77879e88" providerId="LiveId" clId="{322BE792-F69E-475B-81D6-6785E12D21B5}" dt="2020-12-09T16:23:36.517" v="1390"/>
          <ac:spMkLst>
            <pc:docMk/>
            <pc:sldMk cId="1776347726" sldId="1028"/>
            <ac:spMk id="27" creationId="{55BC2451-3752-4895-934B-BBB64E04581B}"/>
          </ac:spMkLst>
        </pc:spChg>
        <pc:spChg chg="add mod">
          <ac:chgData name="Dimitar Zahariev" userId="b84e4ebc77879e88" providerId="LiveId" clId="{322BE792-F69E-475B-81D6-6785E12D21B5}" dt="2020-12-09T16:23:36.517" v="1390"/>
          <ac:spMkLst>
            <pc:docMk/>
            <pc:sldMk cId="1776347726" sldId="1028"/>
            <ac:spMk id="28" creationId="{D68955AF-DBA1-4657-BB32-FDB18DADF49F}"/>
          </ac:spMkLst>
        </pc:spChg>
        <pc:spChg chg="add mod">
          <ac:chgData name="Dimitar Zahariev" userId="b84e4ebc77879e88" providerId="LiveId" clId="{322BE792-F69E-475B-81D6-6785E12D21B5}" dt="2020-12-09T16:23:36.517" v="1390"/>
          <ac:spMkLst>
            <pc:docMk/>
            <pc:sldMk cId="1776347726" sldId="1028"/>
            <ac:spMk id="34" creationId="{8C4CDF12-0D4B-424E-92AE-F2B8ED008643}"/>
          </ac:spMkLst>
        </pc:spChg>
        <pc:spChg chg="add mod">
          <ac:chgData name="Dimitar Zahariev" userId="b84e4ebc77879e88" providerId="LiveId" clId="{322BE792-F69E-475B-81D6-6785E12D21B5}" dt="2020-12-09T16:23:36.517" v="1390"/>
          <ac:spMkLst>
            <pc:docMk/>
            <pc:sldMk cId="1776347726" sldId="1028"/>
            <ac:spMk id="35" creationId="{4848B0F0-7CDA-4B83-B46B-96878FFC70E3}"/>
          </ac:spMkLst>
        </pc:spChg>
        <pc:spChg chg="add mod">
          <ac:chgData name="Dimitar Zahariev" userId="b84e4ebc77879e88" providerId="LiveId" clId="{322BE792-F69E-475B-81D6-6785E12D21B5}" dt="2020-12-09T16:23:36.517" v="1390"/>
          <ac:spMkLst>
            <pc:docMk/>
            <pc:sldMk cId="1776347726" sldId="1028"/>
            <ac:spMk id="36" creationId="{8C0CE40F-FB69-4A28-90AD-7485544EAE93}"/>
          </ac:spMkLst>
        </pc:spChg>
        <pc:spChg chg="add mod">
          <ac:chgData name="Dimitar Zahariev" userId="b84e4ebc77879e88" providerId="LiveId" clId="{322BE792-F69E-475B-81D6-6785E12D21B5}" dt="2020-12-09T16:23:36.517" v="1390"/>
          <ac:spMkLst>
            <pc:docMk/>
            <pc:sldMk cId="1776347726" sldId="1028"/>
            <ac:spMk id="38" creationId="{B9787B30-1073-4AE7-93F4-0832C51CF27E}"/>
          </ac:spMkLst>
        </pc:spChg>
        <pc:spChg chg="add mod">
          <ac:chgData name="Dimitar Zahariev" userId="b84e4ebc77879e88" providerId="LiveId" clId="{322BE792-F69E-475B-81D6-6785E12D21B5}" dt="2020-12-09T16:23:36.517" v="1390"/>
          <ac:spMkLst>
            <pc:docMk/>
            <pc:sldMk cId="1776347726" sldId="1028"/>
            <ac:spMk id="39" creationId="{0707E088-320E-43CD-8825-FC70B474FA02}"/>
          </ac:spMkLst>
        </pc:spChg>
        <pc:spChg chg="add mod">
          <ac:chgData name="Dimitar Zahariev" userId="b84e4ebc77879e88" providerId="LiveId" clId="{322BE792-F69E-475B-81D6-6785E12D21B5}" dt="2020-12-09T16:23:36.517" v="1390"/>
          <ac:spMkLst>
            <pc:docMk/>
            <pc:sldMk cId="1776347726" sldId="1028"/>
            <ac:spMk id="41" creationId="{617B72CD-C462-4310-9E61-5577C8E782D0}"/>
          </ac:spMkLst>
        </pc:spChg>
        <pc:spChg chg="add mod">
          <ac:chgData name="Dimitar Zahariev" userId="b84e4ebc77879e88" providerId="LiveId" clId="{322BE792-F69E-475B-81D6-6785E12D21B5}" dt="2020-12-09T16:23:36.517" v="1390"/>
          <ac:spMkLst>
            <pc:docMk/>
            <pc:sldMk cId="1776347726" sldId="1028"/>
            <ac:spMk id="43" creationId="{95ECDA21-EDB5-46ED-8B9F-E08979AAE5AF}"/>
          </ac:spMkLst>
        </pc:spChg>
        <pc:spChg chg="add mod">
          <ac:chgData name="Dimitar Zahariev" userId="b84e4ebc77879e88" providerId="LiveId" clId="{322BE792-F69E-475B-81D6-6785E12D21B5}" dt="2020-12-09T16:23:36.517" v="1390"/>
          <ac:spMkLst>
            <pc:docMk/>
            <pc:sldMk cId="1776347726" sldId="1028"/>
            <ac:spMk id="44" creationId="{3C33BD6F-884E-4671-898A-1BBF865CCD83}"/>
          </ac:spMkLst>
        </pc:spChg>
        <pc:spChg chg="add mod">
          <ac:chgData name="Dimitar Zahariev" userId="b84e4ebc77879e88" providerId="LiveId" clId="{322BE792-F69E-475B-81D6-6785E12D21B5}" dt="2020-12-09T16:23:36.517" v="1390"/>
          <ac:spMkLst>
            <pc:docMk/>
            <pc:sldMk cId="1776347726" sldId="1028"/>
            <ac:spMk id="46" creationId="{58EA30E7-2545-4ADC-B910-0D3FDEE1EB61}"/>
          </ac:spMkLst>
        </pc:spChg>
        <pc:spChg chg="add mod">
          <ac:chgData name="Dimitar Zahariev" userId="b84e4ebc77879e88" providerId="LiveId" clId="{322BE792-F69E-475B-81D6-6785E12D21B5}" dt="2020-12-09T16:23:36.517" v="1390"/>
          <ac:spMkLst>
            <pc:docMk/>
            <pc:sldMk cId="1776347726" sldId="1028"/>
            <ac:spMk id="47" creationId="{31A1AF9A-80CF-46A6-99CE-D080003757C9}"/>
          </ac:spMkLst>
        </pc:spChg>
        <pc:spChg chg="add mod">
          <ac:chgData name="Dimitar Zahariev" userId="b84e4ebc77879e88" providerId="LiveId" clId="{322BE792-F69E-475B-81D6-6785E12D21B5}" dt="2020-12-09T16:23:36.517" v="1390"/>
          <ac:spMkLst>
            <pc:docMk/>
            <pc:sldMk cId="1776347726" sldId="1028"/>
            <ac:spMk id="48" creationId="{7CB883D5-9CC4-4429-A2B5-676DA9649F3C}"/>
          </ac:spMkLst>
        </pc:spChg>
        <pc:spChg chg="add mod">
          <ac:chgData name="Dimitar Zahariev" userId="b84e4ebc77879e88" providerId="LiveId" clId="{322BE792-F69E-475B-81D6-6785E12D21B5}" dt="2020-12-09T16:23:36.517" v="1390"/>
          <ac:spMkLst>
            <pc:docMk/>
            <pc:sldMk cId="1776347726" sldId="1028"/>
            <ac:spMk id="49" creationId="{B7AF97CB-912C-4DC6-B356-93926A10D293}"/>
          </ac:spMkLst>
        </pc:spChg>
        <pc:spChg chg="add mod">
          <ac:chgData name="Dimitar Zahariev" userId="b84e4ebc77879e88" providerId="LiveId" clId="{322BE792-F69E-475B-81D6-6785E12D21B5}" dt="2020-12-09T16:23:36.517" v="1390"/>
          <ac:spMkLst>
            <pc:docMk/>
            <pc:sldMk cId="1776347726" sldId="1028"/>
            <ac:spMk id="50" creationId="{FCC90781-CECA-4D7F-A19B-1CC7A7F6D6E6}"/>
          </ac:spMkLst>
        </pc:spChg>
        <pc:spChg chg="add mod">
          <ac:chgData name="Dimitar Zahariev" userId="b84e4ebc77879e88" providerId="LiveId" clId="{322BE792-F69E-475B-81D6-6785E12D21B5}" dt="2020-12-09T16:23:36.517" v="1390"/>
          <ac:spMkLst>
            <pc:docMk/>
            <pc:sldMk cId="1776347726" sldId="1028"/>
            <ac:spMk id="52" creationId="{89BC292A-8083-4C8E-9740-71357B7A76EF}"/>
          </ac:spMkLst>
        </pc:spChg>
        <pc:spChg chg="add mod">
          <ac:chgData name="Dimitar Zahariev" userId="b84e4ebc77879e88" providerId="LiveId" clId="{322BE792-F69E-475B-81D6-6785E12D21B5}" dt="2020-12-09T16:23:36.517" v="1390"/>
          <ac:spMkLst>
            <pc:docMk/>
            <pc:sldMk cId="1776347726" sldId="1028"/>
            <ac:spMk id="54" creationId="{64BA9227-4336-44A8-92E4-47F672555D5B}"/>
          </ac:spMkLst>
        </pc:spChg>
        <pc:spChg chg="add mod">
          <ac:chgData name="Dimitar Zahariev" userId="b84e4ebc77879e88" providerId="LiveId" clId="{322BE792-F69E-475B-81D6-6785E12D21B5}" dt="2020-12-09T16:23:36.517" v="1390"/>
          <ac:spMkLst>
            <pc:docMk/>
            <pc:sldMk cId="1776347726" sldId="1028"/>
            <ac:spMk id="56" creationId="{3151C5A1-89B6-4E73-8308-3A9011C6C770}"/>
          </ac:spMkLst>
        </pc:spChg>
        <pc:spChg chg="add mod">
          <ac:chgData name="Dimitar Zahariev" userId="b84e4ebc77879e88" providerId="LiveId" clId="{322BE792-F69E-475B-81D6-6785E12D21B5}" dt="2020-12-09T16:23:36.517" v="1390"/>
          <ac:spMkLst>
            <pc:docMk/>
            <pc:sldMk cId="1776347726" sldId="1028"/>
            <ac:spMk id="57" creationId="{6D157A47-9071-4801-8494-93059CCB99F9}"/>
          </ac:spMkLst>
        </pc:spChg>
        <pc:spChg chg="add mod">
          <ac:chgData name="Dimitar Zahariev" userId="b84e4ebc77879e88" providerId="LiveId" clId="{322BE792-F69E-475B-81D6-6785E12D21B5}" dt="2020-12-09T16:23:36.517" v="1390"/>
          <ac:spMkLst>
            <pc:docMk/>
            <pc:sldMk cId="1776347726" sldId="1028"/>
            <ac:spMk id="58" creationId="{162D6B8D-EBA2-4CF6-AC85-77BEFC36C042}"/>
          </ac:spMkLst>
        </pc:spChg>
        <pc:spChg chg="add mod">
          <ac:chgData name="Dimitar Zahariev" userId="b84e4ebc77879e88" providerId="LiveId" clId="{322BE792-F69E-475B-81D6-6785E12D21B5}" dt="2020-12-09T16:23:36.517" v="1390"/>
          <ac:spMkLst>
            <pc:docMk/>
            <pc:sldMk cId="1776347726" sldId="1028"/>
            <ac:spMk id="60" creationId="{40B36843-EB95-49AE-97E9-0B50EBD513D2}"/>
          </ac:spMkLst>
        </pc:spChg>
        <pc:spChg chg="add mod">
          <ac:chgData name="Dimitar Zahariev" userId="b84e4ebc77879e88" providerId="LiveId" clId="{322BE792-F69E-475B-81D6-6785E12D21B5}" dt="2020-12-09T16:23:36.517" v="1390"/>
          <ac:spMkLst>
            <pc:docMk/>
            <pc:sldMk cId="1776347726" sldId="1028"/>
            <ac:spMk id="62" creationId="{9636F9EF-EAD7-46A0-84B0-5E7829EDC9E8}"/>
          </ac:spMkLst>
        </pc:spChg>
        <pc:spChg chg="add mod">
          <ac:chgData name="Dimitar Zahariev" userId="b84e4ebc77879e88" providerId="LiveId" clId="{322BE792-F69E-475B-81D6-6785E12D21B5}" dt="2020-12-09T16:23:36.517" v="1390"/>
          <ac:spMkLst>
            <pc:docMk/>
            <pc:sldMk cId="1776347726" sldId="1028"/>
            <ac:spMk id="63" creationId="{23A8725A-FDF7-4BA5-952E-692EEB31596D}"/>
          </ac:spMkLst>
        </pc:spChg>
        <pc:spChg chg="add mod">
          <ac:chgData name="Dimitar Zahariev" userId="b84e4ebc77879e88" providerId="LiveId" clId="{322BE792-F69E-475B-81D6-6785E12D21B5}" dt="2020-12-09T16:23:36.517" v="1390"/>
          <ac:spMkLst>
            <pc:docMk/>
            <pc:sldMk cId="1776347726" sldId="1028"/>
            <ac:spMk id="65" creationId="{B41BDEFD-D2AE-43C5-9D15-743CD0065789}"/>
          </ac:spMkLst>
        </pc:spChg>
        <pc:spChg chg="add mod">
          <ac:chgData name="Dimitar Zahariev" userId="b84e4ebc77879e88" providerId="LiveId" clId="{322BE792-F69E-475B-81D6-6785E12D21B5}" dt="2020-12-09T16:23:36.517" v="1390"/>
          <ac:spMkLst>
            <pc:docMk/>
            <pc:sldMk cId="1776347726" sldId="1028"/>
            <ac:spMk id="67" creationId="{029F7A55-5A28-41F1-B957-EDA240E2B4FE}"/>
          </ac:spMkLst>
        </pc:spChg>
        <pc:spChg chg="add mod">
          <ac:chgData name="Dimitar Zahariev" userId="b84e4ebc77879e88" providerId="LiveId" clId="{322BE792-F69E-475B-81D6-6785E12D21B5}" dt="2020-12-09T16:23:36.517" v="1390"/>
          <ac:spMkLst>
            <pc:docMk/>
            <pc:sldMk cId="1776347726" sldId="1028"/>
            <ac:spMk id="69" creationId="{72D3A9EC-D3FA-49C8-B7E2-48F3C11AD749}"/>
          </ac:spMkLst>
        </pc:spChg>
        <pc:spChg chg="add mod">
          <ac:chgData name="Dimitar Zahariev" userId="b84e4ebc77879e88" providerId="LiveId" clId="{322BE792-F69E-475B-81D6-6785E12D21B5}" dt="2020-12-09T16:23:36.517" v="1390"/>
          <ac:spMkLst>
            <pc:docMk/>
            <pc:sldMk cId="1776347726" sldId="1028"/>
            <ac:spMk id="71" creationId="{024D56C9-E2B0-41E6-94A8-78442CFFE400}"/>
          </ac:spMkLst>
        </pc:spChg>
        <pc:cxnChg chg="add del mod">
          <ac:chgData name="Dimitar Zahariev" userId="b84e4ebc77879e88" providerId="LiveId" clId="{322BE792-F69E-475B-81D6-6785E12D21B5}" dt="2020-12-09T16:23:19.417" v="1387" actId="478"/>
          <ac:cxnSpMkLst>
            <pc:docMk/>
            <pc:sldMk cId="1776347726" sldId="1028"/>
            <ac:cxnSpMk id="8" creationId="{58C68422-7517-431F-8047-0AF987F08F48}"/>
          </ac:cxnSpMkLst>
        </pc:cxnChg>
        <pc:cxnChg chg="add del mod">
          <ac:chgData name="Dimitar Zahariev" userId="b84e4ebc77879e88" providerId="LiveId" clId="{322BE792-F69E-475B-81D6-6785E12D21B5}" dt="2020-12-09T16:23:19.417" v="1387" actId="478"/>
          <ac:cxnSpMkLst>
            <pc:docMk/>
            <pc:sldMk cId="1776347726" sldId="1028"/>
            <ac:cxnSpMk id="11" creationId="{E831B6B6-F73F-4063-947A-36C860C51DC3}"/>
          </ac:cxnSpMkLst>
        </pc:cxnChg>
        <pc:cxnChg chg="add del mod">
          <ac:chgData name="Dimitar Zahariev" userId="b84e4ebc77879e88" providerId="LiveId" clId="{322BE792-F69E-475B-81D6-6785E12D21B5}" dt="2020-12-09T16:23:19.417" v="1387" actId="478"/>
          <ac:cxnSpMkLst>
            <pc:docMk/>
            <pc:sldMk cId="1776347726" sldId="1028"/>
            <ac:cxnSpMk id="13" creationId="{FDCF18BA-422C-45C0-A976-5ABA8F718426}"/>
          </ac:cxnSpMkLst>
        </pc:cxnChg>
        <pc:cxnChg chg="add del mod">
          <ac:chgData name="Dimitar Zahariev" userId="b84e4ebc77879e88" providerId="LiveId" clId="{322BE792-F69E-475B-81D6-6785E12D21B5}" dt="2020-12-09T16:23:19.417" v="1387" actId="478"/>
          <ac:cxnSpMkLst>
            <pc:docMk/>
            <pc:sldMk cId="1776347726" sldId="1028"/>
            <ac:cxnSpMk id="16" creationId="{BD72204E-0668-4BEF-9F77-71E5DA202C28}"/>
          </ac:cxnSpMkLst>
        </pc:cxnChg>
        <pc:cxnChg chg="add del mod">
          <ac:chgData name="Dimitar Zahariev" userId="b84e4ebc77879e88" providerId="LiveId" clId="{322BE792-F69E-475B-81D6-6785E12D21B5}" dt="2020-12-09T16:23:19.417" v="1387" actId="478"/>
          <ac:cxnSpMkLst>
            <pc:docMk/>
            <pc:sldMk cId="1776347726" sldId="1028"/>
            <ac:cxnSpMk id="22" creationId="{F1803A84-4B58-44EE-B6F0-79EB2E6E38E5}"/>
          </ac:cxnSpMkLst>
        </pc:cxnChg>
        <pc:cxnChg chg="add del mod">
          <ac:chgData name="Dimitar Zahariev" userId="b84e4ebc77879e88" providerId="LiveId" clId="{322BE792-F69E-475B-81D6-6785E12D21B5}" dt="2020-12-09T16:23:19.417" v="1387" actId="478"/>
          <ac:cxnSpMkLst>
            <pc:docMk/>
            <pc:sldMk cId="1776347726" sldId="1028"/>
            <ac:cxnSpMk id="24" creationId="{E79635BC-96AB-447F-AAAE-6C5FEC79D43C}"/>
          </ac:cxnSpMkLst>
        </pc:cxnChg>
        <pc:cxnChg chg="add del mod">
          <ac:chgData name="Dimitar Zahariev" userId="b84e4ebc77879e88" providerId="LiveId" clId="{322BE792-F69E-475B-81D6-6785E12D21B5}" dt="2020-12-09T16:23:19.417" v="1387" actId="478"/>
          <ac:cxnSpMkLst>
            <pc:docMk/>
            <pc:sldMk cId="1776347726" sldId="1028"/>
            <ac:cxnSpMk id="26" creationId="{7AD78461-8EF3-4FFB-B1A7-7831265FEC34}"/>
          </ac:cxnSpMkLst>
        </pc:cxnChg>
        <pc:cxnChg chg="add mod">
          <ac:chgData name="Dimitar Zahariev" userId="b84e4ebc77879e88" providerId="LiveId" clId="{322BE792-F69E-475B-81D6-6785E12D21B5}" dt="2020-12-09T16:23:36.517" v="1390"/>
          <ac:cxnSpMkLst>
            <pc:docMk/>
            <pc:sldMk cId="1776347726" sldId="1028"/>
            <ac:cxnSpMk id="29" creationId="{8FE926BC-E797-4E97-99E1-621CF6729FD4}"/>
          </ac:cxnSpMkLst>
        </pc:cxnChg>
        <pc:cxnChg chg="add mod">
          <ac:chgData name="Dimitar Zahariev" userId="b84e4ebc77879e88" providerId="LiveId" clId="{322BE792-F69E-475B-81D6-6785E12D21B5}" dt="2020-12-09T16:23:36.517" v="1390"/>
          <ac:cxnSpMkLst>
            <pc:docMk/>
            <pc:sldMk cId="1776347726" sldId="1028"/>
            <ac:cxnSpMk id="30" creationId="{86EC5BF5-0255-4578-926C-7B2D3EB5192B}"/>
          </ac:cxnSpMkLst>
        </pc:cxnChg>
        <pc:cxnChg chg="add mod">
          <ac:chgData name="Dimitar Zahariev" userId="b84e4ebc77879e88" providerId="LiveId" clId="{322BE792-F69E-475B-81D6-6785E12D21B5}" dt="2020-12-09T16:23:36.517" v="1390"/>
          <ac:cxnSpMkLst>
            <pc:docMk/>
            <pc:sldMk cId="1776347726" sldId="1028"/>
            <ac:cxnSpMk id="31" creationId="{0A86A127-542B-41BC-BA07-10CC6F36A4DA}"/>
          </ac:cxnSpMkLst>
        </pc:cxnChg>
        <pc:cxnChg chg="add mod">
          <ac:chgData name="Dimitar Zahariev" userId="b84e4ebc77879e88" providerId="LiveId" clId="{322BE792-F69E-475B-81D6-6785E12D21B5}" dt="2020-12-09T16:23:36.517" v="1390"/>
          <ac:cxnSpMkLst>
            <pc:docMk/>
            <pc:sldMk cId="1776347726" sldId="1028"/>
            <ac:cxnSpMk id="32" creationId="{753E2FB5-FB36-4090-98E3-5C7F09A3B95D}"/>
          </ac:cxnSpMkLst>
        </pc:cxnChg>
        <pc:cxnChg chg="add mod">
          <ac:chgData name="Dimitar Zahariev" userId="b84e4ebc77879e88" providerId="LiveId" clId="{322BE792-F69E-475B-81D6-6785E12D21B5}" dt="2020-12-09T16:23:36.517" v="1390"/>
          <ac:cxnSpMkLst>
            <pc:docMk/>
            <pc:sldMk cId="1776347726" sldId="1028"/>
            <ac:cxnSpMk id="33" creationId="{B0E9898C-52E1-4BD8-964A-AFA6D8BABDF5}"/>
          </ac:cxnSpMkLst>
        </pc:cxnChg>
        <pc:cxnChg chg="add mod">
          <ac:chgData name="Dimitar Zahariev" userId="b84e4ebc77879e88" providerId="LiveId" clId="{322BE792-F69E-475B-81D6-6785E12D21B5}" dt="2020-12-09T16:23:36.517" v="1390"/>
          <ac:cxnSpMkLst>
            <pc:docMk/>
            <pc:sldMk cId="1776347726" sldId="1028"/>
            <ac:cxnSpMk id="37" creationId="{842D9001-9CD7-4172-BAAD-643D2FE8A110}"/>
          </ac:cxnSpMkLst>
        </pc:cxnChg>
        <pc:cxnChg chg="add mod">
          <ac:chgData name="Dimitar Zahariev" userId="b84e4ebc77879e88" providerId="LiveId" clId="{322BE792-F69E-475B-81D6-6785E12D21B5}" dt="2020-12-09T16:23:36.517" v="1390"/>
          <ac:cxnSpMkLst>
            <pc:docMk/>
            <pc:sldMk cId="1776347726" sldId="1028"/>
            <ac:cxnSpMk id="40" creationId="{DD7ED267-7B1D-482D-92DE-9BC911D3CB45}"/>
          </ac:cxnSpMkLst>
        </pc:cxnChg>
        <pc:cxnChg chg="add mod">
          <ac:chgData name="Dimitar Zahariev" userId="b84e4ebc77879e88" providerId="LiveId" clId="{322BE792-F69E-475B-81D6-6785E12D21B5}" dt="2020-12-09T16:23:36.517" v="1390"/>
          <ac:cxnSpMkLst>
            <pc:docMk/>
            <pc:sldMk cId="1776347726" sldId="1028"/>
            <ac:cxnSpMk id="42" creationId="{A5D8D4E2-2AB9-420F-8713-88A24FD5D5F6}"/>
          </ac:cxnSpMkLst>
        </pc:cxnChg>
        <pc:cxnChg chg="add mod">
          <ac:chgData name="Dimitar Zahariev" userId="b84e4ebc77879e88" providerId="LiveId" clId="{322BE792-F69E-475B-81D6-6785E12D21B5}" dt="2020-12-09T16:23:36.517" v="1390"/>
          <ac:cxnSpMkLst>
            <pc:docMk/>
            <pc:sldMk cId="1776347726" sldId="1028"/>
            <ac:cxnSpMk id="45" creationId="{7D98C462-1735-4F44-9B23-53865A224FD5}"/>
          </ac:cxnSpMkLst>
        </pc:cxnChg>
        <pc:cxnChg chg="add mod">
          <ac:chgData name="Dimitar Zahariev" userId="b84e4ebc77879e88" providerId="LiveId" clId="{322BE792-F69E-475B-81D6-6785E12D21B5}" dt="2020-12-09T16:23:36.517" v="1390"/>
          <ac:cxnSpMkLst>
            <pc:docMk/>
            <pc:sldMk cId="1776347726" sldId="1028"/>
            <ac:cxnSpMk id="51" creationId="{53472A41-8C61-4E55-A90F-999A7500C1EC}"/>
          </ac:cxnSpMkLst>
        </pc:cxnChg>
        <pc:cxnChg chg="add mod">
          <ac:chgData name="Dimitar Zahariev" userId="b84e4ebc77879e88" providerId="LiveId" clId="{322BE792-F69E-475B-81D6-6785E12D21B5}" dt="2020-12-09T16:23:36.517" v="1390"/>
          <ac:cxnSpMkLst>
            <pc:docMk/>
            <pc:sldMk cId="1776347726" sldId="1028"/>
            <ac:cxnSpMk id="53" creationId="{0AF3B7A1-19E3-43F1-B60B-D0F523A72331}"/>
          </ac:cxnSpMkLst>
        </pc:cxnChg>
        <pc:cxnChg chg="add mod">
          <ac:chgData name="Dimitar Zahariev" userId="b84e4ebc77879e88" providerId="LiveId" clId="{322BE792-F69E-475B-81D6-6785E12D21B5}" dt="2020-12-09T16:23:36.517" v="1390"/>
          <ac:cxnSpMkLst>
            <pc:docMk/>
            <pc:sldMk cId="1776347726" sldId="1028"/>
            <ac:cxnSpMk id="55" creationId="{4BA47171-EF04-4F95-8D0B-5DF10F2A636B}"/>
          </ac:cxnSpMkLst>
        </pc:cxnChg>
        <pc:cxnChg chg="add mod">
          <ac:chgData name="Dimitar Zahariev" userId="b84e4ebc77879e88" providerId="LiveId" clId="{322BE792-F69E-475B-81D6-6785E12D21B5}" dt="2020-12-09T16:23:36.517" v="1390"/>
          <ac:cxnSpMkLst>
            <pc:docMk/>
            <pc:sldMk cId="1776347726" sldId="1028"/>
            <ac:cxnSpMk id="59" creationId="{D3E9B0C7-5D4B-4C7C-A2C8-C65CBAF378F4}"/>
          </ac:cxnSpMkLst>
        </pc:cxnChg>
        <pc:cxnChg chg="add mod">
          <ac:chgData name="Dimitar Zahariev" userId="b84e4ebc77879e88" providerId="LiveId" clId="{322BE792-F69E-475B-81D6-6785E12D21B5}" dt="2020-12-09T16:23:36.517" v="1390"/>
          <ac:cxnSpMkLst>
            <pc:docMk/>
            <pc:sldMk cId="1776347726" sldId="1028"/>
            <ac:cxnSpMk id="61" creationId="{B8E89BDD-0B52-49FE-933D-072A9F6F755D}"/>
          </ac:cxnSpMkLst>
        </pc:cxnChg>
        <pc:cxnChg chg="add mod">
          <ac:chgData name="Dimitar Zahariev" userId="b84e4ebc77879e88" providerId="LiveId" clId="{322BE792-F69E-475B-81D6-6785E12D21B5}" dt="2020-12-09T16:23:36.517" v="1390"/>
          <ac:cxnSpMkLst>
            <pc:docMk/>
            <pc:sldMk cId="1776347726" sldId="1028"/>
            <ac:cxnSpMk id="64" creationId="{027CB95C-8BC4-4628-AB13-7A04418109EA}"/>
          </ac:cxnSpMkLst>
        </pc:cxnChg>
        <pc:cxnChg chg="add mod">
          <ac:chgData name="Dimitar Zahariev" userId="b84e4ebc77879e88" providerId="LiveId" clId="{322BE792-F69E-475B-81D6-6785E12D21B5}" dt="2020-12-09T16:23:36.517" v="1390"/>
          <ac:cxnSpMkLst>
            <pc:docMk/>
            <pc:sldMk cId="1776347726" sldId="1028"/>
            <ac:cxnSpMk id="66" creationId="{6E0326A6-02D1-4C9F-88EB-245DC939E9EC}"/>
          </ac:cxnSpMkLst>
        </pc:cxnChg>
        <pc:cxnChg chg="add mod">
          <ac:chgData name="Dimitar Zahariev" userId="b84e4ebc77879e88" providerId="LiveId" clId="{322BE792-F69E-475B-81D6-6785E12D21B5}" dt="2020-12-09T16:23:36.517" v="1390"/>
          <ac:cxnSpMkLst>
            <pc:docMk/>
            <pc:sldMk cId="1776347726" sldId="1028"/>
            <ac:cxnSpMk id="68" creationId="{C886E7D2-221E-4AD1-AE44-A498881863F4}"/>
          </ac:cxnSpMkLst>
        </pc:cxnChg>
        <pc:cxnChg chg="add mod">
          <ac:chgData name="Dimitar Zahariev" userId="b84e4ebc77879e88" providerId="LiveId" clId="{322BE792-F69E-475B-81D6-6785E12D21B5}" dt="2020-12-09T16:23:36.517" v="1390"/>
          <ac:cxnSpMkLst>
            <pc:docMk/>
            <pc:sldMk cId="1776347726" sldId="1028"/>
            <ac:cxnSpMk id="70" creationId="{E8DDFA83-29DA-489C-84A4-43A8F6EBFFC1}"/>
          </ac:cxnSpMkLst>
        </pc:cxnChg>
      </pc:sldChg>
      <pc:sldChg chg="addSp delSp modSp new del mod modClrScheme chgLayout">
        <pc:chgData name="Dimitar Zahariev" userId="b84e4ebc77879e88" providerId="LiveId" clId="{322BE792-F69E-475B-81D6-6785E12D21B5}" dt="2020-12-10T15:59:53.881" v="1614" actId="47"/>
        <pc:sldMkLst>
          <pc:docMk/>
          <pc:sldMk cId="2198515098" sldId="1028"/>
        </pc:sldMkLst>
        <pc:spChg chg="del">
          <ac:chgData name="Dimitar Zahariev" userId="b84e4ebc77879e88" providerId="LiveId" clId="{322BE792-F69E-475B-81D6-6785E12D21B5}" dt="2020-12-10T15:47:18.905" v="1394" actId="700"/>
          <ac:spMkLst>
            <pc:docMk/>
            <pc:sldMk cId="2198515098" sldId="1028"/>
            <ac:spMk id="2" creationId="{6236F5D2-AC58-4EBA-B3C2-3096C219C032}"/>
          </ac:spMkLst>
        </pc:spChg>
        <pc:spChg chg="del">
          <ac:chgData name="Dimitar Zahariev" userId="b84e4ebc77879e88" providerId="LiveId" clId="{322BE792-F69E-475B-81D6-6785E12D21B5}" dt="2020-12-10T15:47:18.905" v="1394" actId="700"/>
          <ac:spMkLst>
            <pc:docMk/>
            <pc:sldMk cId="2198515098" sldId="1028"/>
            <ac:spMk id="3" creationId="{4349221B-5322-4CFF-A156-10F12FD8EDDC}"/>
          </ac:spMkLst>
        </pc:spChg>
        <pc:spChg chg="mod ord">
          <ac:chgData name="Dimitar Zahariev" userId="b84e4ebc77879e88" providerId="LiveId" clId="{322BE792-F69E-475B-81D6-6785E12D21B5}" dt="2020-12-10T15:47:18.905" v="1394" actId="700"/>
          <ac:spMkLst>
            <pc:docMk/>
            <pc:sldMk cId="2198515098" sldId="1028"/>
            <ac:spMk id="4" creationId="{8EAD0F44-89C7-4B32-B4B9-29D7E977B03C}"/>
          </ac:spMkLst>
        </pc:spChg>
        <pc:spChg chg="add mod">
          <ac:chgData name="Dimitar Zahariev" userId="b84e4ebc77879e88" providerId="LiveId" clId="{322BE792-F69E-475B-81D6-6785E12D21B5}" dt="2020-12-10T15:47:26.863" v="1395"/>
          <ac:spMkLst>
            <pc:docMk/>
            <pc:sldMk cId="2198515098" sldId="1028"/>
            <ac:spMk id="5" creationId="{F4A538FF-9020-47BD-A815-2A63B5CDF4B3}"/>
          </ac:spMkLst>
        </pc:spChg>
        <pc:spChg chg="add mod">
          <ac:chgData name="Dimitar Zahariev" userId="b84e4ebc77879e88" providerId="LiveId" clId="{322BE792-F69E-475B-81D6-6785E12D21B5}" dt="2020-12-10T15:47:26.863" v="1395"/>
          <ac:spMkLst>
            <pc:docMk/>
            <pc:sldMk cId="2198515098" sldId="1028"/>
            <ac:spMk id="6" creationId="{C84BC3C4-F341-41D8-AD9A-88D626581104}"/>
          </ac:spMkLst>
        </pc:spChg>
        <pc:spChg chg="add mod">
          <ac:chgData name="Dimitar Zahariev" userId="b84e4ebc77879e88" providerId="LiveId" clId="{322BE792-F69E-475B-81D6-6785E12D21B5}" dt="2020-12-10T15:47:26.863" v="1395"/>
          <ac:spMkLst>
            <pc:docMk/>
            <pc:sldMk cId="2198515098" sldId="1028"/>
            <ac:spMk id="12" creationId="{63F29D14-BF5E-4A8C-A32F-7CD4716AD841}"/>
          </ac:spMkLst>
        </pc:spChg>
        <pc:spChg chg="add mod">
          <ac:chgData name="Dimitar Zahariev" userId="b84e4ebc77879e88" providerId="LiveId" clId="{322BE792-F69E-475B-81D6-6785E12D21B5}" dt="2020-12-10T15:47:26.863" v="1395"/>
          <ac:spMkLst>
            <pc:docMk/>
            <pc:sldMk cId="2198515098" sldId="1028"/>
            <ac:spMk id="13" creationId="{89540604-1221-4650-A381-8D110568CDBF}"/>
          </ac:spMkLst>
        </pc:spChg>
        <pc:spChg chg="add mod">
          <ac:chgData name="Dimitar Zahariev" userId="b84e4ebc77879e88" providerId="LiveId" clId="{322BE792-F69E-475B-81D6-6785E12D21B5}" dt="2020-12-10T15:47:26.863" v="1395"/>
          <ac:spMkLst>
            <pc:docMk/>
            <pc:sldMk cId="2198515098" sldId="1028"/>
            <ac:spMk id="14" creationId="{A9168269-920F-4761-B7BD-7758AB7D4B9A}"/>
          </ac:spMkLst>
        </pc:spChg>
        <pc:spChg chg="add mod">
          <ac:chgData name="Dimitar Zahariev" userId="b84e4ebc77879e88" providerId="LiveId" clId="{322BE792-F69E-475B-81D6-6785E12D21B5}" dt="2020-12-10T15:47:26.863" v="1395"/>
          <ac:spMkLst>
            <pc:docMk/>
            <pc:sldMk cId="2198515098" sldId="1028"/>
            <ac:spMk id="16" creationId="{6E101E59-F180-492B-876D-759DD5EF610A}"/>
          </ac:spMkLst>
        </pc:spChg>
        <pc:spChg chg="add mod">
          <ac:chgData name="Dimitar Zahariev" userId="b84e4ebc77879e88" providerId="LiveId" clId="{322BE792-F69E-475B-81D6-6785E12D21B5}" dt="2020-12-10T15:47:26.863" v="1395"/>
          <ac:spMkLst>
            <pc:docMk/>
            <pc:sldMk cId="2198515098" sldId="1028"/>
            <ac:spMk id="17" creationId="{7EFCC335-0C62-4C72-8053-51204F679CCA}"/>
          </ac:spMkLst>
        </pc:spChg>
        <pc:spChg chg="add mod">
          <ac:chgData name="Dimitar Zahariev" userId="b84e4ebc77879e88" providerId="LiveId" clId="{322BE792-F69E-475B-81D6-6785E12D21B5}" dt="2020-12-10T15:47:26.863" v="1395"/>
          <ac:spMkLst>
            <pc:docMk/>
            <pc:sldMk cId="2198515098" sldId="1028"/>
            <ac:spMk id="19" creationId="{256CCD60-DCEE-48AA-9B34-19C2E00CC04D}"/>
          </ac:spMkLst>
        </pc:spChg>
        <pc:spChg chg="add mod">
          <ac:chgData name="Dimitar Zahariev" userId="b84e4ebc77879e88" providerId="LiveId" clId="{322BE792-F69E-475B-81D6-6785E12D21B5}" dt="2020-12-10T15:47:26.863" v="1395"/>
          <ac:spMkLst>
            <pc:docMk/>
            <pc:sldMk cId="2198515098" sldId="1028"/>
            <ac:spMk id="21" creationId="{5E0DCEF1-D0F7-4EC5-8DF7-ECA546C93EBC}"/>
          </ac:spMkLst>
        </pc:spChg>
        <pc:spChg chg="add mod">
          <ac:chgData name="Dimitar Zahariev" userId="b84e4ebc77879e88" providerId="LiveId" clId="{322BE792-F69E-475B-81D6-6785E12D21B5}" dt="2020-12-10T15:47:26.863" v="1395"/>
          <ac:spMkLst>
            <pc:docMk/>
            <pc:sldMk cId="2198515098" sldId="1028"/>
            <ac:spMk id="22" creationId="{2EE96CC7-A367-4275-B2AE-DF61C3E2A269}"/>
          </ac:spMkLst>
        </pc:spChg>
        <pc:spChg chg="add mod">
          <ac:chgData name="Dimitar Zahariev" userId="b84e4ebc77879e88" providerId="LiveId" clId="{322BE792-F69E-475B-81D6-6785E12D21B5}" dt="2020-12-10T15:47:26.863" v="1395"/>
          <ac:spMkLst>
            <pc:docMk/>
            <pc:sldMk cId="2198515098" sldId="1028"/>
            <ac:spMk id="24" creationId="{F4091459-294B-4B00-976C-26EC504ECA03}"/>
          </ac:spMkLst>
        </pc:spChg>
        <pc:spChg chg="add mod">
          <ac:chgData name="Dimitar Zahariev" userId="b84e4ebc77879e88" providerId="LiveId" clId="{322BE792-F69E-475B-81D6-6785E12D21B5}" dt="2020-12-10T15:47:26.863" v="1395"/>
          <ac:spMkLst>
            <pc:docMk/>
            <pc:sldMk cId="2198515098" sldId="1028"/>
            <ac:spMk id="25" creationId="{6E52B29A-7A66-49C0-974A-5D562AA53742}"/>
          </ac:spMkLst>
        </pc:spChg>
        <pc:spChg chg="add mod">
          <ac:chgData name="Dimitar Zahariev" userId="b84e4ebc77879e88" providerId="LiveId" clId="{322BE792-F69E-475B-81D6-6785E12D21B5}" dt="2020-12-10T15:47:26.863" v="1395"/>
          <ac:spMkLst>
            <pc:docMk/>
            <pc:sldMk cId="2198515098" sldId="1028"/>
            <ac:spMk id="26" creationId="{E5FA3F60-9CB1-47A3-B8E1-C1533FEB5B8A}"/>
          </ac:spMkLst>
        </pc:spChg>
        <pc:spChg chg="add mod">
          <ac:chgData name="Dimitar Zahariev" userId="b84e4ebc77879e88" providerId="LiveId" clId="{322BE792-F69E-475B-81D6-6785E12D21B5}" dt="2020-12-10T15:47:26.863" v="1395"/>
          <ac:spMkLst>
            <pc:docMk/>
            <pc:sldMk cId="2198515098" sldId="1028"/>
            <ac:spMk id="27" creationId="{51C95753-A8DD-478C-AA06-42818E104817}"/>
          </ac:spMkLst>
        </pc:spChg>
        <pc:spChg chg="add mod">
          <ac:chgData name="Dimitar Zahariev" userId="b84e4ebc77879e88" providerId="LiveId" clId="{322BE792-F69E-475B-81D6-6785E12D21B5}" dt="2020-12-10T15:47:26.863" v="1395"/>
          <ac:spMkLst>
            <pc:docMk/>
            <pc:sldMk cId="2198515098" sldId="1028"/>
            <ac:spMk id="28" creationId="{768C2AE0-FDE0-44D1-9E01-9D28161AD74C}"/>
          </ac:spMkLst>
        </pc:spChg>
        <pc:spChg chg="add mod">
          <ac:chgData name="Dimitar Zahariev" userId="b84e4ebc77879e88" providerId="LiveId" clId="{322BE792-F69E-475B-81D6-6785E12D21B5}" dt="2020-12-10T15:47:26.863" v="1395"/>
          <ac:spMkLst>
            <pc:docMk/>
            <pc:sldMk cId="2198515098" sldId="1028"/>
            <ac:spMk id="30" creationId="{6578C580-1EF4-432A-8C66-7A402A7676E0}"/>
          </ac:spMkLst>
        </pc:spChg>
        <pc:spChg chg="add mod">
          <ac:chgData name="Dimitar Zahariev" userId="b84e4ebc77879e88" providerId="LiveId" clId="{322BE792-F69E-475B-81D6-6785E12D21B5}" dt="2020-12-10T15:47:26.863" v="1395"/>
          <ac:spMkLst>
            <pc:docMk/>
            <pc:sldMk cId="2198515098" sldId="1028"/>
            <ac:spMk id="32" creationId="{784CBA59-0D9D-458F-85ED-9F1E5C4FC445}"/>
          </ac:spMkLst>
        </pc:spChg>
        <pc:spChg chg="add mod">
          <ac:chgData name="Dimitar Zahariev" userId="b84e4ebc77879e88" providerId="LiveId" clId="{322BE792-F69E-475B-81D6-6785E12D21B5}" dt="2020-12-10T15:47:26.863" v="1395"/>
          <ac:spMkLst>
            <pc:docMk/>
            <pc:sldMk cId="2198515098" sldId="1028"/>
            <ac:spMk id="34" creationId="{0BDE98E1-1F99-4EEF-ADF7-5F409917BBE2}"/>
          </ac:spMkLst>
        </pc:spChg>
        <pc:spChg chg="add mod">
          <ac:chgData name="Dimitar Zahariev" userId="b84e4ebc77879e88" providerId="LiveId" clId="{322BE792-F69E-475B-81D6-6785E12D21B5}" dt="2020-12-10T15:47:26.863" v="1395"/>
          <ac:spMkLst>
            <pc:docMk/>
            <pc:sldMk cId="2198515098" sldId="1028"/>
            <ac:spMk id="35" creationId="{CC8ABE82-6799-4542-879C-B8ECEB01F029}"/>
          </ac:spMkLst>
        </pc:spChg>
        <pc:spChg chg="add mod">
          <ac:chgData name="Dimitar Zahariev" userId="b84e4ebc77879e88" providerId="LiveId" clId="{322BE792-F69E-475B-81D6-6785E12D21B5}" dt="2020-12-10T15:47:26.863" v="1395"/>
          <ac:spMkLst>
            <pc:docMk/>
            <pc:sldMk cId="2198515098" sldId="1028"/>
            <ac:spMk id="36" creationId="{CA9A8638-F224-4E26-A0E3-505CB615F54E}"/>
          </ac:spMkLst>
        </pc:spChg>
        <pc:spChg chg="add mod">
          <ac:chgData name="Dimitar Zahariev" userId="b84e4ebc77879e88" providerId="LiveId" clId="{322BE792-F69E-475B-81D6-6785E12D21B5}" dt="2020-12-10T15:47:26.863" v="1395"/>
          <ac:spMkLst>
            <pc:docMk/>
            <pc:sldMk cId="2198515098" sldId="1028"/>
            <ac:spMk id="38" creationId="{814DB486-5CEB-4CBF-B2EE-D5363D448900}"/>
          </ac:spMkLst>
        </pc:spChg>
        <pc:spChg chg="add mod">
          <ac:chgData name="Dimitar Zahariev" userId="b84e4ebc77879e88" providerId="LiveId" clId="{322BE792-F69E-475B-81D6-6785E12D21B5}" dt="2020-12-10T15:47:26.863" v="1395"/>
          <ac:spMkLst>
            <pc:docMk/>
            <pc:sldMk cId="2198515098" sldId="1028"/>
            <ac:spMk id="40" creationId="{77FA0E91-62B8-440E-9123-BF4AAABDAD50}"/>
          </ac:spMkLst>
        </pc:spChg>
        <pc:spChg chg="add mod">
          <ac:chgData name="Dimitar Zahariev" userId="b84e4ebc77879e88" providerId="LiveId" clId="{322BE792-F69E-475B-81D6-6785E12D21B5}" dt="2020-12-10T15:47:26.863" v="1395"/>
          <ac:spMkLst>
            <pc:docMk/>
            <pc:sldMk cId="2198515098" sldId="1028"/>
            <ac:spMk id="41" creationId="{1E31E5C2-F052-40FD-9A0D-137A44E490F5}"/>
          </ac:spMkLst>
        </pc:spChg>
        <pc:spChg chg="add mod">
          <ac:chgData name="Dimitar Zahariev" userId="b84e4ebc77879e88" providerId="LiveId" clId="{322BE792-F69E-475B-81D6-6785E12D21B5}" dt="2020-12-10T15:47:26.863" v="1395"/>
          <ac:spMkLst>
            <pc:docMk/>
            <pc:sldMk cId="2198515098" sldId="1028"/>
            <ac:spMk id="43" creationId="{79052C58-931A-4A1B-A84A-EB5869325B4D}"/>
          </ac:spMkLst>
        </pc:spChg>
        <pc:spChg chg="add mod">
          <ac:chgData name="Dimitar Zahariev" userId="b84e4ebc77879e88" providerId="LiveId" clId="{322BE792-F69E-475B-81D6-6785E12D21B5}" dt="2020-12-10T15:47:26.863" v="1395"/>
          <ac:spMkLst>
            <pc:docMk/>
            <pc:sldMk cId="2198515098" sldId="1028"/>
            <ac:spMk id="45" creationId="{14D5E72F-6485-4F0F-B8DC-73618ACA86D9}"/>
          </ac:spMkLst>
        </pc:spChg>
        <pc:spChg chg="add mod">
          <ac:chgData name="Dimitar Zahariev" userId="b84e4ebc77879e88" providerId="LiveId" clId="{322BE792-F69E-475B-81D6-6785E12D21B5}" dt="2020-12-10T15:47:26.863" v="1395"/>
          <ac:spMkLst>
            <pc:docMk/>
            <pc:sldMk cId="2198515098" sldId="1028"/>
            <ac:spMk id="47" creationId="{C1AF1657-5003-4458-A558-AD2EB2CB81DD}"/>
          </ac:spMkLst>
        </pc:spChg>
        <pc:spChg chg="add mod">
          <ac:chgData name="Dimitar Zahariev" userId="b84e4ebc77879e88" providerId="LiveId" clId="{322BE792-F69E-475B-81D6-6785E12D21B5}" dt="2020-12-10T15:47:26.863" v="1395"/>
          <ac:spMkLst>
            <pc:docMk/>
            <pc:sldMk cId="2198515098" sldId="1028"/>
            <ac:spMk id="49" creationId="{8C795F51-110C-4CBA-8706-F2EAB98C659F}"/>
          </ac:spMkLst>
        </pc:spChg>
        <pc:grpChg chg="mod">
          <ac:chgData name="Dimitar Zahariev" userId="b84e4ebc77879e88" providerId="LiveId" clId="{322BE792-F69E-475B-81D6-6785E12D21B5}" dt="2020-12-10T15:57:08.698" v="1485"/>
          <ac:grpSpMkLst>
            <pc:docMk/>
            <pc:sldMk cId="2198515098" sldId="1028"/>
            <ac:grpSpMk id="53" creationId="{1BD7E6C6-D7CE-4E10-8438-BB9A6F453F48}"/>
          </ac:grpSpMkLst>
        </pc:grpChg>
        <pc:grpChg chg="mod">
          <ac:chgData name="Dimitar Zahariev" userId="b84e4ebc77879e88" providerId="LiveId" clId="{322BE792-F69E-475B-81D6-6785E12D21B5}" dt="2020-12-10T15:57:07.070" v="1479"/>
          <ac:grpSpMkLst>
            <pc:docMk/>
            <pc:sldMk cId="2198515098" sldId="1028"/>
            <ac:grpSpMk id="59" creationId="{F292A172-99AB-455E-BC43-53B537AE4F9A}"/>
          </ac:grpSpMkLst>
        </pc:grpChg>
        <pc:inkChg chg="add del mod">
          <ac:chgData name="Dimitar Zahariev" userId="b84e4ebc77879e88" providerId="LiveId" clId="{322BE792-F69E-475B-81D6-6785E12D21B5}" dt="2020-12-10T15:57:10.171" v="1489" actId="9405"/>
          <ac:inkMkLst>
            <pc:docMk/>
            <pc:sldMk cId="2198515098" sldId="1028"/>
            <ac:inkMk id="2" creationId="{608A3A6C-F8D8-4BB3-9936-5C3D5370F503}"/>
          </ac:inkMkLst>
        </pc:inkChg>
        <pc:inkChg chg="add del mod">
          <ac:chgData name="Dimitar Zahariev" userId="b84e4ebc77879e88" providerId="LiveId" clId="{322BE792-F69E-475B-81D6-6785E12D21B5}" dt="2020-12-10T15:57:09.886" v="1488" actId="9405"/>
          <ac:inkMkLst>
            <pc:docMk/>
            <pc:sldMk cId="2198515098" sldId="1028"/>
            <ac:inkMk id="3" creationId="{D2D6B509-9D9C-4B59-BDA9-1569A1F990DF}"/>
          </ac:inkMkLst>
        </pc:inkChg>
        <pc:inkChg chg="add del mod">
          <ac:chgData name="Dimitar Zahariev" userId="b84e4ebc77879e88" providerId="LiveId" clId="{322BE792-F69E-475B-81D6-6785E12D21B5}" dt="2020-12-10T15:57:09.543" v="1487" actId="9405"/>
          <ac:inkMkLst>
            <pc:docMk/>
            <pc:sldMk cId="2198515098" sldId="1028"/>
            <ac:inkMk id="50" creationId="{42638FAB-423D-4440-9082-C0928DEBB560}"/>
          </ac:inkMkLst>
        </pc:inkChg>
        <pc:inkChg chg="add del mod">
          <ac:chgData name="Dimitar Zahariev" userId="b84e4ebc77879e88" providerId="LiveId" clId="{322BE792-F69E-475B-81D6-6785E12D21B5}" dt="2020-12-10T15:57:09.058" v="1486" actId="9405"/>
          <ac:inkMkLst>
            <pc:docMk/>
            <pc:sldMk cId="2198515098" sldId="1028"/>
            <ac:inkMk id="51" creationId="{5C062D21-BD30-4BCF-B968-6695050DB7B0}"/>
          </ac:inkMkLst>
        </pc:inkChg>
        <pc:inkChg chg="add del">
          <ac:chgData name="Dimitar Zahariev" userId="b84e4ebc77879e88" providerId="LiveId" clId="{322BE792-F69E-475B-81D6-6785E12D21B5}" dt="2020-12-10T15:57:08.698" v="1485"/>
          <ac:inkMkLst>
            <pc:docMk/>
            <pc:sldMk cId="2198515098" sldId="1028"/>
            <ac:inkMk id="52" creationId="{A856BFC6-F9A4-494E-9AD1-92BE65018187}"/>
          </ac:inkMkLst>
        </pc:inkChg>
        <pc:inkChg chg="add del mod">
          <ac:chgData name="Dimitar Zahariev" userId="b84e4ebc77879e88" providerId="LiveId" clId="{322BE792-F69E-475B-81D6-6785E12D21B5}" dt="2020-12-10T15:57:08.431" v="1483" actId="9405"/>
          <ac:inkMkLst>
            <pc:docMk/>
            <pc:sldMk cId="2198515098" sldId="1028"/>
            <ac:inkMk id="54" creationId="{5612F979-0278-4486-8C3B-3BEE48DF458F}"/>
          </ac:inkMkLst>
        </pc:inkChg>
        <pc:inkChg chg="add del mod">
          <ac:chgData name="Dimitar Zahariev" userId="b84e4ebc77879e88" providerId="LiveId" clId="{322BE792-F69E-475B-81D6-6785E12D21B5}" dt="2020-12-10T15:57:08.134" v="1482" actId="9405"/>
          <ac:inkMkLst>
            <pc:docMk/>
            <pc:sldMk cId="2198515098" sldId="1028"/>
            <ac:inkMk id="55" creationId="{B55C9903-8B35-40F0-8FAE-D790CE774FBE}"/>
          </ac:inkMkLst>
        </pc:inkChg>
        <pc:inkChg chg="add del mod">
          <ac:chgData name="Dimitar Zahariev" userId="b84e4ebc77879e88" providerId="LiveId" clId="{322BE792-F69E-475B-81D6-6785E12D21B5}" dt="2020-12-10T15:57:07.804" v="1481" actId="9405"/>
          <ac:inkMkLst>
            <pc:docMk/>
            <pc:sldMk cId="2198515098" sldId="1028"/>
            <ac:inkMk id="56" creationId="{1BDFF446-50CE-4EC6-AB2B-CFBCC2E83AF3}"/>
          </ac:inkMkLst>
        </pc:inkChg>
        <pc:inkChg chg="add del mod">
          <ac:chgData name="Dimitar Zahariev" userId="b84e4ebc77879e88" providerId="LiveId" clId="{322BE792-F69E-475B-81D6-6785E12D21B5}" dt="2020-12-10T15:57:07.476" v="1480" actId="9405"/>
          <ac:inkMkLst>
            <pc:docMk/>
            <pc:sldMk cId="2198515098" sldId="1028"/>
            <ac:inkMk id="57" creationId="{55048C63-956A-4D51-ADE7-4383DC0F5FF2}"/>
          </ac:inkMkLst>
        </pc:inkChg>
        <pc:inkChg chg="add del">
          <ac:chgData name="Dimitar Zahariev" userId="b84e4ebc77879e88" providerId="LiveId" clId="{322BE792-F69E-475B-81D6-6785E12D21B5}" dt="2020-12-10T15:57:07.070" v="1479"/>
          <ac:inkMkLst>
            <pc:docMk/>
            <pc:sldMk cId="2198515098" sldId="1028"/>
            <ac:inkMk id="58" creationId="{E9470356-367E-4F7B-A09D-99C2651D2484}"/>
          </ac:inkMkLst>
        </pc:inkChg>
        <pc:cxnChg chg="add mod">
          <ac:chgData name="Dimitar Zahariev" userId="b84e4ebc77879e88" providerId="LiveId" clId="{322BE792-F69E-475B-81D6-6785E12D21B5}" dt="2020-12-10T15:47:26.863" v="1395"/>
          <ac:cxnSpMkLst>
            <pc:docMk/>
            <pc:sldMk cId="2198515098" sldId="1028"/>
            <ac:cxnSpMk id="7" creationId="{B3C83983-4D3F-4DA4-BE9F-B7D95725C12D}"/>
          </ac:cxnSpMkLst>
        </pc:cxnChg>
        <pc:cxnChg chg="add mod">
          <ac:chgData name="Dimitar Zahariev" userId="b84e4ebc77879e88" providerId="LiveId" clId="{322BE792-F69E-475B-81D6-6785E12D21B5}" dt="2020-12-10T15:47:26.863" v="1395"/>
          <ac:cxnSpMkLst>
            <pc:docMk/>
            <pc:sldMk cId="2198515098" sldId="1028"/>
            <ac:cxnSpMk id="8" creationId="{57BB26EF-FF46-47D6-B139-EADB0B9870A6}"/>
          </ac:cxnSpMkLst>
        </pc:cxnChg>
        <pc:cxnChg chg="add mod">
          <ac:chgData name="Dimitar Zahariev" userId="b84e4ebc77879e88" providerId="LiveId" clId="{322BE792-F69E-475B-81D6-6785E12D21B5}" dt="2020-12-10T15:47:26.863" v="1395"/>
          <ac:cxnSpMkLst>
            <pc:docMk/>
            <pc:sldMk cId="2198515098" sldId="1028"/>
            <ac:cxnSpMk id="9" creationId="{71627855-5B99-4A60-B75F-E7D19955B905}"/>
          </ac:cxnSpMkLst>
        </pc:cxnChg>
        <pc:cxnChg chg="add mod">
          <ac:chgData name="Dimitar Zahariev" userId="b84e4ebc77879e88" providerId="LiveId" clId="{322BE792-F69E-475B-81D6-6785E12D21B5}" dt="2020-12-10T15:47:26.863" v="1395"/>
          <ac:cxnSpMkLst>
            <pc:docMk/>
            <pc:sldMk cId="2198515098" sldId="1028"/>
            <ac:cxnSpMk id="10" creationId="{DD4BF49B-5E3E-47D8-81CD-4ABB904567F0}"/>
          </ac:cxnSpMkLst>
        </pc:cxnChg>
        <pc:cxnChg chg="add mod">
          <ac:chgData name="Dimitar Zahariev" userId="b84e4ebc77879e88" providerId="LiveId" clId="{322BE792-F69E-475B-81D6-6785E12D21B5}" dt="2020-12-10T15:47:26.863" v="1395"/>
          <ac:cxnSpMkLst>
            <pc:docMk/>
            <pc:sldMk cId="2198515098" sldId="1028"/>
            <ac:cxnSpMk id="11" creationId="{745D3E9E-909B-43DA-A3D0-6F5AE1061F3C}"/>
          </ac:cxnSpMkLst>
        </pc:cxnChg>
        <pc:cxnChg chg="add mod">
          <ac:chgData name="Dimitar Zahariev" userId="b84e4ebc77879e88" providerId="LiveId" clId="{322BE792-F69E-475B-81D6-6785E12D21B5}" dt="2020-12-10T15:47:26.863" v="1395"/>
          <ac:cxnSpMkLst>
            <pc:docMk/>
            <pc:sldMk cId="2198515098" sldId="1028"/>
            <ac:cxnSpMk id="15" creationId="{18081A88-853A-4587-80C9-A2DB0DAE4F2C}"/>
          </ac:cxnSpMkLst>
        </pc:cxnChg>
        <pc:cxnChg chg="add mod">
          <ac:chgData name="Dimitar Zahariev" userId="b84e4ebc77879e88" providerId="LiveId" clId="{322BE792-F69E-475B-81D6-6785E12D21B5}" dt="2020-12-10T15:47:26.863" v="1395"/>
          <ac:cxnSpMkLst>
            <pc:docMk/>
            <pc:sldMk cId="2198515098" sldId="1028"/>
            <ac:cxnSpMk id="18" creationId="{A05D0CCC-84A2-4242-AB4C-613E765C4F02}"/>
          </ac:cxnSpMkLst>
        </pc:cxnChg>
        <pc:cxnChg chg="add mod">
          <ac:chgData name="Dimitar Zahariev" userId="b84e4ebc77879e88" providerId="LiveId" clId="{322BE792-F69E-475B-81D6-6785E12D21B5}" dt="2020-12-10T15:47:26.863" v="1395"/>
          <ac:cxnSpMkLst>
            <pc:docMk/>
            <pc:sldMk cId="2198515098" sldId="1028"/>
            <ac:cxnSpMk id="20" creationId="{E4CA9AD8-F307-471B-862C-E5BE2D26C2DF}"/>
          </ac:cxnSpMkLst>
        </pc:cxnChg>
        <pc:cxnChg chg="add mod">
          <ac:chgData name="Dimitar Zahariev" userId="b84e4ebc77879e88" providerId="LiveId" clId="{322BE792-F69E-475B-81D6-6785E12D21B5}" dt="2020-12-10T15:47:26.863" v="1395"/>
          <ac:cxnSpMkLst>
            <pc:docMk/>
            <pc:sldMk cId="2198515098" sldId="1028"/>
            <ac:cxnSpMk id="23" creationId="{3C29E911-519F-49E2-B519-87D3A9DA2238}"/>
          </ac:cxnSpMkLst>
        </pc:cxnChg>
        <pc:cxnChg chg="add mod">
          <ac:chgData name="Dimitar Zahariev" userId="b84e4ebc77879e88" providerId="LiveId" clId="{322BE792-F69E-475B-81D6-6785E12D21B5}" dt="2020-12-10T15:47:26.863" v="1395"/>
          <ac:cxnSpMkLst>
            <pc:docMk/>
            <pc:sldMk cId="2198515098" sldId="1028"/>
            <ac:cxnSpMk id="29" creationId="{4B43F055-2C84-421F-B28C-6419AA57B370}"/>
          </ac:cxnSpMkLst>
        </pc:cxnChg>
        <pc:cxnChg chg="add mod">
          <ac:chgData name="Dimitar Zahariev" userId="b84e4ebc77879e88" providerId="LiveId" clId="{322BE792-F69E-475B-81D6-6785E12D21B5}" dt="2020-12-10T15:47:26.863" v="1395"/>
          <ac:cxnSpMkLst>
            <pc:docMk/>
            <pc:sldMk cId="2198515098" sldId="1028"/>
            <ac:cxnSpMk id="31" creationId="{82212547-D754-40D4-AACD-C9AD0958C999}"/>
          </ac:cxnSpMkLst>
        </pc:cxnChg>
        <pc:cxnChg chg="add mod">
          <ac:chgData name="Dimitar Zahariev" userId="b84e4ebc77879e88" providerId="LiveId" clId="{322BE792-F69E-475B-81D6-6785E12D21B5}" dt="2020-12-10T15:47:26.863" v="1395"/>
          <ac:cxnSpMkLst>
            <pc:docMk/>
            <pc:sldMk cId="2198515098" sldId="1028"/>
            <ac:cxnSpMk id="33" creationId="{9FB0ADFA-C6EE-44F2-A6B1-10100F8841EF}"/>
          </ac:cxnSpMkLst>
        </pc:cxnChg>
        <pc:cxnChg chg="add mod">
          <ac:chgData name="Dimitar Zahariev" userId="b84e4ebc77879e88" providerId="LiveId" clId="{322BE792-F69E-475B-81D6-6785E12D21B5}" dt="2020-12-10T15:47:26.863" v="1395"/>
          <ac:cxnSpMkLst>
            <pc:docMk/>
            <pc:sldMk cId="2198515098" sldId="1028"/>
            <ac:cxnSpMk id="37" creationId="{C36102C2-6AAB-481D-945C-72E1E2E33E28}"/>
          </ac:cxnSpMkLst>
        </pc:cxnChg>
        <pc:cxnChg chg="add mod">
          <ac:chgData name="Dimitar Zahariev" userId="b84e4ebc77879e88" providerId="LiveId" clId="{322BE792-F69E-475B-81D6-6785E12D21B5}" dt="2020-12-10T15:47:26.863" v="1395"/>
          <ac:cxnSpMkLst>
            <pc:docMk/>
            <pc:sldMk cId="2198515098" sldId="1028"/>
            <ac:cxnSpMk id="39" creationId="{078C5671-B938-44FB-BCFA-A33AD2BFA5BC}"/>
          </ac:cxnSpMkLst>
        </pc:cxnChg>
        <pc:cxnChg chg="add mod">
          <ac:chgData name="Dimitar Zahariev" userId="b84e4ebc77879e88" providerId="LiveId" clId="{322BE792-F69E-475B-81D6-6785E12D21B5}" dt="2020-12-10T15:47:26.863" v="1395"/>
          <ac:cxnSpMkLst>
            <pc:docMk/>
            <pc:sldMk cId="2198515098" sldId="1028"/>
            <ac:cxnSpMk id="42" creationId="{505726DD-F625-45FD-9372-92EA48F088D8}"/>
          </ac:cxnSpMkLst>
        </pc:cxnChg>
        <pc:cxnChg chg="add mod">
          <ac:chgData name="Dimitar Zahariev" userId="b84e4ebc77879e88" providerId="LiveId" clId="{322BE792-F69E-475B-81D6-6785E12D21B5}" dt="2020-12-10T15:47:26.863" v="1395"/>
          <ac:cxnSpMkLst>
            <pc:docMk/>
            <pc:sldMk cId="2198515098" sldId="1028"/>
            <ac:cxnSpMk id="44" creationId="{AA092948-FE17-47B6-8153-620FB9D24080}"/>
          </ac:cxnSpMkLst>
        </pc:cxnChg>
        <pc:cxnChg chg="add mod">
          <ac:chgData name="Dimitar Zahariev" userId="b84e4ebc77879e88" providerId="LiveId" clId="{322BE792-F69E-475B-81D6-6785E12D21B5}" dt="2020-12-10T15:47:26.863" v="1395"/>
          <ac:cxnSpMkLst>
            <pc:docMk/>
            <pc:sldMk cId="2198515098" sldId="1028"/>
            <ac:cxnSpMk id="46" creationId="{C6268351-F806-4EFE-ACA6-A12E84B38921}"/>
          </ac:cxnSpMkLst>
        </pc:cxnChg>
        <pc:cxnChg chg="add mod">
          <ac:chgData name="Dimitar Zahariev" userId="b84e4ebc77879e88" providerId="LiveId" clId="{322BE792-F69E-475B-81D6-6785E12D21B5}" dt="2020-12-10T15:47:26.863" v="1395"/>
          <ac:cxnSpMkLst>
            <pc:docMk/>
            <pc:sldMk cId="2198515098" sldId="1028"/>
            <ac:cxnSpMk id="48" creationId="{1D9D460B-5A7A-4152-987D-D57A0241B5F6}"/>
          </ac:cxnSpMkLst>
        </pc:cxnChg>
      </pc:sldChg>
    </pc:docChg>
  </pc:docChgLst>
  <pc:docChgLst>
    <pc:chgData name="Dimitar Zahariev" userId="b84e4ebc77879e88" providerId="LiveId" clId="{019EAF3D-EF07-450A-9A1E-CAE0522B6425}"/>
    <pc:docChg chg="undo custSel addSld delSld modSld sldOrd modSection">
      <pc:chgData name="Dimitar Zahariev" userId="b84e4ebc77879e88" providerId="LiveId" clId="{019EAF3D-EF07-450A-9A1E-CAE0522B6425}" dt="2020-02-20T14:21:59.924" v="18988" actId="1076"/>
      <pc:docMkLst>
        <pc:docMk/>
      </pc:docMkLst>
      <pc:sldChg chg="modSp">
        <pc:chgData name="Dimitar Zahariev" userId="b84e4ebc77879e88" providerId="LiveId" clId="{019EAF3D-EF07-450A-9A1E-CAE0522B6425}" dt="2020-02-18T17:01:25.886" v="0"/>
        <pc:sldMkLst>
          <pc:docMk/>
          <pc:sldMk cId="3215379390" sldId="274"/>
        </pc:sldMkLst>
        <pc:spChg chg="mod">
          <ac:chgData name="Dimitar Zahariev" userId="b84e4ebc77879e88" providerId="LiveId" clId="{019EAF3D-EF07-450A-9A1E-CAE0522B6425}" dt="2020-02-18T17:01:25.886" v="0"/>
          <ac:spMkLst>
            <pc:docMk/>
            <pc:sldMk cId="3215379390" sldId="274"/>
            <ac:spMk id="2" creationId="{37F91798-9AD5-4209-8887-958029548481}"/>
          </ac:spMkLst>
        </pc:spChg>
      </pc:sldChg>
      <pc:sldChg chg="modSp">
        <pc:chgData name="Dimitar Zahariev" userId="b84e4ebc77879e88" providerId="LiveId" clId="{019EAF3D-EF07-450A-9A1E-CAE0522B6425}" dt="2020-02-20T05:49:22.060" v="332" actId="20577"/>
        <pc:sldMkLst>
          <pc:docMk/>
          <pc:sldMk cId="882194472" sldId="353"/>
        </pc:sldMkLst>
        <pc:spChg chg="mod">
          <ac:chgData name="Dimitar Zahariev" userId="b84e4ebc77879e88" providerId="LiveId" clId="{019EAF3D-EF07-450A-9A1E-CAE0522B6425}" dt="2020-02-19T17:04:06.433" v="33" actId="20577"/>
          <ac:spMkLst>
            <pc:docMk/>
            <pc:sldMk cId="882194472" sldId="353"/>
            <ac:spMk id="4" creationId="{BEB5BB41-09D4-4E9F-8C80-EE8709171CB3}"/>
          </ac:spMkLst>
        </pc:spChg>
        <pc:spChg chg="mod">
          <ac:chgData name="Dimitar Zahariev" userId="b84e4ebc77879e88" providerId="LiveId" clId="{019EAF3D-EF07-450A-9A1E-CAE0522B6425}" dt="2020-02-20T05:49:22.060" v="332" actId="20577"/>
          <ac:spMkLst>
            <pc:docMk/>
            <pc:sldMk cId="882194472" sldId="353"/>
            <ac:spMk id="5" creationId="{11A1BDA3-1568-4FA9-867E-D3CB207F2824}"/>
          </ac:spMkLst>
        </pc:spChg>
      </pc:sldChg>
      <pc:sldChg chg="addSp delSp modSp delAnim">
        <pc:chgData name="Dimitar Zahariev" userId="b84e4ebc77879e88" providerId="LiveId" clId="{019EAF3D-EF07-450A-9A1E-CAE0522B6425}" dt="2020-02-20T14:21:59.924" v="18988" actId="1076"/>
        <pc:sldMkLst>
          <pc:docMk/>
          <pc:sldMk cId="1909796700" sldId="402"/>
        </pc:sldMkLst>
        <pc:spChg chg="mod">
          <ac:chgData name="Dimitar Zahariev" userId="b84e4ebc77879e88" providerId="LiveId" clId="{019EAF3D-EF07-450A-9A1E-CAE0522B6425}" dt="2020-02-20T05:46:14.256" v="180" actId="20577"/>
          <ac:spMkLst>
            <pc:docMk/>
            <pc:sldMk cId="1909796700" sldId="402"/>
            <ac:spMk id="4" creationId="{0141AF62-65D2-47C8-ACCC-4D20F874D323}"/>
          </ac:spMkLst>
        </pc:spChg>
        <pc:spChg chg="del">
          <ac:chgData name="Dimitar Zahariev" userId="b84e4ebc77879e88" providerId="LiveId" clId="{019EAF3D-EF07-450A-9A1E-CAE0522B6425}" dt="2020-02-20T05:45:55.938" v="159" actId="478"/>
          <ac:spMkLst>
            <pc:docMk/>
            <pc:sldMk cId="1909796700" sldId="402"/>
            <ac:spMk id="9" creationId="{00000000-0000-0000-0000-000000000000}"/>
          </ac:spMkLst>
        </pc:spChg>
        <pc:spChg chg="del">
          <ac:chgData name="Dimitar Zahariev" userId="b84e4ebc77879e88" providerId="LiveId" clId="{019EAF3D-EF07-450A-9A1E-CAE0522B6425}" dt="2020-02-20T05:45:57.990" v="160" actId="478"/>
          <ac:spMkLst>
            <pc:docMk/>
            <pc:sldMk cId="1909796700" sldId="402"/>
            <ac:spMk id="10" creationId="{00000000-0000-0000-0000-000000000000}"/>
          </ac:spMkLst>
        </pc:spChg>
        <pc:picChg chg="add del mod">
          <ac:chgData name="Dimitar Zahariev" userId="b84e4ebc77879e88" providerId="LiveId" clId="{019EAF3D-EF07-450A-9A1E-CAE0522B6425}" dt="2020-02-20T14:21:50.531" v="18985" actId="478"/>
          <ac:picMkLst>
            <pc:docMk/>
            <pc:sldMk cId="1909796700" sldId="402"/>
            <ac:picMk id="3" creationId="{CC1053D0-704C-4193-AE28-ABFDBCD4F30A}"/>
          </ac:picMkLst>
        </pc:picChg>
        <pc:picChg chg="add mod">
          <ac:chgData name="Dimitar Zahariev" userId="b84e4ebc77879e88" providerId="LiveId" clId="{019EAF3D-EF07-450A-9A1E-CAE0522B6425}" dt="2020-02-20T14:21:59.924" v="18988" actId="1076"/>
          <ac:picMkLst>
            <pc:docMk/>
            <pc:sldMk cId="1909796700" sldId="402"/>
            <ac:picMk id="5" creationId="{055CA958-B38D-47A0-ABA0-B7847C668D29}"/>
          </ac:picMkLst>
        </pc:picChg>
      </pc:sldChg>
      <pc:sldChg chg="modSp">
        <pc:chgData name="Dimitar Zahariev" userId="b84e4ebc77879e88" providerId="LiveId" clId="{019EAF3D-EF07-450A-9A1E-CAE0522B6425}" dt="2020-02-20T05:48:56.020" v="310" actId="20577"/>
        <pc:sldMkLst>
          <pc:docMk/>
          <pc:sldMk cId="3602216718" sldId="699"/>
        </pc:sldMkLst>
        <pc:spChg chg="mod">
          <ac:chgData name="Dimitar Zahariev" userId="b84e4ebc77879e88" providerId="LiveId" clId="{019EAF3D-EF07-450A-9A1E-CAE0522B6425}" dt="2020-02-19T17:04:44.813" v="62" actId="20577"/>
          <ac:spMkLst>
            <pc:docMk/>
            <pc:sldMk cId="3602216718" sldId="699"/>
            <ac:spMk id="4" creationId="{BEB5BB41-09D4-4E9F-8C80-EE8709171CB3}"/>
          </ac:spMkLst>
        </pc:spChg>
        <pc:spChg chg="mod">
          <ac:chgData name="Dimitar Zahariev" userId="b84e4ebc77879e88" providerId="LiveId" clId="{019EAF3D-EF07-450A-9A1E-CAE0522B6425}" dt="2020-02-20T05:48:56.020" v="310" actId="20577"/>
          <ac:spMkLst>
            <pc:docMk/>
            <pc:sldMk cId="3602216718" sldId="699"/>
            <ac:spMk id="5" creationId="{11A1BDA3-1568-4FA9-867E-D3CB207F2824}"/>
          </ac:spMkLst>
        </pc:spChg>
      </pc:sldChg>
      <pc:sldChg chg="modSp">
        <pc:chgData name="Dimitar Zahariev" userId="b84e4ebc77879e88" providerId="LiveId" clId="{019EAF3D-EF07-450A-9A1E-CAE0522B6425}" dt="2020-02-20T05:49:37.855" v="358" actId="20577"/>
        <pc:sldMkLst>
          <pc:docMk/>
          <pc:sldMk cId="3208377020" sldId="701"/>
        </pc:sldMkLst>
        <pc:spChg chg="mod">
          <ac:chgData name="Dimitar Zahariev" userId="b84e4ebc77879e88" providerId="LiveId" clId="{019EAF3D-EF07-450A-9A1E-CAE0522B6425}" dt="2020-02-19T17:04:57.091" v="76" actId="20577"/>
          <ac:spMkLst>
            <pc:docMk/>
            <pc:sldMk cId="3208377020" sldId="701"/>
            <ac:spMk id="4" creationId="{BEB5BB41-09D4-4E9F-8C80-EE8709171CB3}"/>
          </ac:spMkLst>
        </pc:spChg>
        <pc:spChg chg="mod">
          <ac:chgData name="Dimitar Zahariev" userId="b84e4ebc77879e88" providerId="LiveId" clId="{019EAF3D-EF07-450A-9A1E-CAE0522B6425}" dt="2020-02-20T05:49:37.855" v="358" actId="20577"/>
          <ac:spMkLst>
            <pc:docMk/>
            <pc:sldMk cId="3208377020" sldId="701"/>
            <ac:spMk id="5" creationId="{11A1BDA3-1568-4FA9-867E-D3CB207F2824}"/>
          </ac:spMkLst>
        </pc:spChg>
      </pc:sldChg>
      <pc:sldChg chg="modSp">
        <pc:chgData name="Dimitar Zahariev" userId="b84e4ebc77879e88" providerId="LiveId" clId="{019EAF3D-EF07-450A-9A1E-CAE0522B6425}" dt="2020-02-20T05:49:56.144" v="382" actId="20577"/>
        <pc:sldMkLst>
          <pc:docMk/>
          <pc:sldMk cId="1792130294" sldId="707"/>
        </pc:sldMkLst>
        <pc:spChg chg="mod">
          <ac:chgData name="Dimitar Zahariev" userId="b84e4ebc77879e88" providerId="LiveId" clId="{019EAF3D-EF07-450A-9A1E-CAE0522B6425}" dt="2020-02-19T17:05:30.668" v="92" actId="20577"/>
          <ac:spMkLst>
            <pc:docMk/>
            <pc:sldMk cId="1792130294" sldId="707"/>
            <ac:spMk id="4" creationId="{BEB5BB41-09D4-4E9F-8C80-EE8709171CB3}"/>
          </ac:spMkLst>
        </pc:spChg>
        <pc:spChg chg="mod">
          <ac:chgData name="Dimitar Zahariev" userId="b84e4ebc77879e88" providerId="LiveId" clId="{019EAF3D-EF07-450A-9A1E-CAE0522B6425}" dt="2020-02-20T05:49:56.144" v="382" actId="20577"/>
          <ac:spMkLst>
            <pc:docMk/>
            <pc:sldMk cId="1792130294" sldId="707"/>
            <ac:spMk id="5" creationId="{11A1BDA3-1568-4FA9-867E-D3CB207F2824}"/>
          </ac:spMkLst>
        </pc:spChg>
      </pc:sldChg>
      <pc:sldChg chg="modSp">
        <pc:chgData name="Dimitar Zahariev" userId="b84e4ebc77879e88" providerId="LiveId" clId="{019EAF3D-EF07-450A-9A1E-CAE0522B6425}" dt="2020-02-20T05:50:50.177" v="402" actId="20577"/>
        <pc:sldMkLst>
          <pc:docMk/>
          <pc:sldMk cId="2914857172" sldId="708"/>
        </pc:sldMkLst>
        <pc:spChg chg="mod">
          <ac:chgData name="Dimitar Zahariev" userId="b84e4ebc77879e88" providerId="LiveId" clId="{019EAF3D-EF07-450A-9A1E-CAE0522B6425}" dt="2020-02-19T17:05:40.182" v="106" actId="20577"/>
          <ac:spMkLst>
            <pc:docMk/>
            <pc:sldMk cId="2914857172" sldId="708"/>
            <ac:spMk id="4" creationId="{BEB5BB41-09D4-4E9F-8C80-EE8709171CB3}"/>
          </ac:spMkLst>
        </pc:spChg>
        <pc:spChg chg="mod">
          <ac:chgData name="Dimitar Zahariev" userId="b84e4ebc77879e88" providerId="LiveId" clId="{019EAF3D-EF07-450A-9A1E-CAE0522B6425}" dt="2020-02-20T05:50:50.177" v="402" actId="20577"/>
          <ac:spMkLst>
            <pc:docMk/>
            <pc:sldMk cId="2914857172" sldId="708"/>
            <ac:spMk id="5" creationId="{11A1BDA3-1568-4FA9-867E-D3CB207F2824}"/>
          </ac:spMkLst>
        </pc:spChg>
      </pc:sldChg>
      <pc:sldChg chg="modSp">
        <pc:chgData name="Dimitar Zahariev" userId="b84e4ebc77879e88" providerId="LiveId" clId="{019EAF3D-EF07-450A-9A1E-CAE0522B6425}" dt="2020-02-20T05:51:04.097" v="426" actId="20577"/>
        <pc:sldMkLst>
          <pc:docMk/>
          <pc:sldMk cId="1177571149" sldId="714"/>
        </pc:sldMkLst>
        <pc:spChg chg="mod">
          <ac:chgData name="Dimitar Zahariev" userId="b84e4ebc77879e88" providerId="LiveId" clId="{019EAF3D-EF07-450A-9A1E-CAE0522B6425}" dt="2020-02-19T17:06:08.269" v="123" actId="20577"/>
          <ac:spMkLst>
            <pc:docMk/>
            <pc:sldMk cId="1177571149" sldId="714"/>
            <ac:spMk id="4" creationId="{BEB5BB41-09D4-4E9F-8C80-EE8709171CB3}"/>
          </ac:spMkLst>
        </pc:spChg>
        <pc:spChg chg="mod">
          <ac:chgData name="Dimitar Zahariev" userId="b84e4ebc77879e88" providerId="LiveId" clId="{019EAF3D-EF07-450A-9A1E-CAE0522B6425}" dt="2020-02-20T05:51:04.097" v="426" actId="20577"/>
          <ac:spMkLst>
            <pc:docMk/>
            <pc:sldMk cId="1177571149" sldId="714"/>
            <ac:spMk id="5" creationId="{11A1BDA3-1568-4FA9-867E-D3CB207F2824}"/>
          </ac:spMkLst>
        </pc:spChg>
      </pc:sldChg>
      <pc:sldChg chg="del">
        <pc:chgData name="Dimitar Zahariev" userId="b84e4ebc77879e88" providerId="LiveId" clId="{019EAF3D-EF07-450A-9A1E-CAE0522B6425}" dt="2020-02-19T17:04:30.307" v="51" actId="47"/>
        <pc:sldMkLst>
          <pc:docMk/>
          <pc:sldMk cId="3983174900" sldId="755"/>
        </pc:sldMkLst>
      </pc:sldChg>
      <pc:sldChg chg="modSp">
        <pc:chgData name="Dimitar Zahariev" userId="b84e4ebc77879e88" providerId="LiveId" clId="{019EAF3D-EF07-450A-9A1E-CAE0522B6425}" dt="2020-02-18T17:01:39.372" v="2" actId="20577"/>
        <pc:sldMkLst>
          <pc:docMk/>
          <pc:sldMk cId="2506175793" sldId="895"/>
        </pc:sldMkLst>
        <pc:spChg chg="mod">
          <ac:chgData name="Dimitar Zahariev" userId="b84e4ebc77879e88" providerId="LiveId" clId="{019EAF3D-EF07-450A-9A1E-CAE0522B6425}" dt="2020-02-18T17:01:39.372" v="2" actId="20577"/>
          <ac:spMkLst>
            <pc:docMk/>
            <pc:sldMk cId="2506175793" sldId="895"/>
            <ac:spMk id="6" creationId="{D329B28C-47EF-4462-BD8A-25349090958E}"/>
          </ac:spMkLst>
        </pc:spChg>
      </pc:sldChg>
      <pc:sldChg chg="modSp modAnim">
        <pc:chgData name="Dimitar Zahariev" userId="b84e4ebc77879e88" providerId="LiveId" clId="{019EAF3D-EF07-450A-9A1E-CAE0522B6425}" dt="2020-02-18T17:01:54.160" v="4"/>
        <pc:sldMkLst>
          <pc:docMk/>
          <pc:sldMk cId="4224565661" sldId="946"/>
        </pc:sldMkLst>
        <pc:spChg chg="mod">
          <ac:chgData name="Dimitar Zahariev" userId="b84e4ebc77879e88" providerId="LiveId" clId="{019EAF3D-EF07-450A-9A1E-CAE0522B6425}" dt="2020-02-18T17:01:54.160" v="4"/>
          <ac:spMkLst>
            <pc:docMk/>
            <pc:sldMk cId="4224565661" sldId="946"/>
            <ac:spMk id="3" creationId="{CCBBA88C-C72C-46FC-B1CD-F9B946D90BB3}"/>
          </ac:spMkLst>
        </pc:spChg>
      </pc:sldChg>
      <pc:sldChg chg="modSp">
        <pc:chgData name="Dimitar Zahariev" userId="b84e4ebc77879e88" providerId="LiveId" clId="{019EAF3D-EF07-450A-9A1E-CAE0522B6425}" dt="2020-02-18T17:02:05.570" v="7" actId="20577"/>
        <pc:sldMkLst>
          <pc:docMk/>
          <pc:sldMk cId="1862218309" sldId="947"/>
        </pc:sldMkLst>
        <pc:spChg chg="mod">
          <ac:chgData name="Dimitar Zahariev" userId="b84e4ebc77879e88" providerId="LiveId" clId="{019EAF3D-EF07-450A-9A1E-CAE0522B6425}" dt="2020-02-18T17:02:05.570" v="7" actId="20577"/>
          <ac:spMkLst>
            <pc:docMk/>
            <pc:sldMk cId="1862218309" sldId="947"/>
            <ac:spMk id="4" creationId="{BEB5BB41-09D4-4E9F-8C80-EE8709171CB3}"/>
          </ac:spMkLst>
        </pc:spChg>
      </pc:sldChg>
      <pc:sldChg chg="modSp modAnim">
        <pc:chgData name="Dimitar Zahariev" userId="b84e4ebc77879e88" providerId="LiveId" clId="{019EAF3D-EF07-450A-9A1E-CAE0522B6425}" dt="2020-02-18T17:02:28.463" v="23" actId="6549"/>
        <pc:sldMkLst>
          <pc:docMk/>
          <pc:sldMk cId="886958805" sldId="948"/>
        </pc:sldMkLst>
        <pc:spChg chg="mod">
          <ac:chgData name="Dimitar Zahariev" userId="b84e4ebc77879e88" providerId="LiveId" clId="{019EAF3D-EF07-450A-9A1E-CAE0522B6425}" dt="2020-02-18T17:02:28.463" v="23" actId="6549"/>
          <ac:spMkLst>
            <pc:docMk/>
            <pc:sldMk cId="886958805" sldId="948"/>
            <ac:spMk id="444419" creationId="{00000000-0000-0000-0000-000000000000}"/>
          </ac:spMkLst>
        </pc:spChg>
      </pc:sldChg>
      <pc:sldChg chg="del">
        <pc:chgData name="Dimitar Zahariev" userId="b84e4ebc77879e88" providerId="LiveId" clId="{019EAF3D-EF07-450A-9A1E-CAE0522B6425}" dt="2020-02-19T17:04:39.666" v="52" actId="47"/>
        <pc:sldMkLst>
          <pc:docMk/>
          <pc:sldMk cId="795649551" sldId="949"/>
        </pc:sldMkLst>
      </pc:sldChg>
      <pc:sldChg chg="del">
        <pc:chgData name="Dimitar Zahariev" userId="b84e4ebc77879e88" providerId="LiveId" clId="{019EAF3D-EF07-450A-9A1E-CAE0522B6425}" dt="2020-02-19T17:04:39.666" v="52" actId="47"/>
        <pc:sldMkLst>
          <pc:docMk/>
          <pc:sldMk cId="1083749923" sldId="950"/>
        </pc:sldMkLst>
      </pc:sldChg>
      <pc:sldChg chg="del">
        <pc:chgData name="Dimitar Zahariev" userId="b84e4ebc77879e88" providerId="LiveId" clId="{019EAF3D-EF07-450A-9A1E-CAE0522B6425}" dt="2020-02-19T17:05:25.352" v="82" actId="47"/>
        <pc:sldMkLst>
          <pc:docMk/>
          <pc:sldMk cId="2826422501" sldId="951"/>
        </pc:sldMkLst>
      </pc:sldChg>
      <pc:sldChg chg="del">
        <pc:chgData name="Dimitar Zahariev" userId="b84e4ebc77879e88" providerId="LiveId" clId="{019EAF3D-EF07-450A-9A1E-CAE0522B6425}" dt="2020-02-19T17:06:03.786" v="113" actId="47"/>
        <pc:sldMkLst>
          <pc:docMk/>
          <pc:sldMk cId="3935165990" sldId="952"/>
        </pc:sldMkLst>
      </pc:sldChg>
      <pc:sldChg chg="del">
        <pc:chgData name="Dimitar Zahariev" userId="b84e4ebc77879e88" providerId="LiveId" clId="{019EAF3D-EF07-450A-9A1E-CAE0522B6425}" dt="2020-02-19T17:04:30.307" v="51" actId="47"/>
        <pc:sldMkLst>
          <pc:docMk/>
          <pc:sldMk cId="1563744364" sldId="953"/>
        </pc:sldMkLst>
      </pc:sldChg>
      <pc:sldChg chg="modSp modAnim">
        <pc:chgData name="Dimitar Zahariev" userId="b84e4ebc77879e88" providerId="LiveId" clId="{019EAF3D-EF07-450A-9A1E-CAE0522B6425}" dt="2020-02-20T14:15:41.387" v="18931" actId="113"/>
        <pc:sldMkLst>
          <pc:docMk/>
          <pc:sldMk cId="3026177906" sldId="954"/>
        </pc:sldMkLst>
        <pc:spChg chg="mod">
          <ac:chgData name="Dimitar Zahariev" userId="b84e4ebc77879e88" providerId="LiveId" clId="{019EAF3D-EF07-450A-9A1E-CAE0522B6425}" dt="2020-02-20T05:46:54.276" v="190" actId="20577"/>
          <ac:spMkLst>
            <pc:docMk/>
            <pc:sldMk cId="3026177906" sldId="954"/>
            <ac:spMk id="4" creationId="{D7702113-46B5-44FF-AE34-AED42A801FFF}"/>
          </ac:spMkLst>
        </pc:spChg>
        <pc:spChg chg="mod">
          <ac:chgData name="Dimitar Zahariev" userId="b84e4ebc77879e88" providerId="LiveId" clId="{019EAF3D-EF07-450A-9A1E-CAE0522B6425}" dt="2020-02-20T14:15:41.387" v="18931" actId="113"/>
          <ac:spMkLst>
            <pc:docMk/>
            <pc:sldMk cId="3026177906" sldId="954"/>
            <ac:spMk id="5" creationId="{25D4DC16-7C8F-4647-B097-E39063E1F4FD}"/>
          </ac:spMkLst>
        </pc:spChg>
        <pc:spChg chg="mod">
          <ac:chgData name="Dimitar Zahariev" userId="b84e4ebc77879e88" providerId="LiveId" clId="{019EAF3D-EF07-450A-9A1E-CAE0522B6425}" dt="2020-02-20T07:32:56.949" v="1091"/>
          <ac:spMkLst>
            <pc:docMk/>
            <pc:sldMk cId="3026177906" sldId="954"/>
            <ac:spMk id="6" creationId="{391F2308-E957-40BB-A6ED-5D70B38DD10A}"/>
          </ac:spMkLst>
        </pc:spChg>
      </pc:sldChg>
      <pc:sldChg chg="del">
        <pc:chgData name="Dimitar Zahariev" userId="b84e4ebc77879e88" providerId="LiveId" clId="{019EAF3D-EF07-450A-9A1E-CAE0522B6425}" dt="2020-02-19T17:04:39.666" v="52" actId="47"/>
        <pc:sldMkLst>
          <pc:docMk/>
          <pc:sldMk cId="1950424710" sldId="955"/>
        </pc:sldMkLst>
      </pc:sldChg>
      <pc:sldChg chg="del">
        <pc:chgData name="Dimitar Zahariev" userId="b84e4ebc77879e88" providerId="LiveId" clId="{019EAF3D-EF07-450A-9A1E-CAE0522B6425}" dt="2020-02-19T17:04:39.666" v="52" actId="47"/>
        <pc:sldMkLst>
          <pc:docMk/>
          <pc:sldMk cId="580695061" sldId="956"/>
        </pc:sldMkLst>
      </pc:sldChg>
      <pc:sldChg chg="del">
        <pc:chgData name="Dimitar Zahariev" userId="b84e4ebc77879e88" providerId="LiveId" clId="{019EAF3D-EF07-450A-9A1E-CAE0522B6425}" dt="2020-02-19T17:04:39.666" v="52" actId="47"/>
        <pc:sldMkLst>
          <pc:docMk/>
          <pc:sldMk cId="2373795926" sldId="957"/>
        </pc:sldMkLst>
      </pc:sldChg>
      <pc:sldChg chg="del">
        <pc:chgData name="Dimitar Zahariev" userId="b84e4ebc77879e88" providerId="LiveId" clId="{019EAF3D-EF07-450A-9A1E-CAE0522B6425}" dt="2020-02-19T17:05:25.352" v="82" actId="47"/>
        <pc:sldMkLst>
          <pc:docMk/>
          <pc:sldMk cId="1014444249" sldId="958"/>
        </pc:sldMkLst>
      </pc:sldChg>
      <pc:sldChg chg="del">
        <pc:chgData name="Dimitar Zahariev" userId="b84e4ebc77879e88" providerId="LiveId" clId="{019EAF3D-EF07-450A-9A1E-CAE0522B6425}" dt="2020-02-19T17:04:39.666" v="52" actId="47"/>
        <pc:sldMkLst>
          <pc:docMk/>
          <pc:sldMk cId="1992174324" sldId="959"/>
        </pc:sldMkLst>
      </pc:sldChg>
      <pc:sldChg chg="del">
        <pc:chgData name="Dimitar Zahariev" userId="b84e4ebc77879e88" providerId="LiveId" clId="{019EAF3D-EF07-450A-9A1E-CAE0522B6425}" dt="2020-02-19T17:04:39.666" v="52" actId="47"/>
        <pc:sldMkLst>
          <pc:docMk/>
          <pc:sldMk cId="2479362243" sldId="960"/>
        </pc:sldMkLst>
      </pc:sldChg>
      <pc:sldChg chg="del">
        <pc:chgData name="Dimitar Zahariev" userId="b84e4ebc77879e88" providerId="LiveId" clId="{019EAF3D-EF07-450A-9A1E-CAE0522B6425}" dt="2020-02-19T17:05:25.352" v="82" actId="47"/>
        <pc:sldMkLst>
          <pc:docMk/>
          <pc:sldMk cId="1913016312" sldId="961"/>
        </pc:sldMkLst>
      </pc:sldChg>
      <pc:sldChg chg="del">
        <pc:chgData name="Dimitar Zahariev" userId="b84e4ebc77879e88" providerId="LiveId" clId="{019EAF3D-EF07-450A-9A1E-CAE0522B6425}" dt="2020-02-19T17:05:25.352" v="82" actId="47"/>
        <pc:sldMkLst>
          <pc:docMk/>
          <pc:sldMk cId="1097053249" sldId="962"/>
        </pc:sldMkLst>
      </pc:sldChg>
      <pc:sldChg chg="del">
        <pc:chgData name="Dimitar Zahariev" userId="b84e4ebc77879e88" providerId="LiveId" clId="{019EAF3D-EF07-450A-9A1E-CAE0522B6425}" dt="2020-02-19T17:05:25.352" v="82" actId="47"/>
        <pc:sldMkLst>
          <pc:docMk/>
          <pc:sldMk cId="3817873110" sldId="963"/>
        </pc:sldMkLst>
      </pc:sldChg>
      <pc:sldChg chg="del">
        <pc:chgData name="Dimitar Zahariev" userId="b84e4ebc77879e88" providerId="LiveId" clId="{019EAF3D-EF07-450A-9A1E-CAE0522B6425}" dt="2020-02-19T17:05:25.352" v="82" actId="47"/>
        <pc:sldMkLst>
          <pc:docMk/>
          <pc:sldMk cId="353480462" sldId="964"/>
        </pc:sldMkLst>
      </pc:sldChg>
      <pc:sldChg chg="del">
        <pc:chgData name="Dimitar Zahariev" userId="b84e4ebc77879e88" providerId="LiveId" clId="{019EAF3D-EF07-450A-9A1E-CAE0522B6425}" dt="2020-02-19T17:05:25.352" v="82" actId="47"/>
        <pc:sldMkLst>
          <pc:docMk/>
          <pc:sldMk cId="2747592252" sldId="965"/>
        </pc:sldMkLst>
      </pc:sldChg>
      <pc:sldChg chg="del">
        <pc:chgData name="Dimitar Zahariev" userId="b84e4ebc77879e88" providerId="LiveId" clId="{019EAF3D-EF07-450A-9A1E-CAE0522B6425}" dt="2020-02-19T17:05:25.352" v="82" actId="47"/>
        <pc:sldMkLst>
          <pc:docMk/>
          <pc:sldMk cId="1349647444" sldId="966"/>
        </pc:sldMkLst>
      </pc:sldChg>
      <pc:sldChg chg="del">
        <pc:chgData name="Dimitar Zahariev" userId="b84e4ebc77879e88" providerId="LiveId" clId="{019EAF3D-EF07-450A-9A1E-CAE0522B6425}" dt="2020-02-19T17:06:03.786" v="113" actId="47"/>
        <pc:sldMkLst>
          <pc:docMk/>
          <pc:sldMk cId="1532465181" sldId="967"/>
        </pc:sldMkLst>
      </pc:sldChg>
      <pc:sldChg chg="del">
        <pc:chgData name="Dimitar Zahariev" userId="b84e4ebc77879e88" providerId="LiveId" clId="{019EAF3D-EF07-450A-9A1E-CAE0522B6425}" dt="2020-02-19T17:06:03.786" v="113" actId="47"/>
        <pc:sldMkLst>
          <pc:docMk/>
          <pc:sldMk cId="3800313038" sldId="968"/>
        </pc:sldMkLst>
      </pc:sldChg>
      <pc:sldChg chg="del">
        <pc:chgData name="Dimitar Zahariev" userId="b84e4ebc77879e88" providerId="LiveId" clId="{019EAF3D-EF07-450A-9A1E-CAE0522B6425}" dt="2020-02-19T17:06:03.786" v="113" actId="47"/>
        <pc:sldMkLst>
          <pc:docMk/>
          <pc:sldMk cId="1354354301" sldId="969"/>
        </pc:sldMkLst>
      </pc:sldChg>
      <pc:sldChg chg="del">
        <pc:chgData name="Dimitar Zahariev" userId="b84e4ebc77879e88" providerId="LiveId" clId="{019EAF3D-EF07-450A-9A1E-CAE0522B6425}" dt="2020-02-19T17:04:30.307" v="51" actId="47"/>
        <pc:sldMkLst>
          <pc:docMk/>
          <pc:sldMk cId="223108281" sldId="971"/>
        </pc:sldMkLst>
      </pc:sldChg>
      <pc:sldChg chg="del">
        <pc:chgData name="Dimitar Zahariev" userId="b84e4ebc77879e88" providerId="LiveId" clId="{019EAF3D-EF07-450A-9A1E-CAE0522B6425}" dt="2020-02-19T17:04:39.666" v="52" actId="47"/>
        <pc:sldMkLst>
          <pc:docMk/>
          <pc:sldMk cId="3319605434" sldId="972"/>
        </pc:sldMkLst>
      </pc:sldChg>
      <pc:sldChg chg="del">
        <pc:chgData name="Dimitar Zahariev" userId="b84e4ebc77879e88" providerId="LiveId" clId="{019EAF3D-EF07-450A-9A1E-CAE0522B6425}" dt="2020-02-19T17:04:39.666" v="52" actId="47"/>
        <pc:sldMkLst>
          <pc:docMk/>
          <pc:sldMk cId="2095690529" sldId="973"/>
        </pc:sldMkLst>
      </pc:sldChg>
      <pc:sldChg chg="del">
        <pc:chgData name="Dimitar Zahariev" userId="b84e4ebc77879e88" providerId="LiveId" clId="{019EAF3D-EF07-450A-9A1E-CAE0522B6425}" dt="2020-02-19T17:04:39.666" v="52" actId="47"/>
        <pc:sldMkLst>
          <pc:docMk/>
          <pc:sldMk cId="2289039297" sldId="974"/>
        </pc:sldMkLst>
      </pc:sldChg>
      <pc:sldChg chg="del">
        <pc:chgData name="Dimitar Zahariev" userId="b84e4ebc77879e88" providerId="LiveId" clId="{019EAF3D-EF07-450A-9A1E-CAE0522B6425}" dt="2020-02-19T17:04:39.666" v="52" actId="47"/>
        <pc:sldMkLst>
          <pc:docMk/>
          <pc:sldMk cId="4156010904" sldId="975"/>
        </pc:sldMkLst>
      </pc:sldChg>
      <pc:sldChg chg="del">
        <pc:chgData name="Dimitar Zahariev" userId="b84e4ebc77879e88" providerId="LiveId" clId="{019EAF3D-EF07-450A-9A1E-CAE0522B6425}" dt="2020-02-19T17:04:39.666" v="52" actId="47"/>
        <pc:sldMkLst>
          <pc:docMk/>
          <pc:sldMk cId="3618148539" sldId="976"/>
        </pc:sldMkLst>
      </pc:sldChg>
      <pc:sldChg chg="del">
        <pc:chgData name="Dimitar Zahariev" userId="b84e4ebc77879e88" providerId="LiveId" clId="{019EAF3D-EF07-450A-9A1E-CAE0522B6425}" dt="2020-02-19T17:05:25.352" v="82" actId="47"/>
        <pc:sldMkLst>
          <pc:docMk/>
          <pc:sldMk cId="999858161" sldId="977"/>
        </pc:sldMkLst>
      </pc:sldChg>
      <pc:sldChg chg="del">
        <pc:chgData name="Dimitar Zahariev" userId="b84e4ebc77879e88" providerId="LiveId" clId="{019EAF3D-EF07-450A-9A1E-CAE0522B6425}" dt="2020-02-19T17:05:49.936" v="112" actId="47"/>
        <pc:sldMkLst>
          <pc:docMk/>
          <pc:sldMk cId="306885999" sldId="978"/>
        </pc:sldMkLst>
      </pc:sldChg>
      <pc:sldChg chg="del">
        <pc:chgData name="Dimitar Zahariev" userId="b84e4ebc77879e88" providerId="LiveId" clId="{019EAF3D-EF07-450A-9A1E-CAE0522B6425}" dt="2020-02-19T17:05:25.352" v="82" actId="47"/>
        <pc:sldMkLst>
          <pc:docMk/>
          <pc:sldMk cId="3723349276" sldId="979"/>
        </pc:sldMkLst>
      </pc:sldChg>
      <pc:sldChg chg="del">
        <pc:chgData name="Dimitar Zahariev" userId="b84e4ebc77879e88" providerId="LiveId" clId="{019EAF3D-EF07-450A-9A1E-CAE0522B6425}" dt="2020-02-19T17:06:03.786" v="113" actId="47"/>
        <pc:sldMkLst>
          <pc:docMk/>
          <pc:sldMk cId="2657569441" sldId="980"/>
        </pc:sldMkLst>
      </pc:sldChg>
      <pc:sldChg chg="del">
        <pc:chgData name="Dimitar Zahariev" userId="b84e4ebc77879e88" providerId="LiveId" clId="{019EAF3D-EF07-450A-9A1E-CAE0522B6425}" dt="2020-02-19T17:06:03.786" v="113" actId="47"/>
        <pc:sldMkLst>
          <pc:docMk/>
          <pc:sldMk cId="2726569161" sldId="981"/>
        </pc:sldMkLst>
      </pc:sldChg>
      <pc:sldChg chg="del">
        <pc:chgData name="Dimitar Zahariev" userId="b84e4ebc77879e88" providerId="LiveId" clId="{019EAF3D-EF07-450A-9A1E-CAE0522B6425}" dt="2020-02-19T17:06:03.786" v="113" actId="47"/>
        <pc:sldMkLst>
          <pc:docMk/>
          <pc:sldMk cId="2990751030" sldId="982"/>
        </pc:sldMkLst>
      </pc:sldChg>
      <pc:sldChg chg="del">
        <pc:chgData name="Dimitar Zahariev" userId="b84e4ebc77879e88" providerId="LiveId" clId="{019EAF3D-EF07-450A-9A1E-CAE0522B6425}" dt="2020-02-19T17:05:25.352" v="82" actId="47"/>
        <pc:sldMkLst>
          <pc:docMk/>
          <pc:sldMk cId="1523970667" sldId="983"/>
        </pc:sldMkLst>
      </pc:sldChg>
      <pc:sldChg chg="del">
        <pc:chgData name="Dimitar Zahariev" userId="b84e4ebc77879e88" providerId="LiveId" clId="{019EAF3D-EF07-450A-9A1E-CAE0522B6425}" dt="2020-02-19T17:05:25.352" v="82" actId="47"/>
        <pc:sldMkLst>
          <pc:docMk/>
          <pc:sldMk cId="4218383465" sldId="984"/>
        </pc:sldMkLst>
      </pc:sldChg>
      <pc:sldChg chg="add del">
        <pc:chgData name="Dimitar Zahariev" userId="b84e4ebc77879e88" providerId="LiveId" clId="{019EAF3D-EF07-450A-9A1E-CAE0522B6425}" dt="2020-02-18T17:01:56.472" v="5" actId="47"/>
        <pc:sldMkLst>
          <pc:docMk/>
          <pc:sldMk cId="278181106" sldId="985"/>
        </pc:sldMkLst>
      </pc:sldChg>
      <pc:sldChg chg="modSp add modAnim">
        <pc:chgData name="Dimitar Zahariev" userId="b84e4ebc77879e88" providerId="LiveId" clId="{019EAF3D-EF07-450A-9A1E-CAE0522B6425}" dt="2020-02-20T09:36:35.121" v="6855" actId="20577"/>
        <pc:sldMkLst>
          <pc:docMk/>
          <pc:sldMk cId="3195158143" sldId="985"/>
        </pc:sldMkLst>
        <pc:spChg chg="mod">
          <ac:chgData name="Dimitar Zahariev" userId="b84e4ebc77879e88" providerId="LiveId" clId="{019EAF3D-EF07-450A-9A1E-CAE0522B6425}" dt="2020-02-20T09:24:31.510" v="6310" actId="20577"/>
          <ac:spMkLst>
            <pc:docMk/>
            <pc:sldMk cId="3195158143" sldId="985"/>
            <ac:spMk id="4" creationId="{D7702113-46B5-44FF-AE34-AED42A801FFF}"/>
          </ac:spMkLst>
        </pc:spChg>
        <pc:spChg chg="mod">
          <ac:chgData name="Dimitar Zahariev" userId="b84e4ebc77879e88" providerId="LiveId" clId="{019EAF3D-EF07-450A-9A1E-CAE0522B6425}" dt="2020-02-20T09:36:35.121" v="6855" actId="20577"/>
          <ac:spMkLst>
            <pc:docMk/>
            <pc:sldMk cId="3195158143" sldId="985"/>
            <ac:spMk id="5" creationId="{25D4DC16-7C8F-4647-B097-E39063E1F4FD}"/>
          </ac:spMkLst>
        </pc:spChg>
        <pc:spChg chg="mod">
          <ac:chgData name="Dimitar Zahariev" userId="b84e4ebc77879e88" providerId="LiveId" clId="{019EAF3D-EF07-450A-9A1E-CAE0522B6425}" dt="2020-02-20T09:03:04.897" v="5790"/>
          <ac:spMkLst>
            <pc:docMk/>
            <pc:sldMk cId="3195158143" sldId="985"/>
            <ac:spMk id="6" creationId="{391F2308-E957-40BB-A6ED-5D70B38DD10A}"/>
          </ac:spMkLst>
        </pc:spChg>
      </pc:sldChg>
      <pc:sldChg chg="delSp modSp add delAnim modAnim">
        <pc:chgData name="Dimitar Zahariev" userId="b84e4ebc77879e88" providerId="LiveId" clId="{019EAF3D-EF07-450A-9A1E-CAE0522B6425}" dt="2020-02-20T14:02:21.720" v="17962"/>
        <pc:sldMkLst>
          <pc:docMk/>
          <pc:sldMk cId="2341876505" sldId="986"/>
        </pc:sldMkLst>
        <pc:spChg chg="mod">
          <ac:chgData name="Dimitar Zahariev" userId="b84e4ebc77879e88" providerId="LiveId" clId="{019EAF3D-EF07-450A-9A1E-CAE0522B6425}" dt="2020-02-20T13:12:03.423" v="14369" actId="20577"/>
          <ac:spMkLst>
            <pc:docMk/>
            <pc:sldMk cId="2341876505" sldId="986"/>
            <ac:spMk id="4" creationId="{D7702113-46B5-44FF-AE34-AED42A801FFF}"/>
          </ac:spMkLst>
        </pc:spChg>
        <pc:spChg chg="mod">
          <ac:chgData name="Dimitar Zahariev" userId="b84e4ebc77879e88" providerId="LiveId" clId="{019EAF3D-EF07-450A-9A1E-CAE0522B6425}" dt="2020-02-20T14:02:21.720" v="17962"/>
          <ac:spMkLst>
            <pc:docMk/>
            <pc:sldMk cId="2341876505" sldId="986"/>
            <ac:spMk id="5" creationId="{25D4DC16-7C8F-4647-B097-E39063E1F4FD}"/>
          </ac:spMkLst>
        </pc:spChg>
        <pc:spChg chg="del">
          <ac:chgData name="Dimitar Zahariev" userId="b84e4ebc77879e88" providerId="LiveId" clId="{019EAF3D-EF07-450A-9A1E-CAE0522B6425}" dt="2020-02-20T13:12:46.672" v="14465" actId="478"/>
          <ac:spMkLst>
            <pc:docMk/>
            <pc:sldMk cId="2341876505" sldId="986"/>
            <ac:spMk id="6" creationId="{391F2308-E957-40BB-A6ED-5D70B38DD10A}"/>
          </ac:spMkLst>
        </pc:spChg>
      </pc:sldChg>
      <pc:sldChg chg="add del">
        <pc:chgData name="Dimitar Zahariev" userId="b84e4ebc77879e88" providerId="LiveId" clId="{019EAF3D-EF07-450A-9A1E-CAE0522B6425}" dt="2020-02-19T17:07:10.521" v="131" actId="47"/>
        <pc:sldMkLst>
          <pc:docMk/>
          <pc:sldMk cId="2782797740" sldId="987"/>
        </pc:sldMkLst>
      </pc:sldChg>
      <pc:sldChg chg="modSp add modAnim">
        <pc:chgData name="Dimitar Zahariev" userId="b84e4ebc77879e88" providerId="LiveId" clId="{019EAF3D-EF07-450A-9A1E-CAE0522B6425}" dt="2020-02-20T07:39:07.603" v="1524"/>
        <pc:sldMkLst>
          <pc:docMk/>
          <pc:sldMk cId="3754496505" sldId="987"/>
        </pc:sldMkLst>
        <pc:spChg chg="mod">
          <ac:chgData name="Dimitar Zahariev" userId="b84e4ebc77879e88" providerId="LiveId" clId="{019EAF3D-EF07-450A-9A1E-CAE0522B6425}" dt="2020-02-20T05:47:01.503" v="202" actId="20577"/>
          <ac:spMkLst>
            <pc:docMk/>
            <pc:sldMk cId="3754496505" sldId="987"/>
            <ac:spMk id="4" creationId="{D7702113-46B5-44FF-AE34-AED42A801FFF}"/>
          </ac:spMkLst>
        </pc:spChg>
        <pc:spChg chg="mod">
          <ac:chgData name="Dimitar Zahariev" userId="b84e4ebc77879e88" providerId="LiveId" clId="{019EAF3D-EF07-450A-9A1E-CAE0522B6425}" dt="2020-02-20T07:38:28.357" v="1500" actId="20577"/>
          <ac:spMkLst>
            <pc:docMk/>
            <pc:sldMk cId="3754496505" sldId="987"/>
            <ac:spMk id="5" creationId="{25D4DC16-7C8F-4647-B097-E39063E1F4FD}"/>
          </ac:spMkLst>
        </pc:spChg>
        <pc:spChg chg="mod">
          <ac:chgData name="Dimitar Zahariev" userId="b84e4ebc77879e88" providerId="LiveId" clId="{019EAF3D-EF07-450A-9A1E-CAE0522B6425}" dt="2020-02-20T07:37:23.758" v="1382"/>
          <ac:spMkLst>
            <pc:docMk/>
            <pc:sldMk cId="3754496505" sldId="987"/>
            <ac:spMk id="6" creationId="{391F2308-E957-40BB-A6ED-5D70B38DD10A}"/>
          </ac:spMkLst>
        </pc:spChg>
      </pc:sldChg>
      <pc:sldChg chg="addSp modSp add modAnim">
        <pc:chgData name="Dimitar Zahariev" userId="b84e4ebc77879e88" providerId="LiveId" clId="{019EAF3D-EF07-450A-9A1E-CAE0522B6425}" dt="2020-02-20T07:52:51.399" v="2349"/>
        <pc:sldMkLst>
          <pc:docMk/>
          <pc:sldMk cId="1589426019" sldId="988"/>
        </pc:sldMkLst>
        <pc:spChg chg="mod">
          <ac:chgData name="Dimitar Zahariev" userId="b84e4ebc77879e88" providerId="LiveId" clId="{019EAF3D-EF07-450A-9A1E-CAE0522B6425}" dt="2020-02-20T05:47:29.716" v="214" actId="20577"/>
          <ac:spMkLst>
            <pc:docMk/>
            <pc:sldMk cId="1589426019" sldId="988"/>
            <ac:spMk id="4" creationId="{D7702113-46B5-44FF-AE34-AED42A801FFF}"/>
          </ac:spMkLst>
        </pc:spChg>
        <pc:spChg chg="mod">
          <ac:chgData name="Dimitar Zahariev" userId="b84e4ebc77879e88" providerId="LiveId" clId="{019EAF3D-EF07-450A-9A1E-CAE0522B6425}" dt="2020-02-20T07:51:51.889" v="2308" actId="20577"/>
          <ac:spMkLst>
            <pc:docMk/>
            <pc:sldMk cId="1589426019" sldId="988"/>
            <ac:spMk id="5" creationId="{25D4DC16-7C8F-4647-B097-E39063E1F4FD}"/>
          </ac:spMkLst>
        </pc:spChg>
        <pc:spChg chg="mod">
          <ac:chgData name="Dimitar Zahariev" userId="b84e4ebc77879e88" providerId="LiveId" clId="{019EAF3D-EF07-450A-9A1E-CAE0522B6425}" dt="2020-02-20T07:52:41.133" v="2347"/>
          <ac:spMkLst>
            <pc:docMk/>
            <pc:sldMk cId="1589426019" sldId="988"/>
            <ac:spMk id="6" creationId="{391F2308-E957-40BB-A6ED-5D70B38DD10A}"/>
          </ac:spMkLst>
        </pc:spChg>
        <pc:spChg chg="add mod">
          <ac:chgData name="Dimitar Zahariev" userId="b84e4ebc77879e88" providerId="LiveId" clId="{019EAF3D-EF07-450A-9A1E-CAE0522B6425}" dt="2020-02-20T07:52:25.676" v="2346" actId="20577"/>
          <ac:spMkLst>
            <pc:docMk/>
            <pc:sldMk cId="1589426019" sldId="988"/>
            <ac:spMk id="7" creationId="{AB9BC073-00A5-4812-8FD6-A570E7074CE1}"/>
          </ac:spMkLst>
        </pc:spChg>
      </pc:sldChg>
      <pc:sldChg chg="delSp modSp add delAnim modAnim">
        <pc:chgData name="Dimitar Zahariev" userId="b84e4ebc77879e88" providerId="LiveId" clId="{019EAF3D-EF07-450A-9A1E-CAE0522B6425}" dt="2020-02-20T08:50:29.412" v="5769" actId="478"/>
        <pc:sldMkLst>
          <pc:docMk/>
          <pc:sldMk cId="712831939" sldId="989"/>
        </pc:sldMkLst>
        <pc:spChg chg="mod">
          <ac:chgData name="Dimitar Zahariev" userId="b84e4ebc77879e88" providerId="LiveId" clId="{019EAF3D-EF07-450A-9A1E-CAE0522B6425}" dt="2020-02-20T05:47:42.237" v="238" actId="20577"/>
          <ac:spMkLst>
            <pc:docMk/>
            <pc:sldMk cId="712831939" sldId="989"/>
            <ac:spMk id="4" creationId="{D7702113-46B5-44FF-AE34-AED42A801FFF}"/>
          </ac:spMkLst>
        </pc:spChg>
        <pc:spChg chg="mod">
          <ac:chgData name="Dimitar Zahariev" userId="b84e4ebc77879e88" providerId="LiveId" clId="{019EAF3D-EF07-450A-9A1E-CAE0522B6425}" dt="2020-02-20T08:21:16.977" v="3825" actId="313"/>
          <ac:spMkLst>
            <pc:docMk/>
            <pc:sldMk cId="712831939" sldId="989"/>
            <ac:spMk id="5" creationId="{25D4DC16-7C8F-4647-B097-E39063E1F4FD}"/>
          </ac:spMkLst>
        </pc:spChg>
        <pc:spChg chg="del">
          <ac:chgData name="Dimitar Zahariev" userId="b84e4ebc77879e88" providerId="LiveId" clId="{019EAF3D-EF07-450A-9A1E-CAE0522B6425}" dt="2020-02-20T08:50:29.412" v="5769" actId="478"/>
          <ac:spMkLst>
            <pc:docMk/>
            <pc:sldMk cId="712831939" sldId="989"/>
            <ac:spMk id="6" creationId="{391F2308-E957-40BB-A6ED-5D70B38DD10A}"/>
          </ac:spMkLst>
        </pc:spChg>
      </pc:sldChg>
      <pc:sldChg chg="delSp modSp add delAnim modAnim">
        <pc:chgData name="Dimitar Zahariev" userId="b84e4ebc77879e88" providerId="LiveId" clId="{019EAF3D-EF07-450A-9A1E-CAE0522B6425}" dt="2020-02-20T08:50:19.534" v="5767" actId="478"/>
        <pc:sldMkLst>
          <pc:docMk/>
          <pc:sldMk cId="1544278581" sldId="990"/>
        </pc:sldMkLst>
        <pc:spChg chg="mod">
          <ac:chgData name="Dimitar Zahariev" userId="b84e4ebc77879e88" providerId="LiveId" clId="{019EAF3D-EF07-450A-9A1E-CAE0522B6425}" dt="2020-02-20T08:06:22.141" v="2888" actId="20577"/>
          <ac:spMkLst>
            <pc:docMk/>
            <pc:sldMk cId="1544278581" sldId="990"/>
            <ac:spMk id="4" creationId="{D7702113-46B5-44FF-AE34-AED42A801FFF}"/>
          </ac:spMkLst>
        </pc:spChg>
        <pc:spChg chg="mod">
          <ac:chgData name="Dimitar Zahariev" userId="b84e4ebc77879e88" providerId="LiveId" clId="{019EAF3D-EF07-450A-9A1E-CAE0522B6425}" dt="2020-02-20T08:42:25.440" v="5114" actId="20577"/>
          <ac:spMkLst>
            <pc:docMk/>
            <pc:sldMk cId="1544278581" sldId="990"/>
            <ac:spMk id="5" creationId="{25D4DC16-7C8F-4647-B097-E39063E1F4FD}"/>
          </ac:spMkLst>
        </pc:spChg>
        <pc:spChg chg="del">
          <ac:chgData name="Dimitar Zahariev" userId="b84e4ebc77879e88" providerId="LiveId" clId="{019EAF3D-EF07-450A-9A1E-CAE0522B6425}" dt="2020-02-20T08:50:19.534" v="5767" actId="478"/>
          <ac:spMkLst>
            <pc:docMk/>
            <pc:sldMk cId="1544278581" sldId="990"/>
            <ac:spMk id="6" creationId="{391F2308-E957-40BB-A6ED-5D70B38DD10A}"/>
          </ac:spMkLst>
        </pc:spChg>
      </pc:sldChg>
      <pc:sldChg chg="modSp add modAnim">
        <pc:chgData name="Dimitar Zahariev" userId="b84e4ebc77879e88" providerId="LiveId" clId="{019EAF3D-EF07-450A-9A1E-CAE0522B6425}" dt="2020-02-20T07:49:23.017" v="2050"/>
        <pc:sldMkLst>
          <pc:docMk/>
          <pc:sldMk cId="2527355410" sldId="991"/>
        </pc:sldMkLst>
        <pc:spChg chg="mod">
          <ac:chgData name="Dimitar Zahariev" userId="b84e4ebc77879e88" providerId="LiveId" clId="{019EAF3D-EF07-450A-9A1E-CAE0522B6425}" dt="2020-02-20T05:48:29.380" v="285" actId="20577"/>
          <ac:spMkLst>
            <pc:docMk/>
            <pc:sldMk cId="2527355410" sldId="991"/>
            <ac:spMk id="4" creationId="{D7702113-46B5-44FF-AE34-AED42A801FFF}"/>
          </ac:spMkLst>
        </pc:spChg>
        <pc:spChg chg="mod">
          <ac:chgData name="Dimitar Zahariev" userId="b84e4ebc77879e88" providerId="LiveId" clId="{019EAF3D-EF07-450A-9A1E-CAE0522B6425}" dt="2020-02-20T07:48:41.410" v="2028" actId="113"/>
          <ac:spMkLst>
            <pc:docMk/>
            <pc:sldMk cId="2527355410" sldId="991"/>
            <ac:spMk id="5" creationId="{25D4DC16-7C8F-4647-B097-E39063E1F4FD}"/>
          </ac:spMkLst>
        </pc:spChg>
        <pc:spChg chg="mod">
          <ac:chgData name="Dimitar Zahariev" userId="b84e4ebc77879e88" providerId="LiveId" clId="{019EAF3D-EF07-450A-9A1E-CAE0522B6425}" dt="2020-02-20T07:42:35.015" v="1589" actId="404"/>
          <ac:spMkLst>
            <pc:docMk/>
            <pc:sldMk cId="2527355410" sldId="991"/>
            <ac:spMk id="6" creationId="{391F2308-E957-40BB-A6ED-5D70B38DD10A}"/>
          </ac:spMkLst>
        </pc:spChg>
      </pc:sldChg>
      <pc:sldChg chg="add del">
        <pc:chgData name="Dimitar Zahariev" userId="b84e4ebc77879e88" providerId="LiveId" clId="{019EAF3D-EF07-450A-9A1E-CAE0522B6425}" dt="2020-02-20T05:48:33.262" v="286" actId="47"/>
        <pc:sldMkLst>
          <pc:docMk/>
          <pc:sldMk cId="1351012921" sldId="992"/>
        </pc:sldMkLst>
      </pc:sldChg>
      <pc:sldChg chg="add del">
        <pc:chgData name="Dimitar Zahariev" userId="b84e4ebc77879e88" providerId="LiveId" clId="{019EAF3D-EF07-450A-9A1E-CAE0522B6425}" dt="2020-02-20T05:48:33.262" v="286" actId="47"/>
        <pc:sldMkLst>
          <pc:docMk/>
          <pc:sldMk cId="834105405" sldId="993"/>
        </pc:sldMkLst>
      </pc:sldChg>
      <pc:sldChg chg="add del">
        <pc:chgData name="Dimitar Zahariev" userId="b84e4ebc77879e88" providerId="LiveId" clId="{019EAF3D-EF07-450A-9A1E-CAE0522B6425}" dt="2020-02-20T05:48:33.262" v="286" actId="47"/>
        <pc:sldMkLst>
          <pc:docMk/>
          <pc:sldMk cId="4053239219" sldId="994"/>
        </pc:sldMkLst>
      </pc:sldChg>
      <pc:sldChg chg="add del">
        <pc:chgData name="Dimitar Zahariev" userId="b84e4ebc77879e88" providerId="LiveId" clId="{019EAF3D-EF07-450A-9A1E-CAE0522B6425}" dt="2020-02-20T05:48:33.262" v="286" actId="47"/>
        <pc:sldMkLst>
          <pc:docMk/>
          <pc:sldMk cId="2918557815" sldId="995"/>
        </pc:sldMkLst>
      </pc:sldChg>
      <pc:sldChg chg="modSp add modAnim">
        <pc:chgData name="Dimitar Zahariev" userId="b84e4ebc77879e88" providerId="LiveId" clId="{019EAF3D-EF07-450A-9A1E-CAE0522B6425}" dt="2020-02-20T09:12:38.712" v="6219" actId="20577"/>
        <pc:sldMkLst>
          <pc:docMk/>
          <pc:sldMk cId="3717957376" sldId="996"/>
        </pc:sldMkLst>
        <pc:spChg chg="mod">
          <ac:chgData name="Dimitar Zahariev" userId="b84e4ebc77879e88" providerId="LiveId" clId="{019EAF3D-EF07-450A-9A1E-CAE0522B6425}" dt="2020-02-20T08:55:05.530" v="5789" actId="20577"/>
          <ac:spMkLst>
            <pc:docMk/>
            <pc:sldMk cId="3717957376" sldId="996"/>
            <ac:spMk id="4" creationId="{D7702113-46B5-44FF-AE34-AED42A801FFF}"/>
          </ac:spMkLst>
        </pc:spChg>
        <pc:spChg chg="mod">
          <ac:chgData name="Dimitar Zahariev" userId="b84e4ebc77879e88" providerId="LiveId" clId="{019EAF3D-EF07-450A-9A1E-CAE0522B6425}" dt="2020-02-20T09:12:38.712" v="6219" actId="20577"/>
          <ac:spMkLst>
            <pc:docMk/>
            <pc:sldMk cId="3717957376" sldId="996"/>
            <ac:spMk id="5" creationId="{25D4DC16-7C8F-4647-B097-E39063E1F4FD}"/>
          </ac:spMkLst>
        </pc:spChg>
        <pc:spChg chg="mod">
          <ac:chgData name="Dimitar Zahariev" userId="b84e4ebc77879e88" providerId="LiveId" clId="{019EAF3D-EF07-450A-9A1E-CAE0522B6425}" dt="2020-02-20T09:08:10.199" v="5791"/>
          <ac:spMkLst>
            <pc:docMk/>
            <pc:sldMk cId="3717957376" sldId="996"/>
            <ac:spMk id="6" creationId="{391F2308-E957-40BB-A6ED-5D70B38DD10A}"/>
          </ac:spMkLst>
        </pc:spChg>
      </pc:sldChg>
      <pc:sldChg chg="modSp add del">
        <pc:chgData name="Dimitar Zahariev" userId="b84e4ebc77879e88" providerId="LiveId" clId="{019EAF3D-EF07-450A-9A1E-CAE0522B6425}" dt="2020-02-20T09:39:16.072" v="6877" actId="47"/>
        <pc:sldMkLst>
          <pc:docMk/>
          <pc:sldMk cId="811236318" sldId="997"/>
        </pc:sldMkLst>
        <pc:spChg chg="mod">
          <ac:chgData name="Dimitar Zahariev" userId="b84e4ebc77879e88" providerId="LiveId" clId="{019EAF3D-EF07-450A-9A1E-CAE0522B6425}" dt="2020-02-20T09:30:23.109" v="6621" actId="20577"/>
          <ac:spMkLst>
            <pc:docMk/>
            <pc:sldMk cId="811236318" sldId="997"/>
            <ac:spMk id="4" creationId="{D7702113-46B5-44FF-AE34-AED42A801FFF}"/>
          </ac:spMkLst>
        </pc:spChg>
      </pc:sldChg>
      <pc:sldChg chg="delSp modSp add delAnim modAnim">
        <pc:chgData name="Dimitar Zahariev" userId="b84e4ebc77879e88" providerId="LiveId" clId="{019EAF3D-EF07-450A-9A1E-CAE0522B6425}" dt="2020-02-20T11:59:41.860" v="9958" actId="478"/>
        <pc:sldMkLst>
          <pc:docMk/>
          <pc:sldMk cId="2673621195" sldId="998"/>
        </pc:sldMkLst>
        <pc:spChg chg="mod">
          <ac:chgData name="Dimitar Zahariev" userId="b84e4ebc77879e88" providerId="LiveId" clId="{019EAF3D-EF07-450A-9A1E-CAE0522B6425}" dt="2020-02-20T09:30:41.205" v="6627" actId="20577"/>
          <ac:spMkLst>
            <pc:docMk/>
            <pc:sldMk cId="2673621195" sldId="998"/>
            <ac:spMk id="4" creationId="{D7702113-46B5-44FF-AE34-AED42A801FFF}"/>
          </ac:spMkLst>
        </pc:spChg>
        <pc:spChg chg="mod">
          <ac:chgData name="Dimitar Zahariev" userId="b84e4ebc77879e88" providerId="LiveId" clId="{019EAF3D-EF07-450A-9A1E-CAE0522B6425}" dt="2020-02-20T11:42:52.606" v="8493" actId="27636"/>
          <ac:spMkLst>
            <pc:docMk/>
            <pc:sldMk cId="2673621195" sldId="998"/>
            <ac:spMk id="5" creationId="{25D4DC16-7C8F-4647-B097-E39063E1F4FD}"/>
          </ac:spMkLst>
        </pc:spChg>
        <pc:spChg chg="del">
          <ac:chgData name="Dimitar Zahariev" userId="b84e4ebc77879e88" providerId="LiveId" clId="{019EAF3D-EF07-450A-9A1E-CAE0522B6425}" dt="2020-02-20T11:59:41.860" v="9958" actId="478"/>
          <ac:spMkLst>
            <pc:docMk/>
            <pc:sldMk cId="2673621195" sldId="998"/>
            <ac:spMk id="6" creationId="{391F2308-E957-40BB-A6ED-5D70B38DD10A}"/>
          </ac:spMkLst>
        </pc:spChg>
      </pc:sldChg>
      <pc:sldChg chg="delSp modSp add ord delAnim modAnim">
        <pc:chgData name="Dimitar Zahariev" userId="b84e4ebc77879e88" providerId="LiveId" clId="{019EAF3D-EF07-450A-9A1E-CAE0522B6425}" dt="2020-02-20T09:48:14.296" v="7384" actId="478"/>
        <pc:sldMkLst>
          <pc:docMk/>
          <pc:sldMk cId="3835375487" sldId="999"/>
        </pc:sldMkLst>
        <pc:spChg chg="mod">
          <ac:chgData name="Dimitar Zahariev" userId="b84e4ebc77879e88" providerId="LiveId" clId="{019EAF3D-EF07-450A-9A1E-CAE0522B6425}" dt="2020-02-20T09:44:56.887" v="7090" actId="20577"/>
          <ac:spMkLst>
            <pc:docMk/>
            <pc:sldMk cId="3835375487" sldId="999"/>
            <ac:spMk id="4" creationId="{D7702113-46B5-44FF-AE34-AED42A801FFF}"/>
          </ac:spMkLst>
        </pc:spChg>
        <pc:spChg chg="mod">
          <ac:chgData name="Dimitar Zahariev" userId="b84e4ebc77879e88" providerId="LiveId" clId="{019EAF3D-EF07-450A-9A1E-CAE0522B6425}" dt="2020-02-20T09:48:04.986" v="7383" actId="20577"/>
          <ac:spMkLst>
            <pc:docMk/>
            <pc:sldMk cId="3835375487" sldId="999"/>
            <ac:spMk id="5" creationId="{25D4DC16-7C8F-4647-B097-E39063E1F4FD}"/>
          </ac:spMkLst>
        </pc:spChg>
        <pc:spChg chg="del">
          <ac:chgData name="Dimitar Zahariev" userId="b84e4ebc77879e88" providerId="LiveId" clId="{019EAF3D-EF07-450A-9A1E-CAE0522B6425}" dt="2020-02-20T09:48:14.296" v="7384" actId="478"/>
          <ac:spMkLst>
            <pc:docMk/>
            <pc:sldMk cId="3835375487" sldId="999"/>
            <ac:spMk id="6" creationId="{391F2308-E957-40BB-A6ED-5D70B38DD10A}"/>
          </ac:spMkLst>
        </pc:spChg>
      </pc:sldChg>
      <pc:sldChg chg="modSp add ord modAnim">
        <pc:chgData name="Dimitar Zahariev" userId="b84e4ebc77879e88" providerId="LiveId" clId="{019EAF3D-EF07-450A-9A1E-CAE0522B6425}" dt="2020-02-20T09:56:41.059" v="7932"/>
        <pc:sldMkLst>
          <pc:docMk/>
          <pc:sldMk cId="863470671" sldId="1000"/>
        </pc:sldMkLst>
        <pc:spChg chg="mod">
          <ac:chgData name="Dimitar Zahariev" userId="b84e4ebc77879e88" providerId="LiveId" clId="{019EAF3D-EF07-450A-9A1E-CAE0522B6425}" dt="2020-02-20T09:45:05.906" v="7108" actId="20577"/>
          <ac:spMkLst>
            <pc:docMk/>
            <pc:sldMk cId="863470671" sldId="1000"/>
            <ac:spMk id="4" creationId="{D7702113-46B5-44FF-AE34-AED42A801FFF}"/>
          </ac:spMkLst>
        </pc:spChg>
        <pc:spChg chg="mod">
          <ac:chgData name="Dimitar Zahariev" userId="b84e4ebc77879e88" providerId="LiveId" clId="{019EAF3D-EF07-450A-9A1E-CAE0522B6425}" dt="2020-02-20T09:56:25.044" v="7920" actId="20577"/>
          <ac:spMkLst>
            <pc:docMk/>
            <pc:sldMk cId="863470671" sldId="1000"/>
            <ac:spMk id="5" creationId="{25D4DC16-7C8F-4647-B097-E39063E1F4FD}"/>
          </ac:spMkLst>
        </pc:spChg>
        <pc:spChg chg="mod">
          <ac:chgData name="Dimitar Zahariev" userId="b84e4ebc77879e88" providerId="LiveId" clId="{019EAF3D-EF07-450A-9A1E-CAE0522B6425}" dt="2020-02-20T09:55:54.691" v="7898"/>
          <ac:spMkLst>
            <pc:docMk/>
            <pc:sldMk cId="863470671" sldId="1000"/>
            <ac:spMk id="6" creationId="{391F2308-E957-40BB-A6ED-5D70B38DD10A}"/>
          </ac:spMkLst>
        </pc:spChg>
      </pc:sldChg>
      <pc:sldChg chg="delSp modSp add delAnim modAnim">
        <pc:chgData name="Dimitar Zahariev" userId="b84e4ebc77879e88" providerId="LiveId" clId="{019EAF3D-EF07-450A-9A1E-CAE0522B6425}" dt="2020-02-20T11:59:37.695" v="9957" actId="478"/>
        <pc:sldMkLst>
          <pc:docMk/>
          <pc:sldMk cId="2737380296" sldId="1001"/>
        </pc:sldMkLst>
        <pc:spChg chg="mod">
          <ac:chgData name="Dimitar Zahariev" userId="b84e4ebc77879e88" providerId="LiveId" clId="{019EAF3D-EF07-450A-9A1E-CAE0522B6425}" dt="2020-02-20T11:42:40.334" v="8490" actId="20577"/>
          <ac:spMkLst>
            <pc:docMk/>
            <pc:sldMk cId="2737380296" sldId="1001"/>
            <ac:spMk id="4" creationId="{D7702113-46B5-44FF-AE34-AED42A801FFF}"/>
          </ac:spMkLst>
        </pc:spChg>
        <pc:spChg chg="mod">
          <ac:chgData name="Dimitar Zahariev" userId="b84e4ebc77879e88" providerId="LiveId" clId="{019EAF3D-EF07-450A-9A1E-CAE0522B6425}" dt="2020-02-20T11:51:00.836" v="9334" actId="33524"/>
          <ac:spMkLst>
            <pc:docMk/>
            <pc:sldMk cId="2737380296" sldId="1001"/>
            <ac:spMk id="5" creationId="{25D4DC16-7C8F-4647-B097-E39063E1F4FD}"/>
          </ac:spMkLst>
        </pc:spChg>
        <pc:spChg chg="del">
          <ac:chgData name="Dimitar Zahariev" userId="b84e4ebc77879e88" providerId="LiveId" clId="{019EAF3D-EF07-450A-9A1E-CAE0522B6425}" dt="2020-02-20T11:59:37.695" v="9957" actId="478"/>
          <ac:spMkLst>
            <pc:docMk/>
            <pc:sldMk cId="2737380296" sldId="1001"/>
            <ac:spMk id="6" creationId="{391F2308-E957-40BB-A6ED-5D70B38DD10A}"/>
          </ac:spMkLst>
        </pc:spChg>
      </pc:sldChg>
      <pc:sldChg chg="delSp modSp add delAnim modAnim">
        <pc:chgData name="Dimitar Zahariev" userId="b84e4ebc77879e88" providerId="LiveId" clId="{019EAF3D-EF07-450A-9A1E-CAE0522B6425}" dt="2020-02-20T14:16:54.858" v="18944"/>
        <pc:sldMkLst>
          <pc:docMk/>
          <pc:sldMk cId="3136535592" sldId="1002"/>
        </pc:sldMkLst>
        <pc:spChg chg="mod">
          <ac:chgData name="Dimitar Zahariev" userId="b84e4ebc77879e88" providerId="LiveId" clId="{019EAF3D-EF07-450A-9A1E-CAE0522B6425}" dt="2020-02-20T12:05:51.190" v="10177" actId="20577"/>
          <ac:spMkLst>
            <pc:docMk/>
            <pc:sldMk cId="3136535592" sldId="1002"/>
            <ac:spMk id="4" creationId="{D7702113-46B5-44FF-AE34-AED42A801FFF}"/>
          </ac:spMkLst>
        </pc:spChg>
        <pc:spChg chg="mod">
          <ac:chgData name="Dimitar Zahariev" userId="b84e4ebc77879e88" providerId="LiveId" clId="{019EAF3D-EF07-450A-9A1E-CAE0522B6425}" dt="2020-02-20T12:12:24.975" v="11006" actId="20577"/>
          <ac:spMkLst>
            <pc:docMk/>
            <pc:sldMk cId="3136535592" sldId="1002"/>
            <ac:spMk id="5" creationId="{25D4DC16-7C8F-4647-B097-E39063E1F4FD}"/>
          </ac:spMkLst>
        </pc:spChg>
        <pc:spChg chg="del">
          <ac:chgData name="Dimitar Zahariev" userId="b84e4ebc77879e88" providerId="LiveId" clId="{019EAF3D-EF07-450A-9A1E-CAE0522B6425}" dt="2020-02-20T12:12:29.648" v="11007" actId="478"/>
          <ac:spMkLst>
            <pc:docMk/>
            <pc:sldMk cId="3136535592" sldId="1002"/>
            <ac:spMk id="6" creationId="{391F2308-E957-40BB-A6ED-5D70B38DD10A}"/>
          </ac:spMkLst>
        </pc:spChg>
      </pc:sldChg>
      <pc:sldChg chg="delSp modSp add delAnim modAnim">
        <pc:chgData name="Dimitar Zahariev" userId="b84e4ebc77879e88" providerId="LiveId" clId="{019EAF3D-EF07-450A-9A1E-CAE0522B6425}" dt="2020-02-20T14:17:27.786" v="18954"/>
        <pc:sldMkLst>
          <pc:docMk/>
          <pc:sldMk cId="438378753" sldId="1003"/>
        </pc:sldMkLst>
        <pc:spChg chg="mod">
          <ac:chgData name="Dimitar Zahariev" userId="b84e4ebc77879e88" providerId="LiveId" clId="{019EAF3D-EF07-450A-9A1E-CAE0522B6425}" dt="2020-02-20T12:29:07.648" v="11947" actId="20577"/>
          <ac:spMkLst>
            <pc:docMk/>
            <pc:sldMk cId="438378753" sldId="1003"/>
            <ac:spMk id="4" creationId="{D7702113-46B5-44FF-AE34-AED42A801FFF}"/>
          </ac:spMkLst>
        </pc:spChg>
        <pc:spChg chg="mod">
          <ac:chgData name="Dimitar Zahariev" userId="b84e4ebc77879e88" providerId="LiveId" clId="{019EAF3D-EF07-450A-9A1E-CAE0522B6425}" dt="2020-02-20T12:26:57.322" v="11942" actId="20577"/>
          <ac:spMkLst>
            <pc:docMk/>
            <pc:sldMk cId="438378753" sldId="1003"/>
            <ac:spMk id="5" creationId="{25D4DC16-7C8F-4647-B097-E39063E1F4FD}"/>
          </ac:spMkLst>
        </pc:spChg>
        <pc:spChg chg="del">
          <ac:chgData name="Dimitar Zahariev" userId="b84e4ebc77879e88" providerId="LiveId" clId="{019EAF3D-EF07-450A-9A1E-CAE0522B6425}" dt="2020-02-20T12:27:01.886" v="11943" actId="478"/>
          <ac:spMkLst>
            <pc:docMk/>
            <pc:sldMk cId="438378753" sldId="1003"/>
            <ac:spMk id="6" creationId="{391F2308-E957-40BB-A6ED-5D70B38DD10A}"/>
          </ac:spMkLst>
        </pc:spChg>
      </pc:sldChg>
      <pc:sldChg chg="delSp modSp add delAnim modAnim">
        <pc:chgData name="Dimitar Zahariev" userId="b84e4ebc77879e88" providerId="LiveId" clId="{019EAF3D-EF07-450A-9A1E-CAE0522B6425}" dt="2020-02-20T14:18:39.715" v="18984"/>
        <pc:sldMkLst>
          <pc:docMk/>
          <pc:sldMk cId="1749984639" sldId="1004"/>
        </pc:sldMkLst>
        <pc:spChg chg="mod">
          <ac:chgData name="Dimitar Zahariev" userId="b84e4ebc77879e88" providerId="LiveId" clId="{019EAF3D-EF07-450A-9A1E-CAE0522B6425}" dt="2020-02-20T12:45:07.391" v="12892" actId="20577"/>
          <ac:spMkLst>
            <pc:docMk/>
            <pc:sldMk cId="1749984639" sldId="1004"/>
            <ac:spMk id="4" creationId="{D7702113-46B5-44FF-AE34-AED42A801FFF}"/>
          </ac:spMkLst>
        </pc:spChg>
        <pc:spChg chg="mod">
          <ac:chgData name="Dimitar Zahariev" userId="b84e4ebc77879e88" providerId="LiveId" clId="{019EAF3D-EF07-450A-9A1E-CAE0522B6425}" dt="2020-02-20T12:51:59.392" v="13497" actId="20577"/>
          <ac:spMkLst>
            <pc:docMk/>
            <pc:sldMk cId="1749984639" sldId="1004"/>
            <ac:spMk id="5" creationId="{25D4DC16-7C8F-4647-B097-E39063E1F4FD}"/>
          </ac:spMkLst>
        </pc:spChg>
        <pc:spChg chg="del">
          <ac:chgData name="Dimitar Zahariev" userId="b84e4ebc77879e88" providerId="LiveId" clId="{019EAF3D-EF07-450A-9A1E-CAE0522B6425}" dt="2020-02-20T12:48:59.655" v="13412" actId="478"/>
          <ac:spMkLst>
            <pc:docMk/>
            <pc:sldMk cId="1749984639" sldId="1004"/>
            <ac:spMk id="6" creationId="{391F2308-E957-40BB-A6ED-5D70B38DD10A}"/>
          </ac:spMkLst>
        </pc:spChg>
      </pc:sldChg>
      <pc:sldChg chg="delSp modSp add delAnim modAnim">
        <pc:chgData name="Dimitar Zahariev" userId="b84e4ebc77879e88" providerId="LiveId" clId="{019EAF3D-EF07-450A-9A1E-CAE0522B6425}" dt="2020-02-20T13:25:38.292" v="15605" actId="113"/>
        <pc:sldMkLst>
          <pc:docMk/>
          <pc:sldMk cId="713739616" sldId="1005"/>
        </pc:sldMkLst>
        <pc:spChg chg="mod">
          <ac:chgData name="Dimitar Zahariev" userId="b84e4ebc77879e88" providerId="LiveId" clId="{019EAF3D-EF07-450A-9A1E-CAE0522B6425}" dt="2020-02-20T13:14:01.993" v="14480" actId="20577"/>
          <ac:spMkLst>
            <pc:docMk/>
            <pc:sldMk cId="713739616" sldId="1005"/>
            <ac:spMk id="4" creationId="{D7702113-46B5-44FF-AE34-AED42A801FFF}"/>
          </ac:spMkLst>
        </pc:spChg>
        <pc:spChg chg="mod">
          <ac:chgData name="Dimitar Zahariev" userId="b84e4ebc77879e88" providerId="LiveId" clId="{019EAF3D-EF07-450A-9A1E-CAE0522B6425}" dt="2020-02-20T13:25:38.292" v="15605" actId="113"/>
          <ac:spMkLst>
            <pc:docMk/>
            <pc:sldMk cId="713739616" sldId="1005"/>
            <ac:spMk id="5" creationId="{25D4DC16-7C8F-4647-B097-E39063E1F4FD}"/>
          </ac:spMkLst>
        </pc:spChg>
        <pc:spChg chg="del">
          <ac:chgData name="Dimitar Zahariev" userId="b84e4ebc77879e88" providerId="LiveId" clId="{019EAF3D-EF07-450A-9A1E-CAE0522B6425}" dt="2020-02-20T13:22:52.479" v="15281" actId="478"/>
          <ac:spMkLst>
            <pc:docMk/>
            <pc:sldMk cId="713739616" sldId="1005"/>
            <ac:spMk id="6" creationId="{391F2308-E957-40BB-A6ED-5D70B38DD10A}"/>
          </ac:spMkLst>
        </pc:spChg>
      </pc:sldChg>
      <pc:sldChg chg="delSp modSp add delAnim modAnim">
        <pc:chgData name="Dimitar Zahariev" userId="b84e4ebc77879e88" providerId="LiveId" clId="{019EAF3D-EF07-450A-9A1E-CAE0522B6425}" dt="2020-02-20T13:47:12.269" v="16907" actId="20577"/>
        <pc:sldMkLst>
          <pc:docMk/>
          <pc:sldMk cId="4209338122" sldId="1006"/>
        </pc:sldMkLst>
        <pc:spChg chg="mod">
          <ac:chgData name="Dimitar Zahariev" userId="b84e4ebc77879e88" providerId="LiveId" clId="{019EAF3D-EF07-450A-9A1E-CAE0522B6425}" dt="2020-02-20T13:31:33.580" v="16040" actId="20577"/>
          <ac:spMkLst>
            <pc:docMk/>
            <pc:sldMk cId="4209338122" sldId="1006"/>
            <ac:spMk id="4" creationId="{D7702113-46B5-44FF-AE34-AED42A801FFF}"/>
          </ac:spMkLst>
        </pc:spChg>
        <pc:spChg chg="mod">
          <ac:chgData name="Dimitar Zahariev" userId="b84e4ebc77879e88" providerId="LiveId" clId="{019EAF3D-EF07-450A-9A1E-CAE0522B6425}" dt="2020-02-20T13:47:12.269" v="16907" actId="20577"/>
          <ac:spMkLst>
            <pc:docMk/>
            <pc:sldMk cId="4209338122" sldId="1006"/>
            <ac:spMk id="5" creationId="{25D4DC16-7C8F-4647-B097-E39063E1F4FD}"/>
          </ac:spMkLst>
        </pc:spChg>
        <pc:spChg chg="del">
          <ac:chgData name="Dimitar Zahariev" userId="b84e4ebc77879e88" providerId="LiveId" clId="{019EAF3D-EF07-450A-9A1E-CAE0522B6425}" dt="2020-02-20T13:42:53.987" v="16748" actId="478"/>
          <ac:spMkLst>
            <pc:docMk/>
            <pc:sldMk cId="4209338122" sldId="1006"/>
            <ac:spMk id="6" creationId="{391F2308-E957-40BB-A6ED-5D70B38DD10A}"/>
          </ac:spMkLst>
        </pc:spChg>
      </pc:sldChg>
      <pc:sldChg chg="delSp modSp add delAnim modAnim">
        <pc:chgData name="Dimitar Zahariev" userId="b84e4ebc77879e88" providerId="LiveId" clId="{019EAF3D-EF07-450A-9A1E-CAE0522B6425}" dt="2020-02-20T13:42:50.126" v="16747" actId="478"/>
        <pc:sldMkLst>
          <pc:docMk/>
          <pc:sldMk cId="98957579" sldId="1007"/>
        </pc:sldMkLst>
        <pc:spChg chg="mod">
          <ac:chgData name="Dimitar Zahariev" userId="b84e4ebc77879e88" providerId="LiveId" clId="{019EAF3D-EF07-450A-9A1E-CAE0522B6425}" dt="2020-02-20T13:15:03.236" v="14533" actId="20577"/>
          <ac:spMkLst>
            <pc:docMk/>
            <pc:sldMk cId="98957579" sldId="1007"/>
            <ac:spMk id="4" creationId="{D7702113-46B5-44FF-AE34-AED42A801FFF}"/>
          </ac:spMkLst>
        </pc:spChg>
        <pc:spChg chg="mod">
          <ac:chgData name="Dimitar Zahariev" userId="b84e4ebc77879e88" providerId="LiveId" clId="{019EAF3D-EF07-450A-9A1E-CAE0522B6425}" dt="2020-02-20T13:42:44.320" v="16746" actId="20577"/>
          <ac:spMkLst>
            <pc:docMk/>
            <pc:sldMk cId="98957579" sldId="1007"/>
            <ac:spMk id="5" creationId="{25D4DC16-7C8F-4647-B097-E39063E1F4FD}"/>
          </ac:spMkLst>
        </pc:spChg>
        <pc:spChg chg="del">
          <ac:chgData name="Dimitar Zahariev" userId="b84e4ebc77879e88" providerId="LiveId" clId="{019EAF3D-EF07-450A-9A1E-CAE0522B6425}" dt="2020-02-20T13:42:50.126" v="16747" actId="478"/>
          <ac:spMkLst>
            <pc:docMk/>
            <pc:sldMk cId="98957579" sldId="1007"/>
            <ac:spMk id="6" creationId="{391F2308-E957-40BB-A6ED-5D70B38DD10A}"/>
          </ac:spMkLst>
        </pc:spChg>
      </pc:sldChg>
      <pc:sldChg chg="delSp modSp add delAnim modAnim">
        <pc:chgData name="Dimitar Zahariev" userId="b84e4ebc77879e88" providerId="LiveId" clId="{019EAF3D-EF07-450A-9A1E-CAE0522B6425}" dt="2020-02-20T14:00:02.482" v="17956" actId="478"/>
        <pc:sldMkLst>
          <pc:docMk/>
          <pc:sldMk cId="2118623647" sldId="1008"/>
        </pc:sldMkLst>
        <pc:spChg chg="mod">
          <ac:chgData name="Dimitar Zahariev" userId="b84e4ebc77879e88" providerId="LiveId" clId="{019EAF3D-EF07-450A-9A1E-CAE0522B6425}" dt="2020-02-20T13:48:18.471" v="16921" actId="20577"/>
          <ac:spMkLst>
            <pc:docMk/>
            <pc:sldMk cId="2118623647" sldId="1008"/>
            <ac:spMk id="4" creationId="{D7702113-46B5-44FF-AE34-AED42A801FFF}"/>
          </ac:spMkLst>
        </pc:spChg>
        <pc:spChg chg="mod">
          <ac:chgData name="Dimitar Zahariev" userId="b84e4ebc77879e88" providerId="LiveId" clId="{019EAF3D-EF07-450A-9A1E-CAE0522B6425}" dt="2020-02-20T13:59:59.271" v="17955" actId="313"/>
          <ac:spMkLst>
            <pc:docMk/>
            <pc:sldMk cId="2118623647" sldId="1008"/>
            <ac:spMk id="5" creationId="{25D4DC16-7C8F-4647-B097-E39063E1F4FD}"/>
          </ac:spMkLst>
        </pc:spChg>
        <pc:spChg chg="del">
          <ac:chgData name="Dimitar Zahariev" userId="b84e4ebc77879e88" providerId="LiveId" clId="{019EAF3D-EF07-450A-9A1E-CAE0522B6425}" dt="2020-02-20T14:00:02.482" v="17956" actId="478"/>
          <ac:spMkLst>
            <pc:docMk/>
            <pc:sldMk cId="2118623647" sldId="1008"/>
            <ac:spMk id="6" creationId="{391F2308-E957-40BB-A6ED-5D70B38DD10A}"/>
          </ac:spMkLst>
        </pc:spChg>
      </pc:sldChg>
      <pc:sldChg chg="delSp modSp add delAnim modAnim">
        <pc:chgData name="Dimitar Zahariev" userId="b84e4ebc77879e88" providerId="LiveId" clId="{019EAF3D-EF07-450A-9A1E-CAE0522B6425}" dt="2020-02-20T14:11:00.895" v="18828" actId="478"/>
        <pc:sldMkLst>
          <pc:docMk/>
          <pc:sldMk cId="558118975" sldId="1009"/>
        </pc:sldMkLst>
        <pc:spChg chg="mod">
          <ac:chgData name="Dimitar Zahariev" userId="b84e4ebc77879e88" providerId="LiveId" clId="{019EAF3D-EF07-450A-9A1E-CAE0522B6425}" dt="2020-02-20T13:48:36.782" v="16950" actId="20577"/>
          <ac:spMkLst>
            <pc:docMk/>
            <pc:sldMk cId="558118975" sldId="1009"/>
            <ac:spMk id="4" creationId="{D7702113-46B5-44FF-AE34-AED42A801FFF}"/>
          </ac:spMkLst>
        </pc:spChg>
        <pc:spChg chg="mod">
          <ac:chgData name="Dimitar Zahariev" userId="b84e4ebc77879e88" providerId="LiveId" clId="{019EAF3D-EF07-450A-9A1E-CAE0522B6425}" dt="2020-02-20T14:10:53.808" v="18827" actId="20577"/>
          <ac:spMkLst>
            <pc:docMk/>
            <pc:sldMk cId="558118975" sldId="1009"/>
            <ac:spMk id="5" creationId="{25D4DC16-7C8F-4647-B097-E39063E1F4FD}"/>
          </ac:spMkLst>
        </pc:spChg>
        <pc:spChg chg="del">
          <ac:chgData name="Dimitar Zahariev" userId="b84e4ebc77879e88" providerId="LiveId" clId="{019EAF3D-EF07-450A-9A1E-CAE0522B6425}" dt="2020-02-20T14:11:00.895" v="18828" actId="478"/>
          <ac:spMkLst>
            <pc:docMk/>
            <pc:sldMk cId="558118975" sldId="1009"/>
            <ac:spMk id="6" creationId="{391F2308-E957-40BB-A6ED-5D70B38DD10A}"/>
          </ac:spMkLst>
        </pc:spChg>
      </pc:sldChg>
      <pc:sldChg chg="delSp modSp add ord delAnim modAnim">
        <pc:chgData name="Dimitar Zahariev" userId="b84e4ebc77879e88" providerId="LiveId" clId="{019EAF3D-EF07-450A-9A1E-CAE0522B6425}" dt="2020-02-20T14:12:00.486" v="18927" actId="20577"/>
        <pc:sldMkLst>
          <pc:docMk/>
          <pc:sldMk cId="1050271438" sldId="1010"/>
        </pc:sldMkLst>
        <pc:spChg chg="mod">
          <ac:chgData name="Dimitar Zahariev" userId="b84e4ebc77879e88" providerId="LiveId" clId="{019EAF3D-EF07-450A-9A1E-CAE0522B6425}" dt="2020-02-20T13:48:44.259" v="16967" actId="20577"/>
          <ac:spMkLst>
            <pc:docMk/>
            <pc:sldMk cId="1050271438" sldId="1010"/>
            <ac:spMk id="4" creationId="{D7702113-46B5-44FF-AE34-AED42A801FFF}"/>
          </ac:spMkLst>
        </pc:spChg>
        <pc:spChg chg="mod">
          <ac:chgData name="Dimitar Zahariev" userId="b84e4ebc77879e88" providerId="LiveId" clId="{019EAF3D-EF07-450A-9A1E-CAE0522B6425}" dt="2020-02-20T14:12:00.486" v="18927" actId="20577"/>
          <ac:spMkLst>
            <pc:docMk/>
            <pc:sldMk cId="1050271438" sldId="1010"/>
            <ac:spMk id="5" creationId="{25D4DC16-7C8F-4647-B097-E39063E1F4FD}"/>
          </ac:spMkLst>
        </pc:spChg>
        <pc:spChg chg="del">
          <ac:chgData name="Dimitar Zahariev" userId="b84e4ebc77879e88" providerId="LiveId" clId="{019EAF3D-EF07-450A-9A1E-CAE0522B6425}" dt="2020-02-20T14:06:46.863" v="18411" actId="478"/>
          <ac:spMkLst>
            <pc:docMk/>
            <pc:sldMk cId="1050271438" sldId="1010"/>
            <ac:spMk id="6" creationId="{391F2308-E957-40BB-A6ED-5D70B38DD10A}"/>
          </ac:spMkLst>
        </pc:spChg>
      </pc:sldChg>
      <pc:sldChg chg="add del">
        <pc:chgData name="Dimitar Zahariev" userId="b84e4ebc77879e88" providerId="LiveId" clId="{019EAF3D-EF07-450A-9A1E-CAE0522B6425}" dt="2020-02-20T13:50:04.542" v="16968" actId="47"/>
        <pc:sldMkLst>
          <pc:docMk/>
          <pc:sldMk cId="1282469741" sldId="1011"/>
        </pc:sldMkLst>
      </pc:sldChg>
      <pc:sldChg chg="add del">
        <pc:chgData name="Dimitar Zahariev" userId="b84e4ebc77879e88" providerId="LiveId" clId="{019EAF3D-EF07-450A-9A1E-CAE0522B6425}" dt="2020-02-20T13:50:04.542" v="16968" actId="47"/>
        <pc:sldMkLst>
          <pc:docMk/>
          <pc:sldMk cId="2412118444" sldId="1012"/>
        </pc:sldMkLst>
      </pc:sldChg>
      <pc:sldChg chg="add del">
        <pc:chgData name="Dimitar Zahariev" userId="b84e4ebc77879e88" providerId="LiveId" clId="{019EAF3D-EF07-450A-9A1E-CAE0522B6425}" dt="2020-02-20T13:50:04.542" v="16968" actId="47"/>
        <pc:sldMkLst>
          <pc:docMk/>
          <pc:sldMk cId="2784857500" sldId="1013"/>
        </pc:sldMkLst>
      </pc:sldChg>
      <pc:sldChg chg="delSp modSp add delAnim modAnim">
        <pc:chgData name="Dimitar Zahariev" userId="b84e4ebc77879e88" providerId="LiveId" clId="{019EAF3D-EF07-450A-9A1E-CAE0522B6425}" dt="2020-02-20T08:50:24.462" v="5768" actId="478"/>
        <pc:sldMkLst>
          <pc:docMk/>
          <pc:sldMk cId="2189974343" sldId="1014"/>
        </pc:sldMkLst>
        <pc:spChg chg="mod">
          <ac:chgData name="Dimitar Zahariev" userId="b84e4ebc77879e88" providerId="LiveId" clId="{019EAF3D-EF07-450A-9A1E-CAE0522B6425}" dt="2020-02-20T05:47:55.029" v="247" actId="20577"/>
          <ac:spMkLst>
            <pc:docMk/>
            <pc:sldMk cId="2189974343" sldId="1014"/>
            <ac:spMk id="4" creationId="{D7702113-46B5-44FF-AE34-AED42A801FFF}"/>
          </ac:spMkLst>
        </pc:spChg>
        <pc:spChg chg="mod">
          <ac:chgData name="Dimitar Zahariev" userId="b84e4ebc77879e88" providerId="LiveId" clId="{019EAF3D-EF07-450A-9A1E-CAE0522B6425}" dt="2020-02-20T08:31:26.647" v="4619" actId="20577"/>
          <ac:spMkLst>
            <pc:docMk/>
            <pc:sldMk cId="2189974343" sldId="1014"/>
            <ac:spMk id="5" creationId="{25D4DC16-7C8F-4647-B097-E39063E1F4FD}"/>
          </ac:spMkLst>
        </pc:spChg>
        <pc:spChg chg="del">
          <ac:chgData name="Dimitar Zahariev" userId="b84e4ebc77879e88" providerId="LiveId" clId="{019EAF3D-EF07-450A-9A1E-CAE0522B6425}" dt="2020-02-20T08:50:24.462" v="5768" actId="478"/>
          <ac:spMkLst>
            <pc:docMk/>
            <pc:sldMk cId="2189974343" sldId="1014"/>
            <ac:spMk id="6" creationId="{391F2308-E957-40BB-A6ED-5D70B38DD10A}"/>
          </ac:spMkLst>
        </pc:spChg>
      </pc:sldChg>
      <pc:sldChg chg="modSp add ord modAnim">
        <pc:chgData name="Dimitar Zahariev" userId="b84e4ebc77879e88" providerId="LiveId" clId="{019EAF3D-EF07-450A-9A1E-CAE0522B6425}" dt="2020-02-20T08:10:48.842" v="3261" actId="20577"/>
        <pc:sldMkLst>
          <pc:docMk/>
          <pc:sldMk cId="311493823" sldId="1015"/>
        </pc:sldMkLst>
        <pc:spChg chg="mod">
          <ac:chgData name="Dimitar Zahariev" userId="b84e4ebc77879e88" providerId="LiveId" clId="{019EAF3D-EF07-450A-9A1E-CAE0522B6425}" dt="2020-02-20T05:48:06.087" v="258" actId="20577"/>
          <ac:spMkLst>
            <pc:docMk/>
            <pc:sldMk cId="311493823" sldId="1015"/>
            <ac:spMk id="4" creationId="{D7702113-46B5-44FF-AE34-AED42A801FFF}"/>
          </ac:spMkLst>
        </pc:spChg>
        <pc:spChg chg="mod">
          <ac:chgData name="Dimitar Zahariev" userId="b84e4ebc77879e88" providerId="LiveId" clId="{019EAF3D-EF07-450A-9A1E-CAE0522B6425}" dt="2020-02-20T08:10:48.842" v="3261" actId="20577"/>
          <ac:spMkLst>
            <pc:docMk/>
            <pc:sldMk cId="311493823" sldId="1015"/>
            <ac:spMk id="5" creationId="{25D4DC16-7C8F-4647-B097-E39063E1F4FD}"/>
          </ac:spMkLst>
        </pc:spChg>
        <pc:spChg chg="mod">
          <ac:chgData name="Dimitar Zahariev" userId="b84e4ebc77879e88" providerId="LiveId" clId="{019EAF3D-EF07-450A-9A1E-CAE0522B6425}" dt="2020-02-20T08:05:28.967" v="2871" actId="404"/>
          <ac:spMkLst>
            <pc:docMk/>
            <pc:sldMk cId="311493823" sldId="1015"/>
            <ac:spMk id="6" creationId="{391F2308-E957-40BB-A6ED-5D70B38DD10A}"/>
          </ac:spMkLst>
        </pc:spChg>
      </pc:sldChg>
      <pc:sldChg chg="modSp add ord modAnim">
        <pc:chgData name="Dimitar Zahariev" userId="b84e4ebc77879e88" providerId="LiveId" clId="{019EAF3D-EF07-450A-9A1E-CAE0522B6425}" dt="2020-02-20T08:03:24.269" v="2867" actId="20577"/>
        <pc:sldMkLst>
          <pc:docMk/>
          <pc:sldMk cId="237908530" sldId="1016"/>
        </pc:sldMkLst>
        <pc:spChg chg="mod">
          <ac:chgData name="Dimitar Zahariev" userId="b84e4ebc77879e88" providerId="LiveId" clId="{019EAF3D-EF07-450A-9A1E-CAE0522B6425}" dt="2020-02-20T05:48:15.231" v="273" actId="20577"/>
          <ac:spMkLst>
            <pc:docMk/>
            <pc:sldMk cId="237908530" sldId="1016"/>
            <ac:spMk id="4" creationId="{D7702113-46B5-44FF-AE34-AED42A801FFF}"/>
          </ac:spMkLst>
        </pc:spChg>
        <pc:spChg chg="mod">
          <ac:chgData name="Dimitar Zahariev" userId="b84e4ebc77879e88" providerId="LiveId" clId="{019EAF3D-EF07-450A-9A1E-CAE0522B6425}" dt="2020-02-20T08:03:24.269" v="2867" actId="20577"/>
          <ac:spMkLst>
            <pc:docMk/>
            <pc:sldMk cId="237908530" sldId="1016"/>
            <ac:spMk id="5" creationId="{25D4DC16-7C8F-4647-B097-E39063E1F4FD}"/>
          </ac:spMkLst>
        </pc:spChg>
        <pc:spChg chg="mod">
          <ac:chgData name="Dimitar Zahariev" userId="b84e4ebc77879e88" providerId="LiveId" clId="{019EAF3D-EF07-450A-9A1E-CAE0522B6425}" dt="2020-02-20T07:58:19.021" v="2531" actId="404"/>
          <ac:spMkLst>
            <pc:docMk/>
            <pc:sldMk cId="237908530" sldId="1016"/>
            <ac:spMk id="6" creationId="{391F2308-E957-40BB-A6ED-5D70B38DD10A}"/>
          </ac:spMkLst>
        </pc:spChg>
      </pc:sldChg>
      <pc:sldChg chg="delSp modSp add delAnim modAnim">
        <pc:chgData name="Dimitar Zahariev" userId="b84e4ebc77879e88" providerId="LiveId" clId="{019EAF3D-EF07-450A-9A1E-CAE0522B6425}" dt="2020-02-20T08:50:17.114" v="5766"/>
        <pc:sldMkLst>
          <pc:docMk/>
          <pc:sldMk cId="1590467828" sldId="1017"/>
        </pc:sldMkLst>
        <pc:spChg chg="mod">
          <ac:chgData name="Dimitar Zahariev" userId="b84e4ebc77879e88" providerId="LiveId" clId="{019EAF3D-EF07-450A-9A1E-CAE0522B6425}" dt="2020-02-20T08:44:31.901" v="5158" actId="20577"/>
          <ac:spMkLst>
            <pc:docMk/>
            <pc:sldMk cId="1590467828" sldId="1017"/>
            <ac:spMk id="4" creationId="{D7702113-46B5-44FF-AE34-AED42A801FFF}"/>
          </ac:spMkLst>
        </pc:spChg>
        <pc:spChg chg="mod">
          <ac:chgData name="Dimitar Zahariev" userId="b84e4ebc77879e88" providerId="LiveId" clId="{019EAF3D-EF07-450A-9A1E-CAE0522B6425}" dt="2020-02-20T08:49:49.583" v="5760" actId="20577"/>
          <ac:spMkLst>
            <pc:docMk/>
            <pc:sldMk cId="1590467828" sldId="1017"/>
            <ac:spMk id="5" creationId="{25D4DC16-7C8F-4647-B097-E39063E1F4FD}"/>
          </ac:spMkLst>
        </pc:spChg>
        <pc:spChg chg="del">
          <ac:chgData name="Dimitar Zahariev" userId="b84e4ebc77879e88" providerId="LiveId" clId="{019EAF3D-EF07-450A-9A1E-CAE0522B6425}" dt="2020-02-20T08:50:03.156" v="5761" actId="478"/>
          <ac:spMkLst>
            <pc:docMk/>
            <pc:sldMk cId="1590467828" sldId="1017"/>
            <ac:spMk id="6" creationId="{391F2308-E957-40BB-A6ED-5D70B38DD10A}"/>
          </ac:spMkLst>
        </pc:spChg>
      </pc:sldChg>
      <pc:sldChg chg="delSp modSp add delAnim">
        <pc:chgData name="Dimitar Zahariev" userId="b84e4ebc77879e88" providerId="LiveId" clId="{019EAF3D-EF07-450A-9A1E-CAE0522B6425}" dt="2020-02-20T09:41:51.049" v="6932" actId="20577"/>
        <pc:sldMkLst>
          <pc:docMk/>
          <pc:sldMk cId="3201517313" sldId="1018"/>
        </pc:sldMkLst>
        <pc:spChg chg="mod">
          <ac:chgData name="Dimitar Zahariev" userId="b84e4ebc77879e88" providerId="LiveId" clId="{019EAF3D-EF07-450A-9A1E-CAE0522B6425}" dt="2020-02-20T09:38:07.739" v="6875" actId="20577"/>
          <ac:spMkLst>
            <pc:docMk/>
            <pc:sldMk cId="3201517313" sldId="1018"/>
            <ac:spMk id="5" creationId="{25D4DC16-7C8F-4647-B097-E39063E1F4FD}"/>
          </ac:spMkLst>
        </pc:spChg>
        <pc:spChg chg="del">
          <ac:chgData name="Dimitar Zahariev" userId="b84e4ebc77879e88" providerId="LiveId" clId="{019EAF3D-EF07-450A-9A1E-CAE0522B6425}" dt="2020-02-20T09:38:11.126" v="6876" actId="478"/>
          <ac:spMkLst>
            <pc:docMk/>
            <pc:sldMk cId="3201517313" sldId="1018"/>
            <ac:spMk id="6" creationId="{391F2308-E957-40BB-A6ED-5D70B38DD10A}"/>
          </ac:spMkLst>
        </pc:spChg>
        <pc:spChg chg="mod">
          <ac:chgData name="Dimitar Zahariev" userId="b84e4ebc77879e88" providerId="LiveId" clId="{019EAF3D-EF07-450A-9A1E-CAE0522B6425}" dt="2020-02-20T09:41:51.049" v="6932" actId="20577"/>
          <ac:spMkLst>
            <pc:docMk/>
            <pc:sldMk cId="3201517313" sldId="1018"/>
            <ac:spMk id="7" creationId="{AB9BC073-00A5-4812-8FD6-A570E7074CE1}"/>
          </ac:spMkLst>
        </pc:spChg>
      </pc:sldChg>
      <pc:sldChg chg="delSp modSp add delAnim modAnim">
        <pc:chgData name="Dimitar Zahariev" userId="b84e4ebc77879e88" providerId="LiveId" clId="{019EAF3D-EF07-450A-9A1E-CAE0522B6425}" dt="2020-02-20T11:59:28.606" v="9956" actId="478"/>
        <pc:sldMkLst>
          <pc:docMk/>
          <pc:sldMk cId="3290501182" sldId="1019"/>
        </pc:sldMkLst>
        <pc:spChg chg="mod">
          <ac:chgData name="Dimitar Zahariev" userId="b84e4ebc77879e88" providerId="LiveId" clId="{019EAF3D-EF07-450A-9A1E-CAE0522B6425}" dt="2020-02-20T11:59:16.510" v="9955" actId="20577"/>
          <ac:spMkLst>
            <pc:docMk/>
            <pc:sldMk cId="3290501182" sldId="1019"/>
            <ac:spMk id="5" creationId="{25D4DC16-7C8F-4647-B097-E39063E1F4FD}"/>
          </ac:spMkLst>
        </pc:spChg>
        <pc:spChg chg="del">
          <ac:chgData name="Dimitar Zahariev" userId="b84e4ebc77879e88" providerId="LiveId" clId="{019EAF3D-EF07-450A-9A1E-CAE0522B6425}" dt="2020-02-20T11:59:28.606" v="9956" actId="478"/>
          <ac:spMkLst>
            <pc:docMk/>
            <pc:sldMk cId="3290501182" sldId="1019"/>
            <ac:spMk id="6" creationId="{391F2308-E957-40BB-A6ED-5D70B38DD10A}"/>
          </ac:spMkLst>
        </pc:spChg>
      </pc:sldChg>
      <pc:sldChg chg="delSp modSp add delAnim modAnim">
        <pc:chgData name="Dimitar Zahariev" userId="b84e4ebc77879e88" providerId="LiveId" clId="{019EAF3D-EF07-450A-9A1E-CAE0522B6425}" dt="2020-02-20T12:15:55.831" v="11398" actId="478"/>
        <pc:sldMkLst>
          <pc:docMk/>
          <pc:sldMk cId="595251433" sldId="1020"/>
        </pc:sldMkLst>
        <pc:spChg chg="mod">
          <ac:chgData name="Dimitar Zahariev" userId="b84e4ebc77879e88" providerId="LiveId" clId="{019EAF3D-EF07-450A-9A1E-CAE0522B6425}" dt="2020-02-20T12:05:46.630" v="10173" actId="20577"/>
          <ac:spMkLst>
            <pc:docMk/>
            <pc:sldMk cId="595251433" sldId="1020"/>
            <ac:spMk id="4" creationId="{D7702113-46B5-44FF-AE34-AED42A801FFF}"/>
          </ac:spMkLst>
        </pc:spChg>
        <pc:spChg chg="mod">
          <ac:chgData name="Dimitar Zahariev" userId="b84e4ebc77879e88" providerId="LiveId" clId="{019EAF3D-EF07-450A-9A1E-CAE0522B6425}" dt="2020-02-20T12:15:52.461" v="11397" actId="20577"/>
          <ac:spMkLst>
            <pc:docMk/>
            <pc:sldMk cId="595251433" sldId="1020"/>
            <ac:spMk id="5" creationId="{25D4DC16-7C8F-4647-B097-E39063E1F4FD}"/>
          </ac:spMkLst>
        </pc:spChg>
        <pc:spChg chg="del">
          <ac:chgData name="Dimitar Zahariev" userId="b84e4ebc77879e88" providerId="LiveId" clId="{019EAF3D-EF07-450A-9A1E-CAE0522B6425}" dt="2020-02-20T12:15:55.831" v="11398" actId="478"/>
          <ac:spMkLst>
            <pc:docMk/>
            <pc:sldMk cId="595251433" sldId="1020"/>
            <ac:spMk id="6" creationId="{391F2308-E957-40BB-A6ED-5D70B38DD10A}"/>
          </ac:spMkLst>
        </pc:spChg>
      </pc:sldChg>
      <pc:sldChg chg="delSp modSp add delAnim modAnim">
        <pc:chgData name="Dimitar Zahariev" userId="b84e4ebc77879e88" providerId="LiveId" clId="{019EAF3D-EF07-450A-9A1E-CAE0522B6425}" dt="2020-02-20T14:18:02.317" v="18965"/>
        <pc:sldMkLst>
          <pc:docMk/>
          <pc:sldMk cId="19551920" sldId="1021"/>
        </pc:sldMkLst>
        <pc:spChg chg="mod">
          <ac:chgData name="Dimitar Zahariev" userId="b84e4ebc77879e88" providerId="LiveId" clId="{019EAF3D-EF07-450A-9A1E-CAE0522B6425}" dt="2020-02-20T12:25:54.606" v="11788" actId="20577"/>
          <ac:spMkLst>
            <pc:docMk/>
            <pc:sldMk cId="19551920" sldId="1021"/>
            <ac:spMk id="4" creationId="{D7702113-46B5-44FF-AE34-AED42A801FFF}"/>
          </ac:spMkLst>
        </pc:spChg>
        <pc:spChg chg="mod">
          <ac:chgData name="Dimitar Zahariev" userId="b84e4ebc77879e88" providerId="LiveId" clId="{019EAF3D-EF07-450A-9A1E-CAE0522B6425}" dt="2020-02-20T12:41:26.995" v="12820" actId="113"/>
          <ac:spMkLst>
            <pc:docMk/>
            <pc:sldMk cId="19551920" sldId="1021"/>
            <ac:spMk id="5" creationId="{25D4DC16-7C8F-4647-B097-E39063E1F4FD}"/>
          </ac:spMkLst>
        </pc:spChg>
        <pc:spChg chg="del">
          <ac:chgData name="Dimitar Zahariev" userId="b84e4ebc77879e88" providerId="LiveId" clId="{019EAF3D-EF07-450A-9A1E-CAE0522B6425}" dt="2020-02-20T12:41:05.847" v="12816" actId="478"/>
          <ac:spMkLst>
            <pc:docMk/>
            <pc:sldMk cId="19551920" sldId="1021"/>
            <ac:spMk id="6" creationId="{391F2308-E957-40BB-A6ED-5D70B38DD10A}"/>
          </ac:spMkLst>
        </pc:spChg>
      </pc:sldChg>
      <pc:sldChg chg="modSp add modAnim">
        <pc:chgData name="Dimitar Zahariev" userId="b84e4ebc77879e88" providerId="LiveId" clId="{019EAF3D-EF07-450A-9A1E-CAE0522B6425}" dt="2020-02-20T12:31:19.537" v="12269" actId="20577"/>
        <pc:sldMkLst>
          <pc:docMk/>
          <pc:sldMk cId="467964777" sldId="1022"/>
        </pc:sldMkLst>
        <pc:spChg chg="mod">
          <ac:chgData name="Dimitar Zahariev" userId="b84e4ebc77879e88" providerId="LiveId" clId="{019EAF3D-EF07-450A-9A1E-CAE0522B6425}" dt="2020-02-20T12:29:13.185" v="11950" actId="20577"/>
          <ac:spMkLst>
            <pc:docMk/>
            <pc:sldMk cId="467964777" sldId="1022"/>
            <ac:spMk id="4" creationId="{D7702113-46B5-44FF-AE34-AED42A801FFF}"/>
          </ac:spMkLst>
        </pc:spChg>
        <pc:spChg chg="mod">
          <ac:chgData name="Dimitar Zahariev" userId="b84e4ebc77879e88" providerId="LiveId" clId="{019EAF3D-EF07-450A-9A1E-CAE0522B6425}" dt="2020-02-20T12:31:19.537" v="12269" actId="20577"/>
          <ac:spMkLst>
            <pc:docMk/>
            <pc:sldMk cId="467964777" sldId="1022"/>
            <ac:spMk id="5" creationId="{25D4DC16-7C8F-4647-B097-E39063E1F4FD}"/>
          </ac:spMkLst>
        </pc:spChg>
      </pc:sldChg>
      <pc:sldChg chg="delSp modSp add delAnim modAnim">
        <pc:chgData name="Dimitar Zahariev" userId="b84e4ebc77879e88" providerId="LiveId" clId="{019EAF3D-EF07-450A-9A1E-CAE0522B6425}" dt="2020-02-20T12:57:26.839" v="14131" actId="478"/>
        <pc:sldMkLst>
          <pc:docMk/>
          <pc:sldMk cId="2688506318" sldId="1023"/>
        </pc:sldMkLst>
        <pc:spChg chg="mod">
          <ac:chgData name="Dimitar Zahariev" userId="b84e4ebc77879e88" providerId="LiveId" clId="{019EAF3D-EF07-450A-9A1E-CAE0522B6425}" dt="2020-02-20T12:43:52.218" v="12879" actId="20577"/>
          <ac:spMkLst>
            <pc:docMk/>
            <pc:sldMk cId="2688506318" sldId="1023"/>
            <ac:spMk id="4" creationId="{D7702113-46B5-44FF-AE34-AED42A801FFF}"/>
          </ac:spMkLst>
        </pc:spChg>
        <pc:spChg chg="mod">
          <ac:chgData name="Dimitar Zahariev" userId="b84e4ebc77879e88" providerId="LiveId" clId="{019EAF3D-EF07-450A-9A1E-CAE0522B6425}" dt="2020-02-20T12:57:12.905" v="14130" actId="20577"/>
          <ac:spMkLst>
            <pc:docMk/>
            <pc:sldMk cId="2688506318" sldId="1023"/>
            <ac:spMk id="5" creationId="{25D4DC16-7C8F-4647-B097-E39063E1F4FD}"/>
          </ac:spMkLst>
        </pc:spChg>
        <pc:spChg chg="del">
          <ac:chgData name="Dimitar Zahariev" userId="b84e4ebc77879e88" providerId="LiveId" clId="{019EAF3D-EF07-450A-9A1E-CAE0522B6425}" dt="2020-02-20T12:57:26.839" v="14131" actId="478"/>
          <ac:spMkLst>
            <pc:docMk/>
            <pc:sldMk cId="2688506318" sldId="1023"/>
            <ac:spMk id="6" creationId="{391F2308-E957-40BB-A6ED-5D70B38DD10A}"/>
          </ac:spMkLst>
        </pc:spChg>
      </pc:sldChg>
      <pc:sldChg chg="modSp add del">
        <pc:chgData name="Dimitar Zahariev" userId="b84e4ebc77879e88" providerId="LiveId" clId="{019EAF3D-EF07-450A-9A1E-CAE0522B6425}" dt="2020-02-20T12:58:03.112" v="14133" actId="47"/>
        <pc:sldMkLst>
          <pc:docMk/>
          <pc:sldMk cId="2981463995" sldId="1024"/>
        </pc:sldMkLst>
        <pc:spChg chg="mod">
          <ac:chgData name="Dimitar Zahariev" userId="b84e4ebc77879e88" providerId="LiveId" clId="{019EAF3D-EF07-450A-9A1E-CAE0522B6425}" dt="2020-02-20T12:43:25.411" v="12841" actId="20577"/>
          <ac:spMkLst>
            <pc:docMk/>
            <pc:sldMk cId="2981463995" sldId="1024"/>
            <ac:spMk id="4" creationId="{D7702113-46B5-44FF-AE34-AED42A801FFF}"/>
          </ac:spMkLst>
        </pc:spChg>
      </pc:sldChg>
      <pc:sldChg chg="delSp modSp add delAnim modAnim">
        <pc:chgData name="Dimitar Zahariev" userId="b84e4ebc77879e88" providerId="LiveId" clId="{019EAF3D-EF07-450A-9A1E-CAE0522B6425}" dt="2020-02-20T13:02:43.572" v="14330" actId="113"/>
        <pc:sldMkLst>
          <pc:docMk/>
          <pc:sldMk cId="1368865806" sldId="1025"/>
        </pc:sldMkLst>
        <pc:spChg chg="mod">
          <ac:chgData name="Dimitar Zahariev" userId="b84e4ebc77879e88" providerId="LiveId" clId="{019EAF3D-EF07-450A-9A1E-CAE0522B6425}" dt="2020-02-20T12:58:08.619" v="14152" actId="20577"/>
          <ac:spMkLst>
            <pc:docMk/>
            <pc:sldMk cId="1368865806" sldId="1025"/>
            <ac:spMk id="4" creationId="{D7702113-46B5-44FF-AE34-AED42A801FFF}"/>
          </ac:spMkLst>
        </pc:spChg>
        <pc:spChg chg="mod">
          <ac:chgData name="Dimitar Zahariev" userId="b84e4ebc77879e88" providerId="LiveId" clId="{019EAF3D-EF07-450A-9A1E-CAE0522B6425}" dt="2020-02-20T13:02:43.572" v="14330" actId="113"/>
          <ac:spMkLst>
            <pc:docMk/>
            <pc:sldMk cId="1368865806" sldId="1025"/>
            <ac:spMk id="5" creationId="{25D4DC16-7C8F-4647-B097-E39063E1F4FD}"/>
          </ac:spMkLst>
        </pc:spChg>
        <pc:spChg chg="del">
          <ac:chgData name="Dimitar Zahariev" userId="b84e4ebc77879e88" providerId="LiveId" clId="{019EAF3D-EF07-450A-9A1E-CAE0522B6425}" dt="2020-02-20T13:00:55.411" v="14247" actId="478"/>
          <ac:spMkLst>
            <pc:docMk/>
            <pc:sldMk cId="1368865806" sldId="1025"/>
            <ac:spMk id="6" creationId="{391F2308-E957-40BB-A6ED-5D70B38DD10A}"/>
          </ac:spMkLst>
        </pc:spChg>
      </pc:sldChg>
    </pc:docChg>
  </pc:docChgLst>
  <pc:docChgLst>
    <pc:chgData name="Dimitar Zahariev" userId="b84e4ebc77879e88" providerId="LiveId" clId="{B275B465-1CEE-4998-B9FA-63F3B80B191C}"/>
    <pc:docChg chg="custSel addSld delSld modSld modSection">
      <pc:chgData name="Dimitar Zahariev" userId="b84e4ebc77879e88" providerId="LiveId" clId="{B275B465-1CEE-4998-B9FA-63F3B80B191C}" dt="2020-02-11T12:40:04.828" v="261" actId="5793"/>
      <pc:docMkLst>
        <pc:docMk/>
      </pc:docMkLst>
      <pc:sldChg chg="modSp">
        <pc:chgData name="Dimitar Zahariev" userId="b84e4ebc77879e88" providerId="LiveId" clId="{B275B465-1CEE-4998-B9FA-63F3B80B191C}" dt="2020-02-11T10:08:57.805" v="226" actId="20577"/>
        <pc:sldMkLst>
          <pc:docMk/>
          <pc:sldMk cId="3215379390" sldId="274"/>
        </pc:sldMkLst>
        <pc:spChg chg="mod">
          <ac:chgData name="Dimitar Zahariev" userId="b84e4ebc77879e88" providerId="LiveId" clId="{B275B465-1CEE-4998-B9FA-63F3B80B191C}" dt="2020-02-11T10:08:57.805" v="226" actId="20577"/>
          <ac:spMkLst>
            <pc:docMk/>
            <pc:sldMk cId="3215379390" sldId="274"/>
            <ac:spMk id="2" creationId="{37F91798-9AD5-4209-8887-958029548481}"/>
          </ac:spMkLst>
        </pc:spChg>
        <pc:spChg chg="mod">
          <ac:chgData name="Dimitar Zahariev" userId="b84e4ebc77879e88" providerId="LiveId" clId="{B275B465-1CEE-4998-B9FA-63F3B80B191C}" dt="2020-02-11T10:04:35.030" v="48" actId="20577"/>
          <ac:spMkLst>
            <pc:docMk/>
            <pc:sldMk cId="3215379390" sldId="274"/>
            <ac:spMk id="3" creationId="{A004DC04-DA2A-41C0-8578-4B8D2F08EA7D}"/>
          </ac:spMkLst>
        </pc:spChg>
      </pc:sldChg>
      <pc:sldChg chg="del">
        <pc:chgData name="Dimitar Zahariev" userId="b84e4ebc77879e88" providerId="LiveId" clId="{B275B465-1CEE-4998-B9FA-63F3B80B191C}" dt="2020-02-11T10:05:59.575" v="57" actId="47"/>
        <pc:sldMkLst>
          <pc:docMk/>
          <pc:sldMk cId="1646986932" sldId="276"/>
        </pc:sldMkLst>
      </pc:sldChg>
      <pc:sldChg chg="modSp">
        <pc:chgData name="Dimitar Zahariev" userId="b84e4ebc77879e88" providerId="LiveId" clId="{B275B465-1CEE-4998-B9FA-63F3B80B191C}" dt="2020-02-11T12:40:04.828" v="261" actId="5793"/>
        <pc:sldMkLst>
          <pc:docMk/>
          <pc:sldMk cId="882194472" sldId="353"/>
        </pc:sldMkLst>
        <pc:spChg chg="mod">
          <ac:chgData name="Dimitar Zahariev" userId="b84e4ebc77879e88" providerId="LiveId" clId="{B275B465-1CEE-4998-B9FA-63F3B80B191C}" dt="2020-02-11T10:07:48.647" v="211" actId="20577"/>
          <ac:spMkLst>
            <pc:docMk/>
            <pc:sldMk cId="882194472" sldId="353"/>
            <ac:spMk id="4" creationId="{BEB5BB41-09D4-4E9F-8C80-EE8709171CB3}"/>
          </ac:spMkLst>
        </pc:spChg>
        <pc:spChg chg="mod">
          <ac:chgData name="Dimitar Zahariev" userId="b84e4ebc77879e88" providerId="LiveId" clId="{B275B465-1CEE-4998-B9FA-63F3B80B191C}" dt="2020-02-11T12:40:04.828" v="261" actId="5793"/>
          <ac:spMkLst>
            <pc:docMk/>
            <pc:sldMk cId="882194472" sldId="353"/>
            <ac:spMk id="5" creationId="{11A1BDA3-1568-4FA9-867E-D3CB207F2824}"/>
          </ac:spMkLst>
        </pc:spChg>
      </pc:sldChg>
      <pc:sldChg chg="del">
        <pc:chgData name="Dimitar Zahariev" userId="b84e4ebc77879e88" providerId="LiveId" clId="{B275B465-1CEE-4998-B9FA-63F3B80B191C}" dt="2020-02-11T10:08:24.005" v="220" actId="47"/>
        <pc:sldMkLst>
          <pc:docMk/>
          <pc:sldMk cId="3811251410" sldId="738"/>
        </pc:sldMkLst>
      </pc:sldChg>
      <pc:sldChg chg="del">
        <pc:chgData name="Dimitar Zahariev" userId="b84e4ebc77879e88" providerId="LiveId" clId="{B275B465-1CEE-4998-B9FA-63F3B80B191C}" dt="2020-02-11T10:08:24.005" v="220" actId="47"/>
        <pc:sldMkLst>
          <pc:docMk/>
          <pc:sldMk cId="2048724385" sldId="754"/>
        </pc:sldMkLst>
      </pc:sldChg>
      <pc:sldChg chg="modSp modAnim">
        <pc:chgData name="Dimitar Zahariev" userId="b84e4ebc77879e88" providerId="LiveId" clId="{B275B465-1CEE-4998-B9FA-63F3B80B191C}" dt="2020-02-11T10:08:33.726" v="225" actId="5793"/>
        <pc:sldMkLst>
          <pc:docMk/>
          <pc:sldMk cId="3983174900" sldId="755"/>
        </pc:sldMkLst>
        <pc:spChg chg="mod">
          <ac:chgData name="Dimitar Zahariev" userId="b84e4ebc77879e88" providerId="LiveId" clId="{B275B465-1CEE-4998-B9FA-63F3B80B191C}" dt="2020-02-11T10:08:20.181" v="219" actId="5793"/>
          <ac:spMkLst>
            <pc:docMk/>
            <pc:sldMk cId="3983174900" sldId="755"/>
            <ac:spMk id="5" creationId="{25D4DC16-7C8F-4647-B097-E39063E1F4FD}"/>
          </ac:spMkLst>
        </pc:spChg>
        <pc:spChg chg="mod">
          <ac:chgData name="Dimitar Zahariev" userId="b84e4ebc77879e88" providerId="LiveId" clId="{B275B465-1CEE-4998-B9FA-63F3B80B191C}" dt="2020-02-11T10:08:33.726" v="225" actId="5793"/>
          <ac:spMkLst>
            <pc:docMk/>
            <pc:sldMk cId="3983174900" sldId="755"/>
            <ac:spMk id="6" creationId="{391F2308-E957-40BB-A6ED-5D70B38DD10A}"/>
          </ac:spMkLst>
        </pc:spChg>
      </pc:sldChg>
      <pc:sldChg chg="del">
        <pc:chgData name="Dimitar Zahariev" userId="b84e4ebc77879e88" providerId="LiveId" clId="{B275B465-1CEE-4998-B9FA-63F3B80B191C}" dt="2020-02-11T10:08:28.852" v="221" actId="47"/>
        <pc:sldMkLst>
          <pc:docMk/>
          <pc:sldMk cId="1771951066" sldId="756"/>
        </pc:sldMkLst>
      </pc:sldChg>
      <pc:sldChg chg="del">
        <pc:chgData name="Dimitar Zahariev" userId="b84e4ebc77879e88" providerId="LiveId" clId="{B275B465-1CEE-4998-B9FA-63F3B80B191C}" dt="2020-02-11T10:08:28.852" v="221" actId="47"/>
        <pc:sldMkLst>
          <pc:docMk/>
          <pc:sldMk cId="2502894898" sldId="757"/>
        </pc:sldMkLst>
      </pc:sldChg>
      <pc:sldChg chg="del">
        <pc:chgData name="Dimitar Zahariev" userId="b84e4ebc77879e88" providerId="LiveId" clId="{B275B465-1CEE-4998-B9FA-63F3B80B191C}" dt="2020-02-11T10:08:28.852" v="221" actId="47"/>
        <pc:sldMkLst>
          <pc:docMk/>
          <pc:sldMk cId="480002717" sldId="758"/>
        </pc:sldMkLst>
      </pc:sldChg>
      <pc:sldChg chg="del">
        <pc:chgData name="Dimitar Zahariev" userId="b84e4ebc77879e88" providerId="LiveId" clId="{B275B465-1CEE-4998-B9FA-63F3B80B191C}" dt="2020-02-11T10:08:28.852" v="221" actId="47"/>
        <pc:sldMkLst>
          <pc:docMk/>
          <pc:sldMk cId="3673212385" sldId="759"/>
        </pc:sldMkLst>
      </pc:sldChg>
      <pc:sldChg chg="del">
        <pc:chgData name="Dimitar Zahariev" userId="b84e4ebc77879e88" providerId="LiveId" clId="{B275B465-1CEE-4998-B9FA-63F3B80B191C}" dt="2020-02-11T10:08:28.852" v="221" actId="47"/>
        <pc:sldMkLst>
          <pc:docMk/>
          <pc:sldMk cId="4284513354" sldId="762"/>
        </pc:sldMkLst>
      </pc:sldChg>
      <pc:sldChg chg="del">
        <pc:chgData name="Dimitar Zahariev" userId="b84e4ebc77879e88" providerId="LiveId" clId="{B275B465-1CEE-4998-B9FA-63F3B80B191C}" dt="2020-02-11T10:08:24.005" v="220" actId="47"/>
        <pc:sldMkLst>
          <pc:docMk/>
          <pc:sldMk cId="4128315626" sldId="781"/>
        </pc:sldMkLst>
      </pc:sldChg>
      <pc:sldChg chg="del">
        <pc:chgData name="Dimitar Zahariev" userId="b84e4ebc77879e88" providerId="LiveId" clId="{B275B465-1CEE-4998-B9FA-63F3B80B191C}" dt="2020-02-11T10:08:28.852" v="221" actId="47"/>
        <pc:sldMkLst>
          <pc:docMk/>
          <pc:sldMk cId="311008798" sldId="782"/>
        </pc:sldMkLst>
      </pc:sldChg>
      <pc:sldChg chg="modSp del modAnim">
        <pc:chgData name="Dimitar Zahariev" userId="b84e4ebc77879e88" providerId="LiveId" clId="{B275B465-1CEE-4998-B9FA-63F3B80B191C}" dt="2020-02-11T10:08:24.005" v="220" actId="47"/>
        <pc:sldMkLst>
          <pc:docMk/>
          <pc:sldMk cId="3047820217" sldId="783"/>
        </pc:sldMkLst>
        <pc:spChg chg="mod">
          <ac:chgData name="Dimitar Zahariev" userId="b84e4ebc77879e88" providerId="LiveId" clId="{B275B465-1CEE-4998-B9FA-63F3B80B191C}" dt="2020-02-11T10:08:12.544" v="215" actId="5793"/>
          <ac:spMkLst>
            <pc:docMk/>
            <pc:sldMk cId="3047820217" sldId="783"/>
            <ac:spMk id="5" creationId="{25D4DC16-7C8F-4647-B097-E39063E1F4FD}"/>
          </ac:spMkLst>
        </pc:spChg>
      </pc:sldChg>
      <pc:sldChg chg="del">
        <pc:chgData name="Dimitar Zahariev" userId="b84e4ebc77879e88" providerId="LiveId" clId="{B275B465-1CEE-4998-B9FA-63F3B80B191C}" dt="2020-02-11T10:08:28.852" v="221" actId="47"/>
        <pc:sldMkLst>
          <pc:docMk/>
          <pc:sldMk cId="237279103" sldId="784"/>
        </pc:sldMkLst>
      </pc:sldChg>
      <pc:sldChg chg="del">
        <pc:chgData name="Dimitar Zahariev" userId="b84e4ebc77879e88" providerId="LiveId" clId="{B275B465-1CEE-4998-B9FA-63F3B80B191C}" dt="2020-02-11T10:08:28.852" v="221" actId="47"/>
        <pc:sldMkLst>
          <pc:docMk/>
          <pc:sldMk cId="3203890568" sldId="785"/>
        </pc:sldMkLst>
      </pc:sldChg>
      <pc:sldChg chg="del">
        <pc:chgData name="Dimitar Zahariev" userId="b84e4ebc77879e88" providerId="LiveId" clId="{B275B465-1CEE-4998-B9FA-63F3B80B191C}" dt="2020-02-11T10:08:28.852" v="221" actId="47"/>
        <pc:sldMkLst>
          <pc:docMk/>
          <pc:sldMk cId="589227786" sldId="786"/>
        </pc:sldMkLst>
      </pc:sldChg>
      <pc:sldChg chg="del">
        <pc:chgData name="Dimitar Zahariev" userId="b84e4ebc77879e88" providerId="LiveId" clId="{B275B465-1CEE-4998-B9FA-63F3B80B191C}" dt="2020-02-11T10:08:28.852" v="221" actId="47"/>
        <pc:sldMkLst>
          <pc:docMk/>
          <pc:sldMk cId="2804682371" sldId="787"/>
        </pc:sldMkLst>
      </pc:sldChg>
      <pc:sldChg chg="del">
        <pc:chgData name="Dimitar Zahariev" userId="b84e4ebc77879e88" providerId="LiveId" clId="{B275B465-1CEE-4998-B9FA-63F3B80B191C}" dt="2020-02-11T10:08:28.852" v="221" actId="47"/>
        <pc:sldMkLst>
          <pc:docMk/>
          <pc:sldMk cId="1951752076" sldId="788"/>
        </pc:sldMkLst>
      </pc:sldChg>
      <pc:sldChg chg="del">
        <pc:chgData name="Dimitar Zahariev" userId="b84e4ebc77879e88" providerId="LiveId" clId="{B275B465-1CEE-4998-B9FA-63F3B80B191C}" dt="2020-02-11T10:08:28.852" v="221" actId="47"/>
        <pc:sldMkLst>
          <pc:docMk/>
          <pc:sldMk cId="684491892" sldId="789"/>
        </pc:sldMkLst>
      </pc:sldChg>
      <pc:sldChg chg="modSp add">
        <pc:chgData name="Dimitar Zahariev" userId="b84e4ebc77879e88" providerId="LiveId" clId="{B275B465-1CEE-4998-B9FA-63F3B80B191C}" dt="2020-02-11T10:05:35.643" v="51" actId="20577"/>
        <pc:sldMkLst>
          <pc:docMk/>
          <pc:sldMk cId="2506175793" sldId="895"/>
        </pc:sldMkLst>
        <pc:spChg chg="mod">
          <ac:chgData name="Dimitar Zahariev" userId="b84e4ebc77879e88" providerId="LiveId" clId="{B275B465-1CEE-4998-B9FA-63F3B80B191C}" dt="2020-02-11T10:05:35.643" v="51" actId="20577"/>
          <ac:spMkLst>
            <pc:docMk/>
            <pc:sldMk cId="2506175793" sldId="895"/>
            <ac:spMk id="6" creationId="{D329B28C-47EF-4462-BD8A-25349090958E}"/>
          </ac:spMkLst>
        </pc:spChg>
      </pc:sldChg>
      <pc:sldChg chg="modSp add modAnim">
        <pc:chgData name="Dimitar Zahariev" userId="b84e4ebc77879e88" providerId="LiveId" clId="{B275B465-1CEE-4998-B9FA-63F3B80B191C}" dt="2020-02-11T10:05:48.562" v="52"/>
        <pc:sldMkLst>
          <pc:docMk/>
          <pc:sldMk cId="4224565661" sldId="946"/>
        </pc:sldMkLst>
        <pc:spChg chg="mod">
          <ac:chgData name="Dimitar Zahariev" userId="b84e4ebc77879e88" providerId="LiveId" clId="{B275B465-1CEE-4998-B9FA-63F3B80B191C}" dt="2020-02-11T10:05:48.562" v="52"/>
          <ac:spMkLst>
            <pc:docMk/>
            <pc:sldMk cId="4224565661" sldId="946"/>
            <ac:spMk id="3" creationId="{CCBBA88C-C72C-46FC-B1CD-F9B946D90BB3}"/>
          </ac:spMkLst>
        </pc:spChg>
      </pc:sldChg>
      <pc:sldChg chg="modSp add">
        <pc:chgData name="Dimitar Zahariev" userId="b84e4ebc77879e88" providerId="LiveId" clId="{B275B465-1CEE-4998-B9FA-63F3B80B191C}" dt="2020-02-11T10:05:54.020" v="56" actId="20577"/>
        <pc:sldMkLst>
          <pc:docMk/>
          <pc:sldMk cId="1862218309" sldId="947"/>
        </pc:sldMkLst>
        <pc:spChg chg="mod">
          <ac:chgData name="Dimitar Zahariev" userId="b84e4ebc77879e88" providerId="LiveId" clId="{B275B465-1CEE-4998-B9FA-63F3B80B191C}" dt="2020-02-11T10:05:54.020" v="56" actId="20577"/>
          <ac:spMkLst>
            <pc:docMk/>
            <pc:sldMk cId="1862218309" sldId="947"/>
            <ac:spMk id="4" creationId="{BEB5BB41-09D4-4E9F-8C80-EE8709171CB3}"/>
          </ac:spMkLst>
        </pc:spChg>
      </pc:sldChg>
      <pc:sldChg chg="modSp add modAnim">
        <pc:chgData name="Dimitar Zahariev" userId="b84e4ebc77879e88" providerId="LiveId" clId="{B275B465-1CEE-4998-B9FA-63F3B80B191C}" dt="2020-02-11T10:14:07.269" v="257" actId="6549"/>
        <pc:sldMkLst>
          <pc:docMk/>
          <pc:sldMk cId="886958805" sldId="948"/>
        </pc:sldMkLst>
        <pc:spChg chg="mod">
          <ac:chgData name="Dimitar Zahariev" userId="b84e4ebc77879e88" providerId="LiveId" clId="{B275B465-1CEE-4998-B9FA-63F3B80B191C}" dt="2020-02-11T10:14:07.269" v="257" actId="6549"/>
          <ac:spMkLst>
            <pc:docMk/>
            <pc:sldMk cId="886958805" sldId="948"/>
            <ac:spMk id="444419" creationId="{00000000-0000-0000-0000-000000000000}"/>
          </ac:spMkLst>
        </pc:spChg>
      </pc:sldChg>
    </pc:docChg>
  </pc:docChgLst>
  <pc:docChgLst>
    <pc:chgData name="Dimitar Zahariev" userId="b84e4ebc77879e88" providerId="LiveId" clId="{B64634A8-BBD7-4624-8218-0EC097D8DDA6}"/>
    <pc:docChg chg="undo custSel addSld delSld modSld sldOrd modSection">
      <pc:chgData name="Dimitar Zahariev" userId="b84e4ebc77879e88" providerId="LiveId" clId="{B64634A8-BBD7-4624-8218-0EC097D8DDA6}" dt="2020-02-13T14:14:37.221" v="9733" actId="20577"/>
      <pc:docMkLst>
        <pc:docMk/>
      </pc:docMkLst>
      <pc:sldChg chg="modSp">
        <pc:chgData name="Dimitar Zahariev" userId="b84e4ebc77879e88" providerId="LiveId" clId="{B64634A8-BBD7-4624-8218-0EC097D8DDA6}" dt="2020-02-11T22:10:35.430" v="362" actId="20577"/>
        <pc:sldMkLst>
          <pc:docMk/>
          <pc:sldMk cId="3215379390" sldId="274"/>
        </pc:sldMkLst>
        <pc:spChg chg="mod">
          <ac:chgData name="Dimitar Zahariev" userId="b84e4ebc77879e88" providerId="LiveId" clId="{B64634A8-BBD7-4624-8218-0EC097D8DDA6}" dt="2020-02-11T22:10:35.430" v="362" actId="20577"/>
          <ac:spMkLst>
            <pc:docMk/>
            <pc:sldMk cId="3215379390" sldId="274"/>
            <ac:spMk id="3" creationId="{A004DC04-DA2A-41C0-8578-4B8D2F08EA7D}"/>
          </ac:spMkLst>
        </pc:spChg>
      </pc:sldChg>
      <pc:sldChg chg="modSp">
        <pc:chgData name="Dimitar Zahariev" userId="b84e4ebc77879e88" providerId="LiveId" clId="{B64634A8-BBD7-4624-8218-0EC097D8DDA6}" dt="2020-02-11T22:07:00.227" v="145" actId="20577"/>
        <pc:sldMkLst>
          <pc:docMk/>
          <pc:sldMk cId="882194472" sldId="353"/>
        </pc:sldMkLst>
        <pc:spChg chg="mod">
          <ac:chgData name="Dimitar Zahariev" userId="b84e4ebc77879e88" providerId="LiveId" clId="{B64634A8-BBD7-4624-8218-0EC097D8DDA6}" dt="2020-02-11T22:05:58.147" v="56" actId="20577"/>
          <ac:spMkLst>
            <pc:docMk/>
            <pc:sldMk cId="882194472" sldId="353"/>
            <ac:spMk id="4" creationId="{BEB5BB41-09D4-4E9F-8C80-EE8709171CB3}"/>
          </ac:spMkLst>
        </pc:spChg>
        <pc:spChg chg="mod">
          <ac:chgData name="Dimitar Zahariev" userId="b84e4ebc77879e88" providerId="LiveId" clId="{B64634A8-BBD7-4624-8218-0EC097D8DDA6}" dt="2020-02-11T22:07:00.227" v="145" actId="20577"/>
          <ac:spMkLst>
            <pc:docMk/>
            <pc:sldMk cId="882194472" sldId="353"/>
            <ac:spMk id="5" creationId="{11A1BDA3-1568-4FA9-867E-D3CB207F2824}"/>
          </ac:spMkLst>
        </pc:spChg>
      </pc:sldChg>
      <pc:sldChg chg="modSp add">
        <pc:chgData name="Dimitar Zahariev" userId="b84e4ebc77879e88" providerId="LiveId" clId="{B64634A8-BBD7-4624-8218-0EC097D8DDA6}" dt="2020-02-13T14:14:37.221" v="9733" actId="20577"/>
        <pc:sldMkLst>
          <pc:docMk/>
          <pc:sldMk cId="1909796700" sldId="402"/>
        </pc:sldMkLst>
        <pc:spChg chg="mod">
          <ac:chgData name="Dimitar Zahariev" userId="b84e4ebc77879e88" providerId="LiveId" clId="{B64634A8-BBD7-4624-8218-0EC097D8DDA6}" dt="2020-02-13T14:14:37.221" v="9733" actId="20577"/>
          <ac:spMkLst>
            <pc:docMk/>
            <pc:sldMk cId="1909796700" sldId="402"/>
            <ac:spMk id="9" creationId="{00000000-0000-0000-0000-000000000000}"/>
          </ac:spMkLst>
        </pc:spChg>
      </pc:sldChg>
      <pc:sldChg chg="del">
        <pc:chgData name="Dimitar Zahariev" userId="b84e4ebc77879e88" providerId="LiveId" clId="{B64634A8-BBD7-4624-8218-0EC097D8DDA6}" dt="2020-02-11T22:08:03.244" v="167" actId="47"/>
        <pc:sldMkLst>
          <pc:docMk/>
          <pc:sldMk cId="351170972" sldId="566"/>
        </pc:sldMkLst>
      </pc:sldChg>
      <pc:sldChg chg="modSp">
        <pc:chgData name="Dimitar Zahariev" userId="b84e4ebc77879e88" providerId="LiveId" clId="{B64634A8-BBD7-4624-8218-0EC097D8DDA6}" dt="2020-02-11T22:09:26.918" v="266" actId="20577"/>
        <pc:sldMkLst>
          <pc:docMk/>
          <pc:sldMk cId="3602216718" sldId="699"/>
        </pc:sldMkLst>
        <pc:spChg chg="mod">
          <ac:chgData name="Dimitar Zahariev" userId="b84e4ebc77879e88" providerId="LiveId" clId="{B64634A8-BBD7-4624-8218-0EC097D8DDA6}" dt="2020-02-11T22:09:15.331" v="228" actId="20577"/>
          <ac:spMkLst>
            <pc:docMk/>
            <pc:sldMk cId="3602216718" sldId="699"/>
            <ac:spMk id="4" creationId="{BEB5BB41-09D4-4E9F-8C80-EE8709171CB3}"/>
          </ac:spMkLst>
        </pc:spChg>
        <pc:spChg chg="mod">
          <ac:chgData name="Dimitar Zahariev" userId="b84e4ebc77879e88" providerId="LiveId" clId="{B64634A8-BBD7-4624-8218-0EC097D8DDA6}" dt="2020-02-11T22:09:26.918" v="266" actId="20577"/>
          <ac:spMkLst>
            <pc:docMk/>
            <pc:sldMk cId="3602216718" sldId="699"/>
            <ac:spMk id="5" creationId="{11A1BDA3-1568-4FA9-867E-D3CB207F2824}"/>
          </ac:spMkLst>
        </pc:spChg>
      </pc:sldChg>
      <pc:sldChg chg="modSp">
        <pc:chgData name="Dimitar Zahariev" userId="b84e4ebc77879e88" providerId="LiveId" clId="{B64634A8-BBD7-4624-8218-0EC097D8DDA6}" dt="2020-02-11T22:08:40.071" v="197" actId="20577"/>
        <pc:sldMkLst>
          <pc:docMk/>
          <pc:sldMk cId="3208377020" sldId="701"/>
        </pc:sldMkLst>
        <pc:spChg chg="mod">
          <ac:chgData name="Dimitar Zahariev" userId="b84e4ebc77879e88" providerId="LiveId" clId="{B64634A8-BBD7-4624-8218-0EC097D8DDA6}" dt="2020-02-11T22:08:31.063" v="183" actId="20577"/>
          <ac:spMkLst>
            <pc:docMk/>
            <pc:sldMk cId="3208377020" sldId="701"/>
            <ac:spMk id="4" creationId="{BEB5BB41-09D4-4E9F-8C80-EE8709171CB3}"/>
          </ac:spMkLst>
        </pc:spChg>
        <pc:spChg chg="mod">
          <ac:chgData name="Dimitar Zahariev" userId="b84e4ebc77879e88" providerId="LiveId" clId="{B64634A8-BBD7-4624-8218-0EC097D8DDA6}" dt="2020-02-11T22:08:40.071" v="197" actId="20577"/>
          <ac:spMkLst>
            <pc:docMk/>
            <pc:sldMk cId="3208377020" sldId="701"/>
            <ac:spMk id="5" creationId="{11A1BDA3-1568-4FA9-867E-D3CB207F2824}"/>
          </ac:spMkLst>
        </pc:spChg>
      </pc:sldChg>
      <pc:sldChg chg="del">
        <pc:chgData name="Dimitar Zahariev" userId="b84e4ebc77879e88" providerId="LiveId" clId="{B64634A8-BBD7-4624-8218-0EC097D8DDA6}" dt="2020-02-11T22:08:12.850" v="168" actId="47"/>
        <pc:sldMkLst>
          <pc:docMk/>
          <pc:sldMk cId="3317344958" sldId="702"/>
        </pc:sldMkLst>
      </pc:sldChg>
      <pc:sldChg chg="modSp">
        <pc:chgData name="Dimitar Zahariev" userId="b84e4ebc77879e88" providerId="LiveId" clId="{B64634A8-BBD7-4624-8218-0EC097D8DDA6}" dt="2020-02-11T22:09:07.831" v="224" actId="20577"/>
        <pc:sldMkLst>
          <pc:docMk/>
          <pc:sldMk cId="1792130294" sldId="707"/>
        </pc:sldMkLst>
        <pc:spChg chg="mod">
          <ac:chgData name="Dimitar Zahariev" userId="b84e4ebc77879e88" providerId="LiveId" clId="{B64634A8-BBD7-4624-8218-0EC097D8DDA6}" dt="2020-02-11T22:09:02.936" v="210" actId="20577"/>
          <ac:spMkLst>
            <pc:docMk/>
            <pc:sldMk cId="1792130294" sldId="707"/>
            <ac:spMk id="4" creationId="{BEB5BB41-09D4-4E9F-8C80-EE8709171CB3}"/>
          </ac:spMkLst>
        </pc:spChg>
        <pc:spChg chg="mod">
          <ac:chgData name="Dimitar Zahariev" userId="b84e4ebc77879e88" providerId="LiveId" clId="{B64634A8-BBD7-4624-8218-0EC097D8DDA6}" dt="2020-02-11T22:09:07.831" v="224" actId="20577"/>
          <ac:spMkLst>
            <pc:docMk/>
            <pc:sldMk cId="1792130294" sldId="707"/>
            <ac:spMk id="5" creationId="{11A1BDA3-1568-4FA9-867E-D3CB207F2824}"/>
          </ac:spMkLst>
        </pc:spChg>
      </pc:sldChg>
      <pc:sldChg chg="modSp">
        <pc:chgData name="Dimitar Zahariev" userId="b84e4ebc77879e88" providerId="LiveId" clId="{B64634A8-BBD7-4624-8218-0EC097D8DDA6}" dt="2020-02-11T22:09:54.153" v="316" actId="20577"/>
        <pc:sldMkLst>
          <pc:docMk/>
          <pc:sldMk cId="2914857172" sldId="708"/>
        </pc:sldMkLst>
        <pc:spChg chg="mod">
          <ac:chgData name="Dimitar Zahariev" userId="b84e4ebc77879e88" providerId="LiveId" clId="{B64634A8-BBD7-4624-8218-0EC097D8DDA6}" dt="2020-02-11T22:09:36.868" v="279" actId="20577"/>
          <ac:spMkLst>
            <pc:docMk/>
            <pc:sldMk cId="2914857172" sldId="708"/>
            <ac:spMk id="4" creationId="{BEB5BB41-09D4-4E9F-8C80-EE8709171CB3}"/>
          </ac:spMkLst>
        </pc:spChg>
        <pc:spChg chg="mod">
          <ac:chgData name="Dimitar Zahariev" userId="b84e4ebc77879e88" providerId="LiveId" clId="{B64634A8-BBD7-4624-8218-0EC097D8DDA6}" dt="2020-02-11T22:09:54.153" v="316" actId="20577"/>
          <ac:spMkLst>
            <pc:docMk/>
            <pc:sldMk cId="2914857172" sldId="708"/>
            <ac:spMk id="5" creationId="{11A1BDA3-1568-4FA9-867E-D3CB207F2824}"/>
          </ac:spMkLst>
        </pc:spChg>
      </pc:sldChg>
      <pc:sldChg chg="modSp">
        <pc:chgData name="Dimitar Zahariev" userId="b84e4ebc77879e88" providerId="LiveId" clId="{B64634A8-BBD7-4624-8218-0EC097D8DDA6}" dt="2020-02-11T22:10:08.213" v="354" actId="20577"/>
        <pc:sldMkLst>
          <pc:docMk/>
          <pc:sldMk cId="1177571149" sldId="714"/>
        </pc:sldMkLst>
        <pc:spChg chg="mod">
          <ac:chgData name="Dimitar Zahariev" userId="b84e4ebc77879e88" providerId="LiveId" clId="{B64634A8-BBD7-4624-8218-0EC097D8DDA6}" dt="2020-02-11T22:10:00.298" v="327" actId="20577"/>
          <ac:spMkLst>
            <pc:docMk/>
            <pc:sldMk cId="1177571149" sldId="714"/>
            <ac:spMk id="4" creationId="{BEB5BB41-09D4-4E9F-8C80-EE8709171CB3}"/>
          </ac:spMkLst>
        </pc:spChg>
        <pc:spChg chg="mod">
          <ac:chgData name="Dimitar Zahariev" userId="b84e4ebc77879e88" providerId="LiveId" clId="{B64634A8-BBD7-4624-8218-0EC097D8DDA6}" dt="2020-02-11T22:10:08.213" v="354" actId="20577"/>
          <ac:spMkLst>
            <pc:docMk/>
            <pc:sldMk cId="1177571149" sldId="714"/>
            <ac:spMk id="5" creationId="{11A1BDA3-1568-4FA9-867E-D3CB207F2824}"/>
          </ac:spMkLst>
        </pc:spChg>
      </pc:sldChg>
      <pc:sldChg chg="addSp delSp modSp delAnim modAnim">
        <pc:chgData name="Dimitar Zahariev" userId="b84e4ebc77879e88" providerId="LiveId" clId="{B64634A8-BBD7-4624-8218-0EC097D8DDA6}" dt="2020-02-13T13:56:35.453" v="9529" actId="113"/>
        <pc:sldMkLst>
          <pc:docMk/>
          <pc:sldMk cId="3983174900" sldId="755"/>
        </pc:sldMkLst>
        <pc:spChg chg="add mod">
          <ac:chgData name="Dimitar Zahariev" userId="b84e4ebc77879e88" providerId="LiveId" clId="{B64634A8-BBD7-4624-8218-0EC097D8DDA6}" dt="2020-02-13T13:54:58.087" v="9490" actId="1076"/>
          <ac:spMkLst>
            <pc:docMk/>
            <pc:sldMk cId="3983174900" sldId="755"/>
            <ac:spMk id="2" creationId="{CDAEB37C-C4EF-4985-9BEC-290288ED855F}"/>
          </ac:spMkLst>
        </pc:spChg>
        <pc:spChg chg="add mod">
          <ac:chgData name="Dimitar Zahariev" userId="b84e4ebc77879e88" providerId="LiveId" clId="{B64634A8-BBD7-4624-8218-0EC097D8DDA6}" dt="2020-02-13T13:56:29.837" v="9525" actId="113"/>
          <ac:spMkLst>
            <pc:docMk/>
            <pc:sldMk cId="3983174900" sldId="755"/>
            <ac:spMk id="3" creationId="{2F4D1BB7-FD13-4C6B-B8E5-746B37792668}"/>
          </ac:spMkLst>
        </pc:spChg>
        <pc:spChg chg="mod">
          <ac:chgData name="Dimitar Zahariev" userId="b84e4ebc77879e88" providerId="LiveId" clId="{B64634A8-BBD7-4624-8218-0EC097D8DDA6}" dt="2020-02-12T06:08:12.442" v="406" actId="20577"/>
          <ac:spMkLst>
            <pc:docMk/>
            <pc:sldMk cId="3983174900" sldId="755"/>
            <ac:spMk id="4" creationId="{D7702113-46B5-44FF-AE34-AED42A801FFF}"/>
          </ac:spMkLst>
        </pc:spChg>
        <pc:spChg chg="mod">
          <ac:chgData name="Dimitar Zahariev" userId="b84e4ebc77879e88" providerId="LiveId" clId="{B64634A8-BBD7-4624-8218-0EC097D8DDA6}" dt="2020-02-13T13:56:35.453" v="9529" actId="113"/>
          <ac:spMkLst>
            <pc:docMk/>
            <pc:sldMk cId="3983174900" sldId="755"/>
            <ac:spMk id="5" creationId="{25D4DC16-7C8F-4647-B097-E39063E1F4FD}"/>
          </ac:spMkLst>
        </pc:spChg>
        <pc:spChg chg="del">
          <ac:chgData name="Dimitar Zahariev" userId="b84e4ebc77879e88" providerId="LiveId" clId="{B64634A8-BBD7-4624-8218-0EC097D8DDA6}" dt="2020-02-13T13:55:56.266" v="9507" actId="478"/>
          <ac:spMkLst>
            <pc:docMk/>
            <pc:sldMk cId="3983174900" sldId="755"/>
            <ac:spMk id="6" creationId="{391F2308-E957-40BB-A6ED-5D70B38DD10A}"/>
          </ac:spMkLst>
        </pc:spChg>
        <pc:spChg chg="add mod">
          <ac:chgData name="Dimitar Zahariev" userId="b84e4ebc77879e88" providerId="LiveId" clId="{B64634A8-BBD7-4624-8218-0EC097D8DDA6}" dt="2020-02-13T13:55:19.316" v="9502" actId="1076"/>
          <ac:spMkLst>
            <pc:docMk/>
            <pc:sldMk cId="3983174900" sldId="755"/>
            <ac:spMk id="7" creationId="{BEF5E644-07D3-40B3-A247-17458CBB7307}"/>
          </ac:spMkLst>
        </pc:spChg>
        <pc:spChg chg="add mod">
          <ac:chgData name="Dimitar Zahariev" userId="b84e4ebc77879e88" providerId="LiveId" clId="{B64634A8-BBD7-4624-8218-0EC097D8DDA6}" dt="2020-02-13T13:55:42.602" v="9505" actId="1076"/>
          <ac:spMkLst>
            <pc:docMk/>
            <pc:sldMk cId="3983174900" sldId="755"/>
            <ac:spMk id="8" creationId="{14B689F0-F875-4D75-B5BE-6057CAE2A371}"/>
          </ac:spMkLst>
        </pc:spChg>
      </pc:sldChg>
      <pc:sldChg chg="del">
        <pc:chgData name="Dimitar Zahariev" userId="b84e4ebc77879e88" providerId="LiveId" clId="{B64634A8-BBD7-4624-8218-0EC097D8DDA6}" dt="2020-02-11T22:08:12.850" v="168" actId="47"/>
        <pc:sldMkLst>
          <pc:docMk/>
          <pc:sldMk cId="352851639" sldId="760"/>
        </pc:sldMkLst>
      </pc:sldChg>
      <pc:sldChg chg="del">
        <pc:chgData name="Dimitar Zahariev" userId="b84e4ebc77879e88" providerId="LiveId" clId="{B64634A8-BBD7-4624-8218-0EC097D8DDA6}" dt="2020-02-11T22:08:12.850" v="168" actId="47"/>
        <pc:sldMkLst>
          <pc:docMk/>
          <pc:sldMk cId="2237726109" sldId="761"/>
        </pc:sldMkLst>
      </pc:sldChg>
      <pc:sldChg chg="del">
        <pc:chgData name="Dimitar Zahariev" userId="b84e4ebc77879e88" providerId="LiveId" clId="{B64634A8-BBD7-4624-8218-0EC097D8DDA6}" dt="2020-02-11T22:08:12.850" v="168" actId="47"/>
        <pc:sldMkLst>
          <pc:docMk/>
          <pc:sldMk cId="3243065401" sldId="763"/>
        </pc:sldMkLst>
      </pc:sldChg>
      <pc:sldChg chg="del">
        <pc:chgData name="Dimitar Zahariev" userId="b84e4ebc77879e88" providerId="LiveId" clId="{B64634A8-BBD7-4624-8218-0EC097D8DDA6}" dt="2020-02-11T22:08:12.850" v="168" actId="47"/>
        <pc:sldMkLst>
          <pc:docMk/>
          <pc:sldMk cId="2964688222" sldId="764"/>
        </pc:sldMkLst>
      </pc:sldChg>
      <pc:sldChg chg="del">
        <pc:chgData name="Dimitar Zahariev" userId="b84e4ebc77879e88" providerId="LiveId" clId="{B64634A8-BBD7-4624-8218-0EC097D8DDA6}" dt="2020-02-11T22:08:12.850" v="168" actId="47"/>
        <pc:sldMkLst>
          <pc:docMk/>
          <pc:sldMk cId="3006524077" sldId="766"/>
        </pc:sldMkLst>
      </pc:sldChg>
      <pc:sldChg chg="del">
        <pc:chgData name="Dimitar Zahariev" userId="b84e4ebc77879e88" providerId="LiveId" clId="{B64634A8-BBD7-4624-8218-0EC097D8DDA6}" dt="2020-02-11T22:08:12.850" v="168" actId="47"/>
        <pc:sldMkLst>
          <pc:docMk/>
          <pc:sldMk cId="236759615" sldId="768"/>
        </pc:sldMkLst>
      </pc:sldChg>
      <pc:sldChg chg="del">
        <pc:chgData name="Dimitar Zahariev" userId="b84e4ebc77879e88" providerId="LiveId" clId="{B64634A8-BBD7-4624-8218-0EC097D8DDA6}" dt="2020-02-11T22:08:12.850" v="168" actId="47"/>
        <pc:sldMkLst>
          <pc:docMk/>
          <pc:sldMk cId="4048332883" sldId="769"/>
        </pc:sldMkLst>
      </pc:sldChg>
      <pc:sldChg chg="del">
        <pc:chgData name="Dimitar Zahariev" userId="b84e4ebc77879e88" providerId="LiveId" clId="{B64634A8-BBD7-4624-8218-0EC097D8DDA6}" dt="2020-02-11T22:08:12.850" v="168" actId="47"/>
        <pc:sldMkLst>
          <pc:docMk/>
          <pc:sldMk cId="1174585664" sldId="770"/>
        </pc:sldMkLst>
      </pc:sldChg>
      <pc:sldChg chg="del">
        <pc:chgData name="Dimitar Zahariev" userId="b84e4ebc77879e88" providerId="LiveId" clId="{B64634A8-BBD7-4624-8218-0EC097D8DDA6}" dt="2020-02-11T22:08:03.244" v="167" actId="47"/>
        <pc:sldMkLst>
          <pc:docMk/>
          <pc:sldMk cId="2999030687" sldId="771"/>
        </pc:sldMkLst>
      </pc:sldChg>
      <pc:sldChg chg="del">
        <pc:chgData name="Dimitar Zahariev" userId="b84e4ebc77879e88" providerId="LiveId" clId="{B64634A8-BBD7-4624-8218-0EC097D8DDA6}" dt="2020-02-11T22:08:03.244" v="167" actId="47"/>
        <pc:sldMkLst>
          <pc:docMk/>
          <pc:sldMk cId="288568412" sldId="772"/>
        </pc:sldMkLst>
      </pc:sldChg>
      <pc:sldChg chg="del">
        <pc:chgData name="Dimitar Zahariev" userId="b84e4ebc77879e88" providerId="LiveId" clId="{B64634A8-BBD7-4624-8218-0EC097D8DDA6}" dt="2020-02-11T22:08:03.244" v="167" actId="47"/>
        <pc:sldMkLst>
          <pc:docMk/>
          <pc:sldMk cId="4269005249" sldId="773"/>
        </pc:sldMkLst>
      </pc:sldChg>
      <pc:sldChg chg="del">
        <pc:chgData name="Dimitar Zahariev" userId="b84e4ebc77879e88" providerId="LiveId" clId="{B64634A8-BBD7-4624-8218-0EC097D8DDA6}" dt="2020-02-11T22:08:03.244" v="167" actId="47"/>
        <pc:sldMkLst>
          <pc:docMk/>
          <pc:sldMk cId="2522984265" sldId="774"/>
        </pc:sldMkLst>
      </pc:sldChg>
      <pc:sldChg chg="del">
        <pc:chgData name="Dimitar Zahariev" userId="b84e4ebc77879e88" providerId="LiveId" clId="{B64634A8-BBD7-4624-8218-0EC097D8DDA6}" dt="2020-02-11T22:08:12.850" v="168" actId="47"/>
        <pc:sldMkLst>
          <pc:docMk/>
          <pc:sldMk cId="3358448763" sldId="775"/>
        </pc:sldMkLst>
      </pc:sldChg>
      <pc:sldChg chg="del">
        <pc:chgData name="Dimitar Zahariev" userId="b84e4ebc77879e88" providerId="LiveId" clId="{B64634A8-BBD7-4624-8218-0EC097D8DDA6}" dt="2020-02-11T22:08:03.244" v="167" actId="47"/>
        <pc:sldMkLst>
          <pc:docMk/>
          <pc:sldMk cId="739991955" sldId="776"/>
        </pc:sldMkLst>
      </pc:sldChg>
      <pc:sldChg chg="del">
        <pc:chgData name="Dimitar Zahariev" userId="b84e4ebc77879e88" providerId="LiveId" clId="{B64634A8-BBD7-4624-8218-0EC097D8DDA6}" dt="2020-02-11T22:08:03.244" v="167" actId="47"/>
        <pc:sldMkLst>
          <pc:docMk/>
          <pc:sldMk cId="3303753961" sldId="777"/>
        </pc:sldMkLst>
      </pc:sldChg>
      <pc:sldChg chg="del">
        <pc:chgData name="Dimitar Zahariev" userId="b84e4ebc77879e88" providerId="LiveId" clId="{B64634A8-BBD7-4624-8218-0EC097D8DDA6}" dt="2020-02-11T22:08:03.244" v="167" actId="47"/>
        <pc:sldMkLst>
          <pc:docMk/>
          <pc:sldMk cId="1201238121" sldId="778"/>
        </pc:sldMkLst>
      </pc:sldChg>
      <pc:sldChg chg="del">
        <pc:chgData name="Dimitar Zahariev" userId="b84e4ebc77879e88" providerId="LiveId" clId="{B64634A8-BBD7-4624-8218-0EC097D8DDA6}" dt="2020-02-11T22:08:03.244" v="167" actId="47"/>
        <pc:sldMkLst>
          <pc:docMk/>
          <pc:sldMk cId="796399548" sldId="779"/>
        </pc:sldMkLst>
      </pc:sldChg>
      <pc:sldChg chg="del">
        <pc:chgData name="Dimitar Zahariev" userId="b84e4ebc77879e88" providerId="LiveId" clId="{B64634A8-BBD7-4624-8218-0EC097D8DDA6}" dt="2020-02-11T22:08:03.244" v="167" actId="47"/>
        <pc:sldMkLst>
          <pc:docMk/>
          <pc:sldMk cId="1438852178" sldId="780"/>
        </pc:sldMkLst>
      </pc:sldChg>
      <pc:sldChg chg="del">
        <pc:chgData name="Dimitar Zahariev" userId="b84e4ebc77879e88" providerId="LiveId" clId="{B64634A8-BBD7-4624-8218-0EC097D8DDA6}" dt="2020-02-11T22:08:12.850" v="168" actId="47"/>
        <pc:sldMkLst>
          <pc:docMk/>
          <pc:sldMk cId="2692976803" sldId="790"/>
        </pc:sldMkLst>
      </pc:sldChg>
      <pc:sldChg chg="del">
        <pc:chgData name="Dimitar Zahariev" userId="b84e4ebc77879e88" providerId="LiveId" clId="{B64634A8-BBD7-4624-8218-0EC097D8DDA6}" dt="2020-02-11T22:08:12.850" v="168" actId="47"/>
        <pc:sldMkLst>
          <pc:docMk/>
          <pc:sldMk cId="430942288" sldId="792"/>
        </pc:sldMkLst>
      </pc:sldChg>
      <pc:sldChg chg="del">
        <pc:chgData name="Dimitar Zahariev" userId="b84e4ebc77879e88" providerId="LiveId" clId="{B64634A8-BBD7-4624-8218-0EC097D8DDA6}" dt="2020-02-11T22:08:12.850" v="168" actId="47"/>
        <pc:sldMkLst>
          <pc:docMk/>
          <pc:sldMk cId="266890923" sldId="793"/>
        </pc:sldMkLst>
      </pc:sldChg>
      <pc:sldChg chg="del">
        <pc:chgData name="Dimitar Zahariev" userId="b84e4ebc77879e88" providerId="LiveId" clId="{B64634A8-BBD7-4624-8218-0EC097D8DDA6}" dt="2020-02-11T22:08:03.244" v="167" actId="47"/>
        <pc:sldMkLst>
          <pc:docMk/>
          <pc:sldMk cId="1349719697" sldId="794"/>
        </pc:sldMkLst>
      </pc:sldChg>
      <pc:sldChg chg="del">
        <pc:chgData name="Dimitar Zahariev" userId="b84e4ebc77879e88" providerId="LiveId" clId="{B64634A8-BBD7-4624-8218-0EC097D8DDA6}" dt="2020-02-11T22:08:03.244" v="167" actId="47"/>
        <pc:sldMkLst>
          <pc:docMk/>
          <pc:sldMk cId="2250947689" sldId="795"/>
        </pc:sldMkLst>
      </pc:sldChg>
      <pc:sldChg chg="del">
        <pc:chgData name="Dimitar Zahariev" userId="b84e4ebc77879e88" providerId="LiveId" clId="{B64634A8-BBD7-4624-8218-0EC097D8DDA6}" dt="2020-02-11T22:08:03.244" v="167" actId="47"/>
        <pc:sldMkLst>
          <pc:docMk/>
          <pc:sldMk cId="697039922" sldId="796"/>
        </pc:sldMkLst>
      </pc:sldChg>
      <pc:sldChg chg="modSp modAnim">
        <pc:chgData name="Dimitar Zahariev" userId="b84e4ebc77879e88" providerId="LiveId" clId="{B64634A8-BBD7-4624-8218-0EC097D8DDA6}" dt="2020-02-12T06:07:49.482" v="390" actId="20577"/>
        <pc:sldMkLst>
          <pc:docMk/>
          <pc:sldMk cId="886958805" sldId="948"/>
        </pc:sldMkLst>
        <pc:spChg chg="mod">
          <ac:chgData name="Dimitar Zahariev" userId="b84e4ebc77879e88" providerId="LiveId" clId="{B64634A8-BBD7-4624-8218-0EC097D8DDA6}" dt="2020-02-12T06:07:49.482" v="390" actId="20577"/>
          <ac:spMkLst>
            <pc:docMk/>
            <pc:sldMk cId="886958805" sldId="948"/>
            <ac:spMk id="444419" creationId="{00000000-0000-0000-0000-000000000000}"/>
          </ac:spMkLst>
        </pc:spChg>
      </pc:sldChg>
      <pc:sldChg chg="modSp add">
        <pc:chgData name="Dimitar Zahariev" userId="b84e4ebc77879e88" providerId="LiveId" clId="{B64634A8-BBD7-4624-8218-0EC097D8DDA6}" dt="2020-02-11T22:07:13.323" v="159" actId="20577"/>
        <pc:sldMkLst>
          <pc:docMk/>
          <pc:sldMk cId="795649551" sldId="949"/>
        </pc:sldMkLst>
        <pc:spChg chg="mod">
          <ac:chgData name="Dimitar Zahariev" userId="b84e4ebc77879e88" providerId="LiveId" clId="{B64634A8-BBD7-4624-8218-0EC097D8DDA6}" dt="2020-02-11T22:06:35.061" v="106" actId="20577"/>
          <ac:spMkLst>
            <pc:docMk/>
            <pc:sldMk cId="795649551" sldId="949"/>
            <ac:spMk id="4" creationId="{BEB5BB41-09D4-4E9F-8C80-EE8709171CB3}"/>
          </ac:spMkLst>
        </pc:spChg>
        <pc:spChg chg="mod">
          <ac:chgData name="Dimitar Zahariev" userId="b84e4ebc77879e88" providerId="LiveId" clId="{B64634A8-BBD7-4624-8218-0EC097D8DDA6}" dt="2020-02-11T22:07:13.323" v="159" actId="20577"/>
          <ac:spMkLst>
            <pc:docMk/>
            <pc:sldMk cId="795649551" sldId="949"/>
            <ac:spMk id="5" creationId="{11A1BDA3-1568-4FA9-867E-D3CB207F2824}"/>
          </ac:spMkLst>
        </pc:spChg>
      </pc:sldChg>
      <pc:sldChg chg="modSp add modAnim">
        <pc:chgData name="Dimitar Zahariev" userId="b84e4ebc77879e88" providerId="LiveId" clId="{B64634A8-BBD7-4624-8218-0EC097D8DDA6}" dt="2020-02-12T12:30:29.535" v="2788" actId="20577"/>
        <pc:sldMkLst>
          <pc:docMk/>
          <pc:sldMk cId="1083749923" sldId="950"/>
        </pc:sldMkLst>
        <pc:spChg chg="mod">
          <ac:chgData name="Dimitar Zahariev" userId="b84e4ebc77879e88" providerId="LiveId" clId="{B64634A8-BBD7-4624-8218-0EC097D8DDA6}" dt="2020-02-12T06:08:57.408" v="464" actId="20577"/>
          <ac:spMkLst>
            <pc:docMk/>
            <pc:sldMk cId="1083749923" sldId="950"/>
            <ac:spMk id="4" creationId="{D7702113-46B5-44FF-AE34-AED42A801FFF}"/>
          </ac:spMkLst>
        </pc:spChg>
        <pc:spChg chg="mod">
          <ac:chgData name="Dimitar Zahariev" userId="b84e4ebc77879e88" providerId="LiveId" clId="{B64634A8-BBD7-4624-8218-0EC097D8DDA6}" dt="2020-02-12T12:30:29.535" v="2788" actId="20577"/>
          <ac:spMkLst>
            <pc:docMk/>
            <pc:sldMk cId="1083749923" sldId="950"/>
            <ac:spMk id="5" creationId="{25D4DC16-7C8F-4647-B097-E39063E1F4FD}"/>
          </ac:spMkLst>
        </pc:spChg>
      </pc:sldChg>
      <pc:sldChg chg="delSp modSp add delAnim modAnim">
        <pc:chgData name="Dimitar Zahariev" userId="b84e4ebc77879e88" providerId="LiveId" clId="{B64634A8-BBD7-4624-8218-0EC097D8DDA6}" dt="2020-02-13T14:01:57.941" v="9624" actId="478"/>
        <pc:sldMkLst>
          <pc:docMk/>
          <pc:sldMk cId="2826422501" sldId="951"/>
        </pc:sldMkLst>
        <pc:spChg chg="mod">
          <ac:chgData name="Dimitar Zahariev" userId="b84e4ebc77879e88" providerId="LiveId" clId="{B64634A8-BBD7-4624-8218-0EC097D8DDA6}" dt="2020-02-12T14:36:32.798" v="7969" actId="20577"/>
          <ac:spMkLst>
            <pc:docMk/>
            <pc:sldMk cId="2826422501" sldId="951"/>
            <ac:spMk id="4" creationId="{D7702113-46B5-44FF-AE34-AED42A801FFF}"/>
          </ac:spMkLst>
        </pc:spChg>
        <pc:spChg chg="mod">
          <ac:chgData name="Dimitar Zahariev" userId="b84e4ebc77879e88" providerId="LiveId" clId="{B64634A8-BBD7-4624-8218-0EC097D8DDA6}" dt="2020-02-12T14:58:47.005" v="8441" actId="20577"/>
          <ac:spMkLst>
            <pc:docMk/>
            <pc:sldMk cId="2826422501" sldId="951"/>
            <ac:spMk id="5" creationId="{25D4DC16-7C8F-4647-B097-E39063E1F4FD}"/>
          </ac:spMkLst>
        </pc:spChg>
        <pc:spChg chg="del">
          <ac:chgData name="Dimitar Zahariev" userId="b84e4ebc77879e88" providerId="LiveId" clId="{B64634A8-BBD7-4624-8218-0EC097D8DDA6}" dt="2020-02-13T14:01:57.941" v="9624" actId="478"/>
          <ac:spMkLst>
            <pc:docMk/>
            <pc:sldMk cId="2826422501" sldId="951"/>
            <ac:spMk id="6" creationId="{391F2308-E957-40BB-A6ED-5D70B38DD10A}"/>
          </ac:spMkLst>
        </pc:spChg>
      </pc:sldChg>
      <pc:sldChg chg="delSp add delAnim">
        <pc:chgData name="Dimitar Zahariev" userId="b84e4ebc77879e88" providerId="LiveId" clId="{B64634A8-BBD7-4624-8218-0EC097D8DDA6}" dt="2020-02-13T14:05:18.261" v="9703" actId="478"/>
        <pc:sldMkLst>
          <pc:docMk/>
          <pc:sldMk cId="3935165990" sldId="952"/>
        </pc:sldMkLst>
        <pc:spChg chg="del">
          <ac:chgData name="Dimitar Zahariev" userId="b84e4ebc77879e88" providerId="LiveId" clId="{B64634A8-BBD7-4624-8218-0EC097D8DDA6}" dt="2020-02-13T14:05:18.261" v="9703" actId="478"/>
          <ac:spMkLst>
            <pc:docMk/>
            <pc:sldMk cId="3935165990" sldId="952"/>
            <ac:spMk id="6" creationId="{391F2308-E957-40BB-A6ED-5D70B38DD10A}"/>
          </ac:spMkLst>
        </pc:spChg>
      </pc:sldChg>
      <pc:sldChg chg="delSp modSp add delAnim modAnim">
        <pc:chgData name="Dimitar Zahariev" userId="b84e4ebc77879e88" providerId="LiveId" clId="{B64634A8-BBD7-4624-8218-0EC097D8DDA6}" dt="2020-02-12T08:53:18.905" v="1365"/>
        <pc:sldMkLst>
          <pc:docMk/>
          <pc:sldMk cId="1563744364" sldId="953"/>
        </pc:sldMkLst>
        <pc:spChg chg="mod">
          <ac:chgData name="Dimitar Zahariev" userId="b84e4ebc77879e88" providerId="LiveId" clId="{B64634A8-BBD7-4624-8218-0EC097D8DDA6}" dt="2020-02-12T08:43:21.909" v="915" actId="20577"/>
          <ac:spMkLst>
            <pc:docMk/>
            <pc:sldMk cId="1563744364" sldId="953"/>
            <ac:spMk id="4" creationId="{D7702113-46B5-44FF-AE34-AED42A801FFF}"/>
          </ac:spMkLst>
        </pc:spChg>
        <pc:spChg chg="mod">
          <ac:chgData name="Dimitar Zahariev" userId="b84e4ebc77879e88" providerId="LiveId" clId="{B64634A8-BBD7-4624-8218-0EC097D8DDA6}" dt="2020-02-12T08:52:36.660" v="1348" actId="113"/>
          <ac:spMkLst>
            <pc:docMk/>
            <pc:sldMk cId="1563744364" sldId="953"/>
            <ac:spMk id="5" creationId="{25D4DC16-7C8F-4647-B097-E39063E1F4FD}"/>
          </ac:spMkLst>
        </pc:spChg>
        <pc:spChg chg="del">
          <ac:chgData name="Dimitar Zahariev" userId="b84e4ebc77879e88" providerId="LiveId" clId="{B64634A8-BBD7-4624-8218-0EC097D8DDA6}" dt="2020-02-12T08:53:13.659" v="1363" actId="478"/>
          <ac:spMkLst>
            <pc:docMk/>
            <pc:sldMk cId="1563744364" sldId="953"/>
            <ac:spMk id="6" creationId="{391F2308-E957-40BB-A6ED-5D70B38DD10A}"/>
          </ac:spMkLst>
        </pc:spChg>
      </pc:sldChg>
      <pc:sldChg chg="modSp add modAnim">
        <pc:chgData name="Dimitar Zahariev" userId="b84e4ebc77879e88" providerId="LiveId" clId="{B64634A8-BBD7-4624-8218-0EC097D8DDA6}" dt="2020-02-13T14:06:18.682" v="9725"/>
        <pc:sldMkLst>
          <pc:docMk/>
          <pc:sldMk cId="3026177906" sldId="954"/>
        </pc:sldMkLst>
        <pc:spChg chg="mod">
          <ac:chgData name="Dimitar Zahariev" userId="b84e4ebc77879e88" providerId="LiveId" clId="{B64634A8-BBD7-4624-8218-0EC097D8DDA6}" dt="2020-02-12T06:08:29.346" v="443" actId="20577"/>
          <ac:spMkLst>
            <pc:docMk/>
            <pc:sldMk cId="3026177906" sldId="954"/>
            <ac:spMk id="4" creationId="{D7702113-46B5-44FF-AE34-AED42A801FFF}"/>
          </ac:spMkLst>
        </pc:spChg>
        <pc:spChg chg="mod">
          <ac:chgData name="Dimitar Zahariev" userId="b84e4ebc77879e88" providerId="LiveId" clId="{B64634A8-BBD7-4624-8218-0EC097D8DDA6}" dt="2020-02-13T13:57:06.426" v="9532" actId="113"/>
          <ac:spMkLst>
            <pc:docMk/>
            <pc:sldMk cId="3026177906" sldId="954"/>
            <ac:spMk id="5" creationId="{25D4DC16-7C8F-4647-B097-E39063E1F4FD}"/>
          </ac:spMkLst>
        </pc:spChg>
        <pc:spChg chg="mod">
          <ac:chgData name="Dimitar Zahariev" userId="b84e4ebc77879e88" providerId="LiveId" clId="{B64634A8-BBD7-4624-8218-0EC097D8DDA6}" dt="2020-02-12T10:13:39.661" v="2335"/>
          <ac:spMkLst>
            <pc:docMk/>
            <pc:sldMk cId="3026177906" sldId="954"/>
            <ac:spMk id="6" creationId="{391F2308-E957-40BB-A6ED-5D70B38DD10A}"/>
          </ac:spMkLst>
        </pc:spChg>
      </pc:sldChg>
      <pc:sldChg chg="addSp delSp modSp add delAnim modAnim">
        <pc:chgData name="Dimitar Zahariev" userId="b84e4ebc77879e88" providerId="LiveId" clId="{B64634A8-BBD7-4624-8218-0EC097D8DDA6}" dt="2020-02-12T09:14:23.423" v="1755"/>
        <pc:sldMkLst>
          <pc:docMk/>
          <pc:sldMk cId="1950424710" sldId="955"/>
        </pc:sldMkLst>
        <pc:spChg chg="add mod">
          <ac:chgData name="Dimitar Zahariev" userId="b84e4ebc77879e88" providerId="LiveId" clId="{B64634A8-BBD7-4624-8218-0EC097D8DDA6}" dt="2020-02-12T09:14:10.941" v="1752" actId="1076"/>
          <ac:spMkLst>
            <pc:docMk/>
            <pc:sldMk cId="1950424710" sldId="955"/>
            <ac:spMk id="2" creationId="{A127BD93-70CF-4BDF-9D8D-D8540E5AEEF9}"/>
          </ac:spMkLst>
        </pc:spChg>
        <pc:spChg chg="add mod">
          <ac:chgData name="Dimitar Zahariev" userId="b84e4ebc77879e88" providerId="LiveId" clId="{B64634A8-BBD7-4624-8218-0EC097D8DDA6}" dt="2020-02-12T09:14:15.086" v="1753" actId="1076"/>
          <ac:spMkLst>
            <pc:docMk/>
            <pc:sldMk cId="1950424710" sldId="955"/>
            <ac:spMk id="3" creationId="{F4D335D4-433D-476A-8B84-708221267FC8}"/>
          </ac:spMkLst>
        </pc:spChg>
        <pc:spChg chg="mod">
          <ac:chgData name="Dimitar Zahariev" userId="b84e4ebc77879e88" providerId="LiveId" clId="{B64634A8-BBD7-4624-8218-0EC097D8DDA6}" dt="2020-02-12T06:08:36.063" v="450" actId="20577"/>
          <ac:spMkLst>
            <pc:docMk/>
            <pc:sldMk cId="1950424710" sldId="955"/>
            <ac:spMk id="4" creationId="{D7702113-46B5-44FF-AE34-AED42A801FFF}"/>
          </ac:spMkLst>
        </pc:spChg>
        <pc:spChg chg="mod">
          <ac:chgData name="Dimitar Zahariev" userId="b84e4ebc77879e88" providerId="LiveId" clId="{B64634A8-BBD7-4624-8218-0EC097D8DDA6}" dt="2020-02-12T09:12:27.773" v="1628" actId="20577"/>
          <ac:spMkLst>
            <pc:docMk/>
            <pc:sldMk cId="1950424710" sldId="955"/>
            <ac:spMk id="5" creationId="{25D4DC16-7C8F-4647-B097-E39063E1F4FD}"/>
          </ac:spMkLst>
        </pc:spChg>
        <pc:spChg chg="del">
          <ac:chgData name="Dimitar Zahariev" userId="b84e4ebc77879e88" providerId="LiveId" clId="{B64634A8-BBD7-4624-8218-0EC097D8DDA6}" dt="2020-02-12T09:11:52.875" v="1606" actId="478"/>
          <ac:spMkLst>
            <pc:docMk/>
            <pc:sldMk cId="1950424710" sldId="955"/>
            <ac:spMk id="6" creationId="{391F2308-E957-40BB-A6ED-5D70B38DD10A}"/>
          </ac:spMkLst>
        </pc:spChg>
      </pc:sldChg>
      <pc:sldChg chg="addSp delSp modSp add delAnim modAnim">
        <pc:chgData name="Dimitar Zahariev" userId="b84e4ebc77879e88" providerId="LiveId" clId="{B64634A8-BBD7-4624-8218-0EC097D8DDA6}" dt="2020-02-13T13:57:56.671" v="9553"/>
        <pc:sldMkLst>
          <pc:docMk/>
          <pc:sldMk cId="580695061" sldId="956"/>
        </pc:sldMkLst>
        <pc:spChg chg="mod">
          <ac:chgData name="Dimitar Zahariev" userId="b84e4ebc77879e88" providerId="LiveId" clId="{B64634A8-BBD7-4624-8218-0EC097D8DDA6}" dt="2020-02-12T12:31:07.239" v="2801" actId="20577"/>
          <ac:spMkLst>
            <pc:docMk/>
            <pc:sldMk cId="580695061" sldId="956"/>
            <ac:spMk id="4" creationId="{D7702113-46B5-44FF-AE34-AED42A801FFF}"/>
          </ac:spMkLst>
        </pc:spChg>
        <pc:spChg chg="mod">
          <ac:chgData name="Dimitar Zahariev" userId="b84e4ebc77879e88" providerId="LiveId" clId="{B64634A8-BBD7-4624-8218-0EC097D8DDA6}" dt="2020-02-12T12:37:05.823" v="3210"/>
          <ac:spMkLst>
            <pc:docMk/>
            <pc:sldMk cId="580695061" sldId="956"/>
            <ac:spMk id="5" creationId="{25D4DC16-7C8F-4647-B097-E39063E1F4FD}"/>
          </ac:spMkLst>
        </pc:spChg>
        <pc:spChg chg="del">
          <ac:chgData name="Dimitar Zahariev" userId="b84e4ebc77879e88" providerId="LiveId" clId="{B64634A8-BBD7-4624-8218-0EC097D8DDA6}" dt="2020-02-12T12:37:08.214" v="3211" actId="478"/>
          <ac:spMkLst>
            <pc:docMk/>
            <pc:sldMk cId="580695061" sldId="956"/>
            <ac:spMk id="6" creationId="{391F2308-E957-40BB-A6ED-5D70B38DD10A}"/>
          </ac:spMkLst>
        </pc:spChg>
        <pc:spChg chg="add mod">
          <ac:chgData name="Dimitar Zahariev" userId="b84e4ebc77879e88" providerId="LiveId" clId="{B64634A8-BBD7-4624-8218-0EC097D8DDA6}" dt="2020-02-12T12:37:56.555" v="3256" actId="20577"/>
          <ac:spMkLst>
            <pc:docMk/>
            <pc:sldMk cId="580695061" sldId="956"/>
            <ac:spMk id="7" creationId="{40572858-F519-49C7-B591-49C58A2BEE85}"/>
          </ac:spMkLst>
        </pc:spChg>
        <pc:spChg chg="add mod">
          <ac:chgData name="Dimitar Zahariev" userId="b84e4ebc77879e88" providerId="LiveId" clId="{B64634A8-BBD7-4624-8218-0EC097D8DDA6}" dt="2020-02-12T12:38:21.581" v="3279" actId="20577"/>
          <ac:spMkLst>
            <pc:docMk/>
            <pc:sldMk cId="580695061" sldId="956"/>
            <ac:spMk id="8" creationId="{6528D4F3-93A8-474D-AC1B-0531117D1761}"/>
          </ac:spMkLst>
        </pc:spChg>
      </pc:sldChg>
      <pc:sldChg chg="delSp modSp add delAnim modAnim">
        <pc:chgData name="Dimitar Zahariev" userId="b84e4ebc77879e88" providerId="LiveId" clId="{B64634A8-BBD7-4624-8218-0EC097D8DDA6}" dt="2020-02-12T13:09:19.893" v="4526" actId="478"/>
        <pc:sldMkLst>
          <pc:docMk/>
          <pc:sldMk cId="2373795926" sldId="957"/>
        </pc:sldMkLst>
        <pc:spChg chg="mod">
          <ac:chgData name="Dimitar Zahariev" userId="b84e4ebc77879e88" providerId="LiveId" clId="{B64634A8-BBD7-4624-8218-0EC097D8DDA6}" dt="2020-02-12T13:03:38.793" v="4328" actId="20577"/>
          <ac:spMkLst>
            <pc:docMk/>
            <pc:sldMk cId="2373795926" sldId="957"/>
            <ac:spMk id="4" creationId="{D7702113-46B5-44FF-AE34-AED42A801FFF}"/>
          </ac:spMkLst>
        </pc:spChg>
        <pc:spChg chg="mod">
          <ac:chgData name="Dimitar Zahariev" userId="b84e4ebc77879e88" providerId="LiveId" clId="{B64634A8-BBD7-4624-8218-0EC097D8DDA6}" dt="2020-02-12T13:08:41.950" v="4525" actId="113"/>
          <ac:spMkLst>
            <pc:docMk/>
            <pc:sldMk cId="2373795926" sldId="957"/>
            <ac:spMk id="5" creationId="{25D4DC16-7C8F-4647-B097-E39063E1F4FD}"/>
          </ac:spMkLst>
        </pc:spChg>
        <pc:spChg chg="del">
          <ac:chgData name="Dimitar Zahariev" userId="b84e4ebc77879e88" providerId="LiveId" clId="{B64634A8-BBD7-4624-8218-0EC097D8DDA6}" dt="2020-02-12T13:09:19.893" v="4526" actId="478"/>
          <ac:spMkLst>
            <pc:docMk/>
            <pc:sldMk cId="2373795926" sldId="957"/>
            <ac:spMk id="6" creationId="{391F2308-E957-40BB-A6ED-5D70B38DD10A}"/>
          </ac:spMkLst>
        </pc:spChg>
      </pc:sldChg>
      <pc:sldChg chg="delSp modSp add ord delAnim">
        <pc:chgData name="Dimitar Zahariev" userId="b84e4ebc77879e88" providerId="LiveId" clId="{B64634A8-BBD7-4624-8218-0EC097D8DDA6}" dt="2020-02-13T14:01:37.340" v="9620" actId="478"/>
        <pc:sldMkLst>
          <pc:docMk/>
          <pc:sldMk cId="1014444249" sldId="958"/>
        </pc:sldMkLst>
        <pc:spChg chg="mod">
          <ac:chgData name="Dimitar Zahariev" userId="b84e4ebc77879e88" providerId="LiveId" clId="{B64634A8-BBD7-4624-8218-0EC097D8DDA6}" dt="2020-02-12T06:09:19.655" v="476" actId="20577"/>
          <ac:spMkLst>
            <pc:docMk/>
            <pc:sldMk cId="1014444249" sldId="958"/>
            <ac:spMk id="4" creationId="{D7702113-46B5-44FF-AE34-AED42A801FFF}"/>
          </ac:spMkLst>
        </pc:spChg>
        <pc:spChg chg="del">
          <ac:chgData name="Dimitar Zahariev" userId="b84e4ebc77879e88" providerId="LiveId" clId="{B64634A8-BBD7-4624-8218-0EC097D8DDA6}" dt="2020-02-13T14:01:37.340" v="9620" actId="478"/>
          <ac:spMkLst>
            <pc:docMk/>
            <pc:sldMk cId="1014444249" sldId="958"/>
            <ac:spMk id="6" creationId="{391F2308-E957-40BB-A6ED-5D70B38DD10A}"/>
          </ac:spMkLst>
        </pc:spChg>
      </pc:sldChg>
      <pc:sldChg chg="delSp modSp add delAnim modAnim">
        <pc:chgData name="Dimitar Zahariev" userId="b84e4ebc77879e88" providerId="LiveId" clId="{B64634A8-BBD7-4624-8218-0EC097D8DDA6}" dt="2020-02-12T13:02:03.900" v="4317" actId="478"/>
        <pc:sldMkLst>
          <pc:docMk/>
          <pc:sldMk cId="1992174324" sldId="959"/>
        </pc:sldMkLst>
        <pc:spChg chg="mod">
          <ac:chgData name="Dimitar Zahariev" userId="b84e4ebc77879e88" providerId="LiveId" clId="{B64634A8-BBD7-4624-8218-0EC097D8DDA6}" dt="2020-02-12T12:55:54.356" v="3797" actId="20577"/>
          <ac:spMkLst>
            <pc:docMk/>
            <pc:sldMk cId="1992174324" sldId="959"/>
            <ac:spMk id="4" creationId="{D7702113-46B5-44FF-AE34-AED42A801FFF}"/>
          </ac:spMkLst>
        </pc:spChg>
        <pc:spChg chg="mod">
          <ac:chgData name="Dimitar Zahariev" userId="b84e4ebc77879e88" providerId="LiveId" clId="{B64634A8-BBD7-4624-8218-0EC097D8DDA6}" dt="2020-02-12T13:01:52.888" v="4316" actId="20577"/>
          <ac:spMkLst>
            <pc:docMk/>
            <pc:sldMk cId="1992174324" sldId="959"/>
            <ac:spMk id="5" creationId="{25D4DC16-7C8F-4647-B097-E39063E1F4FD}"/>
          </ac:spMkLst>
        </pc:spChg>
        <pc:spChg chg="del">
          <ac:chgData name="Dimitar Zahariev" userId="b84e4ebc77879e88" providerId="LiveId" clId="{B64634A8-BBD7-4624-8218-0EC097D8DDA6}" dt="2020-02-12T13:02:03.900" v="4317" actId="478"/>
          <ac:spMkLst>
            <pc:docMk/>
            <pc:sldMk cId="1992174324" sldId="959"/>
            <ac:spMk id="6" creationId="{391F2308-E957-40BB-A6ED-5D70B38DD10A}"/>
          </ac:spMkLst>
        </pc:spChg>
      </pc:sldChg>
      <pc:sldChg chg="delSp modSp add delAnim modAnim">
        <pc:chgData name="Dimitar Zahariev" userId="b84e4ebc77879e88" providerId="LiveId" clId="{B64634A8-BBD7-4624-8218-0EC097D8DDA6}" dt="2020-02-13T14:00:19.848" v="9602"/>
        <pc:sldMkLst>
          <pc:docMk/>
          <pc:sldMk cId="2479362243" sldId="960"/>
        </pc:sldMkLst>
        <pc:spChg chg="mod">
          <ac:chgData name="Dimitar Zahariev" userId="b84e4ebc77879e88" providerId="LiveId" clId="{B64634A8-BBD7-4624-8218-0EC097D8DDA6}" dt="2020-02-12T13:03:53.251" v="4343" actId="20577"/>
          <ac:spMkLst>
            <pc:docMk/>
            <pc:sldMk cId="2479362243" sldId="960"/>
            <ac:spMk id="4" creationId="{D7702113-46B5-44FF-AE34-AED42A801FFF}"/>
          </ac:spMkLst>
        </pc:spChg>
        <pc:spChg chg="mod">
          <ac:chgData name="Dimitar Zahariev" userId="b84e4ebc77879e88" providerId="LiveId" clId="{B64634A8-BBD7-4624-8218-0EC097D8DDA6}" dt="2020-02-12T13:14:34.001" v="5051" actId="20577"/>
          <ac:spMkLst>
            <pc:docMk/>
            <pc:sldMk cId="2479362243" sldId="960"/>
            <ac:spMk id="5" creationId="{25D4DC16-7C8F-4647-B097-E39063E1F4FD}"/>
          </ac:spMkLst>
        </pc:spChg>
        <pc:spChg chg="del">
          <ac:chgData name="Dimitar Zahariev" userId="b84e4ebc77879e88" providerId="LiveId" clId="{B64634A8-BBD7-4624-8218-0EC097D8DDA6}" dt="2020-02-12T13:14:37.708" v="5052" actId="478"/>
          <ac:spMkLst>
            <pc:docMk/>
            <pc:sldMk cId="2479362243" sldId="960"/>
            <ac:spMk id="6" creationId="{391F2308-E957-40BB-A6ED-5D70B38DD10A}"/>
          </ac:spMkLst>
        </pc:spChg>
      </pc:sldChg>
      <pc:sldChg chg="add ord">
        <pc:chgData name="Dimitar Zahariev" userId="b84e4ebc77879e88" providerId="LiveId" clId="{B64634A8-BBD7-4624-8218-0EC097D8DDA6}" dt="2020-02-12T13:39:05.168" v="6049"/>
        <pc:sldMkLst>
          <pc:docMk/>
          <pc:sldMk cId="1913016312" sldId="961"/>
        </pc:sldMkLst>
      </pc:sldChg>
      <pc:sldChg chg="delSp modSp add delAnim modAnim">
        <pc:chgData name="Dimitar Zahariev" userId="b84e4ebc77879e88" providerId="LiveId" clId="{B64634A8-BBD7-4624-8218-0EC097D8DDA6}" dt="2020-02-13T14:03:07.691" v="9680"/>
        <pc:sldMkLst>
          <pc:docMk/>
          <pc:sldMk cId="1097053249" sldId="962"/>
        </pc:sldMkLst>
        <pc:spChg chg="mod">
          <ac:chgData name="Dimitar Zahariev" userId="b84e4ebc77879e88" providerId="LiveId" clId="{B64634A8-BBD7-4624-8218-0EC097D8DDA6}" dt="2020-02-12T15:24:08.987" v="9114" actId="20577"/>
          <ac:spMkLst>
            <pc:docMk/>
            <pc:sldMk cId="1097053249" sldId="962"/>
            <ac:spMk id="4" creationId="{D7702113-46B5-44FF-AE34-AED42A801FFF}"/>
          </ac:spMkLst>
        </pc:spChg>
        <pc:spChg chg="mod">
          <ac:chgData name="Dimitar Zahariev" userId="b84e4ebc77879e88" providerId="LiveId" clId="{B64634A8-BBD7-4624-8218-0EC097D8DDA6}" dt="2020-02-13T14:02:47.653" v="9670" actId="20577"/>
          <ac:spMkLst>
            <pc:docMk/>
            <pc:sldMk cId="1097053249" sldId="962"/>
            <ac:spMk id="5" creationId="{25D4DC16-7C8F-4647-B097-E39063E1F4FD}"/>
          </ac:spMkLst>
        </pc:spChg>
        <pc:spChg chg="del">
          <ac:chgData name="Dimitar Zahariev" userId="b84e4ebc77879e88" providerId="LiveId" clId="{B64634A8-BBD7-4624-8218-0EC097D8DDA6}" dt="2020-02-13T14:02:13.936" v="9625" actId="478"/>
          <ac:spMkLst>
            <pc:docMk/>
            <pc:sldMk cId="1097053249" sldId="962"/>
            <ac:spMk id="6" creationId="{391F2308-E957-40BB-A6ED-5D70B38DD10A}"/>
          </ac:spMkLst>
        </pc:spChg>
      </pc:sldChg>
      <pc:sldChg chg="delSp modSp add delAnim modAnim">
        <pc:chgData name="Dimitar Zahariev" userId="b84e4ebc77879e88" providerId="LiveId" clId="{B64634A8-BBD7-4624-8218-0EC097D8DDA6}" dt="2020-02-13T14:03:13.015" v="9681" actId="478"/>
        <pc:sldMkLst>
          <pc:docMk/>
          <pc:sldMk cId="3817873110" sldId="963"/>
        </pc:sldMkLst>
        <pc:spChg chg="mod">
          <ac:chgData name="Dimitar Zahariev" userId="b84e4ebc77879e88" providerId="LiveId" clId="{B64634A8-BBD7-4624-8218-0EC097D8DDA6}" dt="2020-02-12T15:24:28.014" v="9146" actId="20577"/>
          <ac:spMkLst>
            <pc:docMk/>
            <pc:sldMk cId="3817873110" sldId="963"/>
            <ac:spMk id="4" creationId="{D7702113-46B5-44FF-AE34-AED42A801FFF}"/>
          </ac:spMkLst>
        </pc:spChg>
        <pc:spChg chg="mod">
          <ac:chgData name="Dimitar Zahariev" userId="b84e4ebc77879e88" providerId="LiveId" clId="{B64634A8-BBD7-4624-8218-0EC097D8DDA6}" dt="2020-02-12T15:26:32.220" v="9396" actId="313"/>
          <ac:spMkLst>
            <pc:docMk/>
            <pc:sldMk cId="3817873110" sldId="963"/>
            <ac:spMk id="5" creationId="{25D4DC16-7C8F-4647-B097-E39063E1F4FD}"/>
          </ac:spMkLst>
        </pc:spChg>
        <pc:spChg chg="del">
          <ac:chgData name="Dimitar Zahariev" userId="b84e4ebc77879e88" providerId="LiveId" clId="{B64634A8-BBD7-4624-8218-0EC097D8DDA6}" dt="2020-02-13T14:03:13.015" v="9681" actId="478"/>
          <ac:spMkLst>
            <pc:docMk/>
            <pc:sldMk cId="3817873110" sldId="963"/>
            <ac:spMk id="6" creationId="{391F2308-E957-40BB-A6ED-5D70B38DD10A}"/>
          </ac:spMkLst>
        </pc:spChg>
      </pc:sldChg>
      <pc:sldChg chg="delSp add delAnim modAnim">
        <pc:chgData name="Dimitar Zahariev" userId="b84e4ebc77879e88" providerId="LiveId" clId="{B64634A8-BBD7-4624-8218-0EC097D8DDA6}" dt="2020-02-13T14:04:08.257" v="9687"/>
        <pc:sldMkLst>
          <pc:docMk/>
          <pc:sldMk cId="353480462" sldId="964"/>
        </pc:sldMkLst>
        <pc:spChg chg="del">
          <ac:chgData name="Dimitar Zahariev" userId="b84e4ebc77879e88" providerId="LiveId" clId="{B64634A8-BBD7-4624-8218-0EC097D8DDA6}" dt="2020-02-13T14:03:22.167" v="9682" actId="478"/>
          <ac:spMkLst>
            <pc:docMk/>
            <pc:sldMk cId="353480462" sldId="964"/>
            <ac:spMk id="6" creationId="{391F2308-E957-40BB-A6ED-5D70B38DD10A}"/>
          </ac:spMkLst>
        </pc:spChg>
      </pc:sldChg>
      <pc:sldChg chg="delSp add delAnim modAnim">
        <pc:chgData name="Dimitar Zahariev" userId="b84e4ebc77879e88" providerId="LiveId" clId="{B64634A8-BBD7-4624-8218-0EC097D8DDA6}" dt="2020-02-13T14:04:22.921" v="9692" actId="478"/>
        <pc:sldMkLst>
          <pc:docMk/>
          <pc:sldMk cId="2747592252" sldId="965"/>
        </pc:sldMkLst>
        <pc:spChg chg="del">
          <ac:chgData name="Dimitar Zahariev" userId="b84e4ebc77879e88" providerId="LiveId" clId="{B64634A8-BBD7-4624-8218-0EC097D8DDA6}" dt="2020-02-13T14:04:22.921" v="9692" actId="478"/>
          <ac:spMkLst>
            <pc:docMk/>
            <pc:sldMk cId="2747592252" sldId="965"/>
            <ac:spMk id="6" creationId="{391F2308-E957-40BB-A6ED-5D70B38DD10A}"/>
          </ac:spMkLst>
        </pc:spChg>
      </pc:sldChg>
      <pc:sldChg chg="delSp add delAnim">
        <pc:chgData name="Dimitar Zahariev" userId="b84e4ebc77879e88" providerId="LiveId" clId="{B64634A8-BBD7-4624-8218-0EC097D8DDA6}" dt="2020-02-13T14:04:27.276" v="9693" actId="478"/>
        <pc:sldMkLst>
          <pc:docMk/>
          <pc:sldMk cId="1349647444" sldId="966"/>
        </pc:sldMkLst>
        <pc:spChg chg="del">
          <ac:chgData name="Dimitar Zahariev" userId="b84e4ebc77879e88" providerId="LiveId" clId="{B64634A8-BBD7-4624-8218-0EC097D8DDA6}" dt="2020-02-13T14:04:27.276" v="9693" actId="478"/>
          <ac:spMkLst>
            <pc:docMk/>
            <pc:sldMk cId="1349647444" sldId="966"/>
            <ac:spMk id="6" creationId="{391F2308-E957-40BB-A6ED-5D70B38DD10A}"/>
          </ac:spMkLst>
        </pc:spChg>
      </pc:sldChg>
      <pc:sldChg chg="delSp modSp add delAnim modAnim">
        <pc:chgData name="Dimitar Zahariev" userId="b84e4ebc77879e88" providerId="LiveId" clId="{B64634A8-BBD7-4624-8218-0EC097D8DDA6}" dt="2020-02-13T14:05:11.475" v="9702"/>
        <pc:sldMkLst>
          <pc:docMk/>
          <pc:sldMk cId="1532465181" sldId="967"/>
        </pc:sldMkLst>
        <pc:spChg chg="mod">
          <ac:chgData name="Dimitar Zahariev" userId="b84e4ebc77879e88" providerId="LiveId" clId="{B64634A8-BBD7-4624-8218-0EC097D8DDA6}" dt="2020-02-12T12:44:49.376" v="3292" actId="20577"/>
          <ac:spMkLst>
            <pc:docMk/>
            <pc:sldMk cId="1532465181" sldId="967"/>
            <ac:spMk id="4" creationId="{D7702113-46B5-44FF-AE34-AED42A801FFF}"/>
          </ac:spMkLst>
        </pc:spChg>
        <pc:spChg chg="del">
          <ac:chgData name="Dimitar Zahariev" userId="b84e4ebc77879e88" providerId="LiveId" clId="{B64634A8-BBD7-4624-8218-0EC097D8DDA6}" dt="2020-02-13T14:05:08.082" v="9701" actId="478"/>
          <ac:spMkLst>
            <pc:docMk/>
            <pc:sldMk cId="1532465181" sldId="967"/>
            <ac:spMk id="6" creationId="{391F2308-E957-40BB-A6ED-5D70B38DD10A}"/>
          </ac:spMkLst>
        </pc:spChg>
      </pc:sldChg>
      <pc:sldChg chg="delSp modSp add delAnim">
        <pc:chgData name="Dimitar Zahariev" userId="b84e4ebc77879e88" providerId="LiveId" clId="{B64634A8-BBD7-4624-8218-0EC097D8DDA6}" dt="2020-02-13T14:05:42.510" v="9707" actId="478"/>
        <pc:sldMkLst>
          <pc:docMk/>
          <pc:sldMk cId="3800313038" sldId="968"/>
        </pc:sldMkLst>
        <pc:spChg chg="mod">
          <ac:chgData name="Dimitar Zahariev" userId="b84e4ebc77879e88" providerId="LiveId" clId="{B64634A8-BBD7-4624-8218-0EC097D8DDA6}" dt="2020-02-12T12:44:58.569" v="3307" actId="20577"/>
          <ac:spMkLst>
            <pc:docMk/>
            <pc:sldMk cId="3800313038" sldId="968"/>
            <ac:spMk id="4" creationId="{D7702113-46B5-44FF-AE34-AED42A801FFF}"/>
          </ac:spMkLst>
        </pc:spChg>
        <pc:spChg chg="del">
          <ac:chgData name="Dimitar Zahariev" userId="b84e4ebc77879e88" providerId="LiveId" clId="{B64634A8-BBD7-4624-8218-0EC097D8DDA6}" dt="2020-02-13T14:05:42.510" v="9707" actId="478"/>
          <ac:spMkLst>
            <pc:docMk/>
            <pc:sldMk cId="3800313038" sldId="968"/>
            <ac:spMk id="6" creationId="{391F2308-E957-40BB-A6ED-5D70B38DD10A}"/>
          </ac:spMkLst>
        </pc:spChg>
      </pc:sldChg>
      <pc:sldChg chg="delSp modSp add delAnim">
        <pc:chgData name="Dimitar Zahariev" userId="b84e4ebc77879e88" providerId="LiveId" clId="{B64634A8-BBD7-4624-8218-0EC097D8DDA6}" dt="2020-02-13T14:05:46.767" v="9708" actId="478"/>
        <pc:sldMkLst>
          <pc:docMk/>
          <pc:sldMk cId="1354354301" sldId="969"/>
        </pc:sldMkLst>
        <pc:spChg chg="mod">
          <ac:chgData name="Dimitar Zahariev" userId="b84e4ebc77879e88" providerId="LiveId" clId="{B64634A8-BBD7-4624-8218-0EC097D8DDA6}" dt="2020-02-12T12:45:07.473" v="3323" actId="20577"/>
          <ac:spMkLst>
            <pc:docMk/>
            <pc:sldMk cId="1354354301" sldId="969"/>
            <ac:spMk id="4" creationId="{D7702113-46B5-44FF-AE34-AED42A801FFF}"/>
          </ac:spMkLst>
        </pc:spChg>
        <pc:spChg chg="del">
          <ac:chgData name="Dimitar Zahariev" userId="b84e4ebc77879e88" providerId="LiveId" clId="{B64634A8-BBD7-4624-8218-0EC097D8DDA6}" dt="2020-02-13T14:05:46.767" v="9708" actId="478"/>
          <ac:spMkLst>
            <pc:docMk/>
            <pc:sldMk cId="1354354301" sldId="969"/>
            <ac:spMk id="6" creationId="{391F2308-E957-40BB-A6ED-5D70B38DD10A}"/>
          </ac:spMkLst>
        </pc:spChg>
      </pc:sldChg>
      <pc:sldChg chg="add">
        <pc:chgData name="Dimitar Zahariev" userId="b84e4ebc77879e88" providerId="LiveId" clId="{B64634A8-BBD7-4624-8218-0EC097D8DDA6}" dt="2020-02-12T06:16:06.952" v="488"/>
        <pc:sldMkLst>
          <pc:docMk/>
          <pc:sldMk cId="1641653386" sldId="970"/>
        </pc:sldMkLst>
      </pc:sldChg>
      <pc:sldChg chg="addSp delSp modSp add ord modAnim">
        <pc:chgData name="Dimitar Zahariev" userId="b84e4ebc77879e88" providerId="LiveId" clId="{B64634A8-BBD7-4624-8218-0EC097D8DDA6}" dt="2020-02-12T08:54:00.218" v="1383" actId="113"/>
        <pc:sldMkLst>
          <pc:docMk/>
          <pc:sldMk cId="223108281" sldId="971"/>
        </pc:sldMkLst>
        <pc:spChg chg="add del mod">
          <ac:chgData name="Dimitar Zahariev" userId="b84e4ebc77879e88" providerId="LiveId" clId="{B64634A8-BBD7-4624-8218-0EC097D8DDA6}" dt="2020-02-12T08:23:35.757" v="605" actId="478"/>
          <ac:spMkLst>
            <pc:docMk/>
            <pc:sldMk cId="223108281" sldId="971"/>
            <ac:spMk id="2" creationId="{D4E00B5A-DE21-4934-8ADE-DE8D8D602CD7}"/>
          </ac:spMkLst>
        </pc:spChg>
        <pc:spChg chg="mod">
          <ac:chgData name="Dimitar Zahariev" userId="b84e4ebc77879e88" providerId="LiveId" clId="{B64634A8-BBD7-4624-8218-0EC097D8DDA6}" dt="2020-02-12T08:12:36.225" v="513" actId="20577"/>
          <ac:spMkLst>
            <pc:docMk/>
            <pc:sldMk cId="223108281" sldId="971"/>
            <ac:spMk id="4" creationId="{D7702113-46B5-44FF-AE34-AED42A801FFF}"/>
          </ac:spMkLst>
        </pc:spChg>
        <pc:spChg chg="mod">
          <ac:chgData name="Dimitar Zahariev" userId="b84e4ebc77879e88" providerId="LiveId" clId="{B64634A8-BBD7-4624-8218-0EC097D8DDA6}" dt="2020-02-12T08:54:00.218" v="1383" actId="113"/>
          <ac:spMkLst>
            <pc:docMk/>
            <pc:sldMk cId="223108281" sldId="971"/>
            <ac:spMk id="5" creationId="{25D4DC16-7C8F-4647-B097-E39063E1F4FD}"/>
          </ac:spMkLst>
        </pc:spChg>
        <pc:spChg chg="mod">
          <ac:chgData name="Dimitar Zahariev" userId="b84e4ebc77879e88" providerId="LiveId" clId="{B64634A8-BBD7-4624-8218-0EC097D8DDA6}" dt="2020-02-12T08:23:38.500" v="606"/>
          <ac:spMkLst>
            <pc:docMk/>
            <pc:sldMk cId="223108281" sldId="971"/>
            <ac:spMk id="6" creationId="{391F2308-E957-40BB-A6ED-5D70B38DD10A}"/>
          </ac:spMkLst>
        </pc:spChg>
        <pc:picChg chg="add mod modCrop">
          <ac:chgData name="Dimitar Zahariev" userId="b84e4ebc77879e88" providerId="LiveId" clId="{B64634A8-BBD7-4624-8218-0EC097D8DDA6}" dt="2020-02-12T08:34:02.583" v="836" actId="1076"/>
          <ac:picMkLst>
            <pc:docMk/>
            <pc:sldMk cId="223108281" sldId="971"/>
            <ac:picMk id="7" creationId="{AA084606-5E32-4605-8422-869472DBF179}"/>
          </ac:picMkLst>
        </pc:picChg>
      </pc:sldChg>
      <pc:sldChg chg="delSp modSp add delAnim modAnim">
        <pc:chgData name="Dimitar Zahariev" userId="b84e4ebc77879e88" providerId="LiveId" clId="{B64634A8-BBD7-4624-8218-0EC097D8DDA6}" dt="2020-02-13T13:58:37.737" v="9577" actId="27636"/>
        <pc:sldMkLst>
          <pc:docMk/>
          <pc:sldMk cId="3319605434" sldId="972"/>
        </pc:sldMkLst>
        <pc:spChg chg="mod">
          <ac:chgData name="Dimitar Zahariev" userId="b84e4ebc77879e88" providerId="LiveId" clId="{B64634A8-BBD7-4624-8218-0EC097D8DDA6}" dt="2020-02-12T12:55:34.252" v="3778" actId="20577"/>
          <ac:spMkLst>
            <pc:docMk/>
            <pc:sldMk cId="3319605434" sldId="972"/>
            <ac:spMk id="4" creationId="{D7702113-46B5-44FF-AE34-AED42A801FFF}"/>
          </ac:spMkLst>
        </pc:spChg>
        <pc:spChg chg="mod">
          <ac:chgData name="Dimitar Zahariev" userId="b84e4ebc77879e88" providerId="LiveId" clId="{B64634A8-BBD7-4624-8218-0EC097D8DDA6}" dt="2020-02-13T13:58:37.737" v="9577" actId="27636"/>
          <ac:spMkLst>
            <pc:docMk/>
            <pc:sldMk cId="3319605434" sldId="972"/>
            <ac:spMk id="5" creationId="{25D4DC16-7C8F-4647-B097-E39063E1F4FD}"/>
          </ac:spMkLst>
        </pc:spChg>
        <pc:spChg chg="del mod">
          <ac:chgData name="Dimitar Zahariev" userId="b84e4ebc77879e88" providerId="LiveId" clId="{B64634A8-BBD7-4624-8218-0EC097D8DDA6}" dt="2020-02-12T13:02:10.899" v="4319" actId="478"/>
          <ac:spMkLst>
            <pc:docMk/>
            <pc:sldMk cId="3319605434" sldId="972"/>
            <ac:spMk id="6" creationId="{391F2308-E957-40BB-A6ED-5D70B38DD10A}"/>
          </ac:spMkLst>
        </pc:spChg>
      </pc:sldChg>
      <pc:sldChg chg="delSp modSp add delAnim modAnim">
        <pc:chgData name="Dimitar Zahariev" userId="b84e4ebc77879e88" providerId="LiveId" clId="{B64634A8-BBD7-4624-8218-0EC097D8DDA6}" dt="2020-02-12T13:31:10.186" v="6047" actId="478"/>
        <pc:sldMkLst>
          <pc:docMk/>
          <pc:sldMk cId="2095690529" sldId="973"/>
        </pc:sldMkLst>
        <pc:spChg chg="mod">
          <ac:chgData name="Dimitar Zahariev" userId="b84e4ebc77879e88" providerId="LiveId" clId="{B64634A8-BBD7-4624-8218-0EC097D8DDA6}" dt="2020-02-12T13:05:10.113" v="4363" actId="20577"/>
          <ac:spMkLst>
            <pc:docMk/>
            <pc:sldMk cId="2095690529" sldId="973"/>
            <ac:spMk id="4" creationId="{D7702113-46B5-44FF-AE34-AED42A801FFF}"/>
          </ac:spMkLst>
        </pc:spChg>
        <pc:spChg chg="mod">
          <ac:chgData name="Dimitar Zahariev" userId="b84e4ebc77879e88" providerId="LiveId" clId="{B64634A8-BBD7-4624-8218-0EC097D8DDA6}" dt="2020-02-12T13:31:04.919" v="6046" actId="27636"/>
          <ac:spMkLst>
            <pc:docMk/>
            <pc:sldMk cId="2095690529" sldId="973"/>
            <ac:spMk id="5" creationId="{25D4DC16-7C8F-4647-B097-E39063E1F4FD}"/>
          </ac:spMkLst>
        </pc:spChg>
        <pc:spChg chg="del">
          <ac:chgData name="Dimitar Zahariev" userId="b84e4ebc77879e88" providerId="LiveId" clId="{B64634A8-BBD7-4624-8218-0EC097D8DDA6}" dt="2020-02-12T13:31:10.186" v="6047" actId="478"/>
          <ac:spMkLst>
            <pc:docMk/>
            <pc:sldMk cId="2095690529" sldId="973"/>
            <ac:spMk id="6" creationId="{391F2308-E957-40BB-A6ED-5D70B38DD10A}"/>
          </ac:spMkLst>
        </pc:spChg>
      </pc:sldChg>
      <pc:sldChg chg="delSp modSp add ord delAnim modAnim">
        <pc:chgData name="Dimitar Zahariev" userId="b84e4ebc77879e88" providerId="LiveId" clId="{B64634A8-BBD7-4624-8218-0EC097D8DDA6}" dt="2020-02-13T14:00:57.608" v="9619"/>
        <pc:sldMkLst>
          <pc:docMk/>
          <pc:sldMk cId="2289039297" sldId="974"/>
        </pc:sldMkLst>
        <pc:spChg chg="mod">
          <ac:chgData name="Dimitar Zahariev" userId="b84e4ebc77879e88" providerId="LiveId" clId="{B64634A8-BBD7-4624-8218-0EC097D8DDA6}" dt="2020-02-12T13:05:37.294" v="4393" actId="20577"/>
          <ac:spMkLst>
            <pc:docMk/>
            <pc:sldMk cId="2289039297" sldId="974"/>
            <ac:spMk id="4" creationId="{D7702113-46B5-44FF-AE34-AED42A801FFF}"/>
          </ac:spMkLst>
        </pc:spChg>
        <pc:spChg chg="mod">
          <ac:chgData name="Dimitar Zahariev" userId="b84e4ebc77879e88" providerId="LiveId" clId="{B64634A8-BBD7-4624-8218-0EC097D8DDA6}" dt="2020-02-12T13:22:42.290" v="5666" actId="20577"/>
          <ac:spMkLst>
            <pc:docMk/>
            <pc:sldMk cId="2289039297" sldId="974"/>
            <ac:spMk id="5" creationId="{25D4DC16-7C8F-4647-B097-E39063E1F4FD}"/>
          </ac:spMkLst>
        </pc:spChg>
        <pc:spChg chg="del">
          <ac:chgData name="Dimitar Zahariev" userId="b84e4ebc77879e88" providerId="LiveId" clId="{B64634A8-BBD7-4624-8218-0EC097D8DDA6}" dt="2020-02-12T13:22:44.540" v="5667" actId="478"/>
          <ac:spMkLst>
            <pc:docMk/>
            <pc:sldMk cId="2289039297" sldId="974"/>
            <ac:spMk id="6" creationId="{391F2308-E957-40BB-A6ED-5D70B38DD10A}"/>
          </ac:spMkLst>
        </pc:spChg>
      </pc:sldChg>
      <pc:sldChg chg="delSp modSp add delAnim modAnim">
        <pc:chgData name="Dimitar Zahariev" userId="b84e4ebc77879e88" providerId="LiveId" clId="{B64634A8-BBD7-4624-8218-0EC097D8DDA6}" dt="2020-02-12T13:56:38.374" v="7138" actId="113"/>
        <pc:sldMkLst>
          <pc:docMk/>
          <pc:sldMk cId="4156010904" sldId="975"/>
        </pc:sldMkLst>
        <pc:spChg chg="mod">
          <ac:chgData name="Dimitar Zahariev" userId="b84e4ebc77879e88" providerId="LiveId" clId="{B64634A8-BBD7-4624-8218-0EC097D8DDA6}" dt="2020-02-12T13:05:47.809" v="4409" actId="20577"/>
          <ac:spMkLst>
            <pc:docMk/>
            <pc:sldMk cId="4156010904" sldId="975"/>
            <ac:spMk id="4" creationId="{D7702113-46B5-44FF-AE34-AED42A801FFF}"/>
          </ac:spMkLst>
        </pc:spChg>
        <pc:spChg chg="mod">
          <ac:chgData name="Dimitar Zahariev" userId="b84e4ebc77879e88" providerId="LiveId" clId="{B64634A8-BBD7-4624-8218-0EC097D8DDA6}" dt="2020-02-12T13:56:38.374" v="7138" actId="113"/>
          <ac:spMkLst>
            <pc:docMk/>
            <pc:sldMk cId="4156010904" sldId="975"/>
            <ac:spMk id="5" creationId="{25D4DC16-7C8F-4647-B097-E39063E1F4FD}"/>
          </ac:spMkLst>
        </pc:spChg>
        <pc:spChg chg="del">
          <ac:chgData name="Dimitar Zahariev" userId="b84e4ebc77879e88" providerId="LiveId" clId="{B64634A8-BBD7-4624-8218-0EC097D8DDA6}" dt="2020-02-12T13:51:36.315" v="6842" actId="478"/>
          <ac:spMkLst>
            <pc:docMk/>
            <pc:sldMk cId="4156010904" sldId="975"/>
            <ac:spMk id="6" creationId="{391F2308-E957-40BB-A6ED-5D70B38DD10A}"/>
          </ac:spMkLst>
        </pc:spChg>
      </pc:sldChg>
      <pc:sldChg chg="delSp modSp add delAnim modAnim">
        <pc:chgData name="Dimitar Zahariev" userId="b84e4ebc77879e88" providerId="LiveId" clId="{B64634A8-BBD7-4624-8218-0EC097D8DDA6}" dt="2020-02-12T14:04:03.124" v="7657" actId="113"/>
        <pc:sldMkLst>
          <pc:docMk/>
          <pc:sldMk cId="3618148539" sldId="976"/>
        </pc:sldMkLst>
        <pc:spChg chg="mod">
          <ac:chgData name="Dimitar Zahariev" userId="b84e4ebc77879e88" providerId="LiveId" clId="{B64634A8-BBD7-4624-8218-0EC097D8DDA6}" dt="2020-02-12T13:55:16.119" v="7092" actId="20577"/>
          <ac:spMkLst>
            <pc:docMk/>
            <pc:sldMk cId="3618148539" sldId="976"/>
            <ac:spMk id="4" creationId="{D7702113-46B5-44FF-AE34-AED42A801FFF}"/>
          </ac:spMkLst>
        </pc:spChg>
        <pc:spChg chg="mod">
          <ac:chgData name="Dimitar Zahariev" userId="b84e4ebc77879e88" providerId="LiveId" clId="{B64634A8-BBD7-4624-8218-0EC097D8DDA6}" dt="2020-02-12T14:04:03.124" v="7657" actId="113"/>
          <ac:spMkLst>
            <pc:docMk/>
            <pc:sldMk cId="3618148539" sldId="976"/>
            <ac:spMk id="5" creationId="{25D4DC16-7C8F-4647-B097-E39063E1F4FD}"/>
          </ac:spMkLst>
        </pc:spChg>
        <pc:spChg chg="del">
          <ac:chgData name="Dimitar Zahariev" userId="b84e4ebc77879e88" providerId="LiveId" clId="{B64634A8-BBD7-4624-8218-0EC097D8DDA6}" dt="2020-02-12T14:03:09.034" v="7614" actId="478"/>
          <ac:spMkLst>
            <pc:docMk/>
            <pc:sldMk cId="3618148539" sldId="976"/>
            <ac:spMk id="6" creationId="{391F2308-E957-40BB-A6ED-5D70B38DD10A}"/>
          </ac:spMkLst>
        </pc:spChg>
      </pc:sldChg>
      <pc:sldChg chg="delSp add delAnim">
        <pc:chgData name="Dimitar Zahariev" userId="b84e4ebc77879e88" providerId="LiveId" clId="{B64634A8-BBD7-4624-8218-0EC097D8DDA6}" dt="2020-02-13T14:01:43.678" v="9621" actId="478"/>
        <pc:sldMkLst>
          <pc:docMk/>
          <pc:sldMk cId="999858161" sldId="977"/>
        </pc:sldMkLst>
        <pc:spChg chg="del">
          <ac:chgData name="Dimitar Zahariev" userId="b84e4ebc77879e88" providerId="LiveId" clId="{B64634A8-BBD7-4624-8218-0EC097D8DDA6}" dt="2020-02-13T14:01:43.678" v="9621" actId="478"/>
          <ac:spMkLst>
            <pc:docMk/>
            <pc:sldMk cId="999858161" sldId="977"/>
            <ac:spMk id="6" creationId="{391F2308-E957-40BB-A6ED-5D70B38DD10A}"/>
          </ac:spMkLst>
        </pc:spChg>
      </pc:sldChg>
      <pc:sldChg chg="delSp modSp add delAnim">
        <pc:chgData name="Dimitar Zahariev" userId="b84e4ebc77879e88" providerId="LiveId" clId="{B64634A8-BBD7-4624-8218-0EC097D8DDA6}" dt="2020-02-13T14:04:44.402" v="9700" actId="478"/>
        <pc:sldMkLst>
          <pc:docMk/>
          <pc:sldMk cId="306885999" sldId="978"/>
        </pc:sldMkLst>
        <pc:spChg chg="mod">
          <ac:chgData name="Dimitar Zahariev" userId="b84e4ebc77879e88" providerId="LiveId" clId="{B64634A8-BBD7-4624-8218-0EC097D8DDA6}" dt="2020-02-12T15:30:58.190" v="9418" actId="20577"/>
          <ac:spMkLst>
            <pc:docMk/>
            <pc:sldMk cId="306885999" sldId="978"/>
            <ac:spMk id="4" creationId="{D7702113-46B5-44FF-AE34-AED42A801FFF}"/>
          </ac:spMkLst>
        </pc:spChg>
        <pc:spChg chg="del">
          <ac:chgData name="Dimitar Zahariev" userId="b84e4ebc77879e88" providerId="LiveId" clId="{B64634A8-BBD7-4624-8218-0EC097D8DDA6}" dt="2020-02-13T14:04:44.402" v="9700" actId="478"/>
          <ac:spMkLst>
            <pc:docMk/>
            <pc:sldMk cId="306885999" sldId="978"/>
            <ac:spMk id="6" creationId="{391F2308-E957-40BB-A6ED-5D70B38DD10A}"/>
          </ac:spMkLst>
        </pc:spChg>
      </pc:sldChg>
      <pc:sldChg chg="delSp delAnim modAnim">
        <pc:chgData name="Dimitar Zahariev" userId="b84e4ebc77879e88" providerId="LiveId" clId="{B64634A8-BBD7-4624-8218-0EC097D8DDA6}" dt="2020-02-13T14:04:35.594" v="9699" actId="478"/>
        <pc:sldMkLst>
          <pc:docMk/>
          <pc:sldMk cId="3723349276" sldId="979"/>
        </pc:sldMkLst>
        <pc:spChg chg="del">
          <ac:chgData name="Dimitar Zahariev" userId="b84e4ebc77879e88" providerId="LiveId" clId="{B64634A8-BBD7-4624-8218-0EC097D8DDA6}" dt="2020-02-13T14:04:35.594" v="9699" actId="478"/>
          <ac:spMkLst>
            <pc:docMk/>
            <pc:sldMk cId="3723349276" sldId="979"/>
            <ac:spMk id="6" creationId="{391F2308-E957-40BB-A6ED-5D70B38DD10A}"/>
          </ac:spMkLst>
        </pc:spChg>
      </pc:sldChg>
      <pc:sldChg chg="delSp delAnim">
        <pc:chgData name="Dimitar Zahariev" userId="b84e4ebc77879e88" providerId="LiveId" clId="{B64634A8-BBD7-4624-8218-0EC097D8DDA6}" dt="2020-02-13T14:05:34.886" v="9706" actId="478"/>
        <pc:sldMkLst>
          <pc:docMk/>
          <pc:sldMk cId="2657569441" sldId="980"/>
        </pc:sldMkLst>
        <pc:spChg chg="del">
          <ac:chgData name="Dimitar Zahariev" userId="b84e4ebc77879e88" providerId="LiveId" clId="{B64634A8-BBD7-4624-8218-0EC097D8DDA6}" dt="2020-02-13T14:05:34.886" v="9706" actId="478"/>
          <ac:spMkLst>
            <pc:docMk/>
            <pc:sldMk cId="2657569441" sldId="980"/>
            <ac:spMk id="6" creationId="{391F2308-E957-40BB-A6ED-5D70B38DD10A}"/>
          </ac:spMkLst>
        </pc:spChg>
      </pc:sldChg>
      <pc:sldChg chg="delSp delAnim">
        <pc:chgData name="Dimitar Zahariev" userId="b84e4ebc77879e88" providerId="LiveId" clId="{B64634A8-BBD7-4624-8218-0EC097D8DDA6}" dt="2020-02-13T14:05:25.611" v="9704" actId="478"/>
        <pc:sldMkLst>
          <pc:docMk/>
          <pc:sldMk cId="2726569161" sldId="981"/>
        </pc:sldMkLst>
        <pc:spChg chg="del">
          <ac:chgData name="Dimitar Zahariev" userId="b84e4ebc77879e88" providerId="LiveId" clId="{B64634A8-BBD7-4624-8218-0EC097D8DDA6}" dt="2020-02-13T14:05:25.611" v="9704" actId="478"/>
          <ac:spMkLst>
            <pc:docMk/>
            <pc:sldMk cId="2726569161" sldId="981"/>
            <ac:spMk id="6" creationId="{391F2308-E957-40BB-A6ED-5D70B38DD10A}"/>
          </ac:spMkLst>
        </pc:spChg>
      </pc:sldChg>
      <pc:sldChg chg="delSp delAnim">
        <pc:chgData name="Dimitar Zahariev" userId="b84e4ebc77879e88" providerId="LiveId" clId="{B64634A8-BBD7-4624-8218-0EC097D8DDA6}" dt="2020-02-13T14:05:30.127" v="9705" actId="478"/>
        <pc:sldMkLst>
          <pc:docMk/>
          <pc:sldMk cId="2990751030" sldId="982"/>
        </pc:sldMkLst>
        <pc:spChg chg="del">
          <ac:chgData name="Dimitar Zahariev" userId="b84e4ebc77879e88" providerId="LiveId" clId="{B64634A8-BBD7-4624-8218-0EC097D8DDA6}" dt="2020-02-13T14:05:30.127" v="9705" actId="478"/>
          <ac:spMkLst>
            <pc:docMk/>
            <pc:sldMk cId="2990751030" sldId="982"/>
            <ac:spMk id="6" creationId="{391F2308-E957-40BB-A6ED-5D70B38DD10A}"/>
          </ac:spMkLst>
        </pc:spChg>
      </pc:sldChg>
      <pc:sldChg chg="delSp delAnim">
        <pc:chgData name="Dimitar Zahariev" userId="b84e4ebc77879e88" providerId="LiveId" clId="{B64634A8-BBD7-4624-8218-0EC097D8DDA6}" dt="2020-02-13T14:01:51.328" v="9622" actId="478"/>
        <pc:sldMkLst>
          <pc:docMk/>
          <pc:sldMk cId="1523970667" sldId="983"/>
        </pc:sldMkLst>
        <pc:spChg chg="del">
          <ac:chgData name="Dimitar Zahariev" userId="b84e4ebc77879e88" providerId="LiveId" clId="{B64634A8-BBD7-4624-8218-0EC097D8DDA6}" dt="2020-02-13T14:01:51.328" v="9622" actId="478"/>
          <ac:spMkLst>
            <pc:docMk/>
            <pc:sldMk cId="1523970667" sldId="983"/>
            <ac:spMk id="6" creationId="{391F2308-E957-40BB-A6ED-5D70B38DD10A}"/>
          </ac:spMkLst>
        </pc:spChg>
      </pc:sldChg>
      <pc:sldChg chg="delSp delAnim">
        <pc:chgData name="Dimitar Zahariev" userId="b84e4ebc77879e88" providerId="LiveId" clId="{B64634A8-BBD7-4624-8218-0EC097D8DDA6}" dt="2020-02-13T14:01:54.162" v="9623" actId="478"/>
        <pc:sldMkLst>
          <pc:docMk/>
          <pc:sldMk cId="4218383465" sldId="984"/>
        </pc:sldMkLst>
        <pc:spChg chg="del">
          <ac:chgData name="Dimitar Zahariev" userId="b84e4ebc77879e88" providerId="LiveId" clId="{B64634A8-BBD7-4624-8218-0EC097D8DDA6}" dt="2020-02-13T14:01:54.162" v="9623" actId="478"/>
          <ac:spMkLst>
            <pc:docMk/>
            <pc:sldMk cId="4218383465" sldId="984"/>
            <ac:spMk id="6" creationId="{391F2308-E957-40BB-A6ED-5D70B38DD10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Submitted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tx1">
                        <a:lumMod val="75000"/>
                        <a:lumOff val="25000"/>
                      </a:schemeClr>
                    </a:solidFill>
                    <a:latin typeface="+mn-lt"/>
                    <a:ea typeface="+mn-ea"/>
                    <a:cs typeface="+mn-cs"/>
                  </a:defRPr>
                </a:pPr>
                <a:endParaRPr lang="bg-BG"/>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M1</c:v>
                </c:pt>
                <c:pt idx="1">
                  <c:v>M2</c:v>
                </c:pt>
                <c:pt idx="2">
                  <c:v>M3</c:v>
                </c:pt>
              </c:strCache>
            </c:strRef>
          </c:cat>
          <c:val>
            <c:numRef>
              <c:f>Sheet1!$B$2:$B$4</c:f>
              <c:numCache>
                <c:formatCode>General</c:formatCode>
                <c:ptCount val="3"/>
                <c:pt idx="0">
                  <c:v>56</c:v>
                </c:pt>
                <c:pt idx="1">
                  <c:v>54</c:v>
                </c:pt>
                <c:pt idx="2">
                  <c:v>13</c:v>
                </c:pt>
              </c:numCache>
            </c:numRef>
          </c:val>
          <c:extLst>
            <c:ext xmlns:c16="http://schemas.microsoft.com/office/drawing/2014/chart" uri="{C3380CC4-5D6E-409C-BE32-E72D297353CC}">
              <c16:uniqueId val="{00000000-50E8-48D4-A60E-A0955F62150D}"/>
            </c:ext>
          </c:extLst>
        </c:ser>
        <c:dLbls>
          <c:showLegendKey val="0"/>
          <c:showVal val="0"/>
          <c:showCatName val="0"/>
          <c:showSerName val="0"/>
          <c:showPercent val="0"/>
          <c:showBubbleSize val="0"/>
        </c:dLbls>
        <c:gapWidth val="219"/>
        <c:overlap val="-27"/>
        <c:axId val="458388048"/>
        <c:axId val="458388376"/>
      </c:barChart>
      <c:catAx>
        <c:axId val="45838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bg-BG"/>
          </a:p>
        </c:txPr>
        <c:crossAx val="458388376"/>
        <c:crosses val="autoZero"/>
        <c:auto val="1"/>
        <c:lblAlgn val="ctr"/>
        <c:lblOffset val="100"/>
        <c:noMultiLvlLbl val="0"/>
      </c:catAx>
      <c:valAx>
        <c:axId val="458388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bg-BG"/>
          </a:p>
        </c:txPr>
        <c:crossAx val="458388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bg-B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21.7.2021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0T15:56:46.212"/>
    </inkml:context>
    <inkml:brush xml:id="br0">
      <inkml:brushProperty name="width" value="0.05" units="cm"/>
      <inkml:brushProperty name="height" value="0.05" units="cm"/>
    </inkml:brush>
  </inkml:definitions>
  <inkml:trace contextRef="#ctx0" brushRef="#br0">2736 557 4100,'-15'-11'9833,"12"8"-7447,-14-24 4111,9-5-4709,5-40-3095,4 49 1846,-2 14-543,1 0 1,-1 1-1,-1-1 0,1 0 1,-2 0-1,1 0 0,-1 1 1,0 0-1,-1-1 0,0 1 1,-6-9-1,2 6-8,0 0 0,-1 0-1,0 1 1,-1 0 0,0 1 0,-19-14-1,5 7-4,-1 1 0,0 2-1,-1 0 1,-1 2 0,0 1-1,-39-10 1,-344-45 82,285 50-39,63 8 58,0 2 0,0 3 1,0 3-1,0 2 0,0 4 1,1 1-1,0 4 1,0 2-1,-107 40 0,165-52-71,-95 37 472,-179 101-1,226-103-405,2 2 0,-80 81 0,91-83-70,11-10 13,2 1 0,2 1 0,-40 63 0,-38 107 50,41-69-97,20-45-8,-42 123 0,74-176 51,1 1 0,1-1 0,-2 66 0,11 103 89,-1-146-93,5 71-153,4 0 0,31 135 0,-20-166 122,67 178 0,-68-222 20,3-1-1,2-1 1,2-2-1,65 85 1,-56-87-32,60 55-1,-77-83 44,0-1-1,1 0 0,1-2 1,0 0-1,37 16 0,-6-7 130,382 145 40,-387-157-198,1-2-1,0-2 1,59 0 0,-25-2 49,-39-3 15,0-2 0,1-2 0,-1-2-1,0-2 1,-1-2 0,49-14 0,43-20-199,-2-5 1,128-66-1,-231 99 155,-3 3-14,-1-1 0,-1-2 0,40-27-1,-55 34 10,-1 0 0,-1-1 0,1 0 0,10-12 0,-6 4 6,8-8 43,-2-1 0,-1-1 0,-1-1 0,20-40 0,42-122 50,-53 122-171,18-44 168,57-227 0,-53 176 172,-34 125-254,-1-1-1,-3 0 1,-1-1 0,6-53-1,4-69-77,-5 50 54,-10 82-52,-2 1 0,-1-1 0,-1 0 1,-1 1-1,-2-1 0,-9-41 0,-4-21-160,3 7 55,9 71 120,-54-204-281,45 178 246,-2 0-1,-2 1 1,-30-50-1,25 51 66,10 15 51,-1 1 0,-2 0 0,0 1 0,-1 1 0,-34-34 0,26 31-34,-2 0 0,0 1 0,-2-2-2,18 16 4,-5 1-34,12 4 28,-16-8-68,1-1 1,-22-17-1,36 23 79,-1 1 0,0 1 0,0-1 1,0 1-1,0 0 0,-1 0 0,1 0 1,-1 1-1,-10-3 0,-27-8 81,-4-10 190,43 21-177,3-1-1468,-4-4 4289,2 4-3077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0T15:58:28.999"/>
    </inkml:context>
    <inkml:brush xml:id="br0">
      <inkml:brushProperty name="width" value="0.05" units="cm"/>
      <inkml:brushProperty name="height" value="0.05" units="cm"/>
    </inkml:brush>
  </inkml:definitions>
  <inkml:trace contextRef="#ctx0" brushRef="#br0">243 0 4068,'0'0'4500,"-2"4"-2503,0 1-1020,0 1 1,0 0 0,0 0-1,1 0 1,0 0 0,0 0-1,1 0 1,0 11 0,5 60 3605,-2-47-3354,5 121 1717,-6-74-2665,20 128-1,-9-159-98,-9-67-150,-4 20-33,1 0 0,-1-1 0,0 1 0,1 0 0,-1 0 0,0-1 0,0 1 0,0 0 0,0-1 1,0 1-1,0 0 0,0 0 0,0-1 0,0 1 0,-1 0 0,1-1 0,-1 1 0,1 0 0,-1 0 0,1 0 0,-1-1 0,0 1 1,1 0-1,-1 0 0,0 0 0,0 0 0,0 0 0,-1 0 0,-1-3 7,-1 0 0,1 1 0,-1 0 0,0 0-1,0 0 1,0 0 0,-1 1 0,1-1 0,-1 1 0,1 0 0,-1 0 0,0 1 0,0 0 0,0 0-1,-8-1 1,5 1-2,1 1-1,0 1 1,-1-1-1,1 1 0,0 1 1,-1-1-1,1 1 1,0 1-1,0-1 1,-7 4-1,6-2 18,1 0 0,-1 0 0,1 1 0,0 0-1,0 0 1,1 0 0,0 1 0,0 0 0,0 0 0,0 1 0,1 0 0,0 0 0,1 0-1,0 0 1,0 1 0,0 0 0,1-1 0,0 1 0,-3 12 0,6-19-21,0 1 0,-1 0 1,1-1-1,0 1 0,0 0 1,0-1-1,0 1 0,0 0 1,0-1-1,0 1 0,0 0 1,1-1-1,-1 1 0,1 0 0,-1-1 1,1 1-1,0-1 0,0 1 1,-1-1-1,1 1 0,0-1 1,0 0-1,0 1 0,1-1 1,-1 0-1,0 0 0,0 0 1,1 0-1,-1 0 0,1 0 0,-1 0 1,1 0-1,-1-1 0,1 1 1,-1-1-1,1 1 0,0-1 1,-1 1-1,1-1 0,-1 0 1,1 0-1,2 0 0,2 0-24,0 0-1,0 0 1,0-1-1,0 0 1,0 0-1,0-1 1,0 0-1,0 0 1,0 0-1,6-4 1,15-9-2704,34-26 0,-52 34 913,0 0 1,-1-1 0,0 0-1,-1 0 1,1-1-1,-2 0 1,8-11 0,1-5-3151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0T15:58:29.565"/>
    </inkml:context>
    <inkml:brush xml:id="br0">
      <inkml:brushProperty name="width" value="0.05" units="cm"/>
      <inkml:brushProperty name="height" value="0.05" units="cm"/>
    </inkml:brush>
  </inkml:definitions>
  <inkml:trace contextRef="#ctx0" brushRef="#br0">305 11 15310,'-4'-1'9193,"-10"-7"-6951,11 6 337,1 5-2243,-3 12-329,1 0-1,1 0 1,0 1-1,1-1 1,1 1 0,0 29-1,0-5-57,1 0 90,2 0 0,1-1-1,2 1 1,2-1 0,2 0 0,20 57 0,-24-83-67,0 0 0,1-1 1,1 1-1,12 17 0,-19-29 14,0-1 0,0 1-1,1-1 1,-1 1 0,0-1-1,0 1 1,0-1 0,1 1-1,-1-1 1,0 0 0,0 1-1,1-1 1,-1 0 0,1 1-1,-1-1 1,0 0 0,1 1-1,-1-1 1,1 0 0,-1 1-1,0-1 1,1 0 0,-1 0-1,1 0 1,-1 0 0,1 1-1,-1-1 1,1 0 0,-1 0 0,1 0-1,-1 0 1,1 0 0,-1 0-1,1 0 1,-1 0 0,1 0-1,-1-1 1,1 1 0,-1 0-1,1 0 1,-1 0 0,0 0-1,1-1 1,-1 1 0,1 0-1,-1 0 1,1-1 0,-1 1-1,0 0 1,1-1 0,-1 1-1,0-1 1,1 1 0,-1-1-1,1-1-148,-1 1-1,1-1 1,-1 1-1,0-1 1,1 1-1,-1-1 0,0 0 1,0 1-1,0-1 1,0 1-1,0-1 1,-1 0-1,1 1 1,0-1-1,-1 1 0,1-1 1,-1 1-1,0-1 1,1 1-1,-2-2 1,0-1 0,-1 1 1,1-1 0,-1 1 0,0 0 0,1 0 0,-1 0 0,0 0 0,-1 0-1,1 1 1,-1-1 0,1 1 0,-1 0 0,1 0 0,-1 0 0,0 1 0,0-1 0,0 1-1,-5-1 1,-3 1 298,1 1-1,0-1 1,-1 2-1,1 0 1,-1 0-1,1 1 0,0 0 1,0 1-1,0 1 1,-15 6-1,7-2 671,1 2 0,0 0 0,0 1 0,-28 23 0,40-29-675,2-1 0,-1 1 0,0 0 0,1 0 0,0 1 0,0-1 0,0 1 0,1 0 0,-5 11 0,7-14-116,0-1 1,1 0 0,-1 1-1,0-1 1,1 1-1,0-1 1,0 1-1,-1-1 1,1 1 0,1-1-1,-1 1 1,0-1-1,1 1 1,-1-1 0,1 0-1,0 1 1,0-1-1,0 0 1,0 1 0,0-1-1,0 0 1,0 0-1,1 0 1,-1 0-1,1 0 1,0 0 0,0 0-1,3 2 1,1 0-13,-1 0 0,1-1 0,-1 0 0,1 0 0,0-1 0,0 1 0,1-1 0,9 1 0,-5-1-773,0-1 1,0 0 0,0 0-1,19-3 1,-14 0-954,0-1 0,-1 0-1,1-2 1,-1 1 0,0-2-1,0 0 1,14-8 0,14-16-3242,0 0-149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0T15:58:29.940"/>
    </inkml:context>
    <inkml:brush xml:id="br0">
      <inkml:brushProperty name="width" value="0.05" units="cm"/>
      <inkml:brushProperty name="height" value="0.05" units="cm"/>
    </inkml:brush>
  </inkml:definitions>
  <inkml:trace contextRef="#ctx0" brushRef="#br0">17 176 8040,'3'-3'7308,"34"-44"-327,-23 32-6124,-2-1 0,0 0 0,12-22 1,-23 36-751,0 0 1,-1 0-1,1 1 0,-1-1 1,1 0-1,-1 0 1,0 0-1,0 0 1,0 0-1,0 1 0,0-1 1,0 0-1,-1 0 1,1 0-1,-1 0 1,1 1-1,-2-4 0,2 5-124,0-1 31,0 1 0,0 0 1,0 0-1,0 0 0,0-1 0,0 1 0,0 0 0,-1 0 1,1 0-1,0 0 0,0 0 0,0-1 0,0 1 0,0 0 0,0 0 1,0 0-1,0 0 0,-1 0 0,1 0 0,0-1 0,0 1 1,0 0-1,0 0 0,-1 0 0,1 0 0,0 0 0,0 0 0,0 0 1,0 0-1,-1 0 0,1 0 0,0 0 0,0 0 0,0 0 1,0 0-1,-1 0 0,1 0 0,0 0 0,0 0 0,0 0 0,0 0 1,-1 0-1,-3 1 67,-1 0 1,1 0 0,0 0-1,-1 0 1,1 1 0,0 0-1,0 0 1,0 0 0,0 0-1,0 1 1,1 0 0,-1-1-1,1 1 1,-1 1 0,1-1-1,0 0 1,0 1-1,1-1 1,-1 1 0,-3 7-1,1-3-70,1 0 0,0 1-1,0-1 1,1 1-1,0 0 1,0 0-1,1 0 1,0 0 0,-1 17-1,3-22-33,0 1 0,0-1-1,1 1 1,-1-1 0,1 1-1,0-1 1,0 0 0,1 1 0,-1-1-1,1 0 1,0 0 0,0 0 0,0 0-1,0 0 1,1-1 0,0 1-1,0-1 1,0 1 0,0-1 0,0 0-1,0 0 1,1 0 0,0-1-1,-1 1 1,1-1 0,0 0 0,0 0-1,1 0 1,-1-1 0,0 1-1,0-1 1,1 0 0,-1 0 0,1-1-1,4 1 1,1-1-328,0 1-1,-1-1 1,1-1-1,0 0 1,-1 0-1,1-1 1,-1 0-1,1-1 1,9-3-1,-8 1-977,0 0 0,0-1 0,0 0 0,-1 0 0,0-2 0,0 1 0,0-1 0,-1 0-1,0-1 1,-1 0 0,10-13 0,3-19-3571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0T15:58:30.492"/>
    </inkml:context>
    <inkml:brush xml:id="br0">
      <inkml:brushProperty name="width" value="0.05" units="cm"/>
      <inkml:brushProperty name="height" value="0.05" units="cm"/>
    </inkml:brush>
  </inkml:definitions>
  <inkml:trace contextRef="#ctx0" brushRef="#br0">230 0 16624,'0'0'12785,"0"6"-12091,0 16-603,1-1 0,1 1-1,9 42 1,39 125-132,15 49-318,-58-222-160,-7-16 513,0 1 0,0-1-1,0 0 1,0 0 0,1 0-1,-1 0 1,0 0-1,0 0 1,0 0 0,0 0-1,0 0 1,0 0 0,0 0-1,0 0 1,0 0-1,1 0 1,-1 0 0,0 0-1,0 0 1,0 0-1,0 0 1,0 0 0,0 0-1,0 0 1,0 0 0,0-1-1,1 1 1,-1 0-1,0 0 1,0 0 0,0 0-1,0 0 1,0 0 0,0 0-1,0 0 1,0 0-1,0 0 1,0 0 0,0 0-1,0-1 1,0 1-1,0 0 1,0 0 0,0 0-1,0 0 1,1 0 0,-1 0-1,0 0 1,0 0-1,0-1 1,0 1 0,0 0-1,0 0 1,-1 0 0,1 0-1,0 0 1,0 0-1,0 0 1,0 0 0,0 0-1,0-1 1,0 1-1,0 0 1,0 0 0,0-3-43,0 0 0,0-1 0,-1 1 0,1 0 0,-1 0 1,0 0-1,-2-6 0,1 4 72,-1-1 0,0 0 0,0 1 0,-1 0-1,0 0 1,0 0 0,0 0 0,0 1 0,-1 0 0,0-1 0,0 2 0,0-1 0,0 0 0,0 1 0,-1 0-1,0 0 1,1 1 0,-1 0 0,0 0 0,0 0 0,0 1 0,-1-1 0,1 2 0,0-1 0,0 1 0,-1-1 0,1 2-1,0-1 1,0 1 0,-1 0 0,-6 2 0,2 0-4,0 0 0,1 0-1,-1 1 1,0 1 0,1 0-1,0 0 1,1 1 0,-1 0 0,1 1-1,0 0 1,0 1 0,1-1 0,0 2-1,1-1 1,0 1 0,-11 17 0,15-21-24,0-1 0,0 1 0,1 0 0,0 1 0,0-1 0,0 0 0,0 1 0,1-1 0,0 1 1,0-1-1,1 1 0,-1-1 0,1 1 0,0 0 0,1-1 0,0 1 0,-1-1 0,2 1 1,-1-1-1,1 1 0,-1-1 0,2 0 0,4 10 0,-6-13-12,1 0 0,-1-1-1,0 1 1,1 0 0,-1-1-1,1 1 1,0-1 0,-1 0 0,1 0-1,0 1 1,0-1 0,0 0 0,0-1-1,0 1 1,0 0 0,0 0 0,0-1-1,0 1 1,0-1 0,0 0-1,0 0 1,1 0 0,-1 0 0,0 0-1,0 0 1,0 0 0,0-1 0,0 1-1,0-1 1,0 1 0,1-1 0,-2 0-1,4-1 1,6-4-78,-1 0 1,0 0-1,0-1 1,14-13-1,-17 14-3,68-59-3789,35-38-7026,-72 66 6783,-1-4-782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0T15:58:31.265"/>
    </inkml:context>
    <inkml:brush xml:id="br0">
      <inkml:brushProperty name="width" value="0.05" units="cm"/>
      <inkml:brushProperty name="height" value="0.05" units="cm"/>
    </inkml:brush>
  </inkml:definitions>
  <inkml:trace contextRef="#ctx0" brushRef="#br0">26 532 13229,'-10'8'12228,"12"-19"-7921,21-36-6836,-9 18 3048,-6 9-649,62-160-494,-64 159 705,0 0-1,-2 0 0,0-1 0,-2 1 1,0-1-1,-2-38 0,0 56-21,-1 1 1,1-1-1,-1 1 0,0-1 1,0 1-1,0 0 0,0-1 1,-1 1-1,1 0 0,-1 0 1,0 0-1,0 0 0,0 0 1,0 0-1,-1 0 0,-3-3 1,4 5-26,1 0 0,-1 0 0,0 1 0,1-1 0,-1 0 0,0 1 0,0-1 0,1 1 1,-1 0-1,0-1 0,0 1 0,1 0 0,-1 0 0,0 0 0,0 0 0,0 1 0,0-1 0,1 0 0,-1 1 0,0-1 0,1 1 1,-1 0-1,0-1 0,1 1 0,-1 0 0,0 0 0,1 0 0,0 0 0,-1 0 0,1 1 0,0-1 0,-1 0 0,0 3 0,-6 4 11,1 1-1,1 0 0,0 0 0,0 1 0,1 0 0,0 0 0,0 0 0,1 0 1,1 1-1,0 0 0,0-1 0,-2 21 0,2 9-121,1-1-1,3 48 1,1-61 17,1 0-1,0 0 0,11 36 1,-10-50-24,-1-1 1,2 1-1,0-1 0,0 1 1,1-1-1,0-1 1,1 1-1,0-1 0,11 12 1,-15-19-167,0-1 0,0 1 0,0-1-1,0 0 1,0 0 0,1 0 0,-1 0 0,1 0 0,4 1 0,-5-2-312,1-1 0,0 1 0,-1-1 1,1 1-1,-1-1 0,1 0 0,0 0 0,-1-1 0,1 1 1,-1-1-1,1 0 0,-1 0 0,6-2 0,1-2-1399,0 0-1,0-1 0,0-1 1,-1 1-1,0-1 1,14-15-1,8-5-2933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0T15:58:31.671"/>
    </inkml:context>
    <inkml:brush xml:id="br0">
      <inkml:brushProperty name="width" value="0.05" units="cm"/>
      <inkml:brushProperty name="height" value="0.05" units="cm"/>
    </inkml:brush>
  </inkml:definitions>
  <inkml:trace contextRef="#ctx0" brushRef="#br0">180 48 14606,'0'-4'1533,"0"0"-1,0 0 1,-1 0 0,0 0 0,0 0-1,-2-6 1,-2 1-806,5 9-687,0 0-1,0-1 1,0 1-1,0 0 1,0 0-1,0 0 1,0-1-1,0 1 1,0 0-1,-1 0 1,1 0-1,0-1 1,0 1-1,0 0 1,0 0 0,-1 0-1,1 0 1,0 0-1,0-1 1,0 1-1,-1 0 1,1 0-1,0 0 1,0 0-1,-1 0 1,1 0-1,0 0 1,0 0-1,0 0 1,-1 0-1,1 0 1,0 0 0,0 0-1,-1 0 1,1 0-1,0 0 1,-5 1 48,1 0 0,0 0 0,-1 0 0,1 1 0,0 0 0,0 0 0,0 0 0,0 0 0,1 0 0,-1 1 0,1 0 0,-1 0 0,1 0 0,0 0-1,0 0 1,0 1 0,0-1 0,1 1 0,-4 6 0,-7 12 63,0 0-1,-9 27 0,13-28-202,0 1 1,-7 32-1,15-48-5,-1-1 0,1 1 0,0 0 0,1 0 0,-1 0 0,1 0 0,0 0 0,1-1 0,-1 1 0,1 0 0,1 0-1,-1 0 1,1-1 0,0 1 0,3 6 0,-4-11 24,0 1-1,0-1 1,0 0-1,0 1 1,1-1-1,-1 0 1,0 0 0,1 0-1,0 0 1,-1 0-1,1 0 1,-1 0-1,1-1 1,0 1 0,-1 0-1,1-1 1,0 0-1,0 1 1,-1-1-1,1 0 1,0 0-1,0 0 1,0 0 0,0 0-1,-1 0 1,1 0-1,0-1 1,0 1-1,-1-1 1,1 1-1,0-1 1,-1 0 0,1 0-1,0 0 1,-1 0-1,1 0 1,-1 0-1,2-1 1,5-4-185,-1 1 0,1-1 0,-1-1 0,-1 1 1,1-1-1,5-9 0,-2 2 60,0-1 0,-1-1 1,-1 1-1,-1-1 0,0 0 0,-1-1 1,-1 0-1,-1 0 0,0 0 1,3-34-1,-7 47 761,-1 4-549,1-1 0,0 1 0,-1 0 0,1 0 1,0-1-1,-1 1 0,1 0 0,-1 0 0,1 0 0,-1-1 0,1 1 0,-1 0 0,1 0 1,-1 0-1,1 0 0,-1 0 0,1 0 0,-1 0 0,1 0 0,-1 0 0,1 0 0,0 0 1,-1 0-1,1 1 0,-1-1 0,1 0 0,-1 0 0,1 0 0,-1 1 0,1-1 0,0 0 0,-1 0 1,1 1-1,0-1 0,-1 0 0,1 1 0,0-1 0,-1 1 0,1-1 0,0 0 0,0 1 1,-1-1-1,1 1 0,0 0 0,-9 19 853,7-7-927,2-1 0,-1 0 0,1 1 0,1-1 0,0 0 0,1 0 0,1 1 0,-1-1 0,9 20 0,-8-26-508,-1-1 1,1 1-1,0-1 0,1 0 1,-1 0-1,1 0 0,0 0 0,0-1 1,7 6-1,-7-7-195,0 0-1,0-1 1,0 0 0,0 0-1,0 0 1,1 0-1,-1 0 1,0-1 0,1 0-1,-1 0 1,1 0 0,0-1-1,7 1 1,-12-1 723,3 0-542,0 0-1,0 0 1,0 0 0,0-1 0,0 1 0,0-1 0,0 0 0,4-1-1,-4 0-66,0 0 0,0 0 0,0-1 0,-1 1-1,1-1 1,-1 1 0,4-5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0T15:58:31.999"/>
    </inkml:context>
    <inkml:brush xml:id="br0">
      <inkml:brushProperty name="width" value="0.05" units="cm"/>
      <inkml:brushProperty name="height" value="0.05" units="cm"/>
    </inkml:brush>
  </inkml:definitions>
  <inkml:trace contextRef="#ctx0" brushRef="#br0">1 1 11915,'0'26'4805,"0"-1"-65,0 1-2466,7 8-320,3 11-64,-1 8-577,3 13-1249,3 5-32,0 5 32,-2-1-192,0-3-1537,0-10-1250,4-13-929,-5-19-704,9-17-321,9-50-4964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0T15:58:32.329"/>
    </inkml:context>
    <inkml:brush xml:id="br0">
      <inkml:brushProperty name="width" value="0.05" units="cm"/>
      <inkml:brushProperty name="height" value="0.05" units="cm"/>
    </inkml:brush>
  </inkml:definitions>
  <inkml:trace contextRef="#ctx0" brushRef="#br0">0 67 15407,'0'0'8231,"16"-19"-5060,8 19-3075,-5 0-64,4 0-64,1 0-3074,5-11-1315,5 11-223,-6-16-65,4 11 1,-11-10-32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0T15:58:33.004"/>
    </inkml:context>
    <inkml:brush xml:id="br0">
      <inkml:brushProperty name="width" value="0.05" units="cm"/>
      <inkml:brushProperty name="height" value="0.05" units="cm"/>
    </inkml:brush>
  </inkml:definitions>
  <inkml:trace contextRef="#ctx0" brushRef="#br0">80 452 4164,'3'-3'4340,"30"-45"3681,-3-8-3279,-20 36-4094,-2 0 0,-1 0 1,0-1-1,-1 0 1,-1 0-1,3-38 1,-8 54-567,0 0 0,0-1 0,0 1 0,-1-1 0,0 1 0,0 0 0,0 0 0,-1 0 0,1-1 0,-1 1 0,0 1 0,-4-6 0,5 8-35,0 0 0,-1 1 0,1-1 1,-1 1-1,1-1 0,-1 1 0,0-1 0,0 1 0,1 0 0,-1 0 0,0 0 0,0 0 1,0 0-1,0 0 0,0 1 0,-1-1 0,1 1 0,0-1 0,0 1 0,0 0 1,0 0-1,-1 0 0,1 0 0,0 0 0,0 1 0,0-1 0,0 1 0,0-1 0,-1 1 1,1 0-1,0-1 0,-2 3 0,-3 0 17,0 1-1,0 1 1,1-1 0,0 1 0,-1 0 0,2 1-1,-1-1 1,1 1 0,0 0 0,0 1-1,0-1 1,1 1 0,0 0 0,0 0-1,1 0 1,-3 9 0,1-4-95,1 1 0,1-1 0,0 1 0,0 0 0,1 0 0,1 0 0,0 0 0,1 0 0,2 16 0,0-17-49,0-1 1,1 0-1,1 1 0,0-1 1,0 0-1,1-1 1,0 1-1,1-1 0,0 0 1,1 0-1,0-1 0,1 0 1,11 11-1,-15-16 33,0 0 0,0-1 1,1 0-1,-1 0 0,1 0 0,0 0 0,0-1 0,0 1 0,0-1 1,0-1-1,1 1 0,-1-1 0,0 0 0,1 0 0,-1 0 0,1-1 0,-1 0 1,1 0-1,-1 0 0,1-1 0,-1 0 0,1 0 0,-1 0 0,0-1 0,1 0 1,-1 0-1,0 0 0,0 0 0,0-1 0,6-4 0,-1 0-6,-1-1-1,0 0 1,0-1-1,-1 0 0,0 0 1,0 0-1,-1-1 1,0-1-1,5-10 1,-3 4 85,-2 1 0,0-1 1,0-1-1,-2 1 0,5-24 1,-9 28 1752,-3 23-1334,-2 29-216,5-27-318,1-1 0,0 0 0,1 0 1,0 0-1,1 0 0,0 0 0,0-1 0,2 1 0,-1-1 0,1-1 0,0 1 0,1-1 0,0 0 0,13 12 0,-19-20 39,0 0 0,0 0 1,0 0-1,0 0 0,1 0 0,-1 0 0,0 0 0,0-1 0,1 1 0,-1 0 0,1-1 0,-1 1 0,1-1 0,-1 1 0,1-1 0,-1 0 0,1 0 0,-1 0 0,1 0 0,-1 0 0,1 0 0,-1 0 0,1 0 0,2-1 0,-3 0 20,0 0-1,1 0 0,-1-1 1,0 1-1,0 0 0,0-1 0,0 1 1,0-1-1,0 1 0,0-1 1,0 1-1,0-1 0,-1 0 0,1 1 1,-1-1-1,1 0 0,-1-2 1,2-9-8,-1-1 0,0 1 0,-3-28 0,-11-41 150,8 59-95,1 0 0,-1-39 0,5 55-22,0 0-1,1 0 1,0 0-1,0 0 1,0 1-1,1-1 1,0 0-1,1 1 1,-1-1-1,1 1 1,0 0-1,1-1 1,-1 2-1,1-1 1,1 0-1,-1 1 1,1 0-1,0 0 1,0 0-1,9-6 1,-7 5-266,1 1 1,0 0-1,-1 0 0,2 1 1,-1 0-1,10-3 0,-10 4-1424,1 1 1,0 0-1,0 0 1,0 1-1,13-1 0,-12 5-2886,15 13-10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0T15:57:16.861"/>
    </inkml:context>
    <inkml:brush xml:id="br0">
      <inkml:brushProperty name="width" value="0.05" units="cm"/>
      <inkml:brushProperty name="height" value="0.05" units="cm"/>
    </inkml:brush>
  </inkml:definitions>
  <inkml:trace contextRef="#ctx0" brushRef="#br0">4661 2524 2626,'0'0'23569,"-2"-3"-23467,-64-107-609,44 70 504,-49-69 0,20 46-181,-144-171 424,157 193-5,-2 3 1,-2 0 0,-66-44 0,-79-37 322,-46-31-422,181 115-126,-567-377-15,566 378 40,-232-137 573,193 122-356,-117-46 1,-204-53-239,64 23-44,-206-52 115,473 160-91,-98-8 0,61 11-41,88 8 148,-1-1 0,1-2-1,1-1 1,-1-1-1,-53-29 1,76 36-127,5 2-2,-1 0 0,1 1 0,0-1 1,-1 1-1,1 0 0,-1 0 1,-5-1-1,-29-7-103,-70-8 19,96 15 27,0 1 0,0 0 1,-23 3-1,23-2 45,9 0-25,-18 0-89,17 0 122,-9 0 0,-26-9-449,39 9 474,-1 0 1,1 0-1,0 0 0,-1 0 0,1 0 1,0 0-1,0 0 0,-1 0 0,1 0 1,0 0-1,0 0 0,-1 0 1,1 0-1,0 0 0,-1 0 0,1 0 1,0 0-1,0 1 0,-1-1 0,1 0 1,0 0-1,0 0 0,0 0 0,-1 1 1,1-1-1,0 0 0,0 0 0,0 1 1,0-1-1,-1 0 0,1 0 0,0 1 1,0-1-1,0 0 0,0 0 0,0 1 1,0-1-1,0 0 0,0 0 1,0 1-1,0-1 0,0 0 0,0 1 1,0-1-1,0 0 0,0 0 0,0 1 1,0-1-1,0 0 0,0 0 0,0 1 1,0-1-1,0 0 0,1 0 0,-1 1 1,17 23-39,-8-16 70,-1 1-1,1-1 1,1-1 0,10 7-1,45 18-91,113 40-1,-73-33-331,-67-26 367,1-7 192,-67-17-91,0-1-1,1-1 0,-40-25 0,32 16-4,-38-30 31,54 37-123,-1 1 0,-33-19-1,50 30-19,3 3 44,1 0 0,-1 0 0,0 0 0,0 0 0,1 0 0,-1 0 0,0 0-1,1 0 1,-1 0 0,0 0 0,0 0 0,1 0 0,-1-1 0,0 1 0,0 0-1,0 0 1,1 0 0,-1 0 0,0-1 0,0 1 0,0 0 0,1 0 0,-1 0-1,0-1 1,0 1 0,0 0 0,0 0 0,0-1 0,0 1 0,1 0 0,-1 0-1,0-1 1,0 1 0,0 0 0,0 0 0,0-1 0,0 1 0,0 0 0,0 0-1,0-1 1,0 1 0,0 0 0,0-1 0,0 1 0,-1 0 0,1 0 0,0-1-1,0 1 1,0 0 0,0 0 0,0-1 0,-1 1 0,1 0 0,0 0 0,0 0-1,0-1 1,0 1 0,-1 0 0,1 0 0,0 0 0,0 0 0,-1 0 0,1-1-1,39 3 3,2 1 39,28-13 84,84-23 0,-74 14-5,-16 2 113,-59 15-245,0 10 91,-4-8-71,0 0-1,1 1 1,-1-1 0,0 0 0,0 1 0,1-1 0,-1 0-1,0 1 1,0-1 0,1 1 0,-1-1 0,0 0 0,0 1-1,0-1 1,0 1 0,0-1 0,1 1 0,-1-1 0,0 0-1,0 1 1,0-1 0,0 1 0,-1-1 0,1 1 0,0-1 0,0 1-1,0-1 1,0 0 0,0 1 0,0-1 0,-1 1 0,-83 248-410,73-230 93,8-15 247,0-1-89,3-5-135,0 1 295,0 1-1,1-1 1,-1 0-1,0 1 1,0-1-1,0 1 1,0-1-1,0 0 1,0 1-1,0-1 1,0 0-1,0 1 1,0-1-1,0 1 1,0-1 0,0 0-1,0 1 1,-1-1-1,1 1 1,0-1-1,0 0 1,-1 1-1,1-1 1,0 1-1,-1-1 1,1 1-1,-1-1 1,1 1-1,-1 0 1,1-1-1,0 1 1,-1-1-1,0 1 1,1 0 0,-1-1-1,1 1 1,-1 0-1,1 0 1,-1 0-1,0-1 1,1 1-1,-1 0 1,0 0-1,-2-1-703,9 3-3580,6 7 1314,0-5-3363,2-5 4598,-12 0 414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0T15:58:23.809"/>
    </inkml:context>
    <inkml:brush xml:id="br0">
      <inkml:brushProperty name="width" value="0.05" units="cm"/>
      <inkml:brushProperty name="height" value="0.05" units="cm"/>
    </inkml:brush>
  </inkml:definitions>
  <inkml:trace contextRef="#ctx0" brushRef="#br0">0 530 4164,'2'-30'1844,"0"-1"1,2 1-1,2 0 1,14-49-1,51-112 5515,-54 153-4591,33-59 0,-48 94-1391,-4 51-550,-18 94 0,0 5-757,17-109-67,-2 57-75,5-85 34,0 0 1,1 0 0,1 0-1,-1 0 1,2-1 0,-1 1-1,5 9 1,-7-17 18,1 0 1,0 0-1,0 0 0,0 0 1,0 0-1,0-1 0,0 1 1,0 0-1,1 0 0,-1-1 1,1 1-1,-1-1 0,1 1 1,0-1-1,-1 0 0,1 0 0,0 0 1,0 0-1,0 0 0,0 0 1,0 0-1,0 0 0,0-1 1,0 1-1,0-1 0,0 0 1,1 1-1,-1-1 0,0 0 1,0 0-1,0 0 0,0-1 1,0 1-1,0-1 0,1 1 0,-1-1 1,0 1-1,0-1 0,0 0 1,0 0-1,-1 0 0,1 0 1,0 0-1,0-1 0,-1 1 1,1-1-1,2-1 0,13-13-87,-1 0-1,0-1 1,-1-1 0,-1-1-1,0 0 1,12-24-1,58-129 59,-77 155 73,13-31 588,-18 44-260,-2 7-1,-7 84 646,4-67-972,1 0 0,1 0-1,1 0 1,0 0 0,6 33 0,-3-39-73,1 0 1,1 0-1,0-1 0,0 1 1,2-1-1,-1-1 0,2 1 0,9 12 1,-14-21 6,0 0 0,1-1 0,-1 1 0,1-1 1,0 0-1,0 0 0,0 0 0,0-1 1,1 1-1,-1-1 0,9 3 0,-10-4 7,1 0-1,0-1 1,-1 0 0,1 1-1,0-1 1,0 0-1,-1-1 1,1 1-1,0-1 1,-1 0-1,1 0 1,-1 0-1,1 0 1,-1 0-1,1-1 1,-1 1 0,5-5-1,0 1-18,0-2-1,-1 1 1,0-1 0,-1 0-1,1-1 1,-2 1-1,1-1 1,-1 0 0,0-1-1,0 1 1,6-18-1,0-5-27,-1-1-1,7-36 1,-5 2 338,-2-1 0,0-125 0,-10 189-2020,0 88-19586,0-64 16234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0T15:58:24.201"/>
    </inkml:context>
    <inkml:brush xml:id="br0">
      <inkml:brushProperty name="width" value="0.05" units="cm"/>
      <inkml:brushProperty name="height" value="0.05" units="cm"/>
    </inkml:brush>
  </inkml:definitions>
  <inkml:trace contextRef="#ctx0" brushRef="#br0">50 3 13261,'1'-2'9693,"0"11"-4165,0 32-2988,-2 23-5021,-2-31 3846,-2-7-1368,-1-1 1,-1 0 0,-1 0 0,-13 27 0,20-48-249,3-29-6897,36-112-7527,-27 74 9641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0T15:58:24.529"/>
    </inkml:context>
    <inkml:brush xml:id="br0">
      <inkml:brushProperty name="width" value="0.05" units="cm"/>
      <inkml:brushProperty name="height" value="0.05" units="cm"/>
    </inkml:brush>
  </inkml:definitions>
  <inkml:trace contextRef="#ctx0" brushRef="#br0">36 23 16976,'0'0'5189,"-17"8"3683,-2-27-8968,38 8-12780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0T15:58:25.384"/>
    </inkml:context>
    <inkml:brush xml:id="br0">
      <inkml:brushProperty name="width" value="0.05" units="cm"/>
      <inkml:brushProperty name="height" value="0.05" units="cm"/>
    </inkml:brush>
  </inkml:definitions>
  <inkml:trace contextRef="#ctx0" brushRef="#br0">32 536 13068,'0'-4'4618,"5"-45"2239,9-3-3978,27-52-2868,-20 53 252,-8 22-58,-2 0 1,-1-2 0,-1 1 0,-2-1 0,-1 0 0,4-53 0,-10 84-197,0 0-1,0-1 1,0 1-1,0 0 1,0 0 0,0 0-1,0-1 1,0 1 0,0 0-1,0 0 1,0 0 0,0-1-1,0 1 1,0 0 0,0 0-1,-1 0 1,1-1-1,0 1 1,0 0 0,0 0-1,0 0 1,0 0 0,0-1-1,-1 1 1,1 0 0,0 0-1,0 0 1,0 0 0,0 0-1,-1 0 1,1-1-1,0 1 1,0 0 0,0 0-1,-1 0 1,1 0 0,0 0-1,0 0 1,0 0 0,-1 0-1,1 0 1,-2-1 20,0 1 1,0-1-1,0 1 1,0-1-1,-1 1 1,1 0-1,0 0 1,0 0-1,0 0 0,0 0 1,0 1-1,0-1 1,-1 1-1,1-1 1,0 1-1,0 0 1,0 0-1,0-1 1,-3 4-1,0-1 17,1 1 1,-1 0-1,1 0 0,0 0 1,0 1-1,0-1 0,-4 7 0,-2 7 34,0-1-1,1 1 0,-11 35 0,9-21-98,3 0 1,1 1 0,1 0-1,1 0 1,1 60-1,4-75-35,1 1 0,1-1 0,1 1 0,0-1 0,1 0 1,1 0-1,1-1 0,1 1 0,0-1 0,1 0 0,20 30 0,-25-43 22,0 0 0,0 0 0,1 0 0,-1 0 1,1-1-1,0 1 0,0-1 0,0 0 0,0 0 1,1-1-1,-1 1 0,1-1 0,-1 0 0,1 0 1,0-1-1,0 1 0,0-1 0,0 0 0,0 0 0,0-1 1,0 0-1,0 1 0,0-2 0,8 0 0,-4-1-13,0 0 0,-1-1 0,1 0 0,-1-1 0,1 0-1,-1 0 1,0-1 0,-1 0 0,1 0 0,-1-1-1,0 0 1,12-12 0,6-12-59,-1 0 1,-2-2-1,0-1 0,-3 0 1,23-53-1,58-188 123,-95 258 242,-2 0-1,0-1 1,-1 1 0,0-1-1,-1-24 1,-22 78 652,10-8-820,1 1-1,2 1 1,2-1 0,-5 44 0,7-20-189,4 91 0,1-121 13,2 1 0,0-1 1,9 31-1,-9-46 36,-1-1 1,2 0 0,-1 0-1,1 0 1,0 0-1,0-1 1,1 0 0,0 0-1,0 0 1,1 0 0,0-1-1,13 11 1,-14-14-54,0 0-1,1 0 1,-1-1-1,1 0 1,0 0 0,0 0-1,0 0 1,0-1 0,0 0-1,0-1 1,0 1-1,0-1 1,0 0 0,1 0-1,-1-1 1,0 0 0,0 0-1,0-1 1,0 1 0,-1-1-1,8-4 1,-4 2-978,0 0-1,-1 0 1,0-1 0,1 0-1,11-11 1,-14 11-537,-1 0 0,-1 0 0,1 0-1,-1 0 1,0-1 0,0 0 0,6-11 0,-1-3-3302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0T15:58:26.405"/>
    </inkml:context>
    <inkml:brush xml:id="br0">
      <inkml:brushProperty name="width" value="0.05" units="cm"/>
      <inkml:brushProperty name="height" value="0.05" units="cm"/>
    </inkml:brush>
  </inkml:definitions>
  <inkml:trace contextRef="#ctx0" brushRef="#br0">8 13 11243,'-2'-13'17439,"0"36"-14517,-1 21-5743,3-21 4397,53 556-1928,-49-544 155,-2-24-608,2-10 300,7-24 116,5-41 123,-6 13 177,-6 31 151,0 0-1,0-27 1,0 40 50,-2 4-86,-1 1 0,1-1 0,0 1 0,0 0 0,1 0 0,-1 0 0,0 0 0,1 1 0,-1-1 0,1 1 0,0-1 0,-1 1 0,1 0 0,0 0 0,0 0 0,0 0 0,-1 1 0,6-2 0,-4 3 1,1-1 0,-1 1 0,0 0-1,0 0 1,0 0 0,0 0 0,0 1 0,0-1 0,-1 1 0,1 0 0,0 0 0,-1 1-1,6 4 1,-2-1 30,1 0-1,-1 1 1,-1 0 0,0 1-1,0-1 1,0 1-1,-1 0 1,0 1-1,-1-1 1,0 1-1,0 0 1,-1 0-1,0 1 1,0-1-1,-1 0 1,0 1-1,0 10 1,-2-13-54,1-1-1,-1 1 1,-1 0 0,1-1-1,-1 1 1,-1 0-1,1-1 1,-1 1 0,0-1-1,0 1 1,-1-1 0,0 0-1,0 0 1,0 0 0,-1-1-1,0 1 1,0-1 0,-1 0-1,1 0 1,-1 0-1,0 0 1,0-1 0,-1 0-1,-10 7 1,12-9-61,-1 0-1,1-1 1,0 1-1,0-1 1,-1 1-1,1-1 1,-1 0-1,1-1 1,-1 1-1,1-1 1,-1 0-1,1 0 1,-1-1-1,0 1 1,1-1-1,-1 0 1,1 0-1,0 0 1,-1-1-1,1 0 1,-7-3 0,7 3-161,1-3-945,-1-6 703,52-9-19048,-32 12 17650,8-12-2913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0T15:58:26.906"/>
    </inkml:context>
    <inkml:brush xml:id="br0">
      <inkml:brushProperty name="width" value="0.05" units="cm"/>
      <inkml:brushProperty name="height" value="0.05" units="cm"/>
    </inkml:brush>
  </inkml:definitions>
  <inkml:trace contextRef="#ctx0" brushRef="#br0">56 317 12684,'0'-3'8333,"1"0"-7788,-1-1-1,0 1 1,1 0 0,0-1-1,0 1 1,0 0-1,0 0 1,2-4-1,28-40 1208,-9 14-1812,-13 21 116,-1-1 0,-1 0 0,0-1-1,-1 0 1,-1 0 0,0 0 0,0-1 0,-2 0-1,0 0 1,2-24 0,-10 31 307,4 7-323,-1-1 0,0 1 0,0-1 0,0 1 0,0 0 0,0 0 0,0 0 0,-1 0 0,1 0 0,0 0 0,0 1 1,-1-1-1,1 1 0,0 0 0,-1-1 0,1 1 0,0 0 0,-1 0 0,1 1 0,-1-1 0,1 0 0,0 1 0,-1-1 0,1 1 0,0 0 0,0 0 0,0 0 0,-1 0 0,1 0 0,0 0 0,-2 3 0,-5 2-13,1 0 0,0 1 0,1 0 0,-1 1 0,1 0 0,1 0 0,-1 1 0,2-1 0,-1 1 0,1 0 0,0 1 0,1-1-1,0 1 1,1 0 0,0 0 0,0 0 0,1 1 0,0-1 0,1 1 0,0 15 0,1-18-73,0 0-1,1 0 1,0 0-1,0-1 1,1 1 0,0 0-1,0-1 1,1 0 0,0 1-1,0-1 1,1 0-1,-1-1 1,2 1 0,-1 0-1,1-1 1,0 0-1,0 0 1,0-1 0,1 0-1,0 1 1,0-2 0,1 1-1,-1-1 1,1 0-1,0 0 1,0-1 0,0 0-1,8 2 1,-3-2-44,1-1 0,-1 0 0,1-1-1,-1 0 1,1-1 0,-1 0 0,1-1 0,0-1 0,-1 0 0,0-1 0,21-7 0,-16 5-997,-1-2 1,0 0 0,17-11 0,-22 11-1105,0 0 1,-1-1 0,0 0-1,13-14 1,-11 4-2535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10T15:58:28.388"/>
    </inkml:context>
    <inkml:brush xml:id="br0">
      <inkml:brushProperty name="width" value="0.05" units="cm"/>
      <inkml:brushProperty name="height" value="0.05" units="cm"/>
    </inkml:brush>
  </inkml:definitions>
  <inkml:trace contextRef="#ctx0" brushRef="#br0">314 112 10474,'-2'-4'4612,"-21"-57"7556,13 30-11358,10 30-789,-1 1 0,1-1-1,-1 0 1,1 0 0,-1 0 0,0 0 0,1 0 0,-1 0-1,0 1 1,0-1 0,1 0 0,-1 1 0,0-1 0,0 0-1,0 1 1,0-1 0,0 1 0,0-1 0,0 1 0,0 0-1,0-1 1,0 1 0,0 0 0,0 0 0,0 0 0,0 0-1,0 0 1,0 0 0,0 0 0,0 0 0,-2 0-1,-29 9 232,19-2-208,-1 1 1,2 0-1,-1 1 1,1 0-1,0 1 0,1 0 1,-17 21-1,13-14-35,2 1 0,0 1 0,1 0 0,-16 33 0,24-42 18,0 0-1,1 0 1,0 0-1,0 1 0,1-1 1,0 16-1,1-24-25,1 0 0,0 0-1,1 1 1,-1-1 0,0 0 0,1 0 0,-1 0-1,1 0 1,-1 0 0,1 0 0,0 0 0,0 0-1,0 0 1,0 0 0,0-1 0,2 3-1,-1-2-3,0-1 0,-1 0 0,1 0 0,0 0 0,0-1-1,0 1 1,0 0 0,0-1 0,-1 1 0,1-1 0,0 0-1,0 1 1,0-1 0,0 0 0,0 0 0,0 0-1,0-1 1,0 1 0,0 0 0,0-1 0,2 0 0,8-3-37,0 0 0,0 0-1,-1-2 1,1 1 0,-1-1 0,-1-1 0,1 0 0,-1-1 0,0 0 0,-1 0 0,11-12 0,0-3-64,-1 0 0,-2-1 0,25-42 0,-37 59 178,-1-1 1,-1 1 0,1-1 0,-1 0-1,0 0 1,-1 0 0,0-1 0,1-10-1,-24 21 332,19-1-385,1 1-1,-1-1 1,0 1-1,0-1 1,1 1 0,-1 0-1,1-1 1,0 1-1,-1 0 1,1 0-1,0 0 1,0 0 0,0 0-1,0 0 1,1 0-1,-1 0 1,0 1-1,1-1 1,0 0 0,-1 0-1,1 1 1,0-1-1,0 3 1,0 2-18,0 0-1,0 0 1,1 0 0,0-1-1,0 1 1,3 10 0,-1-12-56,-1-1 0,1 1 0,0-1 0,0 0 0,0 0 0,1 0 0,0 0 0,-1-1 0,1 1 0,0-1 0,1 0 0,-1 0 0,1 0 0,-1-1 0,1 0 0,0 1 0,0-2 0,0 1 0,0-1 0,0 1 0,0-1 1,0-1-1,0 1 0,0-1 0,1 0 0,4 0 0,-2 0-726,0-1 0,1 0 1,-1 0-1,0-1 0,0 0 1,-1 0-1,12-5 1,-15 5-234,1 0 0,-1 0 0,1-1 0,-1 0 0,0 1 0,0-2 0,-1 1 0,1 0 0,-1-1 0,1 1 0,-1-1 0,3-5 0,5-10-4118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7/21/2021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Arial"/>
              <a:sym typeface="Arial"/>
            </a:endParaRPr>
          </a:p>
        </p:txBody>
      </p:sp>
      <p:sp>
        <p:nvSpPr>
          <p:cNvPr id="8" name="Slide Image Placeholder 7">
            <a:extLst>
              <a:ext uri="{FF2B5EF4-FFF2-40B4-BE49-F238E27FC236}">
                <a16:creationId xmlns:a16="http://schemas.microsoft.com/office/drawing/2014/main" id="{78811095-27E9-49AB-972B-D4E20B3963A6}"/>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E923224B-0CC3-475A-8628-8A90751AE61A}"/>
              </a:ext>
            </a:extLst>
          </p:cNvPr>
          <p:cNvSpPr>
            <a:spLocks noGrp="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3288A3F3-90B1-4930-8D00-5603BDABEF10}"/>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Calibri"/>
                <a:sym typeface="Calibri"/>
              </a:rPr>
              <a:t>© SoftUni – </a:t>
            </a:r>
            <a:r>
              <a:rPr kumimoji="0" lang="en-US" sz="1100" b="0" i="0" u="sng" strike="noStrike" kern="1200" cap="none" spc="0" normalizeH="0" baseline="0" noProof="0">
                <a:ln>
                  <a:noFill/>
                </a:ln>
                <a:solidFill>
                  <a:prstClr val="black"/>
                </a:solidFill>
                <a:effectLst/>
                <a:uLnTx/>
                <a:uFillTx/>
                <a:latin typeface="Calibri" panose="020F0502020204030204"/>
                <a:ea typeface="+mn-ea"/>
                <a:cs typeface="Calibri"/>
                <a:sym typeface="Calibri"/>
                <a:hlinkClick r:id="rId3"/>
              </a:rPr>
              <a:t>https://softuni.org</a:t>
            </a:r>
            <a:r>
              <a:rPr kumimoji="0" lang="en-US" sz="1100" b="0" i="0" u="none" strike="noStrike" kern="1200" cap="none" spc="0" normalizeH="0" baseline="0" noProof="0">
                <a:ln>
                  <a:noFill/>
                </a:ln>
                <a:solidFill>
                  <a:prstClr val="black"/>
                </a:solidFill>
                <a:effectLst/>
                <a:uLnTx/>
                <a:uFillTx/>
                <a:latin typeface="Calibri" panose="020F0502020204030204"/>
                <a:ea typeface="+mn-ea"/>
                <a:cs typeface="Calibri"/>
                <a:sym typeface="Calibri"/>
              </a:rPr>
              <a:t>. Copyrighted document. Unauthorized copy or reproduction is not permitted.</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Calibri"/>
              <a:sym typeface="Calibri"/>
            </a:endParaRPr>
          </a:p>
        </p:txBody>
      </p:sp>
    </p:spTree>
    <p:extLst>
      <p:ext uri="{BB962C8B-B14F-4D97-AF65-F5344CB8AC3E}">
        <p14:creationId xmlns:p14="http://schemas.microsoft.com/office/powerpoint/2010/main" val="2594489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1060860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46074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sym typeface="Arial"/>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sp>
        <p:nvSpPr>
          <p:cNvPr id="4" name="Footer Placeholder 3">
            <a:extLst>
              <a:ext uri="{FF2B5EF4-FFF2-40B4-BE49-F238E27FC236}">
                <a16:creationId xmlns:a16="http://schemas.microsoft.com/office/drawing/2014/main" id="{8E059BE0-D868-413B-AAA1-1CC88D1F52C5}"/>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Calibri"/>
                <a:sym typeface="Calibri"/>
              </a:rPr>
              <a:t>© SoftUni – </a:t>
            </a:r>
            <a:r>
              <a:rPr kumimoji="0" lang="en-US" sz="1100" b="0" i="0" u="sng" strike="noStrike" kern="1200" cap="none" spc="0" normalizeH="0" baseline="0" noProof="0">
                <a:ln>
                  <a:noFill/>
                </a:ln>
                <a:solidFill>
                  <a:prstClr val="black"/>
                </a:solidFill>
                <a:effectLst/>
                <a:uLnTx/>
                <a:uFillTx/>
                <a:latin typeface="Calibri" panose="020F0502020204030204"/>
                <a:ea typeface="+mn-ea"/>
                <a:cs typeface="Calibri"/>
                <a:sym typeface="Calibri"/>
                <a:hlinkClick r:id="rId3"/>
              </a:rPr>
              <a:t>https://softuni.org</a:t>
            </a:r>
            <a:r>
              <a:rPr kumimoji="0" lang="en-US" sz="1100" b="0" i="0" u="none" strike="noStrike" kern="1200" cap="none" spc="0" normalizeH="0" baseline="0" noProof="0">
                <a:ln>
                  <a:noFill/>
                </a:ln>
                <a:solidFill>
                  <a:prstClr val="black"/>
                </a:solidFill>
                <a:effectLst/>
                <a:uLnTx/>
                <a:uFillTx/>
                <a:latin typeface="Calibri" panose="020F0502020204030204"/>
                <a:ea typeface="+mn-ea"/>
                <a:cs typeface="Calibri"/>
                <a:sym typeface="Calibri"/>
              </a:rPr>
              <a:t>. Copyrighted document. Unauthorized copy or reproduction is not permitted.</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Calibri"/>
              <a:sym typeface="Calibri"/>
            </a:endParaRPr>
          </a:p>
        </p:txBody>
      </p:sp>
    </p:spTree>
    <p:extLst>
      <p:ext uri="{BB962C8B-B14F-4D97-AF65-F5344CB8AC3E}">
        <p14:creationId xmlns:p14="http://schemas.microsoft.com/office/powerpoint/2010/main" val="4171907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sym typeface="Arial"/>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sp>
        <p:nvSpPr>
          <p:cNvPr id="4" name="Footer Placeholder 3">
            <a:extLst>
              <a:ext uri="{FF2B5EF4-FFF2-40B4-BE49-F238E27FC236}">
                <a16:creationId xmlns:a16="http://schemas.microsoft.com/office/drawing/2014/main" id="{D2472CE7-61C1-4B7B-B0C8-5A45F0178717}"/>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Calibri"/>
                <a:sym typeface="Calibri"/>
              </a:rPr>
              <a:t>© SoftUni – </a:t>
            </a:r>
            <a:r>
              <a:rPr kumimoji="0" lang="en-US" sz="1100" b="0" i="0" u="sng" strike="noStrike" kern="1200" cap="none" spc="0" normalizeH="0" baseline="0" noProof="0">
                <a:ln>
                  <a:noFill/>
                </a:ln>
                <a:solidFill>
                  <a:prstClr val="black"/>
                </a:solidFill>
                <a:effectLst/>
                <a:uLnTx/>
                <a:uFillTx/>
                <a:latin typeface="Calibri" panose="020F0502020204030204"/>
                <a:ea typeface="+mn-ea"/>
                <a:cs typeface="Calibri"/>
                <a:sym typeface="Calibri"/>
                <a:hlinkClick r:id="rId3"/>
              </a:rPr>
              <a:t>https://softuni.org</a:t>
            </a:r>
            <a:r>
              <a:rPr kumimoji="0" lang="en-US" sz="1100" b="0" i="0" u="none" strike="noStrike" kern="1200" cap="none" spc="0" normalizeH="0" baseline="0" noProof="0">
                <a:ln>
                  <a:noFill/>
                </a:ln>
                <a:solidFill>
                  <a:prstClr val="black"/>
                </a:solidFill>
                <a:effectLst/>
                <a:uLnTx/>
                <a:uFillTx/>
                <a:latin typeface="Calibri" panose="020F0502020204030204"/>
                <a:ea typeface="+mn-ea"/>
                <a:cs typeface="Calibri"/>
                <a:sym typeface="Calibri"/>
              </a:rPr>
              <a:t>. Copyrighted document. Unauthorized copy or reproduction is not permitted.</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Calibri"/>
              <a:sym typeface="Calibri"/>
            </a:endParaRPr>
          </a:p>
        </p:txBody>
      </p:sp>
    </p:spTree>
    <p:extLst>
      <p:ext uri="{BB962C8B-B14F-4D97-AF65-F5344CB8AC3E}">
        <p14:creationId xmlns:p14="http://schemas.microsoft.com/office/powerpoint/2010/main" val="729041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sym typeface="Arial"/>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sp>
        <p:nvSpPr>
          <p:cNvPr id="4" name="Footer Placeholder 3">
            <a:extLst>
              <a:ext uri="{FF2B5EF4-FFF2-40B4-BE49-F238E27FC236}">
                <a16:creationId xmlns:a16="http://schemas.microsoft.com/office/drawing/2014/main" id="{14DC77F2-5C89-4F9E-B2E0-8026E1A64010}"/>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Calibri"/>
                <a:sym typeface="Calibri"/>
              </a:rPr>
              <a:t>© SoftUni – </a:t>
            </a:r>
            <a:r>
              <a:rPr kumimoji="0" lang="en-US" sz="1100" b="0" i="0" u="sng" strike="noStrike" kern="1200" cap="none" spc="0" normalizeH="0" baseline="0" noProof="0">
                <a:ln>
                  <a:noFill/>
                </a:ln>
                <a:solidFill>
                  <a:prstClr val="black"/>
                </a:solidFill>
                <a:effectLst/>
                <a:uLnTx/>
                <a:uFillTx/>
                <a:latin typeface="Calibri" panose="020F0502020204030204"/>
                <a:ea typeface="+mn-ea"/>
                <a:cs typeface="Calibri"/>
                <a:sym typeface="Calibri"/>
                <a:hlinkClick r:id="rId3"/>
              </a:rPr>
              <a:t>https://softuni.org</a:t>
            </a:r>
            <a:r>
              <a:rPr kumimoji="0" lang="en-US" sz="1100" b="0" i="0" u="none" strike="noStrike" kern="1200" cap="none" spc="0" normalizeH="0" baseline="0" noProof="0">
                <a:ln>
                  <a:noFill/>
                </a:ln>
                <a:solidFill>
                  <a:prstClr val="black"/>
                </a:solidFill>
                <a:effectLst/>
                <a:uLnTx/>
                <a:uFillTx/>
                <a:latin typeface="Calibri" panose="020F0502020204030204"/>
                <a:ea typeface="+mn-ea"/>
                <a:cs typeface="Calibri"/>
                <a:sym typeface="Calibri"/>
              </a:rPr>
              <a:t>. Copyrighted document. Unauthorized copy or reproduction is not permitted.</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Calibri"/>
              <a:sym typeface="Calibri"/>
            </a:endParaRPr>
          </a:p>
        </p:txBody>
      </p:sp>
    </p:spTree>
    <p:extLst>
      <p:ext uri="{BB962C8B-B14F-4D97-AF65-F5344CB8AC3E}">
        <p14:creationId xmlns:p14="http://schemas.microsoft.com/office/powerpoint/2010/main" val="1658938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6</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3933984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402853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p:txBody>
      </p:sp>
      <p:sp>
        <p:nvSpPr>
          <p:cNvPr id="143" name="Shape 143"/>
          <p:cNvSpPr txBox="1">
            <a:spLocks noGrp="1"/>
          </p:cNvSpPr>
          <p:nvPr>
            <p:ph type="sldNum" idx="12"/>
          </p:nvPr>
        </p:nvSpPr>
        <p:spPr>
          <a:xfrm>
            <a:off x="6308999" y="8747999"/>
            <a:ext cx="547500" cy="3945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8</a:t>
            </a:fld>
            <a:endParaRPr sz="1000" b="0" i="0" u="none" strike="noStrike" cap="none">
              <a:solidFill>
                <a:schemeClr val="dk1"/>
              </a:solidFill>
              <a:latin typeface="Calibri"/>
              <a:ea typeface="Calibri"/>
              <a:cs typeface="Calibri"/>
              <a:sym typeface="Calibri"/>
            </a:endParaRPr>
          </a:p>
        </p:txBody>
      </p:sp>
      <p:sp>
        <p:nvSpPr>
          <p:cNvPr id="144" name="Shape 144"/>
          <p:cNvSpPr txBox="1">
            <a:spLocks noGrp="1"/>
          </p:cNvSpPr>
          <p:nvPr>
            <p:ph type="ftr" idx="11"/>
          </p:nvPr>
        </p:nvSpPr>
        <p:spPr>
          <a:xfrm>
            <a:off x="-1" y="8747999"/>
            <a:ext cx="6309000" cy="3945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1000" b="0" i="0" u="none" strike="noStrike" cap="none">
                <a:solidFill>
                  <a:schemeClr val="dk1"/>
                </a:solidFill>
                <a:latin typeface="Calibri"/>
                <a:ea typeface="Calibri"/>
                <a:cs typeface="Calibri"/>
                <a:sym typeface="Calibri"/>
              </a:rPr>
              <a:t>© Software University Foundation – </a:t>
            </a:r>
            <a:r>
              <a:rPr lang="en-US" sz="1000" b="0" i="0" u="sng" strike="noStrike" cap="none">
                <a:solidFill>
                  <a:schemeClr val="hlink"/>
                </a:solidFill>
                <a:latin typeface="Calibri"/>
                <a:ea typeface="Calibri"/>
                <a:cs typeface="Calibri"/>
                <a:sym typeface="Calibri"/>
                <a:hlinkClick r:id="rId3"/>
              </a:rPr>
              <a:t>http://softuni.org</a:t>
            </a:r>
            <a:endParaRPr sz="1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000" b="0" i="0" u="none" strike="noStrike" cap="none">
                <a:solidFill>
                  <a:schemeClr val="dk1"/>
                </a:solidFill>
                <a:latin typeface="Calibri"/>
                <a:ea typeface="Calibri"/>
                <a:cs typeface="Calibri"/>
                <a:sym typeface="Calibri"/>
              </a:rPr>
              <a:t>This work is licensed under the </a:t>
            </a:r>
            <a:r>
              <a:rPr lang="en-US" sz="1000" b="0" i="0" u="sng" strike="noStrike" cap="none">
                <a:solidFill>
                  <a:schemeClr val="hlink"/>
                </a:solidFill>
                <a:latin typeface="Calibri"/>
                <a:ea typeface="Calibri"/>
                <a:cs typeface="Calibri"/>
                <a:sym typeface="Calibri"/>
                <a:hlinkClick r:id="rId4"/>
              </a:rPr>
              <a:t>Creative Commons Attribution-NonCommercial-ShareAlike</a:t>
            </a:r>
            <a:r>
              <a:rPr lang="en-US" sz="1000" b="0" i="0" u="none" strike="noStrike" cap="none">
                <a:solidFill>
                  <a:schemeClr val="dk1"/>
                </a:solidFill>
                <a:latin typeface="Calibri"/>
                <a:ea typeface="Calibri"/>
                <a:cs typeface="Calibri"/>
                <a:sym typeface="Calibri"/>
              </a:rPr>
              <a:t> license.</a:t>
            </a:r>
            <a:endParaRPr sz="10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57163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p:txBody>
      </p:sp>
      <p:sp>
        <p:nvSpPr>
          <p:cNvPr id="143" name="Shape 143"/>
          <p:cNvSpPr txBox="1">
            <a:spLocks noGrp="1"/>
          </p:cNvSpPr>
          <p:nvPr>
            <p:ph type="sldNum" idx="12"/>
          </p:nvPr>
        </p:nvSpPr>
        <p:spPr>
          <a:xfrm>
            <a:off x="6308999" y="8747999"/>
            <a:ext cx="547500" cy="3945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9</a:t>
            </a:fld>
            <a:endParaRPr sz="1000" b="0" i="0" u="none" strike="noStrike" cap="none">
              <a:solidFill>
                <a:schemeClr val="dk1"/>
              </a:solidFill>
              <a:latin typeface="Calibri"/>
              <a:ea typeface="Calibri"/>
              <a:cs typeface="Calibri"/>
              <a:sym typeface="Calibri"/>
            </a:endParaRPr>
          </a:p>
        </p:txBody>
      </p:sp>
      <p:sp>
        <p:nvSpPr>
          <p:cNvPr id="144" name="Shape 144"/>
          <p:cNvSpPr txBox="1">
            <a:spLocks noGrp="1"/>
          </p:cNvSpPr>
          <p:nvPr>
            <p:ph type="ftr" idx="11"/>
          </p:nvPr>
        </p:nvSpPr>
        <p:spPr>
          <a:xfrm>
            <a:off x="-1" y="8747999"/>
            <a:ext cx="6309000" cy="3945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1000" b="0" i="0" u="none" strike="noStrike" cap="none">
                <a:solidFill>
                  <a:schemeClr val="dk1"/>
                </a:solidFill>
                <a:latin typeface="Calibri"/>
                <a:ea typeface="Calibri"/>
                <a:cs typeface="Calibri"/>
                <a:sym typeface="Calibri"/>
              </a:rPr>
              <a:t>© Software University Foundation – </a:t>
            </a:r>
            <a:r>
              <a:rPr lang="en-US" sz="1000" b="0" i="0" u="sng" strike="noStrike" cap="none">
                <a:solidFill>
                  <a:schemeClr val="hlink"/>
                </a:solidFill>
                <a:latin typeface="Calibri"/>
                <a:ea typeface="Calibri"/>
                <a:cs typeface="Calibri"/>
                <a:sym typeface="Calibri"/>
                <a:hlinkClick r:id="rId3"/>
              </a:rPr>
              <a:t>http://softuni.org</a:t>
            </a:r>
            <a:endParaRPr sz="1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000" b="0" i="0" u="none" strike="noStrike" cap="none">
                <a:solidFill>
                  <a:schemeClr val="dk1"/>
                </a:solidFill>
                <a:latin typeface="Calibri"/>
                <a:ea typeface="Calibri"/>
                <a:cs typeface="Calibri"/>
                <a:sym typeface="Calibri"/>
              </a:rPr>
              <a:t>This work is licensed under the </a:t>
            </a:r>
            <a:r>
              <a:rPr lang="en-US" sz="1000" b="0" i="0" u="sng" strike="noStrike" cap="none">
                <a:solidFill>
                  <a:schemeClr val="hlink"/>
                </a:solidFill>
                <a:latin typeface="Calibri"/>
                <a:ea typeface="Calibri"/>
                <a:cs typeface="Calibri"/>
                <a:sym typeface="Calibri"/>
                <a:hlinkClick r:id="rId4"/>
              </a:rPr>
              <a:t>Creative Commons Attribution-NonCommercial-ShareAlike</a:t>
            </a:r>
            <a:r>
              <a:rPr lang="en-US" sz="1000" b="0" i="0" u="none" strike="noStrike" cap="none">
                <a:solidFill>
                  <a:schemeClr val="dk1"/>
                </a:solidFill>
                <a:latin typeface="Calibri"/>
                <a:ea typeface="Calibri"/>
                <a:cs typeface="Calibri"/>
                <a:sym typeface="Calibri"/>
              </a:rPr>
              <a:t> license.</a:t>
            </a:r>
            <a:endParaRPr sz="10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49013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1321098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358818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179045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320519456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32.png"/><Relationship Id="rId5" Type="http://schemas.openxmlformats.org/officeDocument/2006/relationships/hyperlink" Target="https://www.facebook.com/SoftwareUniversity" TargetMode="External"/><Relationship Id="rId10" Type="http://schemas.openxmlformats.org/officeDocument/2006/relationships/image" Target="../media/image31.png"/><Relationship Id="rId4" Type="http://schemas.openxmlformats.org/officeDocument/2006/relationships/hyperlink" Target="http://softuni.foundation/" TargetMode="External"/><Relationship Id="rId9" Type="http://schemas.openxmlformats.org/officeDocument/2006/relationships/image" Target="../media/image30.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2.xml"/><Relationship Id="rId5" Type="http://schemas.openxmlformats.org/officeDocument/2006/relationships/image" Target="../media/image35.png"/><Relationship Id="rId4" Type="http://schemas.openxmlformats.org/officeDocument/2006/relationships/hyperlink" Target="https://softuni.org/"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8.png"/><Relationship Id="rId7" Type="http://schemas.openxmlformats.org/officeDocument/2006/relationships/image" Target="../media/image19.png"/><Relationship Id="rId2" Type="http://schemas.openxmlformats.org/officeDocument/2006/relationships/hyperlink" Target="https://softuni.org/" TargetMode="External"/><Relationship Id="rId1" Type="http://schemas.openxmlformats.org/officeDocument/2006/relationships/slideMaster" Target="../slideMasters/slideMaster2.xml"/><Relationship Id="rId6" Type="http://schemas.openxmlformats.org/officeDocument/2006/relationships/image" Target="../media/image20.png"/><Relationship Id="rId11" Type="http://schemas.openxmlformats.org/officeDocument/2006/relationships/image" Target="../media/image35.png"/><Relationship Id="rId5" Type="http://schemas.openxmlformats.org/officeDocument/2006/relationships/image" Target="../media/image21.png"/><Relationship Id="rId10" Type="http://schemas.openxmlformats.org/officeDocument/2006/relationships/image" Target="../media/image17.png"/><Relationship Id="rId4" Type="http://schemas.openxmlformats.org/officeDocument/2006/relationships/image" Target="../media/image22.png"/><Relationship Id="rId9" Type="http://schemas.openxmlformats.org/officeDocument/2006/relationships/image" Target="../media/image23.png"/></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hyperlink" Target="https://forum.softuni.bg/" TargetMode="External"/><Relationship Id="rId1" Type="http://schemas.openxmlformats.org/officeDocument/2006/relationships/slideMaster" Target="../slideMasters/slideMaster2.xml"/><Relationship Id="rId6" Type="http://schemas.openxmlformats.org/officeDocument/2006/relationships/hyperlink" Target="https://softuni.org/" TargetMode="External"/><Relationship Id="rId11" Type="http://schemas.openxmlformats.org/officeDocument/2006/relationships/image" Target="../media/image36.png"/><Relationship Id="rId5" Type="http://schemas.openxmlformats.org/officeDocument/2006/relationships/image" Target="../media/image40.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42.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4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3.xml"/><Relationship Id="rId5" Type="http://schemas.openxmlformats.org/officeDocument/2006/relationships/image" Target="../media/image45.png"/><Relationship Id="rId4"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4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4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emf"/><Relationship Id="rId1" Type="http://schemas.openxmlformats.org/officeDocument/2006/relationships/slideMaster" Target="../slideMasters/slideMaster3.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4.png"/><Relationship Id="rId9" Type="http://schemas.openxmlformats.org/officeDocument/2006/relationships/image" Target="../media/image21.png"/></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48.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50.png"/><Relationship Id="rId2" Type="http://schemas.openxmlformats.org/officeDocument/2006/relationships/image" Target="../media/image1.emf"/><Relationship Id="rId1" Type="http://schemas.openxmlformats.org/officeDocument/2006/relationships/slideMaster" Target="../slideMasters/slideMaster3.xml"/><Relationship Id="rId6" Type="http://schemas.openxmlformats.org/officeDocument/2006/relationships/image" Target="../media/image47.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43.png"/><Relationship Id="rId10" Type="http://schemas.openxmlformats.org/officeDocument/2006/relationships/image" Target="../media/image49.png"/><Relationship Id="rId4" Type="http://schemas.openxmlformats.org/officeDocument/2006/relationships/image" Target="../media/image46.png"/><Relationship Id="rId9" Type="http://schemas.openxmlformats.org/officeDocument/2006/relationships/hyperlink" Target="http://www.telenor.bg/" TargetMode="External"/><Relationship Id="rId14" Type="http://schemas.openxmlformats.org/officeDocument/2006/relationships/image" Target="../media/image51.png"/></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56.png"/><Relationship Id="rId2" Type="http://schemas.openxmlformats.org/officeDocument/2006/relationships/image" Target="../media/image1.emf"/><Relationship Id="rId1" Type="http://schemas.openxmlformats.org/officeDocument/2006/relationships/slideMaster" Target="../slideMasters/slideMaster3.xml"/><Relationship Id="rId6" Type="http://schemas.openxmlformats.org/officeDocument/2006/relationships/image" Target="../media/image53.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43.png"/><Relationship Id="rId10" Type="http://schemas.openxmlformats.org/officeDocument/2006/relationships/image" Target="../media/image55.png"/><Relationship Id="rId4" Type="http://schemas.openxmlformats.org/officeDocument/2006/relationships/image" Target="../media/image52.png"/><Relationship Id="rId9" Type="http://schemas.openxmlformats.org/officeDocument/2006/relationships/hyperlink" Target="https://www.xs-software.com/" TargetMode="External"/><Relationship Id="rId14" Type="http://schemas.openxmlformats.org/officeDocument/2006/relationships/image" Target="../media/image57.png"/></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3.xml"/><Relationship Id="rId6" Type="http://schemas.openxmlformats.org/officeDocument/2006/relationships/hyperlink" Target="http://forum.softuni.bg/" TargetMode="External"/><Relationship Id="rId11" Type="http://schemas.openxmlformats.org/officeDocument/2006/relationships/image" Target="../media/image32.png"/><Relationship Id="rId5" Type="http://schemas.openxmlformats.org/officeDocument/2006/relationships/hyperlink" Target="https://www.facebook.com/SoftwareUniversity" TargetMode="External"/><Relationship Id="rId10" Type="http://schemas.openxmlformats.org/officeDocument/2006/relationships/image" Target="../media/image31.png"/><Relationship Id="rId4" Type="http://schemas.openxmlformats.org/officeDocument/2006/relationships/hyperlink" Target="http://softuni.foundation/" TargetMode="External"/><Relationship Id="rId9" Type="http://schemas.openxmlformats.org/officeDocument/2006/relationships/image" Target="../media/image59.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62.pn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4.xml"/><Relationship Id="rId5" Type="http://schemas.openxmlformats.org/officeDocument/2006/relationships/image" Target="../media/image63.png"/><Relationship Id="rId4"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4.xml"/><Relationship Id="rId4" Type="http://schemas.openxmlformats.org/officeDocument/2006/relationships/image" Target="../media/image63.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emf"/><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emf"/><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62.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emf"/><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65.png"/><Relationship Id="rId3" Type="http://schemas.openxmlformats.org/officeDocument/2006/relationships/image" Target="../media/image16.png"/><Relationship Id="rId7" Type="http://schemas.openxmlformats.org/officeDocument/2006/relationships/image" Target="../media/image19.png"/><Relationship Id="rId12" Type="http://schemas.openxmlformats.org/officeDocument/2006/relationships/image" Target="../media/image64.png"/><Relationship Id="rId2" Type="http://schemas.openxmlformats.org/officeDocument/2006/relationships/image" Target="../media/image1.emf"/><Relationship Id="rId16" Type="http://schemas.openxmlformats.org/officeDocument/2006/relationships/image" Target="../media/image68.png"/><Relationship Id="rId1" Type="http://schemas.openxmlformats.org/officeDocument/2006/relationships/slideMaster" Target="../slideMasters/slideMaster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67.png"/><Relationship Id="rId10" Type="http://schemas.openxmlformats.org/officeDocument/2006/relationships/image" Target="../media/image22.png"/><Relationship Id="rId4" Type="http://schemas.openxmlformats.org/officeDocument/2006/relationships/image" Target="../media/image14.png"/><Relationship Id="rId9" Type="http://schemas.openxmlformats.org/officeDocument/2006/relationships/image" Target="../media/image21.png"/><Relationship Id="rId14" Type="http://schemas.openxmlformats.org/officeDocument/2006/relationships/image" Target="../media/image66.png"/></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48.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50.png"/><Relationship Id="rId2" Type="http://schemas.openxmlformats.org/officeDocument/2006/relationships/image" Target="../media/image1.emf"/><Relationship Id="rId16" Type="http://schemas.microsoft.com/office/2007/relationships/hdphoto" Target="../media/hdphoto1.wdp"/><Relationship Id="rId1" Type="http://schemas.openxmlformats.org/officeDocument/2006/relationships/slideMaster" Target="../slideMasters/slideMaster4.xml"/><Relationship Id="rId6" Type="http://schemas.openxmlformats.org/officeDocument/2006/relationships/image" Target="../media/image47.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62.png"/><Relationship Id="rId10" Type="http://schemas.openxmlformats.org/officeDocument/2006/relationships/image" Target="../media/image49.png"/><Relationship Id="rId4" Type="http://schemas.openxmlformats.org/officeDocument/2006/relationships/image" Target="../media/image46.png"/><Relationship Id="rId9" Type="http://schemas.openxmlformats.org/officeDocument/2006/relationships/hyperlink" Target="http://www.telenor.bg/" TargetMode="External"/><Relationship Id="rId14" Type="http://schemas.openxmlformats.org/officeDocument/2006/relationships/image" Target="../media/image51.png"/></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56.png"/><Relationship Id="rId2" Type="http://schemas.openxmlformats.org/officeDocument/2006/relationships/image" Target="../media/image1.emf"/><Relationship Id="rId16" Type="http://schemas.microsoft.com/office/2007/relationships/hdphoto" Target="../media/hdphoto1.wdp"/><Relationship Id="rId1" Type="http://schemas.openxmlformats.org/officeDocument/2006/relationships/slideMaster" Target="../slideMasters/slideMaster4.xml"/><Relationship Id="rId6" Type="http://schemas.openxmlformats.org/officeDocument/2006/relationships/image" Target="../media/image53.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62.png"/><Relationship Id="rId10" Type="http://schemas.openxmlformats.org/officeDocument/2006/relationships/image" Target="../media/image69.png"/><Relationship Id="rId4" Type="http://schemas.openxmlformats.org/officeDocument/2006/relationships/image" Target="../media/image52.png"/><Relationship Id="rId9" Type="http://schemas.openxmlformats.org/officeDocument/2006/relationships/hyperlink" Target="https://www.xs-software.com/" TargetMode="External"/><Relationship Id="rId14" Type="http://schemas.openxmlformats.org/officeDocument/2006/relationships/image" Target="../media/image57.png"/></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4.xml"/><Relationship Id="rId6" Type="http://schemas.openxmlformats.org/officeDocument/2006/relationships/hyperlink" Target="http://forum.softuni.bg/" TargetMode="External"/><Relationship Id="rId11" Type="http://schemas.openxmlformats.org/officeDocument/2006/relationships/image" Target="../media/image32.png"/><Relationship Id="rId5" Type="http://schemas.openxmlformats.org/officeDocument/2006/relationships/hyperlink" Target="https://www.facebook.com/SoftwareUniversity" TargetMode="External"/><Relationship Id="rId10" Type="http://schemas.openxmlformats.org/officeDocument/2006/relationships/image" Target="../media/image31.png"/><Relationship Id="rId4" Type="http://schemas.openxmlformats.org/officeDocument/2006/relationships/hyperlink" Target="http://softuni.foundation/" TargetMode="External"/><Relationship Id="rId9" Type="http://schemas.openxmlformats.org/officeDocument/2006/relationships/image" Target="../media/image7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latinLnBrk="0">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latinLnBrk="0">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latinLnBrk="0">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1" name="Picture Placeholder 4">
            <a:extLst>
              <a:ext uri="{FF2B5EF4-FFF2-40B4-BE49-F238E27FC236}">
                <a16:creationId xmlns:a16="http://schemas.microsoft.com/office/drawing/2014/main" id="{D5B0F25F-E6AD-49C5-86D7-45FB6EEA3F68}"/>
              </a:ext>
            </a:extLst>
          </p:cNvPr>
          <p:cNvPicPr preferRelativeResize="0">
            <a:picLocks noChangeAspect="1"/>
          </p:cNvPicPr>
          <p:nvPr userDrawn="1"/>
        </p:nvPicPr>
        <p:blipFill>
          <a:blip r:embed="rId9"/>
          <a:stretch>
            <a:fillRect/>
          </a:stretch>
        </p:blipFill>
        <p:spPr>
          <a:xfrm>
            <a:off x="657228" y="2502222"/>
            <a:ext cx="4769719" cy="1648791"/>
          </a:xfrm>
          <a:prstGeom prst="rect">
            <a:avLst/>
          </a:prstGeom>
        </p:spPr>
      </p:pic>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0" y="27569"/>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809628" y="703244"/>
            <a:ext cx="6545144"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A891F0BE-C845-41D7-980D-08F473447E31}"/>
              </a:ext>
            </a:extLst>
          </p:cNvPr>
          <p:cNvSpPr>
            <a:spLocks noGrp="1"/>
          </p:cNvSpPr>
          <p:nvPr>
            <p:ph type="dt" sz="half" idx="10"/>
          </p:nvPr>
        </p:nvSpPr>
        <p:spPr/>
        <p:txBody>
          <a:bodyPr/>
          <a:lstStyle>
            <a:lvl1pPr>
              <a:defRPr>
                <a:solidFill>
                  <a:schemeClr val="bg2"/>
                </a:solidFill>
              </a:defRPr>
            </a:lvl1pPr>
          </a:lstStyle>
          <a:p>
            <a:fld id="{055373AC-9AA7-423B-BA00-BA1C74164DBD}" type="datetime1">
              <a:rPr lang="en-US" smtClean="0"/>
              <a:pPr/>
              <a:t>7/21/2021</a:t>
            </a:fld>
            <a:endParaRPr lang="en-US" dirty="0"/>
          </a:p>
        </p:txBody>
      </p:sp>
      <p:sp>
        <p:nvSpPr>
          <p:cNvPr id="5" name="Footer Placeholder 4">
            <a:extLst>
              <a:ext uri="{FF2B5EF4-FFF2-40B4-BE49-F238E27FC236}">
                <a16:creationId xmlns:a16="http://schemas.microsoft.com/office/drawing/2014/main" id="{D7D1AECB-B130-49B3-BA09-BE6F94994213}"/>
              </a:ext>
            </a:extLst>
          </p:cNvPr>
          <p:cNvSpPr>
            <a:spLocks noGrp="1"/>
          </p:cNvSpPr>
          <p:nvPr>
            <p:ph type="ftr" sz="quarter" idx="11"/>
          </p:nvPr>
        </p:nvSpPr>
        <p:spPr/>
        <p:txBody>
          <a:bodyPr/>
          <a:lstStyle>
            <a:lvl1pPr>
              <a:defRPr>
                <a:solidFill>
                  <a:schemeClr val="bg2"/>
                </a:solidFill>
              </a:defRPr>
            </a:lvl1pPr>
          </a:lstStyle>
          <a:p>
            <a:endParaRPr lang="en-US" dirty="0"/>
          </a:p>
        </p:txBody>
      </p:sp>
      <p:sp>
        <p:nvSpPr>
          <p:cNvPr id="8" name="Slide Number Placeholder 7">
            <a:extLst>
              <a:ext uri="{FF2B5EF4-FFF2-40B4-BE49-F238E27FC236}">
                <a16:creationId xmlns:a16="http://schemas.microsoft.com/office/drawing/2014/main" id="{3059D535-5F61-423F-B295-136EB6A19A62}"/>
              </a:ext>
            </a:extLst>
          </p:cNvPr>
          <p:cNvSpPr>
            <a:spLocks noGrp="1"/>
          </p:cNvSpPr>
          <p:nvPr>
            <p:ph type="sldNum" sz="quarter" idx="12"/>
          </p:nvPr>
        </p:nvSpPr>
        <p:spPr/>
        <p:txBody>
          <a:bodyPr/>
          <a:lstStyle>
            <a:lvl1pPr>
              <a:defRPr>
                <a:solidFill>
                  <a:schemeClr val="bg2"/>
                </a:solidFill>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833419" cy="5496127"/>
          </a:xfrm>
        </p:spPr>
        <p:txBody>
          <a:bodyPr wrap="square">
            <a:noAutofit/>
          </a:bodyPr>
          <a:lstStyle>
            <a:lvl1pPr latinLnBrk="0">
              <a:buClr>
                <a:schemeClr val="tx1"/>
              </a:buClr>
              <a:defRPr sz="2798"/>
            </a:lvl1pPr>
            <a:lvl2pPr marL="989981" marR="0" indent="-380762" algn="l" defTabSz="1218438" rtl="0" eaLnBrk="1" fontAlgn="auto" latinLnBrk="0"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latinLnBrk="0">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4"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40"/>
            <a:ext cx="10961783" cy="499819"/>
          </a:xfrm>
          <a:prstGeom prst="rect">
            <a:avLst/>
          </a:prstGeom>
        </p:spPr>
        <p:txBody>
          <a:bodyPr anchor="ctr">
            <a:noAutofit/>
          </a:bodyPr>
          <a:lstStyle>
            <a:lvl1pPr marL="0" indent="0" algn="ctr">
              <a:buNone/>
              <a:defRPr sz="3997"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3"/>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8260594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1" y="5184002"/>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7"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7"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5"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9"/>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2"/>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7"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7"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5"/>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3" y="1258272"/>
            <a:ext cx="11083636" cy="1315728"/>
          </a:xfrm>
        </p:spPr>
        <p:txBody>
          <a:bodyPr anchor="t" anchorCtr="0">
            <a:normAutofit/>
          </a:bodyPr>
          <a:lstStyle>
            <a:lvl1pPr marL="0" indent="0" algn="ctr" latinLnBrk="0">
              <a:buNone/>
              <a:defRPr sz="3597">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3" y="321502"/>
            <a:ext cx="11083636" cy="882654"/>
          </a:xfrm>
        </p:spPr>
        <p:txBody>
          <a:bodyPr/>
          <a:lstStyle>
            <a:lvl1pPr algn="ctr" latinLnBrk="0">
              <a:defRPr sz="4797"/>
            </a:lvl1pPr>
          </a:lstStyle>
          <a:p>
            <a:r>
              <a:rPr lang="en-US" noProof="0" dirty="0"/>
              <a:t>Presentation Title</a:t>
            </a:r>
          </a:p>
        </p:txBody>
      </p:sp>
    </p:spTree>
    <p:extLst>
      <p:ext uri="{BB962C8B-B14F-4D97-AF65-F5344CB8AC3E}">
        <p14:creationId xmlns:p14="http://schemas.microsoft.com/office/powerpoint/2010/main" val="19772555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3"/>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7"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4"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3078630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8"/>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356914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9"/>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9"/>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sz="1400">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sz="1400">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6"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5602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2"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9"/>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2"/>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sz="1400">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sz="1400">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929893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1"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7"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7"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11"/>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sz="1400">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sz="1400">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4444622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5"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7"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2" y="1196126"/>
            <a:ext cx="11811097" cy="5561124"/>
          </a:xfrm>
        </p:spPr>
        <p:txBody>
          <a:bodyPr/>
          <a:lstStyle>
            <a:lvl1pPr marL="0" indent="0" latinLnBrk="0">
              <a:buNone/>
              <a:defRPr>
                <a:solidFill>
                  <a:schemeClr val="tx1"/>
                </a:solidFill>
              </a:defRPr>
            </a:lvl1pPr>
            <a:lvl2pPr marL="609036"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8"/>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7060969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latinLnBrk="0">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8" name="Picture 7" descr="A close up of a screen&#10;&#10;Description automatically generated">
            <a:extLst>
              <a:ext uri="{FF2B5EF4-FFF2-40B4-BE49-F238E27FC236}">
                <a16:creationId xmlns:a16="http://schemas.microsoft.com/office/drawing/2014/main" id="{9FA635B5-00A8-44DD-ABAA-A2984B8B577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23590" y="1481360"/>
            <a:ext cx="2526346" cy="2313601"/>
          </a:xfrm>
          <a:prstGeom prst="rect">
            <a:avLst/>
          </a:prstGeom>
        </p:spPr>
      </p:pic>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1" y="3408498"/>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7" y="1371604"/>
            <a:ext cx="9049234" cy="5207396"/>
          </a:xfrm>
        </p:spPr>
        <p:txBody>
          <a:bodyPr>
            <a:normAutofit/>
          </a:bodyPr>
          <a:lstStyle>
            <a:lvl1pPr marL="513888" indent="-513888" latinLnBrk="0">
              <a:buFont typeface="+mj-lt"/>
              <a:buAutoNum type="arabicPeriod"/>
              <a:defRPr sz="3599">
                <a:solidFill>
                  <a:schemeClr val="tx1"/>
                </a:solidFill>
              </a:defRPr>
            </a:lvl1pPr>
            <a:lvl2pPr>
              <a:defRPr sz="3399"/>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8"/>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816643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3"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24" tIns="60912" rIns="121824" bIns="60912" numCol="1" spcCol="0" rtlCol="0" fromWordArt="0" anchor="ctr" anchorCtr="0" forceAA="0" compatLnSpc="1">
            <a:prstTxWarp prst="textNoShape">
              <a:avLst/>
            </a:prstTxWarp>
            <a:noAutofit/>
          </a:bodyP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7"/>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5"/>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1"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8"/>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8539879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8"/>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6" y="1355077"/>
            <a:ext cx="3889373" cy="5366405"/>
          </a:xfrm>
          <a:prstGeom prst="rect">
            <a:avLst/>
          </a:prstGeom>
          <a:solidFill>
            <a:schemeClr val="bg2">
              <a:lumMod val="90000"/>
            </a:schemeClr>
          </a:solidFill>
        </p:spPr>
        <p:txBody>
          <a:bodyPr anchor="ctr"/>
          <a:lstStyle>
            <a:lvl1pPr marL="0" indent="0" algn="ctr" latinLnBrk="0">
              <a:buNone/>
              <a:defRPr sz="2130" baseline="0">
                <a:solidFill>
                  <a:schemeClr val="tx1"/>
                </a:solidFill>
                <a:latin typeface="+mn-lt"/>
                <a:cs typeface="Arial" pitchFamily="34" charset="0"/>
              </a:defRPr>
            </a:lvl1pPr>
            <a:lvl2pPr marL="609036" indent="0">
              <a:buNone/>
              <a:defRPr sz="3730"/>
            </a:lvl2pPr>
            <a:lvl3pPr marL="1218072" indent="0">
              <a:buNone/>
              <a:defRPr sz="3197"/>
            </a:lvl3pPr>
            <a:lvl4pPr marL="1827109" indent="0">
              <a:buNone/>
              <a:defRPr sz="2664"/>
            </a:lvl4pPr>
            <a:lvl5pPr marL="2436145" indent="0">
              <a:buNone/>
              <a:defRPr sz="2664"/>
            </a:lvl5pPr>
            <a:lvl6pPr marL="3045182" indent="0">
              <a:buNone/>
              <a:defRPr sz="2664"/>
            </a:lvl6pPr>
            <a:lvl7pPr marL="3654218" indent="0">
              <a:buNone/>
              <a:defRPr sz="2664"/>
            </a:lvl7pPr>
            <a:lvl8pPr marL="4263254" indent="0">
              <a:buNone/>
              <a:defRPr sz="2664"/>
            </a:lvl8pPr>
            <a:lvl9pPr marL="4872290" indent="0">
              <a:buNone/>
              <a:defRPr sz="2664"/>
            </a:lvl9pPr>
          </a:lstStyle>
          <a:p>
            <a:r>
              <a:rPr lang="en-US" altLang="ko-KR" noProof="0"/>
              <a:t>Your Picture Here</a:t>
            </a:r>
          </a:p>
        </p:txBody>
      </p:sp>
      <p:sp>
        <p:nvSpPr>
          <p:cNvPr id="3" name="Rectangle Left Second"/>
          <p:cNvSpPr/>
          <p:nvPr/>
        </p:nvSpPr>
        <p:spPr>
          <a:xfrm>
            <a:off x="4127778"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3"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8"/>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5402611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1" y="6454760"/>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399"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2"/>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7"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6"/>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578"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4"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4"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9"/>
            <a:ext cx="2013336" cy="690975"/>
          </a:xfrm>
          <a:prstGeom prst="rect">
            <a:avLst/>
          </a:prstGeom>
        </p:spPr>
      </p:pic>
    </p:spTree>
    <p:extLst>
      <p:ext uri="{BB962C8B-B14F-4D97-AF65-F5344CB8AC3E}">
        <p14:creationId xmlns:p14="http://schemas.microsoft.com/office/powerpoint/2010/main" val="26352250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2"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8" y="2584291"/>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9"/>
            <a:ext cx="8688590" cy="5496127"/>
          </a:xfrm>
        </p:spPr>
        <p:txBody>
          <a:bodyPr wrap="square">
            <a:noAutofit/>
          </a:bodyPr>
          <a:lstStyle>
            <a:lvl1pPr latinLnBrk="0">
              <a:buClr>
                <a:schemeClr val="tx1"/>
              </a:buClr>
              <a:defRPr sz="2797"/>
            </a:lvl1pPr>
            <a:lvl2pPr marL="989684" marR="0" indent="-380648" algn="l" defTabSz="1218072" rtl="0" eaLnBrk="1" fontAlgn="auto" latinLnBrk="1" hangingPunct="1">
              <a:lnSpc>
                <a:spcPct val="100000"/>
              </a:lnSpc>
              <a:spcBef>
                <a:spcPts val="600"/>
              </a:spcBef>
              <a:spcAft>
                <a:spcPts val="600"/>
              </a:spcAft>
              <a:buClrTx/>
              <a:buSzTx/>
              <a:buFont typeface="Wingdings" panose="05000000000000000000" pitchFamily="2" charset="2"/>
              <a:buChar char="§"/>
              <a:tabLst>
                <a:tab pos="282320" algn="l"/>
              </a:tabLst>
              <a:defRPr sz="2799"/>
            </a:lvl2pPr>
            <a:lvl3pPr>
              <a:buClr>
                <a:schemeClr val="tx1"/>
              </a:buClr>
              <a:defRPr/>
            </a:lvl3pPr>
          </a:lstStyle>
          <a:p>
            <a:r>
              <a:rPr lang="en-US" sz="2999" noProof="0" dirty="0"/>
              <a:t>Software University – High-Quality Education, Profession and Job for Software Developers</a:t>
            </a:r>
          </a:p>
          <a:p>
            <a:pPr lvl="1"/>
            <a:r>
              <a:rPr lang="en-US" noProof="1">
                <a:hlinkClick r:id="rId8"/>
              </a:rPr>
              <a:t>softuni.bg</a:t>
            </a:r>
            <a:r>
              <a:rPr lang="en-US" noProof="1"/>
              <a:t> </a:t>
            </a:r>
          </a:p>
          <a:p>
            <a:r>
              <a:rPr lang="en-US" sz="2999" noProof="0" dirty="0"/>
              <a:t>Software University Foundation</a:t>
            </a:r>
          </a:p>
          <a:p>
            <a:pPr lvl="1"/>
            <a:r>
              <a:rPr lang="en-US" noProof="1">
                <a:hlinkClick r:id="rId10"/>
              </a:rPr>
              <a:t>softuni.foundation</a:t>
            </a:r>
            <a:endParaRPr lang="en-US" noProof="1"/>
          </a:p>
          <a:p>
            <a:r>
              <a:rPr lang="en-US" sz="2999" noProof="0" dirty="0"/>
              <a:t>Software University @ Facebook</a:t>
            </a:r>
          </a:p>
          <a:p>
            <a:pPr lvl="1"/>
            <a:r>
              <a:rPr lang="en-US" noProof="1">
                <a:hlinkClick r:id="rId4"/>
              </a:rPr>
              <a:t>facebook.com/SoftwareUniversity</a:t>
            </a:r>
            <a:endParaRPr lang="en-US" noProof="1"/>
          </a:p>
          <a:p>
            <a:r>
              <a:rPr lang="en-US" sz="2999"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8"/>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10733905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a:t>Click icon to add picture</a:t>
            </a:r>
            <a:endParaRPr lang="en-US" dirty="0"/>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3"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60" y="1303142"/>
            <a:ext cx="10965303" cy="882654"/>
          </a:xfrm>
        </p:spPr>
        <p:txBody>
          <a:bodyPr>
            <a:normAutofit/>
          </a:bodyPr>
          <a:lstStyle>
            <a:lvl1pPr marL="0" indent="0" algn="ctr">
              <a:buNone/>
              <a:defRPr sz="3597">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7"/>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1" y="6035666"/>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3" y="6035666"/>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60" y="254857"/>
            <a:ext cx="10965303" cy="882654"/>
          </a:xfrm>
        </p:spPr>
        <p:txBody>
          <a:bodyPr/>
          <a:lstStyle>
            <a:lvl1pPr algn="ctr">
              <a:defRPr sz="4797"/>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7" y="6080062"/>
            <a:ext cx="1437271" cy="502868"/>
          </a:xfrm>
          <a:prstGeom prst="roundRect">
            <a:avLst>
              <a:gd name="adj" fmla="val 3940"/>
            </a:avLst>
          </a:prstGeom>
          <a:solidFill>
            <a:srgbClr val="231F20">
              <a:alpha val="50000"/>
            </a:srgbClr>
          </a:solidFill>
          <a:ln>
            <a:solidFill>
              <a:schemeClr val="accent1">
                <a:lumMod val="75000"/>
                <a:alpha val="50000"/>
              </a:schemeClr>
            </a:solidFill>
          </a:ln>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7"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7"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7"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2"/>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7"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8361276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6"/>
            <a:ext cx="8182463" cy="4795935"/>
          </a:xfrm>
        </p:spPr>
        <p:txBody>
          <a:bodyPr/>
          <a:lstStyle>
            <a:lvl1pPr marL="513888" indent="-513888">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7/21/2021</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3" name="Picture 2">
            <a:extLst>
              <a:ext uri="{FF2B5EF4-FFF2-40B4-BE49-F238E27FC236}">
                <a16:creationId xmlns:a16="http://schemas.microsoft.com/office/drawing/2014/main" id="{10D0F638-F770-4732-9027-F69A91A619A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90033" y="264475"/>
            <a:ext cx="1929016" cy="563121"/>
          </a:xfrm>
          <a:prstGeom prst="rect">
            <a:avLst/>
          </a:prstGeom>
          <a:solidFill>
            <a:schemeClr val="accent1">
              <a:alpha val="1000"/>
            </a:schemeClr>
          </a:solidFill>
        </p:spPr>
      </p:pic>
    </p:spTree>
    <p:extLst>
      <p:ext uri="{BB962C8B-B14F-4D97-AF65-F5344CB8AC3E}">
        <p14:creationId xmlns:p14="http://schemas.microsoft.com/office/powerpoint/2010/main" val="1947026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4"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40"/>
            <a:ext cx="10961783" cy="499819"/>
          </a:xfrm>
          <a:prstGeom prst="rect">
            <a:avLst/>
          </a:prstGeom>
        </p:spPr>
        <p:txBody>
          <a:bodyPr anchor="ctr">
            <a:noAutofit/>
          </a:bodyPr>
          <a:lstStyle>
            <a:lvl1pPr marL="0" indent="0" algn="ctr">
              <a:buNone/>
              <a:defRPr sz="3997"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3"/>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7" name="Picture 6">
            <a:extLst>
              <a:ext uri="{FF2B5EF4-FFF2-40B4-BE49-F238E27FC236}">
                <a16:creationId xmlns:a16="http://schemas.microsoft.com/office/drawing/2014/main" id="{C4A4D18C-4D2E-485E-B790-57C90DD04D2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50960" y="1100966"/>
            <a:ext cx="3086904" cy="3086100"/>
          </a:xfrm>
          <a:prstGeom prst="rect">
            <a:avLst/>
          </a:prstGeom>
        </p:spPr>
      </p:pic>
    </p:spTree>
    <p:extLst>
      <p:ext uri="{BB962C8B-B14F-4D97-AF65-F5344CB8AC3E}">
        <p14:creationId xmlns:p14="http://schemas.microsoft.com/office/powerpoint/2010/main" val="11706098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8" y="100750"/>
            <a:ext cx="8399495" cy="882654"/>
          </a:xfrm>
        </p:spPr>
        <p:txBody>
          <a:bodyPr/>
          <a:lstStyle>
            <a:lvl1pPr>
              <a:defRPr/>
            </a:lvl1pPr>
          </a:lstStyle>
          <a:p>
            <a:r>
              <a:rPr lang="en-US" dirty="0"/>
              <a:t>Slide Title</a:t>
            </a:r>
          </a:p>
        </p:txBody>
      </p:sp>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7/21/2021</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3" name="Picture 2">
            <a:extLst>
              <a:ext uri="{FF2B5EF4-FFF2-40B4-BE49-F238E27FC236}">
                <a16:creationId xmlns:a16="http://schemas.microsoft.com/office/drawing/2014/main" id="{B0406E0E-FE9B-4656-A202-18C2517519D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034065" y="276382"/>
            <a:ext cx="1820323" cy="531390"/>
          </a:xfrm>
          <a:prstGeom prst="rect">
            <a:avLst/>
          </a:prstGeom>
        </p:spPr>
      </p:pic>
    </p:spTree>
    <p:extLst>
      <p:ext uri="{BB962C8B-B14F-4D97-AF65-F5344CB8AC3E}">
        <p14:creationId xmlns:p14="http://schemas.microsoft.com/office/powerpoint/2010/main" val="33073684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8" y="3314706"/>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8"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4"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7/21/2021</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4" name="Picture 13">
            <a:extLst>
              <a:ext uri="{FF2B5EF4-FFF2-40B4-BE49-F238E27FC236}">
                <a16:creationId xmlns:a16="http://schemas.microsoft.com/office/drawing/2014/main" id="{E01C581E-72C4-46B7-B2B0-B501FA87287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34065" y="276382"/>
            <a:ext cx="1820323" cy="531390"/>
          </a:xfrm>
          <a:prstGeom prst="rect">
            <a:avLst/>
          </a:prstGeom>
        </p:spPr>
      </p:pic>
    </p:spTree>
    <p:extLst>
      <p:ext uri="{BB962C8B-B14F-4D97-AF65-F5344CB8AC3E}">
        <p14:creationId xmlns:p14="http://schemas.microsoft.com/office/powerpoint/2010/main" val="31495464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latinLnBrk="0">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lvl1pPr latinLnBrk="0">
              <a:defRPr/>
            </a:lvl1pPr>
          </a:lstStyle>
          <a:p>
            <a:fld id="{055373AC-9AA7-423B-BA00-BA1C74164DBD}" type="datetime1">
              <a:rPr lang="en-US" smtClean="0"/>
              <a:pPr/>
              <a:t>7/21/2021</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lvl1pPr latinLnBrk="0">
              <a:defRPr/>
            </a:lvl1p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7/21/2021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4" name="Picture 13">
            <a:extLst>
              <a:ext uri="{FF2B5EF4-FFF2-40B4-BE49-F238E27FC236}">
                <a16:creationId xmlns:a16="http://schemas.microsoft.com/office/drawing/2014/main" id="{6BBD9B3D-B90C-4A66-8301-786C9FA8A9C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0033" y="264475"/>
            <a:ext cx="1929016" cy="563121"/>
          </a:xfrm>
          <a:prstGeom prst="rect">
            <a:avLst/>
          </a:prstGeom>
          <a:solidFill>
            <a:schemeClr val="accent1">
              <a:alpha val="1000"/>
            </a:schemeClr>
          </a:solidFill>
        </p:spPr>
      </p:pic>
    </p:spTree>
    <p:extLst>
      <p:ext uri="{BB962C8B-B14F-4D97-AF65-F5344CB8AC3E}">
        <p14:creationId xmlns:p14="http://schemas.microsoft.com/office/powerpoint/2010/main" val="25316804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73657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3" y="6184675"/>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24" tIns="60912" rIns="121824" bIns="60912" numCol="1" spcCol="0" rtlCol="0" fromWordArt="0" anchor="ctr" anchorCtr="0" forceAA="0" compatLnSpc="1">
            <a:prstTxWarp prst="textNoShape">
              <a:avLst/>
            </a:prstTxWarp>
            <a:noAutofit/>
          </a:bodyP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7"/>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5"/>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7" y="6390562"/>
            <a:ext cx="808713" cy="308845"/>
          </a:xfrm>
        </p:spPr>
        <p:txBody>
          <a:bodyPr/>
          <a:lstStyle/>
          <a:p>
            <a:fld id="{055373AC-9AA7-423B-BA00-BA1C74164DBD}" type="datetime1">
              <a:rPr lang="en-US" smtClean="0"/>
              <a:pPr/>
              <a:t>7/21/2021</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FA7A0E76-569B-463F-8EA8-C658C471A28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90033" y="264475"/>
            <a:ext cx="1929016" cy="563121"/>
          </a:xfrm>
          <a:prstGeom prst="rect">
            <a:avLst/>
          </a:prstGeom>
          <a:solidFill>
            <a:schemeClr val="accent1">
              <a:alpha val="1000"/>
            </a:schemeClr>
          </a:solidFill>
        </p:spPr>
      </p:pic>
    </p:spTree>
    <p:extLst>
      <p:ext uri="{BB962C8B-B14F-4D97-AF65-F5344CB8AC3E}">
        <p14:creationId xmlns:p14="http://schemas.microsoft.com/office/powerpoint/2010/main" val="971536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2" y="1196126"/>
            <a:ext cx="11811097" cy="5185625"/>
          </a:xfrm>
        </p:spPr>
        <p:txBody>
          <a:bodyPr/>
          <a:lstStyle>
            <a:lvl1pPr marL="0" indent="0">
              <a:buNone/>
              <a:defRPr>
                <a:solidFill>
                  <a:schemeClr val="tx1"/>
                </a:solidFill>
              </a:defRPr>
            </a:lvl1pPr>
            <a:lvl2pPr marL="609036"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7"/>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7"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7/21/2021</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2" name="Picture 11">
            <a:extLst>
              <a:ext uri="{FF2B5EF4-FFF2-40B4-BE49-F238E27FC236}">
                <a16:creationId xmlns:a16="http://schemas.microsoft.com/office/drawing/2014/main" id="{F0AB4568-56A6-4C85-AAC8-1AE32E2F3E7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0033" y="264475"/>
            <a:ext cx="1929016" cy="563121"/>
          </a:xfrm>
          <a:prstGeom prst="rect">
            <a:avLst/>
          </a:prstGeom>
          <a:solidFill>
            <a:schemeClr val="accent1">
              <a:alpha val="1000"/>
            </a:schemeClr>
          </a:solidFill>
        </p:spPr>
      </p:pic>
    </p:spTree>
    <p:extLst>
      <p:ext uri="{BB962C8B-B14F-4D97-AF65-F5344CB8AC3E}">
        <p14:creationId xmlns:p14="http://schemas.microsoft.com/office/powerpoint/2010/main" val="27872636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6" y="1355077"/>
            <a:ext cx="3889373" cy="5366405"/>
          </a:xfrm>
          <a:prstGeom prst="rect">
            <a:avLst/>
          </a:prstGeom>
          <a:solidFill>
            <a:schemeClr val="bg2">
              <a:lumMod val="90000"/>
            </a:schemeClr>
          </a:solidFill>
        </p:spPr>
        <p:txBody>
          <a:bodyPr anchor="ctr"/>
          <a:lstStyle>
            <a:lvl1pPr marL="0" indent="0" algn="ctr">
              <a:buNone/>
              <a:defRPr sz="2130" baseline="0">
                <a:solidFill>
                  <a:schemeClr val="tx1"/>
                </a:solidFill>
                <a:latin typeface="+mn-lt"/>
                <a:cs typeface="Arial" pitchFamily="34" charset="0"/>
              </a:defRPr>
            </a:lvl1pPr>
            <a:lvl2pPr marL="609036" indent="0">
              <a:buNone/>
              <a:defRPr sz="3730"/>
            </a:lvl2pPr>
            <a:lvl3pPr marL="1218072" indent="0">
              <a:buNone/>
              <a:defRPr sz="3197"/>
            </a:lvl3pPr>
            <a:lvl4pPr marL="1827109" indent="0">
              <a:buNone/>
              <a:defRPr sz="2664"/>
            </a:lvl4pPr>
            <a:lvl5pPr marL="2436145" indent="0">
              <a:buNone/>
              <a:defRPr sz="2664"/>
            </a:lvl5pPr>
            <a:lvl6pPr marL="3045182" indent="0">
              <a:buNone/>
              <a:defRPr sz="2664"/>
            </a:lvl6pPr>
            <a:lvl7pPr marL="3654218" indent="0">
              <a:buNone/>
              <a:defRPr sz="2664"/>
            </a:lvl7pPr>
            <a:lvl8pPr marL="4263254" indent="0">
              <a:buNone/>
              <a:defRPr sz="2664"/>
            </a:lvl8pPr>
            <a:lvl9pPr marL="4872290" indent="0">
              <a:buNone/>
              <a:defRPr sz="2664"/>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8"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3" y="6721484"/>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7"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7/21/2021</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5"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3797009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6"/>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578"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4"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4"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3"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7/21/2021</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8" y="1702475"/>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5"/>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5"/>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5"/>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5"/>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3"/>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8167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7/21/2021</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2"/>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4"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6" y="1297095"/>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7"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6" name="Picture 15">
            <a:extLst>
              <a:ext uri="{FF2B5EF4-FFF2-40B4-BE49-F238E27FC236}">
                <a16:creationId xmlns:a16="http://schemas.microsoft.com/office/drawing/2014/main" id="{FFB79199-76CD-47C8-AE4E-209C3D390E5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90033" y="264475"/>
            <a:ext cx="1929016" cy="563121"/>
          </a:xfrm>
          <a:prstGeom prst="rect">
            <a:avLst/>
          </a:prstGeom>
          <a:solidFill>
            <a:schemeClr val="accent1">
              <a:alpha val="1000"/>
            </a:schemeClr>
          </a:solidFill>
        </p:spPr>
      </p:pic>
    </p:spTree>
    <p:extLst>
      <p:ext uri="{BB962C8B-B14F-4D97-AF65-F5344CB8AC3E}">
        <p14:creationId xmlns:p14="http://schemas.microsoft.com/office/powerpoint/2010/main" val="30113494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40852"/>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7"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7"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90"/>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t="-207"/>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7"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3"/>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49A9EEE9-F84D-4A19-B1BD-9B2BB5EC0864}"/>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90033" y="264475"/>
            <a:ext cx="1929016" cy="563121"/>
          </a:xfrm>
          <a:prstGeom prst="rect">
            <a:avLst/>
          </a:prstGeom>
          <a:solidFill>
            <a:schemeClr val="accent1">
              <a:alpha val="1000"/>
            </a:schemeClr>
          </a:solidFill>
        </p:spPr>
      </p:pic>
    </p:spTree>
    <p:extLst>
      <p:ext uri="{BB962C8B-B14F-4D97-AF65-F5344CB8AC3E}">
        <p14:creationId xmlns:p14="http://schemas.microsoft.com/office/powerpoint/2010/main" val="3373167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1" y="1186309"/>
            <a:ext cx="9504009" cy="5496127"/>
          </a:xfrm>
        </p:spPr>
        <p:txBody>
          <a:bodyPr wrap="square">
            <a:noAutofit/>
          </a:bodyPr>
          <a:lstStyle>
            <a:lvl1pPr>
              <a:buClr>
                <a:schemeClr val="tx1"/>
              </a:buClr>
              <a:defRPr sz="2797"/>
            </a:lvl1pPr>
            <a:lvl2pPr marL="989684" marR="0" indent="-380648" algn="l" defTabSz="1218072" rtl="0" eaLnBrk="1" fontAlgn="auto" latinLnBrk="1" hangingPunct="1">
              <a:lnSpc>
                <a:spcPct val="100000"/>
              </a:lnSpc>
              <a:spcBef>
                <a:spcPts val="600"/>
              </a:spcBef>
              <a:spcAft>
                <a:spcPts val="600"/>
              </a:spcAft>
              <a:buClrTx/>
              <a:buSzTx/>
              <a:buFont typeface="Wingdings" panose="05000000000000000000" pitchFamily="2" charset="2"/>
              <a:buChar char="§"/>
              <a:tabLst>
                <a:tab pos="282320" algn="l"/>
              </a:tabLst>
              <a:defRPr/>
            </a:lvl2pPr>
            <a:lvl3pPr>
              <a:buClr>
                <a:schemeClr val="tx1"/>
              </a:buClr>
              <a:defRPr/>
            </a:lvl3pPr>
          </a:lstStyle>
          <a:p>
            <a:pPr>
              <a:lnSpc>
                <a:spcPct val="100000"/>
              </a:lnSpc>
            </a:pPr>
            <a:r>
              <a:rPr lang="en-US" sz="3197" dirty="0"/>
              <a:t>Software University – High-Quality Education, </a:t>
            </a:r>
            <a:br>
              <a:rPr lang="en-US" sz="3197" dirty="0"/>
            </a:br>
            <a:r>
              <a:rPr lang="en-US" sz="3197" dirty="0"/>
              <a:t>Profession and Job for Software Developers</a:t>
            </a:r>
          </a:p>
          <a:p>
            <a:pPr lvl="1">
              <a:lnSpc>
                <a:spcPct val="100000"/>
              </a:lnSpc>
            </a:pPr>
            <a:r>
              <a:rPr lang="en-US" sz="2897" noProof="1">
                <a:hlinkClick r:id="rId3"/>
              </a:rPr>
              <a:t>softuni.bg</a:t>
            </a:r>
            <a:r>
              <a:rPr lang="en-US" sz="2897" noProof="1"/>
              <a:t> </a:t>
            </a:r>
          </a:p>
          <a:p>
            <a:pPr>
              <a:lnSpc>
                <a:spcPct val="100000"/>
              </a:lnSpc>
            </a:pPr>
            <a:r>
              <a:rPr lang="en-US" sz="3197" dirty="0"/>
              <a:t>Software University Foundation</a:t>
            </a:r>
            <a:endParaRPr lang="bg-BG" sz="3197" dirty="0"/>
          </a:p>
          <a:p>
            <a:pPr lvl="1">
              <a:lnSpc>
                <a:spcPct val="100000"/>
              </a:lnSpc>
            </a:pPr>
            <a:r>
              <a:rPr lang="en-US" sz="2997" noProof="1">
                <a:hlinkClick r:id="rId4"/>
              </a:rPr>
              <a:t>http://softuni.foundation/</a:t>
            </a:r>
            <a:endParaRPr lang="en-US" sz="2997" noProof="1"/>
          </a:p>
          <a:p>
            <a:pPr>
              <a:lnSpc>
                <a:spcPct val="100000"/>
              </a:lnSpc>
            </a:pPr>
            <a:r>
              <a:rPr lang="en-US" sz="3197" dirty="0"/>
              <a:t>Software University @ Facebook</a:t>
            </a:r>
          </a:p>
          <a:p>
            <a:pPr marL="989684" marR="0" lvl="1" indent="-380648" algn="l" defTabSz="1218072" rtl="0" eaLnBrk="1" fontAlgn="auto" latinLnBrk="1" hangingPunct="1">
              <a:lnSpc>
                <a:spcPct val="100000"/>
              </a:lnSpc>
              <a:spcBef>
                <a:spcPts val="600"/>
              </a:spcBef>
              <a:spcAft>
                <a:spcPts val="600"/>
              </a:spcAft>
              <a:buClrTx/>
              <a:buSzTx/>
              <a:buFont typeface="Wingdings" panose="05000000000000000000" pitchFamily="2" charset="2"/>
              <a:buChar char="§"/>
              <a:tabLst>
                <a:tab pos="282320" algn="l"/>
              </a:tabLst>
              <a:defRPr/>
            </a:pPr>
            <a:r>
              <a:rPr kumimoji="0" lang="en-US" sz="2897"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7"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7" dirty="0"/>
              <a:t>Software University Forums</a:t>
            </a:r>
          </a:p>
          <a:p>
            <a:pPr marL="989684" marR="0" lvl="1" indent="-380648" algn="l" defTabSz="1218072" rtl="0" eaLnBrk="1" fontAlgn="auto" latinLnBrk="1" hangingPunct="1">
              <a:lnSpc>
                <a:spcPct val="100000"/>
              </a:lnSpc>
              <a:spcBef>
                <a:spcPts val="600"/>
              </a:spcBef>
              <a:spcAft>
                <a:spcPts val="600"/>
              </a:spcAft>
              <a:buClrTx/>
              <a:buSzTx/>
              <a:buFont typeface="Wingdings" panose="05000000000000000000" pitchFamily="2" charset="2"/>
              <a:buChar char="§"/>
              <a:tabLst>
                <a:tab pos="282320" algn="l"/>
              </a:tabLst>
              <a:defRPr/>
            </a:pPr>
            <a:r>
              <a:rPr lang="en-US" sz="2797" dirty="0">
                <a:hlinkClick r:id="rId6"/>
              </a:rPr>
              <a:t>forum.softuni.bg</a:t>
            </a:r>
            <a:endParaRPr lang="en-US" sz="2797"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7978" y="5017464"/>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4"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30" y="1319425"/>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7"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35154858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7/21/2021</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51D88274-EADB-4D91-A3FA-46509D5A9E4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5833211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latinLnBrk="0">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lvl1pPr latinLnBrk="0">
              <a:defRPr>
                <a:solidFill>
                  <a:schemeClr val="tx1"/>
                </a:solidFill>
              </a:defRPr>
            </a:lvl1pPr>
          </a:lstStyle>
          <a:p>
            <a:fld id="{055373AC-9AA7-423B-BA00-BA1C74164DBD}" type="datetime1">
              <a:rPr lang="en-US" smtClean="0"/>
              <a:pPr/>
              <a:t>7/21/2021</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lvl1pPr latinLnBrk="0">
              <a:defRPr/>
            </a:lvl1p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a:t>Click icon to add picture</a:t>
            </a:r>
            <a:endParaRPr lang="en-US" dirty="0"/>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8382578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7/21/2021</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3" name="Picture 2">
            <a:extLst>
              <a:ext uri="{FF2B5EF4-FFF2-40B4-BE49-F238E27FC236}">
                <a16:creationId xmlns:a16="http://schemas.microsoft.com/office/drawing/2014/main" id="{10D0F638-F770-4732-9027-F69A91A619AE}"/>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colorTemperature colorTemp="5698"/>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890033" y="264473"/>
            <a:ext cx="1929016" cy="563121"/>
          </a:xfrm>
          <a:prstGeom prst="rect">
            <a:avLst/>
          </a:prstGeom>
          <a:solidFill>
            <a:schemeClr val="accent1">
              <a:alpha val="1000"/>
            </a:schemeClr>
          </a:solidFill>
        </p:spPr>
      </p:pic>
    </p:spTree>
    <p:extLst>
      <p:ext uri="{BB962C8B-B14F-4D97-AF65-F5344CB8AC3E}">
        <p14:creationId xmlns:p14="http://schemas.microsoft.com/office/powerpoint/2010/main" val="40424482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866629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7/21/2021</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3" name="Picture 2">
            <a:extLst>
              <a:ext uri="{FF2B5EF4-FFF2-40B4-BE49-F238E27FC236}">
                <a16:creationId xmlns:a16="http://schemas.microsoft.com/office/drawing/2014/main" id="{B0406E0E-FE9B-4656-A202-18C2517519D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034064" y="276382"/>
            <a:ext cx="1820323" cy="531390"/>
          </a:xfrm>
          <a:prstGeom prst="rect">
            <a:avLst/>
          </a:prstGeom>
        </p:spPr>
      </p:pic>
    </p:spTree>
    <p:extLst>
      <p:ext uri="{BB962C8B-B14F-4D97-AF65-F5344CB8AC3E}">
        <p14:creationId xmlns:p14="http://schemas.microsoft.com/office/powerpoint/2010/main" val="22180978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7/21/2021</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4" name="Picture 13">
            <a:extLst>
              <a:ext uri="{FF2B5EF4-FFF2-40B4-BE49-F238E27FC236}">
                <a16:creationId xmlns:a16="http://schemas.microsoft.com/office/drawing/2014/main" id="{E01C581E-72C4-46B7-B2B0-B501FA87287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34064" y="276382"/>
            <a:ext cx="1820323" cy="531390"/>
          </a:xfrm>
          <a:prstGeom prst="rect">
            <a:avLst/>
          </a:prstGeom>
        </p:spPr>
      </p:pic>
    </p:spTree>
    <p:extLst>
      <p:ext uri="{BB962C8B-B14F-4D97-AF65-F5344CB8AC3E}">
        <p14:creationId xmlns:p14="http://schemas.microsoft.com/office/powerpoint/2010/main" val="32548564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7/21/2021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4" name="Picture 13">
            <a:extLst>
              <a:ext uri="{FF2B5EF4-FFF2-40B4-BE49-F238E27FC236}">
                <a16:creationId xmlns:a16="http://schemas.microsoft.com/office/drawing/2014/main" id="{6BBD9B3D-B90C-4A66-8301-786C9FA8A9CA}"/>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colorTemperature colorTemp="5698"/>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890033" y="264473"/>
            <a:ext cx="1929016" cy="563121"/>
          </a:xfrm>
          <a:prstGeom prst="rect">
            <a:avLst/>
          </a:prstGeom>
          <a:solidFill>
            <a:schemeClr val="accent1">
              <a:alpha val="1000"/>
            </a:schemeClr>
          </a:solidFill>
        </p:spPr>
      </p:pic>
    </p:spTree>
    <p:extLst>
      <p:ext uri="{BB962C8B-B14F-4D97-AF65-F5344CB8AC3E}">
        <p14:creationId xmlns:p14="http://schemas.microsoft.com/office/powerpoint/2010/main" val="26810500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33974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7/21/2021</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FA7A0E76-569B-463F-8EA8-C658C471A28A}"/>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colorTemperature colorTemp="5698"/>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890033" y="264473"/>
            <a:ext cx="1929016" cy="563121"/>
          </a:xfrm>
          <a:prstGeom prst="rect">
            <a:avLst/>
          </a:prstGeom>
          <a:solidFill>
            <a:schemeClr val="accent1">
              <a:alpha val="1000"/>
            </a:schemeClr>
          </a:solidFill>
        </p:spPr>
      </p:pic>
    </p:spTree>
    <p:extLst>
      <p:ext uri="{BB962C8B-B14F-4D97-AF65-F5344CB8AC3E}">
        <p14:creationId xmlns:p14="http://schemas.microsoft.com/office/powerpoint/2010/main" val="14129569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7/21/2021</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2" name="Picture 11">
            <a:extLst>
              <a:ext uri="{FF2B5EF4-FFF2-40B4-BE49-F238E27FC236}">
                <a16:creationId xmlns:a16="http://schemas.microsoft.com/office/drawing/2014/main" id="{F0AB4568-56A6-4C85-AAC8-1AE32E2F3E7C}"/>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colorTemperature colorTemp="5698"/>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890033" y="264473"/>
            <a:ext cx="1929016" cy="563121"/>
          </a:xfrm>
          <a:prstGeom prst="rect">
            <a:avLst/>
          </a:prstGeom>
          <a:solidFill>
            <a:schemeClr val="accent1">
              <a:alpha val="1000"/>
            </a:schemeClr>
          </a:solidFill>
        </p:spPr>
      </p:pic>
    </p:spTree>
    <p:extLst>
      <p:ext uri="{BB962C8B-B14F-4D97-AF65-F5344CB8AC3E}">
        <p14:creationId xmlns:p14="http://schemas.microsoft.com/office/powerpoint/2010/main" val="3252026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7/21/2021</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3141998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latinLnBrk="0">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latinLnBrk="0">
              <a:buFont typeface="+mj-lt"/>
              <a:buAutoNum type="arabicPeriod"/>
              <a:defRPr>
                <a:solidFill>
                  <a:schemeClr val="tx1"/>
                </a:solidFill>
              </a:defRPr>
            </a:lvl1pPr>
            <a:lvl2pPr>
              <a:defRPr/>
            </a:lvl2pPr>
          </a:lstStyle>
          <a:p>
            <a:pPr lvl="0"/>
            <a:r>
              <a:rPr lang="en-GB" dirty="0"/>
              <a:t>…</a:t>
            </a:r>
          </a:p>
          <a:p>
            <a:pPr lvl="1"/>
            <a:r>
              <a:rPr lang="en-GB" dirty="0"/>
              <a:t>…</a:t>
            </a:r>
          </a:p>
          <a:p>
            <a:pPr lvl="1"/>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lvl1pPr latinLnBrk="0">
              <a:defRPr/>
            </a:lvl1pPr>
          </a:lstStyle>
          <a:p>
            <a:fld id="{055373AC-9AA7-423B-BA00-BA1C74164DBD}" type="datetime1">
              <a:rPr lang="en-US" smtClean="0"/>
              <a:pPr/>
              <a:t>7/21/2021</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lvl1pPr latinLnBrk="0">
              <a:defRPr/>
            </a:lvl1p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7/21/2021</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2533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7/21/2021</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6" name="Picture 15">
            <a:extLst>
              <a:ext uri="{FF2B5EF4-FFF2-40B4-BE49-F238E27FC236}">
                <a16:creationId xmlns:a16="http://schemas.microsoft.com/office/drawing/2014/main" id="{FFB79199-76CD-47C8-AE4E-209C3D390E5F}"/>
              </a:ext>
            </a:extLst>
          </p:cNvPr>
          <p:cNvPicPr>
            <a:picLocks noChangeAspect="1"/>
          </p:cNvPicPr>
          <p:nvPr userDrawn="1"/>
        </p:nvPicPr>
        <p:blipFill>
          <a:blip r:embed="rId15" cstate="print">
            <a:extLst>
              <a:ext uri="{BEBA8EAE-BF5A-486C-A8C5-ECC9F3942E4B}">
                <a14:imgProps xmlns:a14="http://schemas.microsoft.com/office/drawing/2010/main">
                  <a14:imgLayer r:embed="rId16">
                    <a14:imgEffect>
                      <a14:colorTemperature colorTemp="5698"/>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890033" y="264473"/>
            <a:ext cx="1929016" cy="563121"/>
          </a:xfrm>
          <a:prstGeom prst="rect">
            <a:avLst/>
          </a:prstGeom>
          <a:solidFill>
            <a:schemeClr val="accent1">
              <a:alpha val="1000"/>
            </a:schemeClr>
          </a:solidFill>
        </p:spPr>
      </p:pic>
    </p:spTree>
    <p:extLst>
      <p:ext uri="{BB962C8B-B14F-4D97-AF65-F5344CB8AC3E}">
        <p14:creationId xmlns:p14="http://schemas.microsoft.com/office/powerpoint/2010/main" val="15209915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40852"/>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49A9EEE9-F84D-4A19-B1BD-9B2BB5EC0864}"/>
              </a:ext>
            </a:extLst>
          </p:cNvPr>
          <p:cNvPicPr>
            <a:picLocks noChangeAspect="1"/>
          </p:cNvPicPr>
          <p:nvPr userDrawn="1"/>
        </p:nvPicPr>
        <p:blipFill>
          <a:blip r:embed="rId15" cstate="print">
            <a:extLst>
              <a:ext uri="{BEBA8EAE-BF5A-486C-A8C5-ECC9F3942E4B}">
                <a14:imgProps xmlns:a14="http://schemas.microsoft.com/office/drawing/2010/main">
                  <a14:imgLayer r:embed="rId16">
                    <a14:imgEffect>
                      <a14:colorTemperature colorTemp="5698"/>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890033" y="264473"/>
            <a:ext cx="1929016" cy="563121"/>
          </a:xfrm>
          <a:prstGeom prst="rect">
            <a:avLst/>
          </a:prstGeom>
          <a:solidFill>
            <a:schemeClr val="accent1">
              <a:alpha val="1000"/>
            </a:schemeClr>
          </a:solidFill>
        </p:spPr>
      </p:pic>
    </p:spTree>
    <p:extLst>
      <p:ext uri="{BB962C8B-B14F-4D97-AF65-F5344CB8AC3E}">
        <p14:creationId xmlns:p14="http://schemas.microsoft.com/office/powerpoint/2010/main" val="16441926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31732060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6" name="Rectangle 15">
            <a:extLst>
              <a:ext uri="{FF2B5EF4-FFF2-40B4-BE49-F238E27FC236}">
                <a16:creationId xmlns:a16="http://schemas.microsoft.com/office/drawing/2014/main" id="{7ECF49BE-911D-4AA9-ACBB-00FF28322ABD}"/>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lvl1pPr latinLnBrk="0">
              <a:defRPr/>
            </a:lvl1pPr>
            <a:lvl2pPr latinLnBrk="0">
              <a:defRPr/>
            </a:lvl2pPr>
            <a:lvl3pPr latinLnBrk="0">
              <a:defRPr/>
            </a:lvl3pPr>
            <a:lvl4pPr latinLnBrk="0">
              <a:defRPr/>
            </a:lvl4pPr>
            <a:lvl5pPr latinLnBrk="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lvl1pPr latinLnBrk="0">
              <a:defRPr/>
            </a:lvl1pPr>
            <a:lvl2pPr latinLnBrk="0">
              <a:defRPr/>
            </a:lvl2pPr>
            <a:lvl3pPr latinLnBrk="0">
              <a:defRPr/>
            </a:lvl3pPr>
            <a:lvl4pPr latinLnBrk="0">
              <a:defRPr/>
            </a:lvl4pPr>
            <a:lvl5pPr latinLnBrk="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lvl1pPr latinLnBrk="0">
              <a:defRPr>
                <a:solidFill>
                  <a:schemeClr val="tx1"/>
                </a:solidFill>
              </a:defRPr>
            </a:lvl1pPr>
          </a:lstStyle>
          <a:p>
            <a:fld id="{055373AC-9AA7-423B-BA00-BA1C74164DBD}" type="datetime1">
              <a:rPr lang="en-US" smtClean="0"/>
              <a:pPr/>
              <a:t>7/21/2021</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lvl1pPr latinLnBrk="0">
              <a:defRPr>
                <a:solidFill>
                  <a:schemeClr val="tx1"/>
                </a:solidFill>
              </a:defRPr>
            </a:lvl1p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latinLnBrk="0">
              <a:defRPr>
                <a:solidFill>
                  <a:schemeClr val="bg2"/>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lvl1pPr latinLnBrk="0">
              <a:defRPr/>
            </a:lvl1pPr>
            <a:lvl2pPr latinLnBrk="0">
              <a:defRPr/>
            </a:lvl2pPr>
            <a:lvl3pPr latinLnBrk="0">
              <a:defRPr/>
            </a:lvl3pPr>
            <a:lvl4pPr latinLnBrk="0">
              <a:defRPr/>
            </a:lvl4pPr>
            <a:lvl5pPr latinLnBrk="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lvl1pPr latinLnBrk="0">
              <a:defRPr/>
            </a:lvl1pPr>
          </a:lstStyle>
          <a:p>
            <a:fld id="{055373AC-9AA7-423B-BA00-BA1C74164DBD}" type="datetime1">
              <a:rPr lang="en-US" smtClean="0"/>
              <a:pPr/>
              <a:t>7/21/2021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lvl1pPr latinLnBrk="0">
              <a:defRPr/>
            </a:lvl1p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121"/>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latinLnBrk="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880169"/>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lvl1pPr latinLnBrk="0">
              <a:defRPr/>
            </a:lvl1pPr>
          </a:lstStyle>
          <a:p>
            <a:fld id="{055373AC-9AA7-423B-BA00-BA1C74164DBD}" type="datetime1">
              <a:rPr lang="en-US" smtClean="0"/>
              <a:pPr/>
              <a:t>7/21/2021</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lvl1pPr latinLnBrk="0">
              <a:defRPr/>
            </a:lvl1p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9103550-B62A-4EFE-815D-0BE048B6902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80508" y="274677"/>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Rectangle 20">
            <a:extLst>
              <a:ext uri="{FF2B5EF4-FFF2-40B4-BE49-F238E27FC236}">
                <a16:creationId xmlns:a16="http://schemas.microsoft.com/office/drawing/2014/main" id="{1ADC34D6-9228-4253-9C4C-D8A6DA24AA56}"/>
              </a:ext>
            </a:extLst>
          </p:cNvPr>
          <p:cNvSpPr/>
          <p:nvPr userDrawn="1"/>
        </p:nvSpPr>
        <p:spPr>
          <a:xfrm>
            <a:off x="-3176" y="9525"/>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2" name="Picture 21">
            <a:extLst>
              <a:ext uri="{FF2B5EF4-FFF2-40B4-BE49-F238E27FC236}">
                <a16:creationId xmlns:a16="http://schemas.microsoft.com/office/drawing/2014/main" id="{1298FECF-EFE4-4F1B-B56E-2184F0CA17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80508" y="284202"/>
            <a:ext cx="2126081" cy="530284"/>
          </a:xfrm>
          <a:prstGeom prst="rect">
            <a:avLst/>
          </a:prstGeom>
        </p:spPr>
      </p:pic>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3"/>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lvl1pPr latinLnBrk="0">
              <a:defRPr/>
            </a:lvl1pPr>
            <a:lvl2pPr latinLnBrk="0">
              <a:defRPr/>
            </a:lvl2pPr>
            <a:lvl3pPr latinLnBrk="0">
              <a:defRPr/>
            </a:lvl3pPr>
            <a:lvl4pPr latinLnBrk="0">
              <a:defRPr/>
            </a:lvl4pPr>
            <a:lvl5pPr latinLnBrk="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4" name="Title 3">
            <a:extLst>
              <a:ext uri="{FF2B5EF4-FFF2-40B4-BE49-F238E27FC236}">
                <a16:creationId xmlns:a16="http://schemas.microsoft.com/office/drawing/2014/main" id="{CFD2D4F1-AF85-4B10-8FB0-9E23BF5A25AB}"/>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endParaRPr lang="bg-BG" dirty="0"/>
          </a:p>
        </p:txBody>
      </p:sp>
      <p:sp>
        <p:nvSpPr>
          <p:cNvPr id="7" name="Date Placeholder 6">
            <a:extLst>
              <a:ext uri="{FF2B5EF4-FFF2-40B4-BE49-F238E27FC236}">
                <a16:creationId xmlns:a16="http://schemas.microsoft.com/office/drawing/2014/main" id="{A9150CCF-9572-47BC-99D4-752FC5DAD94F}"/>
              </a:ext>
            </a:extLst>
          </p:cNvPr>
          <p:cNvSpPr>
            <a:spLocks noGrp="1"/>
          </p:cNvSpPr>
          <p:nvPr>
            <p:ph type="dt" sz="half" idx="14"/>
          </p:nvPr>
        </p:nvSpPr>
        <p:spPr/>
        <p:txBody>
          <a:bodyPr/>
          <a:lstStyle>
            <a:lvl1pPr latinLnBrk="0">
              <a:defRPr/>
            </a:lvl1pPr>
          </a:lstStyle>
          <a:p>
            <a:fld id="{055373AC-9AA7-423B-BA00-BA1C74164DBD}" type="datetime1">
              <a:rPr lang="en-US" smtClean="0"/>
              <a:pPr/>
              <a:t>7/21/2021</a:t>
            </a:fld>
            <a:endParaRPr lang="en-US" dirty="0"/>
          </a:p>
        </p:txBody>
      </p:sp>
      <p:sp>
        <p:nvSpPr>
          <p:cNvPr id="12" name="Footer Placeholder 11">
            <a:extLst>
              <a:ext uri="{FF2B5EF4-FFF2-40B4-BE49-F238E27FC236}">
                <a16:creationId xmlns:a16="http://schemas.microsoft.com/office/drawing/2014/main" id="{40209300-FF05-499D-B365-957E5FF12902}"/>
              </a:ext>
            </a:extLst>
          </p:cNvPr>
          <p:cNvSpPr>
            <a:spLocks noGrp="1"/>
          </p:cNvSpPr>
          <p:nvPr>
            <p:ph type="ftr" sz="quarter" idx="15"/>
          </p:nvPr>
        </p:nvSpPr>
        <p:spPr/>
        <p:txBody>
          <a:bodyPr/>
          <a:lstStyle>
            <a:lvl1pPr latinLnBrk="0">
              <a:defRPr/>
            </a:lvl1pPr>
          </a:lstStyle>
          <a:p>
            <a:endParaRPr lang="en-US" dirty="0"/>
          </a:p>
        </p:txBody>
      </p:sp>
      <p:sp>
        <p:nvSpPr>
          <p:cNvPr id="13" name="Slide Number Placeholder 12">
            <a:extLst>
              <a:ext uri="{FF2B5EF4-FFF2-40B4-BE49-F238E27FC236}">
                <a16:creationId xmlns:a16="http://schemas.microsoft.com/office/drawing/2014/main" id="{0A4ACB69-3FFB-4CAD-A98D-4B0BB5C82018}"/>
              </a:ext>
            </a:extLst>
          </p:cNvPr>
          <p:cNvSpPr>
            <a:spLocks noGrp="1"/>
          </p:cNvSpPr>
          <p:nvPr>
            <p:ph type="sldNum" sz="quarter" idx="16"/>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theme" Target="../theme/theme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latinLnBrk="0">
              <a:defRPr sz="1000">
                <a:solidFill>
                  <a:schemeClr val="tx1"/>
                </a:solidFill>
              </a:defRPr>
            </a:lvl1pPr>
          </a:lstStyle>
          <a:p>
            <a:fld id="{055373AC-9AA7-423B-BA00-BA1C74164DBD}" type="datetime1">
              <a:rPr lang="en-US" smtClean="0"/>
              <a:pPr/>
              <a:t>7/21/2021</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latinLnBrk="0">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latinLnBrk="0">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79" r:id="rId3"/>
    <p:sldLayoutId id="2147483680" r:id="rId4"/>
    <p:sldLayoutId id="2147483677" r:id="rId5"/>
    <p:sldLayoutId id="2147483683" r:id="rId6"/>
    <p:sldLayoutId id="2147483681" r:id="rId7"/>
    <p:sldLayoutId id="2147483684" r:id="rId8"/>
    <p:sldLayoutId id="2147483685" r:id="rId9"/>
    <p:sldLayoutId id="2147483686" r:id="rId10"/>
    <p:sldLayoutId id="2147483687" r:id="rId11"/>
    <p:sldLayoutId id="2147483688"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1" y="3"/>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6"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401665518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072" rtl="0" eaLnBrk="1" latinLnBrk="0" hangingPunct="1">
        <a:spcBef>
          <a:spcPct val="0"/>
        </a:spcBef>
        <a:buNone/>
        <a:defRPr sz="3997" b="1" kern="1200">
          <a:solidFill>
            <a:schemeClr val="tx1"/>
          </a:solidFill>
          <a:latin typeface="+mj-lt"/>
          <a:ea typeface="+mj-ea"/>
          <a:cs typeface="+mj-cs"/>
        </a:defRPr>
      </a:lvl1pPr>
    </p:titleStyle>
    <p:bodyStyle>
      <a:lvl1pPr marL="360255" indent="-360255" algn="l" defTabSz="1218072" rtl="0" eaLnBrk="1" latinLnBrk="0" hangingPunct="1">
        <a:lnSpc>
          <a:spcPct val="105000"/>
        </a:lnSpc>
        <a:spcBef>
          <a:spcPts val="600"/>
        </a:spcBef>
        <a:spcAft>
          <a:spcPts val="600"/>
        </a:spcAft>
        <a:buFont typeface="Wingdings" panose="05000000000000000000" pitchFamily="2" charset="2"/>
        <a:buChar char="§"/>
        <a:defRPr sz="3397" kern="1200">
          <a:solidFill>
            <a:schemeClr val="tx1"/>
          </a:solidFill>
          <a:latin typeface="+mn-lt"/>
          <a:ea typeface="+mn-ea"/>
          <a:cs typeface="+mn-cs"/>
        </a:defRPr>
      </a:lvl1pPr>
      <a:lvl2pPr marL="803034" indent="-360255" algn="l" defTabSz="1218072" rtl="0" eaLnBrk="1" latinLnBrk="0" hangingPunct="1">
        <a:lnSpc>
          <a:spcPct val="105000"/>
        </a:lnSpc>
        <a:spcBef>
          <a:spcPts val="600"/>
        </a:spcBef>
        <a:spcAft>
          <a:spcPts val="600"/>
        </a:spcAft>
        <a:buFont typeface="Wingdings" panose="05000000000000000000" pitchFamily="2" charset="2"/>
        <a:buChar char="§"/>
        <a:defRPr sz="3197" kern="1200">
          <a:solidFill>
            <a:schemeClr val="tx1"/>
          </a:solidFill>
          <a:latin typeface="+mn-lt"/>
          <a:ea typeface="+mn-ea"/>
          <a:cs typeface="+mn-cs"/>
        </a:defRPr>
      </a:lvl2pPr>
      <a:lvl3pPr marL="1255336" indent="-360255" algn="l" defTabSz="1218072" rtl="0" eaLnBrk="1" latinLnBrk="0" hangingPunct="1">
        <a:lnSpc>
          <a:spcPct val="105000"/>
        </a:lnSpc>
        <a:spcBef>
          <a:spcPts val="600"/>
        </a:spcBef>
        <a:spcAft>
          <a:spcPts val="600"/>
        </a:spcAft>
        <a:buFont typeface="Wingdings" panose="05000000000000000000" pitchFamily="2" charset="2"/>
        <a:buChar char="§"/>
        <a:defRPr sz="2997" kern="1200">
          <a:solidFill>
            <a:schemeClr val="tx1"/>
          </a:solidFill>
          <a:latin typeface="+mn-lt"/>
          <a:ea typeface="+mn-ea"/>
          <a:cs typeface="+mn-cs"/>
        </a:defRPr>
      </a:lvl3pPr>
      <a:lvl4pPr marL="1699703" indent="-352319" algn="l" defTabSz="1218072" rtl="0" eaLnBrk="1" latinLnBrk="0" hangingPunct="1">
        <a:lnSpc>
          <a:spcPct val="105000"/>
        </a:lnSpc>
        <a:spcBef>
          <a:spcPts val="600"/>
        </a:spcBef>
        <a:spcAft>
          <a:spcPts val="600"/>
        </a:spcAft>
        <a:buFont typeface="Wingdings" panose="05000000000000000000" pitchFamily="2" charset="2"/>
        <a:buChar char="§"/>
        <a:defRPr sz="2797" kern="1200">
          <a:solidFill>
            <a:schemeClr val="tx1"/>
          </a:solidFill>
          <a:latin typeface="+mn-lt"/>
          <a:ea typeface="+mn-ea"/>
          <a:cs typeface="+mn-cs"/>
        </a:defRPr>
      </a:lvl4pPr>
      <a:lvl5pPr marL="2058370" indent="-266620" algn="l" defTabSz="1218072" rtl="0" eaLnBrk="1" latinLnBrk="0" hangingPunct="1">
        <a:lnSpc>
          <a:spcPct val="105000"/>
        </a:lnSpc>
        <a:spcBef>
          <a:spcPts val="600"/>
        </a:spcBef>
        <a:spcAft>
          <a:spcPts val="600"/>
        </a:spcAft>
        <a:buFont typeface="Wingdings" panose="05000000000000000000" pitchFamily="2" charset="2"/>
        <a:buChar char="§"/>
        <a:defRPr sz="2597" kern="1200">
          <a:solidFill>
            <a:schemeClr val="tx1"/>
          </a:solidFill>
          <a:latin typeface="+mn-lt"/>
          <a:ea typeface="+mn-ea"/>
          <a:cs typeface="+mn-cs"/>
        </a:defRPr>
      </a:lvl5pPr>
      <a:lvl6pPr marL="3349699"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6pPr>
      <a:lvl7pPr marL="3958736"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7pPr>
      <a:lvl8pPr marL="4567772"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8pPr>
      <a:lvl9pPr marL="5176808"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9pPr>
    </p:bodyStyle>
    <p:otherStyle>
      <a:defPPr>
        <a:defRPr lang="ko-KR"/>
      </a:defPPr>
      <a:lvl1pPr marL="0" algn="l" defTabSz="1218072" rtl="0" eaLnBrk="1" latinLnBrk="1" hangingPunct="1">
        <a:defRPr sz="2397" kern="1200">
          <a:solidFill>
            <a:schemeClr val="tx1"/>
          </a:solidFill>
          <a:latin typeface="+mn-lt"/>
          <a:ea typeface="+mn-ea"/>
          <a:cs typeface="+mn-cs"/>
        </a:defRPr>
      </a:lvl1pPr>
      <a:lvl2pPr marL="609036" algn="l" defTabSz="1218072" rtl="0" eaLnBrk="1" latinLnBrk="1" hangingPunct="1">
        <a:defRPr sz="2397" kern="1200">
          <a:solidFill>
            <a:schemeClr val="tx1"/>
          </a:solidFill>
          <a:latin typeface="+mn-lt"/>
          <a:ea typeface="+mn-ea"/>
          <a:cs typeface="+mn-cs"/>
        </a:defRPr>
      </a:lvl2pPr>
      <a:lvl3pPr marL="1218072" algn="l" defTabSz="1218072" rtl="0" eaLnBrk="1" latinLnBrk="1" hangingPunct="1">
        <a:defRPr sz="2397" kern="1200">
          <a:solidFill>
            <a:schemeClr val="tx1"/>
          </a:solidFill>
          <a:latin typeface="+mn-lt"/>
          <a:ea typeface="+mn-ea"/>
          <a:cs typeface="+mn-cs"/>
        </a:defRPr>
      </a:lvl3pPr>
      <a:lvl4pPr marL="1827109" algn="l" defTabSz="1218072" rtl="0" eaLnBrk="1" latinLnBrk="1" hangingPunct="1">
        <a:defRPr sz="2397" kern="1200">
          <a:solidFill>
            <a:schemeClr val="tx1"/>
          </a:solidFill>
          <a:latin typeface="+mn-lt"/>
          <a:ea typeface="+mn-ea"/>
          <a:cs typeface="+mn-cs"/>
        </a:defRPr>
      </a:lvl4pPr>
      <a:lvl5pPr marL="2436145" algn="l" defTabSz="1218072" rtl="0" eaLnBrk="1" latinLnBrk="1" hangingPunct="1">
        <a:defRPr sz="2397" kern="1200">
          <a:solidFill>
            <a:schemeClr val="tx1"/>
          </a:solidFill>
          <a:latin typeface="+mn-lt"/>
          <a:ea typeface="+mn-ea"/>
          <a:cs typeface="+mn-cs"/>
        </a:defRPr>
      </a:lvl5pPr>
      <a:lvl6pPr marL="3045182" algn="l" defTabSz="1218072" rtl="0" eaLnBrk="1" latinLnBrk="1" hangingPunct="1">
        <a:defRPr sz="2397" kern="1200">
          <a:solidFill>
            <a:schemeClr val="tx1"/>
          </a:solidFill>
          <a:latin typeface="+mn-lt"/>
          <a:ea typeface="+mn-ea"/>
          <a:cs typeface="+mn-cs"/>
        </a:defRPr>
      </a:lvl6pPr>
      <a:lvl7pPr marL="3654218" algn="l" defTabSz="1218072" rtl="0" eaLnBrk="1" latinLnBrk="1" hangingPunct="1">
        <a:defRPr sz="2397" kern="1200">
          <a:solidFill>
            <a:schemeClr val="tx1"/>
          </a:solidFill>
          <a:latin typeface="+mn-lt"/>
          <a:ea typeface="+mn-ea"/>
          <a:cs typeface="+mn-cs"/>
        </a:defRPr>
      </a:lvl7pPr>
      <a:lvl8pPr marL="4263254" algn="l" defTabSz="1218072" rtl="0" eaLnBrk="1" latinLnBrk="1" hangingPunct="1">
        <a:defRPr sz="2397" kern="1200">
          <a:solidFill>
            <a:schemeClr val="tx1"/>
          </a:solidFill>
          <a:latin typeface="+mn-lt"/>
          <a:ea typeface="+mn-ea"/>
          <a:cs typeface="+mn-cs"/>
        </a:defRPr>
      </a:lvl8pPr>
      <a:lvl9pPr marL="4872290" algn="l" defTabSz="1218072" rtl="0" eaLnBrk="1" latinLnBrk="1" hangingPunct="1">
        <a:defRPr sz="239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7" y="6397198"/>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7/21/2021</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30" y="6397198"/>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8"/>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6"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94582071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072" rtl="0" eaLnBrk="1" latinLnBrk="1" hangingPunct="1">
        <a:spcBef>
          <a:spcPct val="0"/>
        </a:spcBef>
        <a:buNone/>
        <a:defRPr sz="3997" b="1" kern="1200">
          <a:solidFill>
            <a:schemeClr val="tx1"/>
          </a:solidFill>
          <a:latin typeface="+mj-lt"/>
          <a:ea typeface="+mj-ea"/>
          <a:cs typeface="+mj-cs"/>
        </a:defRPr>
      </a:lvl1pPr>
    </p:titleStyle>
    <p:bodyStyle>
      <a:lvl1pPr marL="456778" indent="-456778" algn="l" defTabSz="1218072" rtl="0" eaLnBrk="1" latinLnBrk="1" hangingPunct="1">
        <a:lnSpc>
          <a:spcPct val="105000"/>
        </a:lnSpc>
        <a:spcBef>
          <a:spcPts val="600"/>
        </a:spcBef>
        <a:spcAft>
          <a:spcPts val="600"/>
        </a:spcAft>
        <a:buFont typeface="Wingdings" panose="05000000000000000000" pitchFamily="2" charset="2"/>
        <a:buChar char="§"/>
        <a:defRPr sz="3397" kern="1200">
          <a:solidFill>
            <a:schemeClr val="tx1"/>
          </a:solidFill>
          <a:latin typeface="+mn-lt"/>
          <a:ea typeface="+mn-ea"/>
          <a:cs typeface="+mn-cs"/>
        </a:defRPr>
      </a:lvl1pPr>
      <a:lvl2pPr marL="989684" indent="-380648" algn="l" defTabSz="1218072" rtl="0" eaLnBrk="1" latinLnBrk="1" hangingPunct="1">
        <a:lnSpc>
          <a:spcPct val="105000"/>
        </a:lnSpc>
        <a:spcBef>
          <a:spcPts val="600"/>
        </a:spcBef>
        <a:spcAft>
          <a:spcPts val="600"/>
        </a:spcAft>
        <a:buFont typeface="Wingdings" panose="05000000000000000000" pitchFamily="2" charset="2"/>
        <a:buChar char="§"/>
        <a:defRPr sz="3197" kern="1200">
          <a:solidFill>
            <a:schemeClr val="tx1"/>
          </a:solidFill>
          <a:latin typeface="+mn-lt"/>
          <a:ea typeface="+mn-ea"/>
          <a:cs typeface="+mn-cs"/>
        </a:defRPr>
      </a:lvl2pPr>
      <a:lvl3pPr marL="1522591" indent="-304519" algn="l" defTabSz="1218072" rtl="0" eaLnBrk="1" latinLnBrk="1" hangingPunct="1">
        <a:lnSpc>
          <a:spcPct val="105000"/>
        </a:lnSpc>
        <a:spcBef>
          <a:spcPts val="600"/>
        </a:spcBef>
        <a:spcAft>
          <a:spcPts val="600"/>
        </a:spcAft>
        <a:buFont typeface="Wingdings" panose="05000000000000000000" pitchFamily="2" charset="2"/>
        <a:buChar char="§"/>
        <a:defRPr sz="2997" kern="1200">
          <a:solidFill>
            <a:schemeClr val="tx1"/>
          </a:solidFill>
          <a:latin typeface="+mn-lt"/>
          <a:ea typeface="+mn-ea"/>
          <a:cs typeface="+mn-cs"/>
        </a:defRPr>
      </a:lvl3pPr>
      <a:lvl4pPr marL="2131627" indent="-304519" algn="l" defTabSz="1218072" rtl="0" eaLnBrk="1" latinLnBrk="1" hangingPunct="1">
        <a:lnSpc>
          <a:spcPct val="105000"/>
        </a:lnSpc>
        <a:spcBef>
          <a:spcPts val="600"/>
        </a:spcBef>
        <a:spcAft>
          <a:spcPts val="600"/>
        </a:spcAft>
        <a:buFont typeface="Wingdings" panose="05000000000000000000" pitchFamily="2" charset="2"/>
        <a:buChar char="§"/>
        <a:defRPr sz="2797" kern="1200">
          <a:solidFill>
            <a:schemeClr val="tx1"/>
          </a:solidFill>
          <a:latin typeface="+mn-lt"/>
          <a:ea typeface="+mn-ea"/>
          <a:cs typeface="+mn-cs"/>
        </a:defRPr>
      </a:lvl4pPr>
      <a:lvl5pPr marL="2740663" indent="-304519" algn="l" defTabSz="1218072" rtl="0" eaLnBrk="1" latinLnBrk="1" hangingPunct="1">
        <a:lnSpc>
          <a:spcPct val="105000"/>
        </a:lnSpc>
        <a:spcBef>
          <a:spcPts val="600"/>
        </a:spcBef>
        <a:spcAft>
          <a:spcPts val="600"/>
        </a:spcAft>
        <a:buFont typeface="Wingdings" panose="05000000000000000000" pitchFamily="2" charset="2"/>
        <a:buChar char="§"/>
        <a:defRPr sz="2597" kern="1200">
          <a:solidFill>
            <a:schemeClr val="tx1"/>
          </a:solidFill>
          <a:latin typeface="+mn-lt"/>
          <a:ea typeface="+mn-ea"/>
          <a:cs typeface="+mn-cs"/>
        </a:defRPr>
      </a:lvl5pPr>
      <a:lvl6pPr marL="3349699"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6pPr>
      <a:lvl7pPr marL="3958736"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7pPr>
      <a:lvl8pPr marL="4567772"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8pPr>
      <a:lvl9pPr marL="5176808"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9pPr>
    </p:bodyStyle>
    <p:otherStyle>
      <a:defPPr>
        <a:defRPr lang="ko-KR"/>
      </a:defPPr>
      <a:lvl1pPr marL="0" algn="l" defTabSz="1218072" rtl="0" eaLnBrk="1" latinLnBrk="1" hangingPunct="1">
        <a:defRPr sz="2397" kern="1200">
          <a:solidFill>
            <a:schemeClr val="tx1"/>
          </a:solidFill>
          <a:latin typeface="+mn-lt"/>
          <a:ea typeface="+mn-ea"/>
          <a:cs typeface="+mn-cs"/>
        </a:defRPr>
      </a:lvl1pPr>
      <a:lvl2pPr marL="609036" algn="l" defTabSz="1218072" rtl="0" eaLnBrk="1" latinLnBrk="1" hangingPunct="1">
        <a:defRPr sz="2397" kern="1200">
          <a:solidFill>
            <a:schemeClr val="tx1"/>
          </a:solidFill>
          <a:latin typeface="+mn-lt"/>
          <a:ea typeface="+mn-ea"/>
          <a:cs typeface="+mn-cs"/>
        </a:defRPr>
      </a:lvl2pPr>
      <a:lvl3pPr marL="1218072" algn="l" defTabSz="1218072" rtl="0" eaLnBrk="1" latinLnBrk="1" hangingPunct="1">
        <a:defRPr sz="2397" kern="1200">
          <a:solidFill>
            <a:schemeClr val="tx1"/>
          </a:solidFill>
          <a:latin typeface="+mn-lt"/>
          <a:ea typeface="+mn-ea"/>
          <a:cs typeface="+mn-cs"/>
        </a:defRPr>
      </a:lvl3pPr>
      <a:lvl4pPr marL="1827109" algn="l" defTabSz="1218072" rtl="0" eaLnBrk="1" latinLnBrk="1" hangingPunct="1">
        <a:defRPr sz="2397" kern="1200">
          <a:solidFill>
            <a:schemeClr val="tx1"/>
          </a:solidFill>
          <a:latin typeface="+mn-lt"/>
          <a:ea typeface="+mn-ea"/>
          <a:cs typeface="+mn-cs"/>
        </a:defRPr>
      </a:lvl4pPr>
      <a:lvl5pPr marL="2436145" algn="l" defTabSz="1218072" rtl="0" eaLnBrk="1" latinLnBrk="1" hangingPunct="1">
        <a:defRPr sz="2397" kern="1200">
          <a:solidFill>
            <a:schemeClr val="tx1"/>
          </a:solidFill>
          <a:latin typeface="+mn-lt"/>
          <a:ea typeface="+mn-ea"/>
          <a:cs typeface="+mn-cs"/>
        </a:defRPr>
      </a:lvl5pPr>
      <a:lvl6pPr marL="3045182" algn="l" defTabSz="1218072" rtl="0" eaLnBrk="1" latinLnBrk="1" hangingPunct="1">
        <a:defRPr sz="2397" kern="1200">
          <a:solidFill>
            <a:schemeClr val="tx1"/>
          </a:solidFill>
          <a:latin typeface="+mn-lt"/>
          <a:ea typeface="+mn-ea"/>
          <a:cs typeface="+mn-cs"/>
        </a:defRPr>
      </a:lvl6pPr>
      <a:lvl7pPr marL="3654218" algn="l" defTabSz="1218072" rtl="0" eaLnBrk="1" latinLnBrk="1" hangingPunct="1">
        <a:defRPr sz="2397" kern="1200">
          <a:solidFill>
            <a:schemeClr val="tx1"/>
          </a:solidFill>
          <a:latin typeface="+mn-lt"/>
          <a:ea typeface="+mn-ea"/>
          <a:cs typeface="+mn-cs"/>
        </a:defRPr>
      </a:lvl7pPr>
      <a:lvl8pPr marL="4263254" algn="l" defTabSz="1218072" rtl="0" eaLnBrk="1" latinLnBrk="1" hangingPunct="1">
        <a:defRPr sz="2397" kern="1200">
          <a:solidFill>
            <a:schemeClr val="tx1"/>
          </a:solidFill>
          <a:latin typeface="+mn-lt"/>
          <a:ea typeface="+mn-ea"/>
          <a:cs typeface="+mn-cs"/>
        </a:defRPr>
      </a:lvl8pPr>
      <a:lvl9pPr marL="4872290" algn="l" defTabSz="1218072" rtl="0" eaLnBrk="1" latinLnBrk="1" hangingPunct="1">
        <a:defRPr sz="239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7/21/2021</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45444286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90.png"/><Relationship Id="rId4" Type="http://schemas.openxmlformats.org/officeDocument/2006/relationships/hyperlink" Target="https://softuni.bg/"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14.xml"/><Relationship Id="rId1" Type="http://schemas.openxmlformats.org/officeDocument/2006/relationships/slideLayout" Target="../slideLayouts/slideLayout24.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10.xml"/><Relationship Id="rId34" Type="http://schemas.openxmlformats.org/officeDocument/2006/relationships/image" Target="../media/image87.png"/><Relationship Id="rId7" Type="http://schemas.openxmlformats.org/officeDocument/2006/relationships/customXml" Target="../ink/ink3.xml"/><Relationship Id="rId12" Type="http://schemas.openxmlformats.org/officeDocument/2006/relationships/image" Target="../media/image76.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89.png"/><Relationship Id="rId2" Type="http://schemas.openxmlformats.org/officeDocument/2006/relationships/notesSlide" Target="../notesSlides/notesSlide5.xml"/><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14.xml"/><Relationship Id="rId1" Type="http://schemas.openxmlformats.org/officeDocument/2006/relationships/slideLayout" Target="../slideLayouts/slideLayout7.xml"/><Relationship Id="rId6" Type="http://schemas.openxmlformats.org/officeDocument/2006/relationships/image" Target="../media/image73.png"/><Relationship Id="rId11" Type="http://schemas.openxmlformats.org/officeDocument/2006/relationships/customXml" Target="../ink/ink5.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customXml" Target="../ink/ink18.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720.png"/><Relationship Id="rId9" Type="http://schemas.openxmlformats.org/officeDocument/2006/relationships/customXml" Target="../ink/ink4.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13.xml"/><Relationship Id="rId30" Type="http://schemas.openxmlformats.org/officeDocument/2006/relationships/image" Target="../media/image85.png"/><Relationship Id="rId35" Type="http://schemas.openxmlformats.org/officeDocument/2006/relationships/customXml" Target="../ink/ink17.xml"/><Relationship Id="rId8" Type="http://schemas.openxmlformats.org/officeDocument/2006/relationships/image" Target="../media/image74.png"/><Relationship Id="rId3"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mpany Web Site"/>
          <p:cNvSpPr>
            <a:spLocks noGrp="1"/>
          </p:cNvSpPr>
          <p:nvPr>
            <p:ph type="body" sz="quarter" idx="18"/>
          </p:nvPr>
        </p:nvSpPr>
        <p:spPr/>
        <p:txBody>
          <a:bodyPr/>
          <a:lstStyle/>
          <a:p>
            <a:r>
              <a:rPr lang="en-US" dirty="0">
                <a:hlinkClick r:id="rId3"/>
              </a:rPr>
              <a:t>https://softuni.org</a:t>
            </a:r>
            <a:endParaRPr lang="en-US" dirty="0"/>
          </a:p>
        </p:txBody>
      </p:sp>
      <p:sp>
        <p:nvSpPr>
          <p:cNvPr id="11" name="Company Name"/>
          <p:cNvSpPr>
            <a:spLocks noGrp="1"/>
          </p:cNvSpPr>
          <p:nvPr>
            <p:ph type="body" sz="quarter" idx="17"/>
          </p:nvPr>
        </p:nvSpPr>
        <p:spPr/>
        <p:txBody>
          <a:bodyPr/>
          <a:lstStyle/>
          <a:p>
            <a:r>
              <a:rPr lang="en-US" dirty="0"/>
              <a:t>Software University</a:t>
            </a:r>
          </a:p>
        </p:txBody>
      </p:sp>
      <p:sp>
        <p:nvSpPr>
          <p:cNvPr id="10" name="Author Position">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sp>
        <p:nvSpPr>
          <p:cNvPr id="9" name="Author Name">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3" name="Presentation Subtitle">
            <a:extLst>
              <a:ext uri="{FF2B5EF4-FFF2-40B4-BE49-F238E27FC236}">
                <a16:creationId xmlns:a16="http://schemas.microsoft.com/office/drawing/2014/main" id="{A004DC04-DA2A-41C0-8578-4B8D2F08EA7D}"/>
              </a:ext>
            </a:extLst>
          </p:cNvPr>
          <p:cNvSpPr>
            <a:spLocks noGrp="1"/>
          </p:cNvSpPr>
          <p:nvPr>
            <p:ph type="subTitle" idx="1"/>
          </p:nvPr>
        </p:nvSpPr>
        <p:spPr/>
        <p:txBody>
          <a:bodyPr/>
          <a:lstStyle/>
          <a:p>
            <a:r>
              <a:rPr lang="en-US" sz="3200" dirty="0"/>
              <a:t>Network Load Balancing and Failover Clustering</a:t>
            </a:r>
          </a:p>
        </p:txBody>
      </p:sp>
      <p:sp>
        <p:nvSpPr>
          <p:cNvPr id="2" name="Presentation Title">
            <a:extLst>
              <a:ext uri="{FF2B5EF4-FFF2-40B4-BE49-F238E27FC236}">
                <a16:creationId xmlns:a16="http://schemas.microsoft.com/office/drawing/2014/main" id="{37F91798-9AD5-4209-8887-958029548481}"/>
              </a:ext>
            </a:extLst>
          </p:cNvPr>
          <p:cNvSpPr>
            <a:spLocks noGrp="1"/>
          </p:cNvSpPr>
          <p:nvPr>
            <p:ph type="title"/>
          </p:nvPr>
        </p:nvSpPr>
        <p:spPr/>
        <p:txBody>
          <a:bodyPr/>
          <a:lstStyle/>
          <a:p>
            <a:r>
              <a:rPr lang="en-US" sz="4400" dirty="0"/>
              <a:t>Clustering and High Availability</a:t>
            </a:r>
            <a:endParaRPr lang="en-US" dirty="0"/>
          </a:p>
        </p:txBody>
      </p:sp>
      <p:pic>
        <p:nvPicPr>
          <p:cNvPr id="13" name="Picture Placeholder 4">
            <a:extLst>
              <a:ext uri="{FF2B5EF4-FFF2-40B4-BE49-F238E27FC236}">
                <a16:creationId xmlns:a16="http://schemas.microsoft.com/office/drawing/2014/main" id="{D9E87F40-E2F2-4E71-99ED-9488327D5C2F}"/>
              </a:ext>
            </a:extLst>
          </p:cNvPr>
          <p:cNvPicPr preferRelativeResize="0">
            <a:picLocks noChangeAspect="1"/>
          </p:cNvPicPr>
          <p:nvPr/>
        </p:nvPicPr>
        <p:blipFill>
          <a:blip r:embed="rId4"/>
          <a:stretch>
            <a:fillRect/>
          </a:stretch>
        </p:blipFill>
        <p:spPr>
          <a:xfrm>
            <a:off x="658817" y="2502223"/>
            <a:ext cx="4769719" cy="1648791"/>
          </a:xfrm>
          <a:prstGeom prst="rect">
            <a:avLst/>
          </a:prstGeom>
        </p:spPr>
      </p:pic>
    </p:spTree>
    <p:extLst>
      <p:ext uri="{BB962C8B-B14F-4D97-AF65-F5344CB8AC3E}">
        <p14:creationId xmlns:p14="http://schemas.microsoft.com/office/powerpoint/2010/main" val="36664053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B5BB41-09D4-4E9F-8C80-EE8709171CB3}"/>
              </a:ext>
            </a:extLst>
          </p:cNvPr>
          <p:cNvSpPr>
            <a:spLocks noGrp="1"/>
          </p:cNvSpPr>
          <p:nvPr>
            <p:ph type="body" sz="quarter" idx="10"/>
          </p:nvPr>
        </p:nvSpPr>
        <p:spPr/>
        <p:txBody>
          <a:bodyPr/>
          <a:lstStyle/>
          <a:p>
            <a:r>
              <a:rPr lang="en-US" dirty="0"/>
              <a:t>Clustering 101</a:t>
            </a:r>
            <a:endParaRPr lang="bg-BG" dirty="0"/>
          </a:p>
        </p:txBody>
      </p:sp>
      <p:sp>
        <p:nvSpPr>
          <p:cNvPr id="5" name="Text Placeholder 4">
            <a:extLst>
              <a:ext uri="{FF2B5EF4-FFF2-40B4-BE49-F238E27FC236}">
                <a16:creationId xmlns:a16="http://schemas.microsoft.com/office/drawing/2014/main" id="{11A1BDA3-1568-4FA9-867E-D3CB207F2824}"/>
              </a:ext>
            </a:extLst>
          </p:cNvPr>
          <p:cNvSpPr>
            <a:spLocks noGrp="1"/>
          </p:cNvSpPr>
          <p:nvPr>
            <p:ph type="body" sz="quarter" idx="11"/>
          </p:nvPr>
        </p:nvSpPr>
        <p:spPr/>
        <p:txBody>
          <a:bodyPr/>
          <a:lstStyle/>
          <a:p>
            <a:r>
              <a:rPr lang="en-US" dirty="0"/>
              <a:t>Network Load Balancing</a:t>
            </a:r>
            <a:endParaRPr lang="bg-BG" dirty="0"/>
          </a:p>
        </p:txBody>
      </p:sp>
    </p:spTree>
    <p:extLst>
      <p:ext uri="{BB962C8B-B14F-4D97-AF65-F5344CB8AC3E}">
        <p14:creationId xmlns:p14="http://schemas.microsoft.com/office/powerpoint/2010/main" val="8821944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a:xfrm>
            <a:off x="190402" y="1196125"/>
            <a:ext cx="11849198" cy="5204676"/>
          </a:xfrm>
        </p:spPr>
        <p:txBody>
          <a:bodyPr>
            <a:normAutofit/>
          </a:bodyPr>
          <a:lstStyle/>
          <a:p>
            <a:r>
              <a:rPr lang="en-US" sz="3200" dirty="0"/>
              <a:t>Distributes traffic across multiple hosts in a balanced way</a:t>
            </a:r>
          </a:p>
          <a:p>
            <a:r>
              <a:rPr lang="en-US" sz="3200" dirty="0"/>
              <a:t>Directs new traffic to the least loaded nodes</a:t>
            </a:r>
          </a:p>
          <a:p>
            <a:r>
              <a:rPr lang="en-US" sz="3000" dirty="0"/>
              <a:t>Works as </a:t>
            </a:r>
            <a:r>
              <a:rPr lang="en-US" sz="3000" b="1" dirty="0"/>
              <a:t>high availability solution</a:t>
            </a:r>
            <a:r>
              <a:rPr lang="en-US" sz="3000" dirty="0"/>
              <a:t>. It automatically redistributes traffic</a:t>
            </a:r>
          </a:p>
          <a:p>
            <a:r>
              <a:rPr lang="en-US" sz="3000" dirty="0"/>
              <a:t>Detects failures that occur on nodes. It is unaware of application failures</a:t>
            </a:r>
          </a:p>
          <a:p>
            <a:r>
              <a:rPr lang="en-US" sz="3000" dirty="0"/>
              <a:t>Offers scalability </a:t>
            </a:r>
            <a:r>
              <a:rPr lang="en-US" sz="3000" b="1" dirty="0"/>
              <a:t>up to 32 hosts</a:t>
            </a:r>
          </a:p>
          <a:p>
            <a:r>
              <a:rPr lang="en-US" sz="3000" dirty="0"/>
              <a:t>A host is a Windows Server participating in the cluster</a:t>
            </a:r>
          </a:p>
          <a:p>
            <a:r>
              <a:rPr lang="en-US" sz="3000" dirty="0"/>
              <a:t>Creates </a:t>
            </a:r>
            <a:r>
              <a:rPr lang="en-US" sz="3000" b="1" dirty="0"/>
              <a:t>virtual IP and virtual network adapter </a:t>
            </a:r>
            <a:r>
              <a:rPr lang="en-US" sz="3000" dirty="0"/>
              <a:t>with associated MAC</a:t>
            </a:r>
          </a:p>
          <a:p>
            <a:r>
              <a:rPr lang="en-US" sz="3000" dirty="0"/>
              <a:t>Suitable for </a:t>
            </a:r>
            <a:r>
              <a:rPr lang="en-US" sz="3000" b="1" dirty="0"/>
              <a:t>stateless applications </a:t>
            </a:r>
            <a:r>
              <a:rPr lang="en-US" sz="3000" dirty="0"/>
              <a:t>like web servers</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Features</a:t>
            </a:r>
          </a:p>
        </p:txBody>
      </p:sp>
      <p:sp>
        <p:nvSpPr>
          <p:cNvPr id="6" name="TextBox 5">
            <a:extLst>
              <a:ext uri="{FF2B5EF4-FFF2-40B4-BE49-F238E27FC236}">
                <a16:creationId xmlns:a16="http://schemas.microsoft.com/office/drawing/2014/main" id="{391F2308-E957-40BB-A6ED-5D70B38DD10A}"/>
              </a:ext>
            </a:extLst>
          </p:cNvPr>
          <p:cNvSpPr txBox="1"/>
          <p:nvPr/>
        </p:nvSpPr>
        <p:spPr>
          <a:xfrm>
            <a:off x="0" y="6249702"/>
            <a:ext cx="12192000" cy="507548"/>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dirty="0"/>
              <a:t>https://docs.microsoft.com/en-us/windows-server/networking/technologies/network-load-balancing</a:t>
            </a:r>
          </a:p>
        </p:txBody>
      </p:sp>
    </p:spTree>
    <p:extLst>
      <p:ext uri="{BB962C8B-B14F-4D97-AF65-F5344CB8AC3E}">
        <p14:creationId xmlns:p14="http://schemas.microsoft.com/office/powerpoint/2010/main" val="30261779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lnSpcReduction="10000"/>
          </a:bodyPr>
          <a:lstStyle/>
          <a:p>
            <a:r>
              <a:rPr lang="en-US" sz="3200" b="1" dirty="0"/>
              <a:t>Hardware</a:t>
            </a:r>
          </a:p>
          <a:p>
            <a:pPr lvl="1"/>
            <a:r>
              <a:rPr lang="en-US" sz="3000" dirty="0"/>
              <a:t>All hosts must reside on the same subnet</a:t>
            </a:r>
          </a:p>
          <a:p>
            <a:pPr lvl="1"/>
            <a:r>
              <a:rPr lang="en-US" sz="3000" dirty="0"/>
              <a:t>No restriction on the number of NICs</a:t>
            </a:r>
          </a:p>
          <a:p>
            <a:pPr lvl="1"/>
            <a:r>
              <a:rPr lang="en-US" sz="3000" dirty="0"/>
              <a:t>Within a cluster, all NICs must be either multicast or unicast</a:t>
            </a:r>
          </a:p>
          <a:p>
            <a:pPr lvl="1"/>
            <a:r>
              <a:rPr lang="en-US" sz="3200" dirty="0"/>
              <a:t>When unicast is used, the NIC used for client-to-server traffic must support MAC address changing</a:t>
            </a:r>
          </a:p>
          <a:p>
            <a:r>
              <a:rPr lang="en-US" sz="3200" b="1" dirty="0"/>
              <a:t>Software</a:t>
            </a:r>
          </a:p>
          <a:p>
            <a:pPr lvl="1"/>
            <a:r>
              <a:rPr lang="en-US" sz="2800" dirty="0"/>
              <a:t>Only TCP/IP is supported</a:t>
            </a:r>
          </a:p>
          <a:p>
            <a:pPr lvl="1"/>
            <a:r>
              <a:rPr lang="en-US" sz="2800" dirty="0"/>
              <a:t>IP addresses of hosts must be static</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Requirements</a:t>
            </a:r>
          </a:p>
        </p:txBody>
      </p:sp>
      <p:sp>
        <p:nvSpPr>
          <p:cNvPr id="6" name="TextBox 5">
            <a:extLst>
              <a:ext uri="{FF2B5EF4-FFF2-40B4-BE49-F238E27FC236}">
                <a16:creationId xmlns:a16="http://schemas.microsoft.com/office/drawing/2014/main" id="{391F2308-E957-40BB-A6ED-5D70B38DD10A}"/>
              </a:ext>
            </a:extLst>
          </p:cNvPr>
          <p:cNvSpPr txBox="1"/>
          <p:nvPr/>
        </p:nvSpPr>
        <p:spPr>
          <a:xfrm>
            <a:off x="0" y="6249702"/>
            <a:ext cx="12192000" cy="507548"/>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dirty="0"/>
              <a:t>https://docs.microsoft.com/en-us/windows-server/networking/technologies/network-load-balancing</a:t>
            </a:r>
          </a:p>
        </p:txBody>
      </p:sp>
    </p:spTree>
    <p:extLst>
      <p:ext uri="{BB962C8B-B14F-4D97-AF65-F5344CB8AC3E}">
        <p14:creationId xmlns:p14="http://schemas.microsoft.com/office/powerpoint/2010/main" val="37544965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Can be installed via Server Manager or PowerShell</a:t>
            </a:r>
          </a:p>
          <a:p>
            <a:r>
              <a:rPr lang="en-US" sz="3200" dirty="0"/>
              <a:t>Management tools are available as an option</a:t>
            </a:r>
          </a:p>
          <a:p>
            <a:r>
              <a:rPr lang="en-US" sz="3200" dirty="0"/>
              <a:t>Server Manager</a:t>
            </a:r>
          </a:p>
          <a:p>
            <a:pPr lvl="1"/>
            <a:r>
              <a:rPr lang="en-US" sz="3000" dirty="0"/>
              <a:t>Available as a </a:t>
            </a:r>
            <a:r>
              <a:rPr lang="en-US" sz="3000" b="1" dirty="0"/>
              <a:t>feature</a:t>
            </a:r>
            <a:r>
              <a:rPr lang="en-US" sz="3000" dirty="0"/>
              <a:t> named </a:t>
            </a:r>
            <a:r>
              <a:rPr lang="en-US" sz="3000" b="1" dirty="0"/>
              <a:t>Network Load Balancing</a:t>
            </a:r>
            <a:endParaRPr lang="en-US" sz="3000" dirty="0"/>
          </a:p>
          <a:p>
            <a:r>
              <a:rPr lang="en-US" sz="3200" dirty="0"/>
              <a:t>PowerShell</a:t>
            </a:r>
          </a:p>
          <a:p>
            <a:endParaRPr lang="en-US" sz="3200" dirty="0"/>
          </a:p>
          <a:p>
            <a:r>
              <a:rPr lang="en-US" sz="3200" dirty="0"/>
              <a:t>No restart is required</a:t>
            </a:r>
            <a:endParaRPr lang="en-US" sz="3000"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Installation</a:t>
            </a:r>
          </a:p>
        </p:txBody>
      </p:sp>
      <p:sp>
        <p:nvSpPr>
          <p:cNvPr id="6" name="TextBox 5">
            <a:extLst>
              <a:ext uri="{FF2B5EF4-FFF2-40B4-BE49-F238E27FC236}">
                <a16:creationId xmlns:a16="http://schemas.microsoft.com/office/drawing/2014/main" id="{391F2308-E957-40BB-A6ED-5D70B38DD10A}"/>
              </a:ext>
            </a:extLst>
          </p:cNvPr>
          <p:cNvSpPr txBox="1"/>
          <p:nvPr/>
        </p:nvSpPr>
        <p:spPr>
          <a:xfrm>
            <a:off x="0" y="6249702"/>
            <a:ext cx="12192000" cy="507548"/>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dirty="0"/>
              <a:t>https://docs.microsoft.com/en-us/windows-server/networking/technologies/network-load-balancing</a:t>
            </a:r>
          </a:p>
        </p:txBody>
      </p:sp>
      <p:sp>
        <p:nvSpPr>
          <p:cNvPr id="7" name="Text Placeholder 5">
            <a:extLst>
              <a:ext uri="{FF2B5EF4-FFF2-40B4-BE49-F238E27FC236}">
                <a16:creationId xmlns:a16="http://schemas.microsoft.com/office/drawing/2014/main" id="{AB9BC073-00A5-4812-8FD6-A570E7074CE1}"/>
              </a:ext>
            </a:extLst>
          </p:cNvPr>
          <p:cNvSpPr txBox="1">
            <a:spLocks/>
          </p:cNvSpPr>
          <p:nvPr/>
        </p:nvSpPr>
        <p:spPr>
          <a:xfrm>
            <a:off x="762000" y="4419600"/>
            <a:ext cx="105156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Install-</a:t>
            </a:r>
            <a:r>
              <a:rPr lang="en-US" dirty="0" err="1">
                <a:solidFill>
                  <a:schemeClr val="tx1"/>
                </a:solidFill>
              </a:rPr>
              <a:t>WindowsFeature</a:t>
            </a:r>
            <a:r>
              <a:rPr lang="en-US" dirty="0">
                <a:solidFill>
                  <a:schemeClr val="tx1"/>
                </a:solidFill>
              </a:rPr>
              <a:t> -Name NLB -</a:t>
            </a:r>
            <a:r>
              <a:rPr lang="en-US" dirty="0" err="1">
                <a:solidFill>
                  <a:schemeClr val="tx1"/>
                </a:solidFill>
              </a:rPr>
              <a:t>IncludeManagementTools</a:t>
            </a:r>
            <a:endParaRPr lang="en-US" dirty="0">
              <a:solidFill>
                <a:schemeClr val="tx1"/>
              </a:solidFill>
            </a:endParaRPr>
          </a:p>
        </p:txBody>
      </p:sp>
    </p:spTree>
    <p:extLst>
      <p:ext uri="{BB962C8B-B14F-4D97-AF65-F5344CB8AC3E}">
        <p14:creationId xmlns:p14="http://schemas.microsoft.com/office/powerpoint/2010/main" val="15894260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000" dirty="0"/>
              <a:t>Three operation modes</a:t>
            </a:r>
          </a:p>
          <a:p>
            <a:r>
              <a:rPr lang="en-US" sz="3000" dirty="0"/>
              <a:t>Selection depends on the configuration of hosts and network infrastructure</a:t>
            </a:r>
          </a:p>
          <a:p>
            <a:r>
              <a:rPr lang="en-US" sz="3000" dirty="0"/>
              <a:t>In </a:t>
            </a:r>
            <a:r>
              <a:rPr lang="en-US" sz="3000" b="1" dirty="0"/>
              <a:t>unicast mode</a:t>
            </a:r>
            <a:r>
              <a:rPr lang="en-US" sz="3000" dirty="0"/>
              <a:t> all hosts will use the same MAC. Better when hosts have multiple adapters</a:t>
            </a:r>
          </a:p>
          <a:p>
            <a:r>
              <a:rPr lang="en-US" sz="3000" b="1" dirty="0"/>
              <a:t>Multicast mode</a:t>
            </a:r>
            <a:r>
              <a:rPr lang="en-US" sz="3000" dirty="0"/>
              <a:t> is used when hosts are with single adapter. Additional multicast MAC address is assigned to each host</a:t>
            </a:r>
          </a:p>
          <a:p>
            <a:r>
              <a:rPr lang="en-US" sz="3000" b="1" dirty="0"/>
              <a:t>IGMP multicast</a:t>
            </a:r>
            <a:r>
              <a:rPr lang="en-US" sz="3000" dirty="0"/>
              <a:t> is an advanced version of the multicast mode. It reduces flood but requires specialized switches</a:t>
            </a:r>
            <a:endParaRPr lang="en-US" sz="3000" b="1"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Configuration: Operation Mode</a:t>
            </a:r>
          </a:p>
        </p:txBody>
      </p:sp>
      <p:sp>
        <p:nvSpPr>
          <p:cNvPr id="6" name="TextBox 5">
            <a:extLst>
              <a:ext uri="{FF2B5EF4-FFF2-40B4-BE49-F238E27FC236}">
                <a16:creationId xmlns:a16="http://schemas.microsoft.com/office/drawing/2014/main" id="{391F2308-E957-40BB-A6ED-5D70B38DD10A}"/>
              </a:ext>
            </a:extLst>
          </p:cNvPr>
          <p:cNvSpPr txBox="1"/>
          <p:nvPr/>
        </p:nvSpPr>
        <p:spPr>
          <a:xfrm>
            <a:off x="0" y="6249702"/>
            <a:ext cx="12192000" cy="47535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1600" dirty="0"/>
              <a:t>https://docs.microsoft.com/en-us/previous-versions/windows/it-pro/windows-server-2008-R2-and-2008/cc731616%28v%3dws.10%29</a:t>
            </a:r>
          </a:p>
        </p:txBody>
      </p:sp>
    </p:spTree>
    <p:extLst>
      <p:ext uri="{BB962C8B-B14F-4D97-AF65-F5344CB8AC3E}">
        <p14:creationId xmlns:p14="http://schemas.microsoft.com/office/powerpoint/2010/main" val="237908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Port rule defines how the cluster responds to the incoming traffic</a:t>
            </a:r>
          </a:p>
          <a:p>
            <a:r>
              <a:rPr lang="en-US" sz="3200" dirty="0"/>
              <a:t>It is possible the rules to be created on host level</a:t>
            </a:r>
          </a:p>
          <a:p>
            <a:r>
              <a:rPr lang="en-US" sz="3200" dirty="0"/>
              <a:t>Recommended way to create rules is to do it on cluster level</a:t>
            </a:r>
          </a:p>
          <a:p>
            <a:r>
              <a:rPr lang="en-US" sz="3200" dirty="0"/>
              <a:t>Each host must use the same port rules</a:t>
            </a:r>
          </a:p>
          <a:p>
            <a:r>
              <a:rPr lang="en-US" sz="3200" dirty="0"/>
              <a:t>Default port rule redirects traffic on any TCP and UDP port to each host in a balanced way</a:t>
            </a:r>
            <a:endParaRPr lang="en-US" sz="3000"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Configuration: Port Rules</a:t>
            </a:r>
          </a:p>
        </p:txBody>
      </p:sp>
      <p:sp>
        <p:nvSpPr>
          <p:cNvPr id="6" name="TextBox 5">
            <a:extLst>
              <a:ext uri="{FF2B5EF4-FFF2-40B4-BE49-F238E27FC236}">
                <a16:creationId xmlns:a16="http://schemas.microsoft.com/office/drawing/2014/main" id="{391F2308-E957-40BB-A6ED-5D70B38DD10A}"/>
              </a:ext>
            </a:extLst>
          </p:cNvPr>
          <p:cNvSpPr txBox="1"/>
          <p:nvPr/>
        </p:nvSpPr>
        <p:spPr>
          <a:xfrm>
            <a:off x="0" y="6249702"/>
            <a:ext cx="12192000" cy="47535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1600" dirty="0"/>
              <a:t>https://docs.microsoft.com/en-us/previous-versions/windows/it-pro/windows-server-2008-R2-and-2008/cc733056%28v%3dws.10%29</a:t>
            </a:r>
          </a:p>
        </p:txBody>
      </p:sp>
    </p:spTree>
    <p:extLst>
      <p:ext uri="{BB962C8B-B14F-4D97-AF65-F5344CB8AC3E}">
        <p14:creationId xmlns:p14="http://schemas.microsoft.com/office/powerpoint/2010/main" val="3114938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lnSpcReduction="10000"/>
          </a:bodyPr>
          <a:lstStyle/>
          <a:p>
            <a:r>
              <a:rPr lang="en-US" sz="3200" dirty="0"/>
              <a:t>Filtering determines how the incoming traffic is handled</a:t>
            </a:r>
          </a:p>
          <a:p>
            <a:r>
              <a:rPr lang="en-US" sz="3200" dirty="0"/>
              <a:t>It can be handled by one, some, or all hosts</a:t>
            </a:r>
          </a:p>
          <a:p>
            <a:r>
              <a:rPr lang="en-US" sz="3200" b="1" dirty="0"/>
              <a:t>Multiple host</a:t>
            </a:r>
            <a:r>
              <a:rPr lang="en-US" sz="3200" dirty="0"/>
              <a:t> is the default filtering mode. It allows traffic to be directed to any host in the cluster</a:t>
            </a:r>
            <a:endParaRPr lang="en-US" sz="3200" b="1" dirty="0"/>
          </a:p>
          <a:p>
            <a:r>
              <a:rPr lang="en-US" sz="3200" dirty="0"/>
              <a:t>In </a:t>
            </a:r>
            <a:r>
              <a:rPr lang="en-US" sz="3200" b="1" dirty="0"/>
              <a:t>single host</a:t>
            </a:r>
            <a:r>
              <a:rPr lang="en-US" sz="3200" dirty="0"/>
              <a:t> mode all traffic sent to the cluster on a particular port rule is handled by a single host</a:t>
            </a:r>
          </a:p>
          <a:p>
            <a:r>
              <a:rPr lang="en-US" sz="3200" dirty="0"/>
              <a:t>With </a:t>
            </a:r>
            <a:r>
              <a:rPr lang="en-US" sz="3200" b="1" dirty="0"/>
              <a:t>disable the port range</a:t>
            </a:r>
            <a:r>
              <a:rPr lang="en-US" sz="3200" dirty="0"/>
              <a:t> option we instruct the cluster to drop all traffic sent to the cluster that matches the port rule</a:t>
            </a:r>
          </a:p>
          <a:p>
            <a:r>
              <a:rPr lang="en-US" sz="3200" dirty="0"/>
              <a:t>It is further configured via the affinity setting</a:t>
            </a:r>
            <a:endParaRPr lang="en-US" sz="3000"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Configuration: Filtering</a:t>
            </a:r>
          </a:p>
        </p:txBody>
      </p:sp>
    </p:spTree>
    <p:extLst>
      <p:ext uri="{BB962C8B-B14F-4D97-AF65-F5344CB8AC3E}">
        <p14:creationId xmlns:p14="http://schemas.microsoft.com/office/powerpoint/2010/main" val="7128319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a:xfrm>
            <a:off x="190402" y="1196124"/>
            <a:ext cx="11818096" cy="5585675"/>
          </a:xfrm>
        </p:spPr>
        <p:txBody>
          <a:bodyPr>
            <a:noAutofit/>
          </a:bodyPr>
          <a:lstStyle/>
          <a:p>
            <a:r>
              <a:rPr lang="en-US" sz="2700" dirty="0"/>
              <a:t>Affinity is used when multiple hosts are configured to accept traffic</a:t>
            </a:r>
          </a:p>
          <a:p>
            <a:r>
              <a:rPr lang="en-US" sz="2700" dirty="0"/>
              <a:t>It determines whether one host handles all subsequent requests from the same client, or they will be redistributed to other hosts</a:t>
            </a:r>
          </a:p>
          <a:p>
            <a:r>
              <a:rPr lang="en-US" sz="2700" dirty="0"/>
              <a:t>Affinity is important with web applications that require consistent sessions</a:t>
            </a:r>
          </a:p>
          <a:p>
            <a:r>
              <a:rPr lang="en-US" sz="2700" dirty="0"/>
              <a:t>When </a:t>
            </a:r>
            <a:r>
              <a:rPr lang="en-US" sz="2700" b="1" dirty="0"/>
              <a:t>none</a:t>
            </a:r>
            <a:r>
              <a:rPr lang="en-US" sz="2700" dirty="0"/>
              <a:t> affinity is set, the incoming traffic from the same IP address can be handled by any host</a:t>
            </a:r>
          </a:p>
          <a:p>
            <a:r>
              <a:rPr lang="en-US" sz="2700" dirty="0"/>
              <a:t>In </a:t>
            </a:r>
            <a:r>
              <a:rPr lang="en-US" sz="2700" b="1" dirty="0"/>
              <a:t>single</a:t>
            </a:r>
            <a:r>
              <a:rPr lang="en-US" sz="2700" dirty="0"/>
              <a:t> affinity all subsequent traffic from the same IP address is directed to the same host for the session duration</a:t>
            </a:r>
          </a:p>
          <a:p>
            <a:r>
              <a:rPr lang="en-US" sz="2700" b="1" dirty="0"/>
              <a:t>Network</a:t>
            </a:r>
            <a:r>
              <a:rPr lang="en-US" sz="2700" dirty="0"/>
              <a:t> affinity option directs traffic to hosts based on the requesting client’s network address. For example, request from a Class C network is sent to the same host</a:t>
            </a:r>
            <a:endParaRPr lang="en-US" sz="2700" b="1"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Configuration: Affinity</a:t>
            </a:r>
          </a:p>
        </p:txBody>
      </p:sp>
    </p:spTree>
    <p:extLst>
      <p:ext uri="{BB962C8B-B14F-4D97-AF65-F5344CB8AC3E}">
        <p14:creationId xmlns:p14="http://schemas.microsoft.com/office/powerpoint/2010/main" val="21899743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lnSpcReduction="10000"/>
          </a:bodyPr>
          <a:lstStyle/>
          <a:p>
            <a:r>
              <a:rPr lang="en-US" sz="3200" dirty="0"/>
              <a:t>When maintenance tasks must be performed, we can</a:t>
            </a:r>
          </a:p>
          <a:p>
            <a:r>
              <a:rPr lang="en-US" sz="3200" b="1" dirty="0" err="1"/>
              <a:t>Drainstop</a:t>
            </a:r>
            <a:r>
              <a:rPr lang="en-US" sz="3200" dirty="0"/>
              <a:t> blocks new connections to the cluster host but does not terminate existing ones</a:t>
            </a:r>
          </a:p>
          <a:p>
            <a:r>
              <a:rPr lang="en-US" sz="3200" b="1" dirty="0"/>
              <a:t>Stop</a:t>
            </a:r>
            <a:r>
              <a:rPr lang="en-US" sz="3200" dirty="0"/>
              <a:t> is used to stop a cluster host. All connections to the host are stopped. Should be used after </a:t>
            </a:r>
            <a:r>
              <a:rPr lang="en-US" sz="3200" b="1" dirty="0" err="1"/>
              <a:t>drainstop</a:t>
            </a:r>
            <a:endParaRPr lang="en-US" sz="3200" b="1" dirty="0"/>
          </a:p>
          <a:p>
            <a:r>
              <a:rPr lang="en-US" sz="3200" b="1" dirty="0"/>
              <a:t>Start</a:t>
            </a:r>
            <a:r>
              <a:rPr lang="en-US" sz="3200" dirty="0"/>
              <a:t> is used to start a host that is in stopped state</a:t>
            </a:r>
          </a:p>
          <a:p>
            <a:r>
              <a:rPr lang="en-US" sz="3200" b="1" dirty="0"/>
              <a:t>Suspend</a:t>
            </a:r>
            <a:r>
              <a:rPr lang="en-US" sz="3200" dirty="0"/>
              <a:t> pauses a host, terminates all existing connections and  blocks new connections</a:t>
            </a:r>
          </a:p>
          <a:p>
            <a:r>
              <a:rPr lang="en-US" sz="3200" b="1" dirty="0"/>
              <a:t>Resume</a:t>
            </a:r>
            <a:r>
              <a:rPr lang="en-US" sz="3200" dirty="0"/>
              <a:t> is used to resume a suspended host</a:t>
            </a:r>
            <a:endParaRPr lang="en-US" sz="3000" b="1"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Management</a:t>
            </a:r>
          </a:p>
        </p:txBody>
      </p:sp>
    </p:spTree>
    <p:extLst>
      <p:ext uri="{BB962C8B-B14F-4D97-AF65-F5344CB8AC3E}">
        <p14:creationId xmlns:p14="http://schemas.microsoft.com/office/powerpoint/2010/main" val="15442785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a:xfrm>
            <a:off x="190402" y="1196124"/>
            <a:ext cx="11818096" cy="5509475"/>
          </a:xfrm>
        </p:spPr>
        <p:txBody>
          <a:bodyPr>
            <a:normAutofit/>
          </a:bodyPr>
          <a:lstStyle/>
          <a:p>
            <a:r>
              <a:rPr lang="en-US" sz="3200" dirty="0"/>
              <a:t>Applying software updates or other maintenance tasks should be done one host at a time</a:t>
            </a:r>
          </a:p>
          <a:p>
            <a:r>
              <a:rPr lang="en-US" sz="3200" dirty="0"/>
              <a:t>Prior performing the tasks, all incoming connections should be stopped and all existing should be allowed to complete</a:t>
            </a:r>
          </a:p>
          <a:p>
            <a:r>
              <a:rPr lang="en-US" sz="3200" dirty="0"/>
              <a:t>Two ways to upgrade a Windows Server NLB cluster</a:t>
            </a:r>
          </a:p>
          <a:p>
            <a:pPr lvl="1"/>
            <a:r>
              <a:rPr lang="en-US" sz="3000" dirty="0"/>
              <a:t>With the </a:t>
            </a:r>
            <a:r>
              <a:rPr lang="en-US" sz="3000" b="1" dirty="0"/>
              <a:t>simultaneous upgrade </a:t>
            </a:r>
            <a:r>
              <a:rPr lang="en-US" sz="3000" dirty="0"/>
              <a:t>the entire cluster is brought down, hosts are upgraded and then the cluster is brought up again</a:t>
            </a:r>
          </a:p>
          <a:p>
            <a:pPr lvl="1"/>
            <a:r>
              <a:rPr lang="en-US" sz="3000" dirty="0"/>
              <a:t>When using the </a:t>
            </a:r>
            <a:r>
              <a:rPr lang="en-US" sz="3000" b="1" dirty="0"/>
              <a:t>rolling upgrade</a:t>
            </a:r>
            <a:r>
              <a:rPr lang="en-US" sz="3000" dirty="0"/>
              <a:t> hosts are removed from the cluster one at a time. Once the upgrade completes, hosts are added back</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Maintenance</a:t>
            </a:r>
          </a:p>
        </p:txBody>
      </p:sp>
    </p:spTree>
    <p:extLst>
      <p:ext uri="{BB962C8B-B14F-4D97-AF65-F5344CB8AC3E}">
        <p14:creationId xmlns:p14="http://schemas.microsoft.com/office/powerpoint/2010/main" val="15904678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1AF62-65D2-47C8-ACCC-4D20F874D323}"/>
              </a:ext>
            </a:extLst>
          </p:cNvPr>
          <p:cNvSpPr>
            <a:spLocks noGrp="1"/>
          </p:cNvSpPr>
          <p:nvPr>
            <p:ph type="title"/>
          </p:nvPr>
        </p:nvSpPr>
        <p:spPr/>
        <p:txBody>
          <a:bodyPr/>
          <a:lstStyle/>
          <a:p>
            <a:r>
              <a:rPr lang="en-US" dirty="0"/>
              <a:t>Have a Question?</a:t>
            </a:r>
          </a:p>
        </p:txBody>
      </p:sp>
      <p:sp>
        <p:nvSpPr>
          <p:cNvPr id="2" name="Slide Number Placeholder 1">
            <a:extLst>
              <a:ext uri="{FF2B5EF4-FFF2-40B4-BE49-F238E27FC236}">
                <a16:creationId xmlns:a16="http://schemas.microsoft.com/office/drawing/2014/main" id="{0EC3D611-83A9-4DFF-BD0D-AE6061924E88}"/>
              </a:ext>
            </a:extLst>
          </p:cNvPr>
          <p:cNvSpPr>
            <a:spLocks noGrp="1"/>
          </p:cNvSpPr>
          <p:nvPr>
            <p:ph type="sldNum" sz="quarter" idx="13"/>
          </p:nvPr>
        </p:nvSpPr>
        <p:spPr/>
        <p:txBody>
          <a:bodyPr/>
          <a:lstStyle/>
          <a:p>
            <a:pPr defTabSz="1218987">
              <a:defRPr/>
            </a:pPr>
            <a:fld id="{C014DD1E-5D91-48A3-AD6D-45FBA980D106}" type="slidenum">
              <a:rPr lang="en-US">
                <a:solidFill>
                  <a:srgbClr val="234465"/>
                </a:solidFill>
                <a:latin typeface="Calibri" panose="020F0502020204030204"/>
              </a:rPr>
              <a:pPr defTabSz="1218987">
                <a:defRPr/>
              </a:pPr>
              <a:t>2</a:t>
            </a:fld>
            <a:endParaRPr lang="en-US" dirty="0">
              <a:solidFill>
                <a:srgbClr val="234465"/>
              </a:solidFill>
              <a:latin typeface="Calibri" panose="020F0502020204030204"/>
            </a:endParaRPr>
          </a:p>
        </p:txBody>
      </p:sp>
      <p:sp>
        <p:nvSpPr>
          <p:cNvPr id="9" name="TextBox 8"/>
          <p:cNvSpPr txBox="1"/>
          <p:nvPr/>
        </p:nvSpPr>
        <p:spPr>
          <a:xfrm>
            <a:off x="419102" y="1676400"/>
            <a:ext cx="11353799" cy="1107996"/>
          </a:xfrm>
          <a:prstGeom prst="rect">
            <a:avLst/>
          </a:prstGeom>
          <a:noFill/>
        </p:spPr>
        <p:txBody>
          <a:bodyPr wrap="square" rtlCol="0">
            <a:spAutoFit/>
          </a:bodyPr>
          <a:lstStyle/>
          <a:p>
            <a:pPr algn="ctr" defTabSz="1218987">
              <a:defRPr/>
            </a:pPr>
            <a:r>
              <a:rPr lang="en-US" sz="6600" b="1" dirty="0">
                <a:solidFill>
                  <a:srgbClr val="FFA000"/>
                </a:solidFill>
                <a:latin typeface="Calibri" panose="020F0502020204030204"/>
              </a:rPr>
              <a:t>sli.do</a:t>
            </a:r>
            <a:endParaRPr lang="bg-BG" sz="6600" b="1" dirty="0">
              <a:solidFill>
                <a:srgbClr val="FFA000"/>
              </a:solidFill>
              <a:latin typeface="Calibri" panose="020F0502020204030204"/>
            </a:endParaRPr>
          </a:p>
        </p:txBody>
      </p:sp>
      <p:sp>
        <p:nvSpPr>
          <p:cNvPr id="10" name="TextBox 9"/>
          <p:cNvSpPr txBox="1"/>
          <p:nvPr/>
        </p:nvSpPr>
        <p:spPr>
          <a:xfrm>
            <a:off x="419102" y="2743200"/>
            <a:ext cx="11353799" cy="1107996"/>
          </a:xfrm>
          <a:prstGeom prst="rect">
            <a:avLst/>
          </a:prstGeom>
          <a:noFill/>
        </p:spPr>
        <p:txBody>
          <a:bodyPr wrap="square" rtlCol="0">
            <a:spAutoFit/>
          </a:bodyPr>
          <a:lstStyle/>
          <a:p>
            <a:pPr algn="ctr" defTabSz="1218987">
              <a:defRPr/>
            </a:pPr>
            <a:r>
              <a:rPr lang="en-US" sz="6600" b="1" dirty="0">
                <a:solidFill>
                  <a:srgbClr val="234465"/>
                </a:solidFill>
                <a:latin typeface="Calibri" panose="020F0502020204030204"/>
              </a:rPr>
              <a:t>#WSA-Advanced</a:t>
            </a:r>
            <a:endParaRPr lang="bg-BG" sz="6600" b="1" dirty="0">
              <a:solidFill>
                <a:srgbClr val="234465"/>
              </a:solidFill>
              <a:latin typeface="Calibri" panose="020F0502020204030204"/>
            </a:endParaRPr>
          </a:p>
        </p:txBody>
      </p:sp>
      <p:sp>
        <p:nvSpPr>
          <p:cNvPr id="6" name="TextBox 5">
            <a:extLst>
              <a:ext uri="{FF2B5EF4-FFF2-40B4-BE49-F238E27FC236}">
                <a16:creationId xmlns:a16="http://schemas.microsoft.com/office/drawing/2014/main" id="{ACFB9AD1-ADD5-4D0E-8697-8F9AC266A083}"/>
              </a:ext>
            </a:extLst>
          </p:cNvPr>
          <p:cNvSpPr txBox="1"/>
          <p:nvPr/>
        </p:nvSpPr>
        <p:spPr>
          <a:xfrm>
            <a:off x="402182" y="4014557"/>
            <a:ext cx="11370718" cy="1107996"/>
          </a:xfrm>
          <a:prstGeom prst="rect">
            <a:avLst/>
          </a:prstGeom>
          <a:noFill/>
        </p:spPr>
        <p:txBody>
          <a:bodyPr wrap="square" rtlCol="0">
            <a:spAutoFit/>
          </a:bodyPr>
          <a:lstStyle/>
          <a:p>
            <a:pPr algn="ctr" defTabSz="1218987">
              <a:defRPr/>
            </a:pPr>
            <a:r>
              <a:rPr lang="en-US" sz="6600" b="1" dirty="0">
                <a:solidFill>
                  <a:srgbClr val="FFA000"/>
                </a:solidFill>
                <a:latin typeface="Calibri" panose="020F0502020204030204"/>
              </a:rPr>
              <a:t>facebook.com</a:t>
            </a:r>
            <a:endParaRPr lang="bg-BG" sz="6600" b="1" dirty="0">
              <a:solidFill>
                <a:srgbClr val="FFA000"/>
              </a:solidFill>
              <a:latin typeface="Calibri" panose="020F0502020204030204"/>
            </a:endParaRPr>
          </a:p>
        </p:txBody>
      </p:sp>
      <p:sp>
        <p:nvSpPr>
          <p:cNvPr id="7" name="TextBox 6">
            <a:extLst>
              <a:ext uri="{FF2B5EF4-FFF2-40B4-BE49-F238E27FC236}">
                <a16:creationId xmlns:a16="http://schemas.microsoft.com/office/drawing/2014/main" id="{F6F1EF36-6894-4DF5-88AE-7CAB1EB19FFC}"/>
              </a:ext>
            </a:extLst>
          </p:cNvPr>
          <p:cNvSpPr txBox="1"/>
          <p:nvPr/>
        </p:nvSpPr>
        <p:spPr>
          <a:xfrm>
            <a:off x="220141" y="5283995"/>
            <a:ext cx="11734800" cy="584775"/>
          </a:xfrm>
          <a:prstGeom prst="rect">
            <a:avLst/>
          </a:prstGeom>
          <a:noFill/>
        </p:spPr>
        <p:txBody>
          <a:bodyPr wrap="square" rtlCol="0">
            <a:spAutoFit/>
          </a:bodyPr>
          <a:lstStyle/>
          <a:p>
            <a:pPr algn="ctr" defTabSz="1218987">
              <a:defRPr/>
            </a:pPr>
            <a:r>
              <a:rPr lang="bg-BG" sz="3200" b="1" dirty="0">
                <a:solidFill>
                  <a:srgbClr val="234465"/>
                </a:solidFill>
                <a:latin typeface="Calibri" panose="020F0502020204030204"/>
              </a:rPr>
              <a:t>/</a:t>
            </a:r>
            <a:r>
              <a:rPr lang="en-US" sz="3200" b="1" dirty="0">
                <a:solidFill>
                  <a:srgbClr val="234465"/>
                </a:solidFill>
                <a:latin typeface="Calibri" panose="020F0502020204030204"/>
              </a:rPr>
              <a:t>groups/WindowsSystemAdministrationAdvancedJune202</a:t>
            </a:r>
            <a:r>
              <a:rPr lang="bg-BG" sz="3200" b="1" dirty="0">
                <a:solidFill>
                  <a:srgbClr val="234465"/>
                </a:solidFill>
                <a:latin typeface="Calibri" panose="020F0502020204030204"/>
              </a:rPr>
              <a:t>1</a:t>
            </a:r>
          </a:p>
        </p:txBody>
      </p:sp>
    </p:spTree>
    <p:extLst>
      <p:ext uri="{BB962C8B-B14F-4D97-AF65-F5344CB8AC3E}">
        <p14:creationId xmlns:p14="http://schemas.microsoft.com/office/powerpoint/2010/main" val="3513049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lnSpcReduction="10000"/>
          </a:bodyPr>
          <a:lstStyle/>
          <a:p>
            <a:r>
              <a:rPr lang="en-US" sz="3200" b="1" dirty="0"/>
              <a:t>Network Load Balancing Manager</a:t>
            </a:r>
          </a:p>
          <a:p>
            <a:pPr lvl="1"/>
            <a:r>
              <a:rPr lang="en-US" sz="3000" dirty="0"/>
              <a:t>Used to manage local or remote NLB cluster</a:t>
            </a:r>
          </a:p>
          <a:p>
            <a:r>
              <a:rPr lang="en-US" sz="3200" b="1" dirty="0"/>
              <a:t>PowerShell Module</a:t>
            </a:r>
          </a:p>
          <a:p>
            <a:pPr lvl="1"/>
            <a:r>
              <a:rPr lang="en-US" sz="2800" dirty="0"/>
              <a:t>Configure and manage the cluster</a:t>
            </a:r>
          </a:p>
          <a:p>
            <a:pPr marL="609219" lvl="1" indent="0">
              <a:buNone/>
            </a:pPr>
            <a:r>
              <a:rPr lang="en-US" sz="2800" b="1" dirty="0"/>
              <a:t>Get-</a:t>
            </a:r>
            <a:r>
              <a:rPr lang="en-US" sz="2800" dirty="0"/>
              <a:t>/</a:t>
            </a:r>
            <a:r>
              <a:rPr lang="en-US" sz="2800" b="1" dirty="0"/>
              <a:t>New-</a:t>
            </a:r>
            <a:r>
              <a:rPr lang="en-US" sz="2800" dirty="0"/>
              <a:t>/</a:t>
            </a:r>
            <a:r>
              <a:rPr lang="en-US" sz="2800" b="1" dirty="0"/>
              <a:t>Remove-</a:t>
            </a:r>
            <a:r>
              <a:rPr lang="en-US" sz="2800" dirty="0"/>
              <a:t>/</a:t>
            </a:r>
            <a:r>
              <a:rPr lang="en-US" sz="2800" b="1" dirty="0"/>
              <a:t>Set-</a:t>
            </a:r>
            <a:r>
              <a:rPr lang="en-US" sz="2800" dirty="0"/>
              <a:t>/</a:t>
            </a:r>
            <a:r>
              <a:rPr lang="en-US" sz="2800" b="1" dirty="0"/>
              <a:t>Start-</a:t>
            </a:r>
            <a:r>
              <a:rPr lang="en-US" sz="2800" dirty="0"/>
              <a:t>/</a:t>
            </a:r>
            <a:r>
              <a:rPr lang="en-US" sz="2800" b="1" dirty="0"/>
              <a:t>Stop-</a:t>
            </a:r>
            <a:r>
              <a:rPr lang="en-US" sz="2800" b="1" dirty="0" err="1"/>
              <a:t>NlbCluster</a:t>
            </a:r>
            <a:endParaRPr lang="en-US" sz="2600" b="1" dirty="0"/>
          </a:p>
          <a:p>
            <a:pPr lvl="1"/>
            <a:r>
              <a:rPr lang="en-US" sz="2800" dirty="0"/>
              <a:t>Configure and manage a cluster host</a:t>
            </a:r>
          </a:p>
          <a:p>
            <a:pPr marL="609219" lvl="1" indent="0">
              <a:buNone/>
            </a:pPr>
            <a:r>
              <a:rPr lang="en-US" sz="2800" b="1" dirty="0"/>
              <a:t>Get-</a:t>
            </a:r>
            <a:r>
              <a:rPr lang="en-US" sz="2800" dirty="0"/>
              <a:t>/</a:t>
            </a:r>
            <a:r>
              <a:rPr lang="en-US" sz="2800" b="1" dirty="0"/>
              <a:t>New-</a:t>
            </a:r>
            <a:r>
              <a:rPr lang="en-US" sz="2800" dirty="0"/>
              <a:t>/</a:t>
            </a:r>
            <a:r>
              <a:rPr lang="en-US" sz="2800" b="1" dirty="0"/>
              <a:t>Remove-</a:t>
            </a:r>
            <a:r>
              <a:rPr lang="en-US" sz="2800" dirty="0"/>
              <a:t>/</a:t>
            </a:r>
            <a:r>
              <a:rPr lang="en-US" sz="2800" b="1" dirty="0"/>
              <a:t>Set-</a:t>
            </a:r>
            <a:r>
              <a:rPr lang="en-US" sz="2800" dirty="0"/>
              <a:t>/</a:t>
            </a:r>
            <a:r>
              <a:rPr lang="en-US" sz="2800" b="1" dirty="0"/>
              <a:t>Start-</a:t>
            </a:r>
            <a:r>
              <a:rPr lang="en-US" sz="2800" dirty="0"/>
              <a:t>/</a:t>
            </a:r>
            <a:r>
              <a:rPr lang="en-US" sz="2800" b="1" dirty="0"/>
              <a:t>Stop-</a:t>
            </a:r>
            <a:r>
              <a:rPr lang="en-US" sz="2800" b="1" dirty="0" err="1"/>
              <a:t>NlbClusterNode</a:t>
            </a:r>
            <a:endParaRPr lang="en-US" sz="2800" b="1" dirty="0"/>
          </a:p>
          <a:p>
            <a:pPr lvl="1"/>
            <a:r>
              <a:rPr lang="en-US" sz="2800" dirty="0"/>
              <a:t>Create and manage port rules</a:t>
            </a:r>
          </a:p>
          <a:p>
            <a:pPr marL="609219" lvl="1" indent="0">
              <a:buNone/>
            </a:pPr>
            <a:r>
              <a:rPr lang="en-US" sz="2800" b="1" dirty="0"/>
              <a:t>Add-</a:t>
            </a:r>
            <a:r>
              <a:rPr lang="en-US" sz="2800" dirty="0"/>
              <a:t>/</a:t>
            </a:r>
            <a:r>
              <a:rPr lang="en-US" sz="2800" b="1" dirty="0"/>
              <a:t>Disable-</a:t>
            </a:r>
            <a:r>
              <a:rPr lang="en-US" sz="2800" dirty="0"/>
              <a:t>/</a:t>
            </a:r>
            <a:r>
              <a:rPr lang="en-US" sz="2800" b="1" dirty="0"/>
              <a:t>Enable-</a:t>
            </a:r>
            <a:r>
              <a:rPr lang="en-US" sz="2800" dirty="0"/>
              <a:t>/</a:t>
            </a:r>
            <a:r>
              <a:rPr lang="en-US" sz="2800" b="1" dirty="0"/>
              <a:t>Get-</a:t>
            </a:r>
            <a:r>
              <a:rPr lang="en-US" sz="2800" dirty="0"/>
              <a:t>/</a:t>
            </a:r>
            <a:r>
              <a:rPr lang="en-US" sz="2800" b="1" dirty="0"/>
              <a:t>Remove-</a:t>
            </a:r>
            <a:r>
              <a:rPr lang="en-US" sz="2800" dirty="0"/>
              <a:t>/</a:t>
            </a:r>
            <a:r>
              <a:rPr lang="en-US" sz="2800" b="1" dirty="0"/>
              <a:t>Set-</a:t>
            </a:r>
            <a:r>
              <a:rPr lang="en-US" sz="2800" b="1" dirty="0" err="1"/>
              <a:t>NlbClusterPortRule</a:t>
            </a:r>
            <a:endParaRPr lang="en-US" sz="2800" b="1"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Tools</a:t>
            </a:r>
          </a:p>
        </p:txBody>
      </p:sp>
      <p:sp>
        <p:nvSpPr>
          <p:cNvPr id="6" name="TextBox 5">
            <a:extLst>
              <a:ext uri="{FF2B5EF4-FFF2-40B4-BE49-F238E27FC236}">
                <a16:creationId xmlns:a16="http://schemas.microsoft.com/office/drawing/2014/main" id="{391F2308-E957-40BB-A6ED-5D70B38DD10A}"/>
              </a:ext>
            </a:extLst>
          </p:cNvPr>
          <p:cNvSpPr txBox="1"/>
          <p:nvPr/>
        </p:nvSpPr>
        <p:spPr>
          <a:xfrm>
            <a:off x="0" y="6249702"/>
            <a:ext cx="12192000" cy="47535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1600" dirty="0"/>
              <a:t>https://docs.microsoft.com/en-us/previous-versions/windows/powershell-scripting/hh801274(v=wps.630)?redirectedfrom=MSDN</a:t>
            </a:r>
          </a:p>
        </p:txBody>
      </p:sp>
    </p:spTree>
    <p:extLst>
      <p:ext uri="{BB962C8B-B14F-4D97-AF65-F5344CB8AC3E}">
        <p14:creationId xmlns:p14="http://schemas.microsoft.com/office/powerpoint/2010/main" val="25273554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B5BB41-09D4-4E9F-8C80-EE8709171CB3}"/>
              </a:ext>
            </a:extLst>
          </p:cNvPr>
          <p:cNvSpPr>
            <a:spLocks noGrp="1"/>
          </p:cNvSpPr>
          <p:nvPr>
            <p:ph type="body" sz="quarter" idx="10"/>
          </p:nvPr>
        </p:nvSpPr>
        <p:spPr/>
        <p:txBody>
          <a:bodyPr/>
          <a:lstStyle/>
          <a:p>
            <a:r>
              <a:rPr lang="en-US" dirty="0"/>
              <a:t>Practice: Clustering 101</a:t>
            </a:r>
            <a:endParaRPr lang="bg-BG" dirty="0"/>
          </a:p>
        </p:txBody>
      </p:sp>
      <p:sp>
        <p:nvSpPr>
          <p:cNvPr id="5" name="Text Placeholder 4">
            <a:extLst>
              <a:ext uri="{FF2B5EF4-FFF2-40B4-BE49-F238E27FC236}">
                <a16:creationId xmlns:a16="http://schemas.microsoft.com/office/drawing/2014/main" id="{11A1BDA3-1568-4FA9-867E-D3CB207F2824}"/>
              </a:ext>
            </a:extLst>
          </p:cNvPr>
          <p:cNvSpPr>
            <a:spLocks noGrp="1"/>
          </p:cNvSpPr>
          <p:nvPr>
            <p:ph type="body" sz="quarter" idx="11"/>
          </p:nvPr>
        </p:nvSpPr>
        <p:spPr/>
        <p:txBody>
          <a:bodyPr/>
          <a:lstStyle/>
          <a:p>
            <a:r>
              <a:rPr lang="en-US" dirty="0"/>
              <a:t>Network Load Balancing</a:t>
            </a:r>
            <a:endParaRPr lang="bg-BG" dirty="0"/>
          </a:p>
        </p:txBody>
      </p:sp>
    </p:spTree>
    <p:extLst>
      <p:ext uri="{BB962C8B-B14F-4D97-AF65-F5344CB8AC3E}">
        <p14:creationId xmlns:p14="http://schemas.microsoft.com/office/powerpoint/2010/main" val="36022167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B5BB41-09D4-4E9F-8C80-EE8709171CB3}"/>
              </a:ext>
            </a:extLst>
          </p:cNvPr>
          <p:cNvSpPr>
            <a:spLocks noGrp="1"/>
          </p:cNvSpPr>
          <p:nvPr>
            <p:ph type="body" sz="quarter" idx="10"/>
          </p:nvPr>
        </p:nvSpPr>
        <p:spPr/>
        <p:txBody>
          <a:bodyPr/>
          <a:lstStyle/>
          <a:p>
            <a:r>
              <a:rPr lang="en-US" dirty="0"/>
              <a:t>Clustering 102</a:t>
            </a:r>
            <a:endParaRPr lang="bg-BG" dirty="0"/>
          </a:p>
        </p:txBody>
      </p:sp>
      <p:sp>
        <p:nvSpPr>
          <p:cNvPr id="5" name="Text Placeholder 4">
            <a:extLst>
              <a:ext uri="{FF2B5EF4-FFF2-40B4-BE49-F238E27FC236}">
                <a16:creationId xmlns:a16="http://schemas.microsoft.com/office/drawing/2014/main" id="{11A1BDA3-1568-4FA9-867E-D3CB207F2824}"/>
              </a:ext>
            </a:extLst>
          </p:cNvPr>
          <p:cNvSpPr>
            <a:spLocks noGrp="1"/>
          </p:cNvSpPr>
          <p:nvPr>
            <p:ph type="body" sz="quarter" idx="11"/>
          </p:nvPr>
        </p:nvSpPr>
        <p:spPr/>
        <p:txBody>
          <a:bodyPr/>
          <a:lstStyle/>
          <a:p>
            <a:r>
              <a:rPr lang="en-US" dirty="0"/>
              <a:t>Windows Failover Cluster</a:t>
            </a:r>
            <a:endParaRPr lang="bg-BG" dirty="0"/>
          </a:p>
        </p:txBody>
      </p:sp>
    </p:spTree>
    <p:extLst>
      <p:ext uri="{BB962C8B-B14F-4D97-AF65-F5344CB8AC3E}">
        <p14:creationId xmlns:p14="http://schemas.microsoft.com/office/powerpoint/2010/main" val="3208377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A </a:t>
            </a:r>
            <a:r>
              <a:rPr lang="en-US" sz="3200" b="1" dirty="0"/>
              <a:t>failover cluster </a:t>
            </a:r>
            <a:r>
              <a:rPr lang="en-US" sz="3200" dirty="0"/>
              <a:t>is a group of two or more computers (physical or virtual) running the </a:t>
            </a:r>
            <a:r>
              <a:rPr lang="en-US" sz="3200" b="1" dirty="0"/>
              <a:t>same application</a:t>
            </a:r>
          </a:p>
          <a:p>
            <a:r>
              <a:rPr lang="en-US" sz="3200" dirty="0"/>
              <a:t>Provides a </a:t>
            </a:r>
            <a:r>
              <a:rPr lang="en-US" sz="3200" b="1" dirty="0"/>
              <a:t>highly available</a:t>
            </a:r>
            <a:r>
              <a:rPr lang="en-US" sz="3200" dirty="0"/>
              <a:t>, </a:t>
            </a:r>
            <a:r>
              <a:rPr lang="en-US" sz="3200" b="1" dirty="0"/>
              <a:t>scalable</a:t>
            </a:r>
            <a:r>
              <a:rPr lang="en-US" sz="3200" dirty="0"/>
              <a:t>, and </a:t>
            </a:r>
            <a:r>
              <a:rPr lang="en-US" sz="3200" b="1" dirty="0"/>
              <a:t>fault tolerant </a:t>
            </a:r>
            <a:r>
              <a:rPr lang="en-US" sz="3200" dirty="0"/>
              <a:t>service</a:t>
            </a:r>
          </a:p>
          <a:p>
            <a:r>
              <a:rPr lang="en-US" sz="3200" dirty="0"/>
              <a:t>Clustered applications range </a:t>
            </a:r>
            <a:r>
              <a:rPr lang="en-US" sz="3200" b="1" dirty="0"/>
              <a:t>from infrastructure to user services</a:t>
            </a:r>
          </a:p>
          <a:p>
            <a:r>
              <a:rPr lang="en-US" sz="3200" b="1" dirty="0"/>
              <a:t>Nodes</a:t>
            </a:r>
            <a:r>
              <a:rPr lang="en-US" sz="3200" dirty="0"/>
              <a:t> are the computers that are part of a cluster</a:t>
            </a:r>
            <a:endParaRPr lang="en-US" sz="3200" b="1" dirty="0"/>
          </a:p>
          <a:p>
            <a:r>
              <a:rPr lang="en-US" sz="3200" dirty="0"/>
              <a:t>Cluster capacity increasing is as simple as adding a few more nodes</a:t>
            </a:r>
          </a:p>
          <a:p>
            <a:r>
              <a:rPr lang="en-US" sz="3200" dirty="0"/>
              <a:t>Since Windows Server 2012 up to </a:t>
            </a:r>
            <a:r>
              <a:rPr lang="en-US" sz="3200" b="1" dirty="0"/>
              <a:t>64-node clusters </a:t>
            </a:r>
            <a:r>
              <a:rPr lang="en-US" sz="3200" dirty="0"/>
              <a:t>are supported</a:t>
            </a:r>
          </a:p>
          <a:p>
            <a:r>
              <a:rPr lang="en-US" sz="3200" dirty="0"/>
              <a:t>Up to 8000 VMs per cluster and 1024 VMs per node</a:t>
            </a:r>
            <a:endParaRPr lang="en-US" sz="3000"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Introduction</a:t>
            </a:r>
          </a:p>
        </p:txBody>
      </p:sp>
      <p:sp>
        <p:nvSpPr>
          <p:cNvPr id="6" name="TextBox 5">
            <a:extLst>
              <a:ext uri="{FF2B5EF4-FFF2-40B4-BE49-F238E27FC236}">
                <a16:creationId xmlns:a16="http://schemas.microsoft.com/office/drawing/2014/main" id="{391F2308-E957-40BB-A6ED-5D70B38DD10A}"/>
              </a:ext>
            </a:extLst>
          </p:cNvPr>
          <p:cNvSpPr txBox="1"/>
          <p:nvPr/>
        </p:nvSpPr>
        <p:spPr>
          <a:xfrm>
            <a:off x="0" y="6249702"/>
            <a:ext cx="12192000" cy="507548"/>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dirty="0"/>
              <a:t>https://docs.microsoft.com/en-us/windows-server/failover-clustering/failover-clustering-overview</a:t>
            </a:r>
          </a:p>
        </p:txBody>
      </p:sp>
    </p:spTree>
    <p:extLst>
      <p:ext uri="{BB962C8B-B14F-4D97-AF65-F5344CB8AC3E}">
        <p14:creationId xmlns:p14="http://schemas.microsoft.com/office/powerpoint/2010/main" val="31951581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Nodes should have identical hardware configurations</a:t>
            </a:r>
          </a:p>
          <a:p>
            <a:r>
              <a:rPr lang="en-US" sz="3200" dirty="0"/>
              <a:t>Network adapters should have identical configurations</a:t>
            </a:r>
          </a:p>
          <a:p>
            <a:r>
              <a:rPr lang="en-US" sz="3200" dirty="0"/>
              <a:t>Systems should feature the Certified for Windows Server YYYY logo</a:t>
            </a:r>
          </a:p>
          <a:p>
            <a:r>
              <a:rPr lang="en-US" sz="3200" dirty="0"/>
              <a:t>Same OS version, same edition, same updates installed</a:t>
            </a:r>
          </a:p>
          <a:p>
            <a:r>
              <a:rPr lang="en-US" sz="3200" dirty="0"/>
              <a:t>Separate networks are recommended for different types of traffic</a:t>
            </a:r>
          </a:p>
          <a:p>
            <a:r>
              <a:rPr lang="en-US" sz="3200" dirty="0"/>
              <a:t>Redundant networking equipment should be considered as well</a:t>
            </a:r>
            <a:endParaRPr lang="en-US" sz="3000"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Requirements</a:t>
            </a:r>
          </a:p>
        </p:txBody>
      </p:sp>
      <p:sp>
        <p:nvSpPr>
          <p:cNvPr id="6" name="TextBox 5">
            <a:extLst>
              <a:ext uri="{FF2B5EF4-FFF2-40B4-BE49-F238E27FC236}">
                <a16:creationId xmlns:a16="http://schemas.microsoft.com/office/drawing/2014/main" id="{391F2308-E957-40BB-A6ED-5D70B38DD10A}"/>
              </a:ext>
            </a:extLst>
          </p:cNvPr>
          <p:cNvSpPr txBox="1"/>
          <p:nvPr/>
        </p:nvSpPr>
        <p:spPr>
          <a:xfrm>
            <a:off x="0" y="6249702"/>
            <a:ext cx="12192000" cy="507548"/>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dirty="0"/>
              <a:t>https://docs.microsoft.com/en-us/windows-server/failover-clustering/clustering-requirements</a:t>
            </a:r>
          </a:p>
        </p:txBody>
      </p:sp>
    </p:spTree>
    <p:extLst>
      <p:ext uri="{BB962C8B-B14F-4D97-AF65-F5344CB8AC3E}">
        <p14:creationId xmlns:p14="http://schemas.microsoft.com/office/powerpoint/2010/main" val="37179573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Can be installed via Server Manager or PowerShell</a:t>
            </a:r>
          </a:p>
          <a:p>
            <a:r>
              <a:rPr lang="en-US" sz="3200" dirty="0"/>
              <a:t>Management tools are available as an option</a:t>
            </a:r>
          </a:p>
          <a:p>
            <a:r>
              <a:rPr lang="en-US" sz="3200" dirty="0"/>
              <a:t>Server Manager</a:t>
            </a:r>
          </a:p>
          <a:p>
            <a:pPr lvl="1"/>
            <a:r>
              <a:rPr lang="en-US" sz="3000" dirty="0"/>
              <a:t>Available as a </a:t>
            </a:r>
            <a:r>
              <a:rPr lang="en-US" sz="3000" b="1" dirty="0"/>
              <a:t>feature</a:t>
            </a:r>
            <a:r>
              <a:rPr lang="en-US" sz="3000" dirty="0"/>
              <a:t> named </a:t>
            </a:r>
            <a:r>
              <a:rPr lang="en-US" sz="3000" b="1" dirty="0"/>
              <a:t>Failover Clustering</a:t>
            </a:r>
            <a:endParaRPr lang="en-US" sz="3000" dirty="0"/>
          </a:p>
          <a:p>
            <a:r>
              <a:rPr lang="en-US" sz="3200" dirty="0"/>
              <a:t>PowerShell</a:t>
            </a:r>
          </a:p>
          <a:p>
            <a:endParaRPr lang="en-US" sz="3200" dirty="0"/>
          </a:p>
          <a:p>
            <a:r>
              <a:rPr lang="en-US" sz="3200" dirty="0"/>
              <a:t>No restart is required</a:t>
            </a:r>
            <a:endParaRPr lang="en-US" sz="3000"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Installation</a:t>
            </a:r>
          </a:p>
        </p:txBody>
      </p:sp>
      <p:sp>
        <p:nvSpPr>
          <p:cNvPr id="7" name="Text Placeholder 5">
            <a:extLst>
              <a:ext uri="{FF2B5EF4-FFF2-40B4-BE49-F238E27FC236}">
                <a16:creationId xmlns:a16="http://schemas.microsoft.com/office/drawing/2014/main" id="{AB9BC073-00A5-4812-8FD6-A570E7074CE1}"/>
              </a:ext>
            </a:extLst>
          </p:cNvPr>
          <p:cNvSpPr txBox="1">
            <a:spLocks/>
          </p:cNvSpPr>
          <p:nvPr/>
        </p:nvSpPr>
        <p:spPr>
          <a:xfrm>
            <a:off x="762000" y="4419600"/>
            <a:ext cx="105156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Install-</a:t>
            </a:r>
            <a:r>
              <a:rPr lang="en-US" dirty="0" err="1">
                <a:solidFill>
                  <a:schemeClr val="tx1"/>
                </a:solidFill>
              </a:rPr>
              <a:t>WindowsFeature</a:t>
            </a:r>
            <a:r>
              <a:rPr lang="en-US" dirty="0">
                <a:solidFill>
                  <a:schemeClr val="tx1"/>
                </a:solidFill>
              </a:rPr>
              <a:t> -Name Failover-Clustering -</a:t>
            </a:r>
            <a:r>
              <a:rPr lang="en-US" dirty="0" err="1">
                <a:solidFill>
                  <a:schemeClr val="tx1"/>
                </a:solidFill>
              </a:rPr>
              <a:t>IncludeManagementTools</a:t>
            </a:r>
            <a:endParaRPr lang="en-US" dirty="0">
              <a:solidFill>
                <a:schemeClr val="tx1"/>
              </a:solidFill>
            </a:endParaRPr>
          </a:p>
        </p:txBody>
      </p:sp>
    </p:spTree>
    <p:extLst>
      <p:ext uri="{BB962C8B-B14F-4D97-AF65-F5344CB8AC3E}">
        <p14:creationId xmlns:p14="http://schemas.microsoft.com/office/powerpoint/2010/main" val="32015173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000" dirty="0"/>
              <a:t>Prior to Windows Server 2016, all nodes of a server had to be joined to the same AD domain. This is known as </a:t>
            </a:r>
            <a:r>
              <a:rPr lang="en-US" sz="3000" b="1" dirty="0"/>
              <a:t>single domain cluster</a:t>
            </a:r>
            <a:endParaRPr lang="en-US" sz="3000" dirty="0"/>
          </a:p>
          <a:p>
            <a:r>
              <a:rPr lang="en-US" sz="3000" dirty="0"/>
              <a:t>Since Windows Server 2016 it is possible to create cluster with nodes joined to different AD domains. This is called </a:t>
            </a:r>
            <a:r>
              <a:rPr lang="en-US" sz="3000" b="1" dirty="0"/>
              <a:t>multi-domain cluster</a:t>
            </a:r>
          </a:p>
          <a:p>
            <a:r>
              <a:rPr lang="en-US" sz="3000" dirty="0"/>
              <a:t>Now it is possible to create cluster out of nodes not joined to any domain. This is known as </a:t>
            </a:r>
            <a:r>
              <a:rPr lang="en-US" sz="3000" b="1" dirty="0"/>
              <a:t>workgroup cluster</a:t>
            </a:r>
          </a:p>
          <a:p>
            <a:r>
              <a:rPr lang="en-US" sz="3000" b="1" dirty="0"/>
              <a:t>Active Directory-detached </a:t>
            </a:r>
            <a:r>
              <a:rPr lang="en-US" sz="3000" dirty="0"/>
              <a:t>cluster is made of AD members, but no </a:t>
            </a:r>
            <a:r>
              <a:rPr lang="en-US" sz="3000" b="1" dirty="0"/>
              <a:t>Cluster Name Object </a:t>
            </a:r>
            <a:r>
              <a:rPr lang="en-US" sz="3000" dirty="0"/>
              <a:t>(</a:t>
            </a:r>
            <a:r>
              <a:rPr lang="en-US" sz="3000" b="1" dirty="0"/>
              <a:t>CNO</a:t>
            </a:r>
            <a:r>
              <a:rPr lang="en-US" sz="3000" dirty="0"/>
              <a:t>) is created, instead DNS is used</a:t>
            </a:r>
            <a:endParaRPr lang="en-US" sz="3000" b="1"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Cluster Types</a:t>
            </a:r>
          </a:p>
        </p:txBody>
      </p:sp>
    </p:spTree>
    <p:extLst>
      <p:ext uri="{BB962C8B-B14F-4D97-AF65-F5344CB8AC3E}">
        <p14:creationId xmlns:p14="http://schemas.microsoft.com/office/powerpoint/2010/main" val="38353754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To ensure a successful deployment we must do a validation</a:t>
            </a:r>
          </a:p>
          <a:p>
            <a:pPr lvl="1"/>
            <a:r>
              <a:rPr lang="en-US" sz="3000" dirty="0"/>
              <a:t>With </a:t>
            </a:r>
            <a:r>
              <a:rPr lang="en-US" sz="3000" b="1" dirty="0"/>
              <a:t>Validate Cluster Wizard</a:t>
            </a:r>
            <a:r>
              <a:rPr lang="en-US" sz="3000" dirty="0"/>
              <a:t> part of the </a:t>
            </a:r>
            <a:r>
              <a:rPr lang="en-US" sz="3000" b="1" dirty="0"/>
              <a:t>Failover Cluster Manager</a:t>
            </a:r>
          </a:p>
          <a:p>
            <a:pPr lvl="1"/>
            <a:r>
              <a:rPr lang="en-US" sz="3000" dirty="0"/>
              <a:t>Or with </a:t>
            </a:r>
            <a:r>
              <a:rPr lang="en-US" sz="3000" b="1" dirty="0"/>
              <a:t>Test-Cluster</a:t>
            </a:r>
            <a:r>
              <a:rPr lang="en-US" sz="3000" dirty="0"/>
              <a:t> PowerShell command</a:t>
            </a:r>
          </a:p>
          <a:p>
            <a:r>
              <a:rPr lang="en-US" sz="3000" dirty="0"/>
              <a:t>A cluster is supportable only if the validation is successful</a:t>
            </a:r>
          </a:p>
          <a:p>
            <a:r>
              <a:rPr lang="en-US" sz="3000" dirty="0"/>
              <a:t>Clusters, as usually, can be created in two ways</a:t>
            </a:r>
          </a:p>
          <a:p>
            <a:pPr lvl="1"/>
            <a:r>
              <a:rPr lang="en-US" sz="3000" dirty="0"/>
              <a:t>With </a:t>
            </a:r>
            <a:r>
              <a:rPr lang="en-US" sz="3000" b="1" dirty="0"/>
              <a:t>New Cluster Wizard</a:t>
            </a:r>
            <a:r>
              <a:rPr lang="en-US" sz="3000" dirty="0"/>
              <a:t> part of the </a:t>
            </a:r>
            <a:r>
              <a:rPr lang="en-US" sz="3000" b="1" dirty="0"/>
              <a:t>Failover Cluster Manager</a:t>
            </a:r>
          </a:p>
          <a:p>
            <a:pPr lvl="1"/>
            <a:r>
              <a:rPr lang="en-US" sz="3000" dirty="0"/>
              <a:t>Or with </a:t>
            </a:r>
            <a:r>
              <a:rPr lang="en-US" sz="3000" b="1" dirty="0"/>
              <a:t>New-Cluster</a:t>
            </a:r>
            <a:r>
              <a:rPr lang="en-US" sz="3000" dirty="0"/>
              <a:t> PowerShell command</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Cluster Creation</a:t>
            </a:r>
          </a:p>
        </p:txBody>
      </p:sp>
      <p:sp>
        <p:nvSpPr>
          <p:cNvPr id="6" name="TextBox 5">
            <a:extLst>
              <a:ext uri="{FF2B5EF4-FFF2-40B4-BE49-F238E27FC236}">
                <a16:creationId xmlns:a16="http://schemas.microsoft.com/office/drawing/2014/main" id="{391F2308-E957-40BB-A6ED-5D70B38DD10A}"/>
              </a:ext>
            </a:extLst>
          </p:cNvPr>
          <p:cNvSpPr txBox="1"/>
          <p:nvPr/>
        </p:nvSpPr>
        <p:spPr>
          <a:xfrm>
            <a:off x="0" y="6249702"/>
            <a:ext cx="12192000" cy="507548"/>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dirty="0"/>
              <a:t>https://docs.microsoft.com/en-us/windows-server/failover-clustering/create-failover-cluster</a:t>
            </a:r>
          </a:p>
        </p:txBody>
      </p:sp>
    </p:spTree>
    <p:extLst>
      <p:ext uri="{BB962C8B-B14F-4D97-AF65-F5344CB8AC3E}">
        <p14:creationId xmlns:p14="http://schemas.microsoft.com/office/powerpoint/2010/main" val="8634706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Quorum prevents a cluster from being split in two. This situation is called </a:t>
            </a:r>
            <a:r>
              <a:rPr lang="en-US" sz="3200" b="1" dirty="0"/>
              <a:t>split-brain</a:t>
            </a:r>
            <a:endParaRPr lang="en-US" sz="3200" dirty="0"/>
          </a:p>
          <a:p>
            <a:r>
              <a:rPr lang="en-US" sz="3200" dirty="0"/>
              <a:t>Quorum provides each node with a vote</a:t>
            </a:r>
          </a:p>
          <a:p>
            <a:r>
              <a:rPr lang="en-US" sz="3200" dirty="0"/>
              <a:t>When creating a cluster with even number of nodes a witness is also created</a:t>
            </a:r>
          </a:p>
          <a:p>
            <a:r>
              <a:rPr lang="en-US" sz="3200" dirty="0"/>
              <a:t>A witness is used to break potential ties. It has a vote of one</a:t>
            </a:r>
          </a:p>
          <a:p>
            <a:r>
              <a:rPr lang="en-US" sz="3200" dirty="0"/>
              <a:t>A node removes itself from a cluster if it detects that the vote tally dropped bellow 50% + 1</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Quorum</a:t>
            </a:r>
          </a:p>
        </p:txBody>
      </p:sp>
    </p:spTree>
    <p:extLst>
      <p:ext uri="{BB962C8B-B14F-4D97-AF65-F5344CB8AC3E}">
        <p14:creationId xmlns:p14="http://schemas.microsoft.com/office/powerpoint/2010/main" val="26736211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a:xfrm>
            <a:off x="190402" y="1196124"/>
            <a:ext cx="11818096" cy="5509475"/>
          </a:xfrm>
        </p:spPr>
        <p:txBody>
          <a:bodyPr>
            <a:normAutofit fontScale="85000" lnSpcReduction="10000"/>
          </a:bodyPr>
          <a:lstStyle/>
          <a:p>
            <a:r>
              <a:rPr lang="en-US" sz="3200" dirty="0"/>
              <a:t>Quorum mode determines how many nodes and witnesses must fail before a cluster is in a failed state</a:t>
            </a:r>
          </a:p>
          <a:p>
            <a:r>
              <a:rPr lang="en-US" sz="3200" b="1" dirty="0"/>
              <a:t>Node majority</a:t>
            </a:r>
            <a:r>
              <a:rPr lang="en-US" sz="3200" dirty="0"/>
              <a:t> is recommended for clusters that have an odd number of nodes. The cluster retains quorum when the number of available nodes exceeds the number of failed node</a:t>
            </a:r>
          </a:p>
          <a:p>
            <a:r>
              <a:rPr lang="en-US" sz="3200" b="1" dirty="0"/>
              <a:t>Node and disk majority </a:t>
            </a:r>
            <a:r>
              <a:rPr lang="en-US" sz="3200" dirty="0"/>
              <a:t>is recommended for clusters that have an even number of nodes. The cluster retains quorum if the majority of voting entities (nodes + witness) remain online</a:t>
            </a:r>
          </a:p>
          <a:p>
            <a:r>
              <a:rPr lang="en-US" sz="3200" b="1" dirty="0"/>
              <a:t>Node and file share majority</a:t>
            </a:r>
            <a:r>
              <a:rPr lang="en-US" sz="3200" dirty="0"/>
              <a:t> is like the above but considered as less reliable</a:t>
            </a:r>
          </a:p>
          <a:p>
            <a:r>
              <a:rPr lang="en-US" sz="3200" b="1" dirty="0"/>
              <a:t>No majority – disk only</a:t>
            </a:r>
            <a:r>
              <a:rPr lang="en-US" sz="3200" dirty="0"/>
              <a:t> can be used with clusters with odd number of nodes. It is only for testing purposes. The cluster retains quorum as long as the disk hosting the witness and at leas one node remain available</a:t>
            </a:r>
            <a:endParaRPr lang="en-US" sz="3200" b="1"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Quorum Modes</a:t>
            </a:r>
          </a:p>
        </p:txBody>
      </p:sp>
    </p:spTree>
    <p:extLst>
      <p:ext uri="{BB962C8B-B14F-4D97-AF65-F5344CB8AC3E}">
        <p14:creationId xmlns:p14="http://schemas.microsoft.com/office/powerpoint/2010/main" val="27373802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1AF62-65D2-47C8-ACCC-4D20F874D323}"/>
              </a:ext>
            </a:extLst>
          </p:cNvPr>
          <p:cNvSpPr>
            <a:spLocks noGrp="1"/>
          </p:cNvSpPr>
          <p:nvPr>
            <p:ph type="title"/>
          </p:nvPr>
        </p:nvSpPr>
        <p:spPr/>
        <p:txBody>
          <a:bodyPr/>
          <a:lstStyle/>
          <a:p>
            <a:r>
              <a:rPr lang="en-US" dirty="0"/>
              <a:t>Homework Progress</a:t>
            </a:r>
          </a:p>
        </p:txBody>
      </p:sp>
      <p:sp>
        <p:nvSpPr>
          <p:cNvPr id="2" name="Slide Number Placeholder 1">
            <a:extLst>
              <a:ext uri="{FF2B5EF4-FFF2-40B4-BE49-F238E27FC236}">
                <a16:creationId xmlns:a16="http://schemas.microsoft.com/office/drawing/2014/main" id="{0EC3D611-83A9-4DFF-BD0D-AE6061924E88}"/>
              </a:ext>
            </a:extLst>
          </p:cNvPr>
          <p:cNvSpPr>
            <a:spLocks noGrp="1"/>
          </p:cNvSpPr>
          <p:nvPr>
            <p:ph type="sldNum" sz="quarter" idx="13"/>
          </p:nvPr>
        </p:nvSpPr>
        <p:spPr>
          <a:xfrm>
            <a:off x="11563400" y="6397197"/>
            <a:ext cx="428710" cy="308845"/>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r" defTabSz="1218987"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dirty="0">
              <a:ln>
                <a:noFill/>
              </a:ln>
              <a:solidFill>
                <a:srgbClr val="234465"/>
              </a:solidFill>
              <a:effectLst/>
              <a:uLnTx/>
              <a:uFillTx/>
              <a:latin typeface="Calibri"/>
              <a:ea typeface="+mn-ea"/>
              <a:cs typeface="+mn-cs"/>
            </a:endParaRPr>
          </a:p>
        </p:txBody>
      </p:sp>
      <p:graphicFrame>
        <p:nvGraphicFramePr>
          <p:cNvPr id="5" name="Chart 4">
            <a:extLst>
              <a:ext uri="{FF2B5EF4-FFF2-40B4-BE49-F238E27FC236}">
                <a16:creationId xmlns:a16="http://schemas.microsoft.com/office/drawing/2014/main" id="{C9A07C50-DB27-4B27-9564-E6E6CE66CE54}"/>
              </a:ext>
            </a:extLst>
          </p:cNvPr>
          <p:cNvGraphicFramePr/>
          <p:nvPr>
            <p:extLst>
              <p:ext uri="{D42A27DB-BD31-4B8C-83A1-F6EECF244321}">
                <p14:modId xmlns:p14="http://schemas.microsoft.com/office/powerpoint/2010/main" val="1312432446"/>
              </p:ext>
            </p:extLst>
          </p:nvPr>
        </p:nvGraphicFramePr>
        <p:xfrm>
          <a:off x="2436056" y="1530747"/>
          <a:ext cx="7319885" cy="486645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8DA66BFE-BAE1-4010-AD31-AC9FF2D029F0}"/>
              </a:ext>
            </a:extLst>
          </p:cNvPr>
          <p:cNvSpPr txBox="1"/>
          <p:nvPr/>
        </p:nvSpPr>
        <p:spPr>
          <a:xfrm>
            <a:off x="8290233" y="1447800"/>
            <a:ext cx="3487521" cy="1436905"/>
          </a:xfrm>
          <a:prstGeom prst="rect">
            <a:avLst/>
          </a:prstGeom>
          <a:solidFill>
            <a:schemeClr val="accent6">
              <a:lumMod val="75000"/>
              <a:alpha val="15000"/>
            </a:schemeClr>
          </a:solidFill>
          <a:ln w="12700">
            <a:solidFill>
              <a:schemeClr val="tx1">
                <a:lumMod val="75000"/>
              </a:schemeClr>
            </a:solidFill>
          </a:ln>
        </p:spPr>
        <p:txBody>
          <a:bodyPr vert="horz" wrap="none" lIns="144000" tIns="108000" rIns="144000" bIns="108000" rtlCol="0">
            <a:spAutoFit/>
          </a:bodyPr>
          <a:lstStyle/>
          <a:p>
            <a:pPr marL="0" marR="0" lvl="0" indent="0" algn="ctr" defTabSz="914400" rtl="0" eaLnBrk="0" fontAlgn="auto" latinLnBrk="0" hangingPunct="0">
              <a:lnSpc>
                <a:spcPct val="110000"/>
              </a:lnSpc>
              <a:spcBef>
                <a:spcPts val="0"/>
              </a:spcBef>
              <a:spcAft>
                <a:spcPts val="0"/>
              </a:spcAft>
              <a:buClr>
                <a:srgbClr val="67748E">
                  <a:lumMod val="40000"/>
                  <a:lumOff val="60000"/>
                </a:srgbClr>
              </a:buClr>
              <a:buSzPct val="70000"/>
              <a:buFontTx/>
              <a:buNone/>
              <a:tabLst/>
              <a:defRPr/>
            </a:pP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Solutions for M3 </a:t>
            </a:r>
          </a:p>
          <a:p>
            <a:pPr marL="0" marR="0" lvl="0" indent="0" algn="ctr" defTabSz="914400" rtl="0" eaLnBrk="0" fontAlgn="auto" latinLnBrk="0" hangingPunct="0">
              <a:lnSpc>
                <a:spcPct val="110000"/>
              </a:lnSpc>
              <a:spcBef>
                <a:spcPts val="0"/>
              </a:spcBef>
              <a:spcAft>
                <a:spcPts val="0"/>
              </a:spcAft>
              <a:buClr>
                <a:srgbClr val="67748E">
                  <a:lumMod val="40000"/>
                  <a:lumOff val="60000"/>
                </a:srgbClr>
              </a:buClr>
              <a:buSzPct val="70000"/>
              <a:buFontTx/>
              <a:buNone/>
              <a:tabLst/>
              <a:defRPr/>
            </a:pP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can be submitted </a:t>
            </a:r>
          </a:p>
          <a:p>
            <a:pPr marL="0" marR="0" lvl="0" indent="0" algn="ctr" defTabSz="914400" rtl="0" eaLnBrk="0" fontAlgn="auto" latinLnBrk="0" hangingPunct="0">
              <a:lnSpc>
                <a:spcPct val="110000"/>
              </a:lnSpc>
              <a:spcBef>
                <a:spcPts val="0"/>
              </a:spcBef>
              <a:spcAft>
                <a:spcPts val="0"/>
              </a:spcAft>
              <a:buClr>
                <a:srgbClr val="67748E">
                  <a:lumMod val="40000"/>
                  <a:lumOff val="60000"/>
                </a:srgbClr>
              </a:buClr>
              <a:buSzPct val="70000"/>
              <a:buFontTx/>
              <a:buNone/>
              <a:tabLst/>
              <a:defRPr/>
            </a:pP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until 23:59 on </a:t>
            </a:r>
            <a:r>
              <a:rPr lang="en-US" sz="2400" dirty="0">
                <a:solidFill>
                  <a:srgbClr val="234465"/>
                </a:solidFill>
                <a:latin typeface="Calibri" panose="020F0502020204030204"/>
              </a:rPr>
              <a:t>25</a:t>
            </a: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a:t>
            </a:r>
            <a:r>
              <a:rPr kumimoji="0" lang="bg-BG" sz="2400" b="0" i="0" u="none" strike="noStrike" kern="1200" cap="none" spc="0" normalizeH="0" baseline="0" noProof="0" dirty="0">
                <a:ln>
                  <a:noFill/>
                </a:ln>
                <a:solidFill>
                  <a:srgbClr val="234465"/>
                </a:solidFill>
                <a:effectLst/>
                <a:uLnTx/>
                <a:uFillTx/>
                <a:latin typeface="Calibri" panose="020F0502020204030204"/>
                <a:ea typeface="+mn-ea"/>
                <a:cs typeface="+mn-cs"/>
              </a:rPr>
              <a:t>07</a:t>
            </a: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.202</a:t>
            </a:r>
            <a:r>
              <a:rPr kumimoji="0" lang="bg-BG" sz="2400" b="0" i="0" u="none" strike="noStrike" kern="1200" cap="none" spc="0" normalizeH="0" baseline="0" noProof="0" dirty="0">
                <a:ln>
                  <a:noFill/>
                </a:ln>
                <a:solidFill>
                  <a:srgbClr val="234465"/>
                </a:solidFill>
                <a:effectLst/>
                <a:uLnTx/>
                <a:uFillTx/>
                <a:latin typeface="Calibri" panose="020F0502020204030204"/>
                <a:ea typeface="+mn-ea"/>
                <a:cs typeface="+mn-cs"/>
              </a:rPr>
              <a:t>1	</a:t>
            </a:r>
            <a:endPar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955B051-D4F5-416A-B439-B55D8C1F1A39}"/>
              </a:ext>
            </a:extLst>
          </p:cNvPr>
          <p:cNvSpPr txBox="1"/>
          <p:nvPr/>
        </p:nvSpPr>
        <p:spPr>
          <a:xfrm>
            <a:off x="8290232" y="2967652"/>
            <a:ext cx="3487521" cy="1416579"/>
          </a:xfrm>
          <a:prstGeom prst="rect">
            <a:avLst/>
          </a:prstGeom>
          <a:solidFill>
            <a:schemeClr val="accent6">
              <a:lumMod val="75000"/>
              <a:alpha val="15000"/>
            </a:schemeClr>
          </a:solidFill>
          <a:ln w="12700">
            <a:solidFill>
              <a:schemeClr val="tx1">
                <a:lumMod val="75000"/>
              </a:schemeClr>
            </a:solidFill>
          </a:ln>
        </p:spPr>
        <p:txBody>
          <a:bodyPr vert="horz" wrap="none" lIns="144000" tIns="108000" rIns="144000" bIns="108000" rtlCol="0">
            <a:spAutoFit/>
          </a:bodyPr>
          <a:lstStyle/>
          <a:p>
            <a:pPr marL="0" marR="0" lvl="0" indent="0" algn="ctr" defTabSz="914400" rtl="0" eaLnBrk="0" fontAlgn="auto" latinLnBrk="0" hangingPunct="0">
              <a:lnSpc>
                <a:spcPct val="110000"/>
              </a:lnSpc>
              <a:spcBef>
                <a:spcPts val="0"/>
              </a:spcBef>
              <a:spcAft>
                <a:spcPts val="0"/>
              </a:spcAft>
              <a:buClr>
                <a:srgbClr val="67748E">
                  <a:lumMod val="40000"/>
                  <a:lumOff val="60000"/>
                </a:srgbClr>
              </a:buClr>
              <a:buSzPct val="70000"/>
              <a:buFontTx/>
              <a:buNone/>
              <a:tabLst/>
              <a:defRPr/>
            </a:pP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Solutions for M4 </a:t>
            </a:r>
          </a:p>
          <a:p>
            <a:pPr marL="0" marR="0" lvl="0" indent="0" algn="ctr" defTabSz="914400" rtl="0" eaLnBrk="0" fontAlgn="auto" latinLnBrk="0" hangingPunct="0">
              <a:lnSpc>
                <a:spcPct val="110000"/>
              </a:lnSpc>
              <a:spcBef>
                <a:spcPts val="0"/>
              </a:spcBef>
              <a:spcAft>
                <a:spcPts val="0"/>
              </a:spcAft>
              <a:buClr>
                <a:srgbClr val="67748E">
                  <a:lumMod val="40000"/>
                  <a:lumOff val="60000"/>
                </a:srgbClr>
              </a:buClr>
              <a:buSzPct val="70000"/>
              <a:buFontTx/>
              <a:buNone/>
              <a:tabLst/>
              <a:defRPr/>
            </a:pP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can be submitted </a:t>
            </a:r>
          </a:p>
          <a:p>
            <a:pPr marL="0" marR="0" lvl="0" indent="0" algn="ctr" defTabSz="914400" rtl="0" eaLnBrk="0" fontAlgn="auto" latinLnBrk="0" hangingPunct="0">
              <a:lnSpc>
                <a:spcPct val="110000"/>
              </a:lnSpc>
              <a:spcBef>
                <a:spcPts val="0"/>
              </a:spcBef>
              <a:spcAft>
                <a:spcPts val="0"/>
              </a:spcAft>
              <a:buClr>
                <a:srgbClr val="67748E">
                  <a:lumMod val="40000"/>
                  <a:lumOff val="60000"/>
                </a:srgbClr>
              </a:buClr>
              <a:buSzPct val="70000"/>
              <a:buFontTx/>
              <a:buNone/>
              <a:tabLst/>
              <a:defRPr/>
            </a:pP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until 23:59 on </a:t>
            </a:r>
            <a:r>
              <a:rPr lang="en-US" sz="2400">
                <a:solidFill>
                  <a:srgbClr val="234465"/>
                </a:solidFill>
                <a:latin typeface="Calibri" panose="020F0502020204030204"/>
              </a:rPr>
              <a:t>01.08</a:t>
            </a:r>
            <a:r>
              <a:rPr kumimoji="0" lang="en-US" sz="2400" b="0" i="0" u="none" strike="noStrike" kern="1200" cap="none" spc="0" normalizeH="0" baseline="0" noProof="0">
                <a:ln>
                  <a:noFill/>
                </a:ln>
                <a:solidFill>
                  <a:srgbClr val="234465"/>
                </a:solidFill>
                <a:effectLst/>
                <a:uLnTx/>
                <a:uFillTx/>
                <a:latin typeface="Calibri" panose="020F0502020204030204"/>
                <a:ea typeface="+mn-ea"/>
                <a:cs typeface="+mn-cs"/>
              </a:rPr>
              <a:t>.202</a:t>
            </a:r>
            <a:r>
              <a:rPr kumimoji="0" lang="bg-BG" sz="2400" b="0" i="0" u="none" strike="noStrike" kern="1200" cap="none" spc="0" normalizeH="0" baseline="0" noProof="0" dirty="0">
                <a:ln>
                  <a:noFill/>
                </a:ln>
                <a:solidFill>
                  <a:srgbClr val="234465"/>
                </a:solidFill>
                <a:effectLst/>
                <a:uLnTx/>
                <a:uFillTx/>
                <a:latin typeface="Calibri" panose="020F0502020204030204"/>
                <a:ea typeface="+mn-ea"/>
                <a:cs typeface="+mn-cs"/>
              </a:rPr>
              <a:t>1	</a:t>
            </a:r>
            <a:endPar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65445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b="1" dirty="0"/>
              <a:t>Disk witness </a:t>
            </a:r>
            <a:r>
              <a:rPr lang="en-US" sz="3200" dirty="0"/>
              <a:t>is a dedicated disk in the cluster’s shared storage that contains a copy of the cluster database. Used with clusters located at a single site</a:t>
            </a:r>
          </a:p>
          <a:p>
            <a:r>
              <a:rPr lang="en-US" sz="3200" b="1" dirty="0"/>
              <a:t>File share witness</a:t>
            </a:r>
            <a:r>
              <a:rPr lang="en-US" sz="3200" dirty="0"/>
              <a:t> is an SMB file share on a Windows server with a </a:t>
            </a:r>
            <a:r>
              <a:rPr lang="en-US" sz="3200" b="1" dirty="0"/>
              <a:t>Witness.log</a:t>
            </a:r>
            <a:r>
              <a:rPr lang="en-US" sz="3200" dirty="0"/>
              <a:t> file containing information about the cluster. Used with clusters divided among multiple sites</a:t>
            </a:r>
          </a:p>
          <a:p>
            <a:r>
              <a:rPr lang="en-US" sz="3200" b="1" dirty="0"/>
              <a:t>Cloud witness </a:t>
            </a:r>
            <a:r>
              <a:rPr lang="en-US" sz="3200" dirty="0"/>
              <a:t>is a blob stored in the cloud using standard Microsoft Azure services. It is designed for stretched clusters split among multiple data centers at remote sites</a:t>
            </a:r>
            <a:endParaRPr lang="en-US" sz="3000" b="1"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Witness Types</a:t>
            </a:r>
          </a:p>
        </p:txBody>
      </p:sp>
    </p:spTree>
    <p:extLst>
      <p:ext uri="{BB962C8B-B14F-4D97-AF65-F5344CB8AC3E}">
        <p14:creationId xmlns:p14="http://schemas.microsoft.com/office/powerpoint/2010/main" val="32905011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a:xfrm>
            <a:off x="204260" y="1219200"/>
            <a:ext cx="12001595" cy="5638800"/>
          </a:xfrm>
        </p:spPr>
        <p:txBody>
          <a:bodyPr>
            <a:normAutofit fontScale="70000" lnSpcReduction="20000"/>
          </a:bodyPr>
          <a:lstStyle/>
          <a:p>
            <a:r>
              <a:rPr lang="en-US" sz="3700" dirty="0"/>
              <a:t>Cluster could be created even if nodes have single NIC</a:t>
            </a:r>
          </a:p>
          <a:p>
            <a:r>
              <a:rPr lang="en-US" sz="3700" dirty="0"/>
              <a:t>Best practice is to have separate networks and NICs</a:t>
            </a:r>
          </a:p>
          <a:p>
            <a:r>
              <a:rPr lang="en-US" sz="3700" dirty="0"/>
              <a:t>There are four traffic types that usually are separated:</a:t>
            </a:r>
          </a:p>
          <a:p>
            <a:pPr lvl="1"/>
            <a:r>
              <a:rPr lang="en-US" sz="3400" b="1" dirty="0"/>
              <a:t>Client communication </a:t>
            </a:r>
            <a:r>
              <a:rPr lang="en-US" sz="3400" dirty="0"/>
              <a:t>facilitates the client access to the application running on the cluster. It is with highest priority. Other communication should be kept off this network</a:t>
            </a:r>
          </a:p>
          <a:p>
            <a:pPr lvl="1"/>
            <a:r>
              <a:rPr lang="en-US" sz="3400" b="1" dirty="0"/>
              <a:t>Cluster communication</a:t>
            </a:r>
            <a:r>
              <a:rPr lang="en-US" sz="3400" dirty="0"/>
              <a:t> includes the heartbeats and other communication between the nodes. It is essential for the operation of the cluster</a:t>
            </a:r>
          </a:p>
          <a:p>
            <a:pPr lvl="1"/>
            <a:r>
              <a:rPr lang="en-US" sz="3400" b="1" dirty="0"/>
              <a:t>iSCSI </a:t>
            </a:r>
            <a:r>
              <a:rPr lang="en-US" sz="3400" dirty="0"/>
              <a:t>and other storage communication should be separated from all other types of network traffic</a:t>
            </a:r>
          </a:p>
          <a:p>
            <a:pPr lvl="1"/>
            <a:r>
              <a:rPr lang="en-US" sz="3400" b="1" dirty="0"/>
              <a:t>Live migration</a:t>
            </a:r>
            <a:r>
              <a:rPr lang="en-US" sz="3400" dirty="0"/>
              <a:t> is crucial on Hyper-V cluster for virtual machines to continue functioning</a:t>
            </a:r>
            <a:endParaRPr lang="en-US" sz="3400" b="1" dirty="0"/>
          </a:p>
          <a:p>
            <a:r>
              <a:rPr lang="en-US" sz="3700" dirty="0"/>
              <a:t>Typically you might have multiple redundant networks connected through separate switches</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Cluster Networks (1)</a:t>
            </a:r>
          </a:p>
        </p:txBody>
      </p:sp>
    </p:spTree>
    <p:extLst>
      <p:ext uri="{BB962C8B-B14F-4D97-AF65-F5344CB8AC3E}">
        <p14:creationId xmlns:p14="http://schemas.microsoft.com/office/powerpoint/2010/main" val="31365355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When cluster is created, the system evaluates each of the connected networks and assigns them traffic roles</a:t>
            </a:r>
          </a:p>
          <a:p>
            <a:r>
              <a:rPr lang="en-US" sz="3200" dirty="0"/>
              <a:t>Networks carrying iSCSI traffic are disabled for any cluster communication</a:t>
            </a:r>
          </a:p>
          <a:p>
            <a:r>
              <a:rPr lang="en-US" sz="3200" dirty="0"/>
              <a:t>Networks without default gateway are configured for cluster communication only</a:t>
            </a:r>
          </a:p>
          <a:p>
            <a:r>
              <a:rPr lang="en-US" sz="3200" dirty="0"/>
              <a:t>Networks with a default gateway are configured for both client and cluster communication</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Cluster Networks (2)</a:t>
            </a:r>
          </a:p>
        </p:txBody>
      </p:sp>
    </p:spTree>
    <p:extLst>
      <p:ext uri="{BB962C8B-B14F-4D97-AF65-F5344CB8AC3E}">
        <p14:creationId xmlns:p14="http://schemas.microsoft.com/office/powerpoint/2010/main" val="5952514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lnSpcReduction="10000"/>
          </a:bodyPr>
          <a:lstStyle/>
          <a:p>
            <a:r>
              <a:rPr lang="en-US" sz="3200" dirty="0"/>
              <a:t>In order failover cluster to host highly available applications, all nodes must have access to the application data. This is why the cluster needs a shared storage</a:t>
            </a:r>
          </a:p>
          <a:p>
            <a:r>
              <a:rPr lang="en-US" sz="3200" dirty="0"/>
              <a:t>Three of the most popular technologies supported are</a:t>
            </a:r>
          </a:p>
          <a:p>
            <a:pPr lvl="1"/>
            <a:r>
              <a:rPr lang="en-US" sz="3000" dirty="0" err="1"/>
              <a:t>Fibre</a:t>
            </a:r>
            <a:r>
              <a:rPr lang="en-US" sz="3000" dirty="0"/>
              <a:t> Channel</a:t>
            </a:r>
          </a:p>
          <a:p>
            <a:pPr lvl="1"/>
            <a:r>
              <a:rPr lang="en-US" sz="3000" dirty="0"/>
              <a:t>Serial Attached SCSI (SAS)</a:t>
            </a:r>
          </a:p>
          <a:p>
            <a:pPr lvl="1"/>
            <a:r>
              <a:rPr lang="en-US" sz="3000" dirty="0"/>
              <a:t>Internet SCSI (iSCSI)</a:t>
            </a:r>
          </a:p>
          <a:p>
            <a:r>
              <a:rPr lang="en-US" sz="3200" dirty="0"/>
              <a:t>Once the cluster is created, all qualifying disks will appear on the </a:t>
            </a:r>
            <a:r>
              <a:rPr lang="en-US" sz="3200" b="1" dirty="0"/>
              <a:t>Storage &gt; Disks </a:t>
            </a:r>
            <a:r>
              <a:rPr lang="en-US" sz="3200" dirty="0"/>
              <a:t>screen of the </a:t>
            </a:r>
            <a:r>
              <a:rPr lang="en-US" sz="3200" b="1" dirty="0"/>
              <a:t>Failover Cluster Manager</a:t>
            </a:r>
            <a:endParaRPr lang="en-US" sz="3200"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Cluster Storage (1)</a:t>
            </a:r>
          </a:p>
        </p:txBody>
      </p:sp>
    </p:spTree>
    <p:extLst>
      <p:ext uri="{BB962C8B-B14F-4D97-AF65-F5344CB8AC3E}">
        <p14:creationId xmlns:p14="http://schemas.microsoft.com/office/powerpoint/2010/main" val="4383787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Volumes should be formatted with NTFS or </a:t>
            </a:r>
            <a:r>
              <a:rPr lang="en-US" sz="3200" dirty="0" err="1"/>
              <a:t>ReFS</a:t>
            </a:r>
            <a:endParaRPr lang="en-US" sz="3200" dirty="0"/>
          </a:p>
          <a:p>
            <a:r>
              <a:rPr lang="en-US" sz="3200" dirty="0"/>
              <a:t>Both MBR and GPT are acceptable but GPT is the preferred one</a:t>
            </a:r>
          </a:p>
          <a:p>
            <a:r>
              <a:rPr lang="en-US" sz="3200" dirty="0"/>
              <a:t>Sharing of a storage device between multiple clusters should be avoided. This can be done through LUN masking or zoning</a:t>
            </a:r>
          </a:p>
          <a:p>
            <a:r>
              <a:rPr lang="en-US" sz="3200" dirty="0"/>
              <a:t>Any multipath solution must be based on Microsoft Multipath I/O (MPIO)</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Cluster Storage (2)</a:t>
            </a:r>
          </a:p>
        </p:txBody>
      </p:sp>
    </p:spTree>
    <p:extLst>
      <p:ext uri="{BB962C8B-B14F-4D97-AF65-F5344CB8AC3E}">
        <p14:creationId xmlns:p14="http://schemas.microsoft.com/office/powerpoint/2010/main" val="4679647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a:xfrm>
            <a:off x="190402" y="1196124"/>
            <a:ext cx="11818096" cy="5661875"/>
          </a:xfrm>
        </p:spPr>
        <p:txBody>
          <a:bodyPr>
            <a:normAutofit fontScale="92500" lnSpcReduction="20000"/>
          </a:bodyPr>
          <a:lstStyle/>
          <a:p>
            <a:r>
              <a:rPr lang="en-US" sz="3200" b="1" dirty="0"/>
              <a:t>Clustered Shared Volumes</a:t>
            </a:r>
            <a:r>
              <a:rPr lang="en-US" sz="3200" dirty="0"/>
              <a:t> is a technology that allows multiple cluster nodes to have concurrent access to a single LUN</a:t>
            </a:r>
          </a:p>
          <a:p>
            <a:r>
              <a:rPr lang="en-US" sz="3200" dirty="0"/>
              <a:t>CSVs create a </a:t>
            </a:r>
            <a:r>
              <a:rPr lang="en-US" sz="3200" b="1" dirty="0"/>
              <a:t>pseudo-file system</a:t>
            </a:r>
            <a:r>
              <a:rPr lang="en-US" sz="3200" dirty="0"/>
              <a:t> called </a:t>
            </a:r>
            <a:r>
              <a:rPr lang="en-US" sz="3200" b="1" dirty="0"/>
              <a:t>CSVFS</a:t>
            </a:r>
            <a:r>
              <a:rPr lang="en-US" sz="3200" dirty="0"/>
              <a:t>. It is layered on top of the NTFS file system and acts as a </a:t>
            </a:r>
            <a:r>
              <a:rPr lang="en-US" sz="3200" b="1" dirty="0"/>
              <a:t>filter allowing multiple nodes </a:t>
            </a:r>
            <a:r>
              <a:rPr lang="en-US" sz="3200" dirty="0"/>
              <a:t>to perform </a:t>
            </a:r>
            <a:r>
              <a:rPr lang="en-US" sz="3200" b="1" dirty="0"/>
              <a:t>data I/O operations</a:t>
            </a:r>
          </a:p>
          <a:p>
            <a:r>
              <a:rPr lang="en-US" sz="3200" dirty="0"/>
              <a:t>Some of its benefits include</a:t>
            </a:r>
          </a:p>
          <a:p>
            <a:pPr lvl="1"/>
            <a:r>
              <a:rPr lang="en-US" sz="3000" dirty="0"/>
              <a:t>Support for scale-out file servers</a:t>
            </a:r>
          </a:p>
          <a:p>
            <a:pPr lvl="1"/>
            <a:r>
              <a:rPr lang="en-US" sz="3000" dirty="0"/>
              <a:t>Support for BitLocker encryption</a:t>
            </a:r>
          </a:p>
          <a:p>
            <a:pPr lvl="1"/>
            <a:r>
              <a:rPr lang="en-US" sz="3000" dirty="0"/>
              <a:t>SMB 3.0 support</a:t>
            </a:r>
          </a:p>
          <a:p>
            <a:pPr lvl="1"/>
            <a:r>
              <a:rPr lang="en-US" sz="3000" dirty="0"/>
              <a:t>Integration with Storage Spaces</a:t>
            </a:r>
          </a:p>
          <a:p>
            <a:pPr lvl="1"/>
            <a:r>
              <a:rPr lang="en-US" sz="3000" dirty="0"/>
              <a:t>Online volume scan and repair</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Clustered Shared Volumes (CSVs)</a:t>
            </a:r>
          </a:p>
        </p:txBody>
      </p:sp>
    </p:spTree>
    <p:extLst>
      <p:ext uri="{BB962C8B-B14F-4D97-AF65-F5344CB8AC3E}">
        <p14:creationId xmlns:p14="http://schemas.microsoft.com/office/powerpoint/2010/main" val="195519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fontScale="92500" lnSpcReduction="20000"/>
          </a:bodyPr>
          <a:lstStyle/>
          <a:p>
            <a:r>
              <a:rPr lang="en-US" sz="3200" b="1" dirty="0"/>
              <a:t>Cluster Aware Updating</a:t>
            </a:r>
            <a:r>
              <a:rPr lang="en-US" sz="3200" dirty="0"/>
              <a:t> is a feature included in Windows Server that automates the process of applying software updates to failover clusters</a:t>
            </a:r>
          </a:p>
          <a:p>
            <a:r>
              <a:rPr lang="en-US" sz="3200" dirty="0"/>
              <a:t>CAU applies updates to a cluster in a round-robin fashion</a:t>
            </a:r>
            <a:r>
              <a:rPr lang="en-US" sz="3000" dirty="0"/>
              <a:t>:</a:t>
            </a:r>
          </a:p>
          <a:p>
            <a:pPr lvl="1"/>
            <a:r>
              <a:rPr lang="en-US" sz="3000" dirty="0"/>
              <a:t>Selects a node to update</a:t>
            </a:r>
          </a:p>
          <a:p>
            <a:pPr lvl="1"/>
            <a:r>
              <a:rPr lang="en-US" sz="3000" dirty="0"/>
              <a:t>Moves any existing roles to other nodes</a:t>
            </a:r>
          </a:p>
          <a:p>
            <a:pPr lvl="1"/>
            <a:r>
              <a:rPr lang="en-US" sz="3000" dirty="0"/>
              <a:t>Places the node into maintenance mode</a:t>
            </a:r>
          </a:p>
          <a:p>
            <a:pPr lvl="1"/>
            <a:r>
              <a:rPr lang="en-US" sz="3000" dirty="0"/>
              <a:t>Install the updates and restarts the node if needed</a:t>
            </a:r>
          </a:p>
          <a:p>
            <a:pPr lvl="1"/>
            <a:r>
              <a:rPr lang="en-US" sz="3000" dirty="0"/>
              <a:t>Brings the node out of maintenance mode</a:t>
            </a:r>
          </a:p>
          <a:p>
            <a:pPr lvl="1"/>
            <a:r>
              <a:rPr lang="en-US" sz="3000" dirty="0"/>
              <a:t>Targets the next node for the same process</a:t>
            </a:r>
          </a:p>
          <a:p>
            <a:r>
              <a:rPr lang="en-US" sz="3200" dirty="0"/>
              <a:t>CAU can be configured to roll back after a specified number of attempts</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Cluster Aware Updating (CAU)</a:t>
            </a:r>
          </a:p>
        </p:txBody>
      </p:sp>
    </p:spTree>
    <p:extLst>
      <p:ext uri="{BB962C8B-B14F-4D97-AF65-F5344CB8AC3E}">
        <p14:creationId xmlns:p14="http://schemas.microsoft.com/office/powerpoint/2010/main" val="17499846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fontScale="92500" lnSpcReduction="10000"/>
          </a:bodyPr>
          <a:lstStyle/>
          <a:p>
            <a:r>
              <a:rPr lang="en-US" sz="3200" dirty="0"/>
              <a:t>Preference settings allows us to configure the preferred owner for a specific cluster role</a:t>
            </a:r>
          </a:p>
          <a:p>
            <a:r>
              <a:rPr lang="en-US" sz="3200" dirty="0"/>
              <a:t>Preferred owner can be different for different cluster roles</a:t>
            </a:r>
          </a:p>
          <a:p>
            <a:r>
              <a:rPr lang="en-US" sz="3200" dirty="0"/>
              <a:t>There can be a list of preferred owners ordered by preference</a:t>
            </a:r>
          </a:p>
          <a:p>
            <a:r>
              <a:rPr lang="en-US" sz="3200" dirty="0"/>
              <a:t>We can configure if the role must fail back to the preferred owner</a:t>
            </a:r>
          </a:p>
          <a:p>
            <a:r>
              <a:rPr lang="en-US" sz="3200" dirty="0"/>
              <a:t>Automatic failback can be configured to happen as soon as possible or within a certain number of hours</a:t>
            </a:r>
          </a:p>
          <a:p>
            <a:r>
              <a:rPr lang="en-US" sz="3200" dirty="0"/>
              <a:t>Node quarantine settings allow us to configure a node so that it is unable to rejoin the cluster if failed certain number of times within certain amount of time</a:t>
            </a:r>
            <a:endParaRPr lang="en-US" sz="3000"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Failover and Preference Settings</a:t>
            </a:r>
          </a:p>
        </p:txBody>
      </p:sp>
    </p:spTree>
    <p:extLst>
      <p:ext uri="{BB962C8B-B14F-4D97-AF65-F5344CB8AC3E}">
        <p14:creationId xmlns:p14="http://schemas.microsoft.com/office/powerpoint/2010/main" val="26885063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Balances the workload distribution across nodes</a:t>
            </a:r>
          </a:p>
          <a:p>
            <a:r>
              <a:rPr lang="en-US" sz="3200" dirty="0"/>
              <a:t>Since Windows Server 2016 it is enabled by default</a:t>
            </a:r>
          </a:p>
          <a:p>
            <a:r>
              <a:rPr lang="en-US" sz="3200" dirty="0"/>
              <a:t>GUI way to change it is via </a:t>
            </a:r>
            <a:r>
              <a:rPr lang="en-US" sz="3200" b="1" dirty="0"/>
              <a:t>Cluster &gt; Properties &gt; Balancer </a:t>
            </a:r>
            <a:r>
              <a:rPr lang="en-US" sz="3200" dirty="0"/>
              <a:t>tab</a:t>
            </a:r>
          </a:p>
          <a:p>
            <a:r>
              <a:rPr lang="en-US" sz="3200" dirty="0"/>
              <a:t>In PowerShell we ca use</a:t>
            </a:r>
          </a:p>
          <a:p>
            <a:pPr lvl="1"/>
            <a:r>
              <a:rPr lang="en-US" sz="3000" b="1" dirty="0"/>
              <a:t>(Get-Cluster).</a:t>
            </a:r>
            <a:r>
              <a:rPr lang="en-US" sz="3000" b="1" dirty="0" err="1"/>
              <a:t>AutoBalancerMode</a:t>
            </a:r>
            <a:endParaRPr lang="en-US" sz="3000" b="1" dirty="0"/>
          </a:p>
          <a:p>
            <a:pPr marL="609219" lvl="1" indent="0">
              <a:buNone/>
            </a:pPr>
            <a:r>
              <a:rPr lang="en-US" sz="3000" dirty="0"/>
              <a:t>     0 – disabled; 1 – when node joins; </a:t>
            </a:r>
            <a:r>
              <a:rPr lang="en-US" sz="3000" b="1" dirty="0"/>
              <a:t>2 – every 30 minutes</a:t>
            </a:r>
          </a:p>
          <a:p>
            <a:pPr lvl="1"/>
            <a:r>
              <a:rPr lang="en-US" sz="3000" b="1" dirty="0"/>
              <a:t>(Get-Cluster).</a:t>
            </a:r>
            <a:r>
              <a:rPr lang="en-US" sz="3000" b="1" dirty="0" err="1"/>
              <a:t>AutoBalancerLevel</a:t>
            </a:r>
            <a:endParaRPr lang="en-US" sz="3000" b="1" dirty="0"/>
          </a:p>
          <a:p>
            <a:pPr marL="609219" lvl="1" indent="0">
              <a:buNone/>
            </a:pPr>
            <a:r>
              <a:rPr lang="en-US" sz="3000" b="1" dirty="0"/>
              <a:t>     1 – low (80%+ load)</a:t>
            </a:r>
            <a:r>
              <a:rPr lang="en-US" sz="3000" dirty="0"/>
              <a:t>; 2 – medium (70%+ load); 3 – high (60%+ load)</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Node Fairness</a:t>
            </a:r>
          </a:p>
        </p:txBody>
      </p:sp>
    </p:spTree>
    <p:extLst>
      <p:ext uri="{BB962C8B-B14F-4D97-AF65-F5344CB8AC3E}">
        <p14:creationId xmlns:p14="http://schemas.microsoft.com/office/powerpoint/2010/main" val="12551470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000" dirty="0"/>
              <a:t>Manage failover clusters</a:t>
            </a:r>
            <a:endParaRPr lang="bg-BG" sz="3000" dirty="0"/>
          </a:p>
          <a:p>
            <a:pPr lvl="1"/>
            <a:r>
              <a:rPr lang="en-US" sz="2800" b="1" dirty="0"/>
              <a:t>Get-</a:t>
            </a:r>
            <a:r>
              <a:rPr lang="en-US" sz="2800" dirty="0"/>
              <a:t>/</a:t>
            </a:r>
            <a:r>
              <a:rPr lang="en-US" sz="2800" b="1" dirty="0"/>
              <a:t>New-</a:t>
            </a:r>
            <a:r>
              <a:rPr lang="en-US" sz="2800" dirty="0"/>
              <a:t>/</a:t>
            </a:r>
            <a:r>
              <a:rPr lang="en-US" sz="2800" b="1" dirty="0"/>
              <a:t>Remove-</a:t>
            </a:r>
            <a:r>
              <a:rPr lang="en-US" sz="2800" dirty="0"/>
              <a:t>/</a:t>
            </a:r>
            <a:r>
              <a:rPr lang="en-US" sz="2800" b="1" dirty="0"/>
              <a:t>Start-</a:t>
            </a:r>
            <a:r>
              <a:rPr lang="en-US" sz="2800" dirty="0"/>
              <a:t>/</a:t>
            </a:r>
            <a:r>
              <a:rPr lang="en-US" sz="2800" b="1" dirty="0"/>
              <a:t>Stop-</a:t>
            </a:r>
            <a:r>
              <a:rPr lang="en-US" sz="2800" dirty="0"/>
              <a:t>/</a:t>
            </a:r>
            <a:r>
              <a:rPr lang="en-US" sz="2800" b="1" dirty="0"/>
              <a:t>Test-Cluster</a:t>
            </a:r>
            <a:endParaRPr lang="en-US" sz="2600" b="1" dirty="0"/>
          </a:p>
          <a:p>
            <a:r>
              <a:rPr lang="en-US" sz="3000" dirty="0"/>
              <a:t>Manage specific cluster node</a:t>
            </a:r>
            <a:endParaRPr lang="bg-BG" sz="3000" dirty="0"/>
          </a:p>
          <a:p>
            <a:pPr lvl="1"/>
            <a:r>
              <a:rPr lang="en-US" sz="2800" b="1" dirty="0"/>
              <a:t>Add-</a:t>
            </a:r>
            <a:r>
              <a:rPr lang="en-US" sz="2800" dirty="0"/>
              <a:t>/</a:t>
            </a:r>
            <a:r>
              <a:rPr lang="en-US" sz="2800" b="1" dirty="0"/>
              <a:t>Clear-</a:t>
            </a:r>
            <a:r>
              <a:rPr lang="en-US" sz="2800" dirty="0"/>
              <a:t>/</a:t>
            </a:r>
            <a:r>
              <a:rPr lang="en-US" sz="2800" b="1" dirty="0"/>
              <a:t>Get-</a:t>
            </a:r>
            <a:r>
              <a:rPr lang="en-US" sz="2800" dirty="0"/>
              <a:t>/</a:t>
            </a:r>
            <a:r>
              <a:rPr lang="en-US" sz="2800" b="1" dirty="0"/>
              <a:t>Remove-</a:t>
            </a:r>
            <a:r>
              <a:rPr lang="en-US" sz="2800" dirty="0"/>
              <a:t>/</a:t>
            </a:r>
            <a:r>
              <a:rPr lang="en-US" sz="2800" b="1" dirty="0"/>
              <a:t>Resume-</a:t>
            </a:r>
            <a:r>
              <a:rPr lang="en-US" sz="2800" dirty="0"/>
              <a:t>/</a:t>
            </a:r>
            <a:r>
              <a:rPr lang="en-US" sz="2800" b="1" dirty="0"/>
              <a:t>Start-</a:t>
            </a:r>
            <a:r>
              <a:rPr lang="en-US" sz="2800" dirty="0"/>
              <a:t>/</a:t>
            </a:r>
            <a:r>
              <a:rPr lang="en-US" sz="2800" b="1" dirty="0"/>
              <a:t>Stop-</a:t>
            </a:r>
            <a:r>
              <a:rPr lang="en-US" sz="2800" b="1" dirty="0" err="1"/>
              <a:t>ClusterNode</a:t>
            </a:r>
            <a:endParaRPr lang="en-US" sz="2800" b="1" dirty="0"/>
          </a:p>
          <a:p>
            <a:r>
              <a:rPr lang="en-US" sz="3000" dirty="0"/>
              <a:t>Manage cluster resources</a:t>
            </a:r>
            <a:endParaRPr lang="bg-BG" sz="3000" dirty="0"/>
          </a:p>
          <a:p>
            <a:pPr lvl="1"/>
            <a:r>
              <a:rPr lang="en-US" sz="2800" b="1" dirty="0"/>
              <a:t>Add-</a:t>
            </a:r>
            <a:r>
              <a:rPr lang="en-US" sz="2800" dirty="0"/>
              <a:t>/</a:t>
            </a:r>
            <a:r>
              <a:rPr lang="en-US" sz="2800" b="1" dirty="0"/>
              <a:t>Get-</a:t>
            </a:r>
            <a:r>
              <a:rPr lang="en-US" sz="2800" dirty="0"/>
              <a:t>/</a:t>
            </a:r>
            <a:r>
              <a:rPr lang="en-US" sz="2800" b="1" dirty="0"/>
              <a:t>Move-</a:t>
            </a:r>
            <a:r>
              <a:rPr lang="en-US" sz="2800" dirty="0"/>
              <a:t>/</a:t>
            </a:r>
            <a:r>
              <a:rPr lang="en-US" sz="2800" b="1" dirty="0"/>
              <a:t>Remove-</a:t>
            </a:r>
            <a:r>
              <a:rPr lang="en-US" sz="2800" dirty="0"/>
              <a:t>/</a:t>
            </a:r>
            <a:r>
              <a:rPr lang="en-US" sz="2800" b="1" dirty="0"/>
              <a:t>Resume-</a:t>
            </a:r>
            <a:r>
              <a:rPr lang="en-US" sz="2800" dirty="0"/>
              <a:t>/</a:t>
            </a:r>
            <a:r>
              <a:rPr lang="en-US" sz="2800" b="1" dirty="0"/>
              <a:t>Start-</a:t>
            </a:r>
            <a:r>
              <a:rPr lang="en-US" sz="2800" dirty="0"/>
              <a:t>/</a:t>
            </a:r>
            <a:r>
              <a:rPr lang="en-US" sz="2800" b="1" dirty="0"/>
              <a:t>Stop-</a:t>
            </a:r>
            <a:r>
              <a:rPr lang="en-US" sz="2800" b="1" dirty="0" err="1"/>
              <a:t>ClusterResource</a:t>
            </a:r>
            <a:endParaRPr lang="en-US" sz="2800" b="1"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PowerShell Commands</a:t>
            </a:r>
          </a:p>
        </p:txBody>
      </p:sp>
    </p:spTree>
    <p:extLst>
      <p:ext uri="{BB962C8B-B14F-4D97-AF65-F5344CB8AC3E}">
        <p14:creationId xmlns:p14="http://schemas.microsoft.com/office/powerpoint/2010/main" val="1368865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329B28C-47EF-4462-BD8A-25349090958E}"/>
              </a:ext>
            </a:extLst>
          </p:cNvPr>
          <p:cNvSpPr>
            <a:spLocks noGrp="1"/>
          </p:cNvSpPr>
          <p:nvPr>
            <p:ph type="body" sz="quarter" idx="10"/>
          </p:nvPr>
        </p:nvSpPr>
        <p:spPr/>
        <p:txBody>
          <a:bodyPr/>
          <a:lstStyle/>
          <a:p>
            <a:r>
              <a:rPr lang="en-US" dirty="0"/>
              <a:t>Previous Module (M3)</a:t>
            </a:r>
          </a:p>
        </p:txBody>
      </p:sp>
      <p:sp>
        <p:nvSpPr>
          <p:cNvPr id="7" name="Text Placeholder 6">
            <a:extLst>
              <a:ext uri="{FF2B5EF4-FFF2-40B4-BE49-F238E27FC236}">
                <a16:creationId xmlns:a16="http://schemas.microsoft.com/office/drawing/2014/main" id="{869D6304-113E-4387-B4AD-B5D71C46D490}"/>
              </a:ext>
            </a:extLst>
          </p:cNvPr>
          <p:cNvSpPr>
            <a:spLocks noGrp="1"/>
          </p:cNvSpPr>
          <p:nvPr>
            <p:ph type="body" sz="quarter" idx="11"/>
          </p:nvPr>
        </p:nvSpPr>
        <p:spPr/>
        <p:txBody>
          <a:bodyPr/>
          <a:lstStyle/>
          <a:p>
            <a:r>
              <a:rPr lang="en-US" sz="3998" dirty="0"/>
              <a:t>Quick Overview</a:t>
            </a:r>
          </a:p>
        </p:txBody>
      </p:sp>
      <p:pic>
        <p:nvPicPr>
          <p:cNvPr id="3" name="Picture 2">
            <a:extLst>
              <a:ext uri="{FF2B5EF4-FFF2-40B4-BE49-F238E27FC236}">
                <a16:creationId xmlns:a16="http://schemas.microsoft.com/office/drawing/2014/main" id="{F4BC5447-024A-4A72-AAD7-39B06FD947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7676" y="686514"/>
            <a:ext cx="3809008" cy="3809008"/>
          </a:xfrm>
          <a:prstGeom prst="rect">
            <a:avLst/>
          </a:prstGeom>
        </p:spPr>
      </p:pic>
    </p:spTree>
    <p:extLst>
      <p:ext uri="{BB962C8B-B14F-4D97-AF65-F5344CB8AC3E}">
        <p14:creationId xmlns:p14="http://schemas.microsoft.com/office/powerpoint/2010/main" val="2506175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B5BB41-09D4-4E9F-8C80-EE8709171CB3}"/>
              </a:ext>
            </a:extLst>
          </p:cNvPr>
          <p:cNvSpPr>
            <a:spLocks noGrp="1"/>
          </p:cNvSpPr>
          <p:nvPr>
            <p:ph type="body" sz="quarter" idx="10"/>
          </p:nvPr>
        </p:nvSpPr>
        <p:spPr/>
        <p:txBody>
          <a:bodyPr/>
          <a:lstStyle/>
          <a:p>
            <a:r>
              <a:rPr lang="en-US" dirty="0"/>
              <a:t>Practice: Clustering 102</a:t>
            </a:r>
            <a:endParaRPr lang="bg-BG" dirty="0"/>
          </a:p>
        </p:txBody>
      </p:sp>
      <p:sp>
        <p:nvSpPr>
          <p:cNvPr id="5" name="Text Placeholder 4">
            <a:extLst>
              <a:ext uri="{FF2B5EF4-FFF2-40B4-BE49-F238E27FC236}">
                <a16:creationId xmlns:a16="http://schemas.microsoft.com/office/drawing/2014/main" id="{11A1BDA3-1568-4FA9-867E-D3CB207F2824}"/>
              </a:ext>
            </a:extLst>
          </p:cNvPr>
          <p:cNvSpPr>
            <a:spLocks noGrp="1"/>
          </p:cNvSpPr>
          <p:nvPr>
            <p:ph type="body" sz="quarter" idx="11"/>
          </p:nvPr>
        </p:nvSpPr>
        <p:spPr/>
        <p:txBody>
          <a:bodyPr/>
          <a:lstStyle/>
          <a:p>
            <a:r>
              <a:rPr lang="en-US" dirty="0"/>
              <a:t>Windows Failover Cluster</a:t>
            </a:r>
            <a:endParaRPr lang="bg-BG" dirty="0"/>
          </a:p>
        </p:txBody>
      </p:sp>
    </p:spTree>
    <p:extLst>
      <p:ext uri="{BB962C8B-B14F-4D97-AF65-F5344CB8AC3E}">
        <p14:creationId xmlns:p14="http://schemas.microsoft.com/office/powerpoint/2010/main" val="17921302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B5BB41-09D4-4E9F-8C80-EE8709171CB3}"/>
              </a:ext>
            </a:extLst>
          </p:cNvPr>
          <p:cNvSpPr>
            <a:spLocks noGrp="1"/>
          </p:cNvSpPr>
          <p:nvPr>
            <p:ph type="body" sz="quarter" idx="10"/>
          </p:nvPr>
        </p:nvSpPr>
        <p:spPr/>
        <p:txBody>
          <a:bodyPr/>
          <a:lstStyle/>
          <a:p>
            <a:r>
              <a:rPr lang="en-US" dirty="0"/>
              <a:t>Clustering 103</a:t>
            </a:r>
            <a:endParaRPr lang="bg-BG" dirty="0"/>
          </a:p>
        </p:txBody>
      </p:sp>
      <p:sp>
        <p:nvSpPr>
          <p:cNvPr id="5" name="Text Placeholder 4">
            <a:extLst>
              <a:ext uri="{FF2B5EF4-FFF2-40B4-BE49-F238E27FC236}">
                <a16:creationId xmlns:a16="http://schemas.microsoft.com/office/drawing/2014/main" id="{11A1BDA3-1568-4FA9-867E-D3CB207F2824}"/>
              </a:ext>
            </a:extLst>
          </p:cNvPr>
          <p:cNvSpPr>
            <a:spLocks noGrp="1"/>
          </p:cNvSpPr>
          <p:nvPr>
            <p:ph type="body" sz="quarter" idx="11"/>
          </p:nvPr>
        </p:nvSpPr>
        <p:spPr/>
        <p:txBody>
          <a:bodyPr/>
          <a:lstStyle/>
          <a:p>
            <a:r>
              <a:rPr lang="en-US" dirty="0"/>
              <a:t>Hyper-V VM High Availability</a:t>
            </a:r>
            <a:endParaRPr lang="bg-BG" dirty="0"/>
          </a:p>
        </p:txBody>
      </p:sp>
    </p:spTree>
    <p:extLst>
      <p:ext uri="{BB962C8B-B14F-4D97-AF65-F5344CB8AC3E}">
        <p14:creationId xmlns:p14="http://schemas.microsoft.com/office/powerpoint/2010/main" val="29148571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We can use either new or existing virtual machines</a:t>
            </a:r>
          </a:p>
          <a:p>
            <a:r>
              <a:rPr lang="en-US" sz="3200" dirty="0"/>
              <a:t>Two main prerequisites</a:t>
            </a:r>
          </a:p>
          <a:p>
            <a:pPr lvl="1"/>
            <a:r>
              <a:rPr lang="en-US" sz="3000" dirty="0"/>
              <a:t>Hyper-V hosts part of Windows Failover Cluster</a:t>
            </a:r>
          </a:p>
          <a:p>
            <a:pPr lvl="1"/>
            <a:r>
              <a:rPr lang="en-US" sz="3000" dirty="0"/>
              <a:t>Shared cluster storage</a:t>
            </a:r>
          </a:p>
          <a:p>
            <a:r>
              <a:rPr lang="en-US" sz="3200" dirty="0"/>
              <a:t>The rest is very easy and done in a few steps</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Hyper-V + Windows Failover Cluster</a:t>
            </a:r>
          </a:p>
        </p:txBody>
      </p:sp>
    </p:spTree>
    <p:extLst>
      <p:ext uri="{BB962C8B-B14F-4D97-AF65-F5344CB8AC3E}">
        <p14:creationId xmlns:p14="http://schemas.microsoft.com/office/powerpoint/2010/main" val="23418765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B5BB41-09D4-4E9F-8C80-EE8709171CB3}"/>
              </a:ext>
            </a:extLst>
          </p:cNvPr>
          <p:cNvSpPr>
            <a:spLocks noGrp="1"/>
          </p:cNvSpPr>
          <p:nvPr>
            <p:ph type="body" sz="quarter" idx="10"/>
          </p:nvPr>
        </p:nvSpPr>
        <p:spPr/>
        <p:txBody>
          <a:bodyPr/>
          <a:lstStyle/>
          <a:p>
            <a:r>
              <a:rPr lang="en-US" dirty="0"/>
              <a:t>Practice: Clustering 103</a:t>
            </a:r>
            <a:endParaRPr lang="bg-BG" dirty="0"/>
          </a:p>
        </p:txBody>
      </p:sp>
      <p:sp>
        <p:nvSpPr>
          <p:cNvPr id="5" name="Text Placeholder 4">
            <a:extLst>
              <a:ext uri="{FF2B5EF4-FFF2-40B4-BE49-F238E27FC236}">
                <a16:creationId xmlns:a16="http://schemas.microsoft.com/office/drawing/2014/main" id="{11A1BDA3-1568-4FA9-867E-D3CB207F2824}"/>
              </a:ext>
            </a:extLst>
          </p:cNvPr>
          <p:cNvSpPr>
            <a:spLocks noGrp="1"/>
          </p:cNvSpPr>
          <p:nvPr>
            <p:ph type="body" sz="quarter" idx="11"/>
          </p:nvPr>
        </p:nvSpPr>
        <p:spPr/>
        <p:txBody>
          <a:bodyPr/>
          <a:lstStyle/>
          <a:p>
            <a:r>
              <a:rPr lang="en-US" dirty="0"/>
              <a:t>Hyper-V VM High Availability</a:t>
            </a:r>
            <a:endParaRPr lang="bg-BG" dirty="0"/>
          </a:p>
        </p:txBody>
      </p:sp>
    </p:spTree>
    <p:extLst>
      <p:ext uri="{BB962C8B-B14F-4D97-AF65-F5344CB8AC3E}">
        <p14:creationId xmlns:p14="http://schemas.microsoft.com/office/powerpoint/2010/main" val="11775711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797" dirty="0">
                <a:solidFill>
                  <a:srgbClr val="234465"/>
                </a:solidFill>
              </a:rPr>
              <a:t>Questions?</a:t>
            </a:r>
            <a:endParaRPr lang="en-US" sz="8797" dirty="0"/>
          </a:p>
        </p:txBody>
      </p:sp>
    </p:spTree>
    <p:extLst>
      <p:ext uri="{BB962C8B-B14F-4D97-AF65-F5344CB8AC3E}">
        <p14:creationId xmlns:p14="http://schemas.microsoft.com/office/powerpoint/2010/main" val="2098572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48C3C93-90A1-4D31-BEA6-B54D1106CE31}"/>
              </a:ext>
            </a:extLst>
          </p:cNvPr>
          <p:cNvSpPr>
            <a:spLocks noGrp="1"/>
          </p:cNvSpPr>
          <p:nvPr>
            <p:ph type="sldNum" sz="quarter" idx="5"/>
          </p:nvPr>
        </p:nvSpPr>
        <p:spPr>
          <a:xfrm>
            <a:off x="11751557" y="6506199"/>
            <a:ext cx="367318" cy="296923"/>
          </a:xfrm>
          <a:prstGeom prst="rect">
            <a:avLst/>
          </a:prstGeom>
        </p:spPr>
        <p:txBody>
          <a:bodyPr vert="horz" lIns="91416" tIns="45708" rIns="91416" bIns="45708" rtlCol="0" anchor="b"/>
          <a:lstStyle>
            <a:lvl1pPr algn="r">
              <a:defRPr sz="1000"/>
            </a:lvl1pPr>
          </a:lstStyle>
          <a:p>
            <a:pPr marL="0" marR="0" lvl="0" indent="0" algn="r" defTabSz="914126" rtl="0" eaLnBrk="1" fontAlgn="auto" latinLnBrk="0" hangingPunct="1">
              <a:lnSpc>
                <a:spcPct val="100000"/>
              </a:lnSpc>
              <a:spcBef>
                <a:spcPts val="0"/>
              </a:spcBef>
              <a:spcAft>
                <a:spcPts val="0"/>
              </a:spcAft>
              <a:buClrTx/>
              <a:buSzTx/>
              <a:buFontTx/>
              <a:buNone/>
              <a:tabLst/>
              <a:defRPr/>
            </a:pPr>
            <a:fld id="{2BF067CD-8E6B-4360-9AA8-C5DF2A48A6D1}" type="slidenum">
              <a:rPr kumimoji="0" lang="en-US" sz="1000" b="0" i="0" u="none" strike="noStrike" kern="1200" cap="none" spc="0" normalizeH="0" baseline="0" noProof="0">
                <a:ln>
                  <a:noFill/>
                </a:ln>
                <a:solidFill>
                  <a:srgbClr val="234465"/>
                </a:solidFill>
                <a:effectLst/>
                <a:uLnTx/>
                <a:uFillTx/>
                <a:latin typeface="Calibri"/>
                <a:ea typeface="+mn-ea"/>
                <a:cs typeface="Arial"/>
                <a:sym typeface="Arial"/>
              </a:rPr>
              <a:pPr marL="0" marR="0" lvl="0" indent="0" algn="r" defTabSz="914126" rtl="0" eaLnBrk="1" fontAlgn="auto" latinLnBrk="0" hangingPunct="1">
                <a:lnSpc>
                  <a:spcPct val="100000"/>
                </a:lnSpc>
                <a:spcBef>
                  <a:spcPts val="0"/>
                </a:spcBef>
                <a:spcAft>
                  <a:spcPts val="0"/>
                </a:spcAft>
                <a:buClrTx/>
                <a:buSzTx/>
                <a:buFontTx/>
                <a:buNone/>
                <a:tabLst/>
                <a:defRPr/>
              </a:pPr>
              <a:t>45</a:t>
            </a:fld>
            <a:endParaRPr kumimoji="0" lang="en-US" sz="1000" b="0" i="0" u="none" strike="noStrike" kern="1200" cap="none" spc="0" normalizeH="0" baseline="0" noProof="0" dirty="0">
              <a:ln>
                <a:noFill/>
              </a:ln>
              <a:solidFill>
                <a:srgbClr val="234465"/>
              </a:solidFill>
              <a:effectLst/>
              <a:uLnTx/>
              <a:uFillTx/>
              <a:latin typeface="Calibri"/>
              <a:ea typeface="+mn-ea"/>
              <a:cs typeface="Arial"/>
              <a:sym typeface="Arial"/>
            </a:endParaRPr>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1940" y="1269565"/>
            <a:ext cx="11815018" cy="5454469"/>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4073" y="4445192"/>
            <a:ext cx="1930474" cy="2043013"/>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Tree>
    <p:extLst>
      <p:ext uri="{BB962C8B-B14F-4D97-AF65-F5344CB8AC3E}">
        <p14:creationId xmlns:p14="http://schemas.microsoft.com/office/powerpoint/2010/main" val="20720823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34114123-C942-490F-A6BB-FD3CFFFE4B50}"/>
              </a:ext>
            </a:extLst>
          </p:cNvPr>
          <p:cNvSpPr>
            <a:spLocks noGrp="1"/>
          </p:cNvSpPr>
          <p:nvPr>
            <p:ph type="sldNum" sz="quarter" idx="4"/>
          </p:nvPr>
        </p:nvSpPr>
        <p:spPr/>
        <p:txBody>
          <a:bodyPr/>
          <a:lstStyle>
            <a:lvl1pPr algn="r">
              <a:defRPr sz="1000"/>
            </a:lvl1pPr>
          </a:lstStyle>
          <a:p>
            <a:pPr marL="0" marR="0" lvl="0" indent="0" algn="r" defTabSz="914126" rtl="0" eaLnBrk="1" fontAlgn="auto" latinLnBrk="0" hangingPunct="1">
              <a:lnSpc>
                <a:spcPct val="100000"/>
              </a:lnSpc>
              <a:spcBef>
                <a:spcPts val="0"/>
              </a:spcBef>
              <a:spcAft>
                <a:spcPts val="0"/>
              </a:spcAft>
              <a:buClrTx/>
              <a:buSzTx/>
              <a:buFontTx/>
              <a:buNone/>
              <a:tabLst/>
              <a:defRPr/>
            </a:pPr>
            <a:fld id="{2BF067CD-8E6B-4360-9AA8-C5DF2A48A6D1}" type="slidenum">
              <a:rPr kumimoji="0" lang="en-US" sz="1000" b="0" i="0" u="none" strike="noStrike" kern="1200" cap="none" spc="0" normalizeH="0" baseline="0" noProof="0">
                <a:ln>
                  <a:noFill/>
                </a:ln>
                <a:solidFill>
                  <a:srgbClr val="234465"/>
                </a:solidFill>
                <a:effectLst/>
                <a:uLnTx/>
                <a:uFillTx/>
                <a:latin typeface="Calibri"/>
                <a:ea typeface="+mn-ea"/>
                <a:cs typeface="Arial"/>
                <a:sym typeface="Arial"/>
              </a:rPr>
              <a:pPr marL="0" marR="0" lvl="0" indent="0" algn="r" defTabSz="914126" rtl="0" eaLnBrk="1" fontAlgn="auto" latinLnBrk="0" hangingPunct="1">
                <a:lnSpc>
                  <a:spcPct val="100000"/>
                </a:lnSpc>
                <a:spcBef>
                  <a:spcPts val="0"/>
                </a:spcBef>
                <a:spcAft>
                  <a:spcPts val="0"/>
                </a:spcAft>
                <a:buClrTx/>
                <a:buSzTx/>
                <a:buFontTx/>
                <a:buNone/>
                <a:tabLst/>
                <a:defRPr/>
              </a:pPr>
              <a:t>46</a:t>
            </a:fld>
            <a:endParaRPr kumimoji="0" lang="en-US" sz="1000" b="0" i="0" u="none" strike="noStrike" kern="1200" cap="none" spc="0" normalizeH="0" baseline="0" noProof="0" dirty="0">
              <a:ln>
                <a:noFill/>
              </a:ln>
              <a:solidFill>
                <a:srgbClr val="234465"/>
              </a:solidFill>
              <a:effectLst/>
              <a:uLnTx/>
              <a:uFillTx/>
              <a:latin typeface="Calibri"/>
              <a:ea typeface="+mn-ea"/>
              <a:cs typeface="Arial"/>
              <a:sym typeface="Arial"/>
            </a:endParaRPr>
          </a:p>
        </p:txBody>
      </p:sp>
      <p:sp>
        <p:nvSpPr>
          <p:cNvPr id="4" name="Slide Body"/>
          <p:cNvSpPr>
            <a:spLocks noGrp="1"/>
          </p:cNvSpPr>
          <p:nvPr>
            <p:ph idx="4294967295"/>
          </p:nvPr>
        </p:nvSpPr>
        <p:spPr>
          <a:xfrm>
            <a:off x="191942" y="1179586"/>
            <a:ext cx="8693332" cy="5488570"/>
          </a:xfrm>
        </p:spPr>
        <p:txBody>
          <a:bodyPr>
            <a:normAutofit/>
          </a:bodyPr>
          <a:lstStyle/>
          <a:p>
            <a:pPr>
              <a:lnSpc>
                <a:spcPct val="100000"/>
              </a:lnSpc>
            </a:pPr>
            <a:r>
              <a:rPr lang="en-US" sz="3199" dirty="0"/>
              <a:t>Software University – High-Quality Education, Profession and Job for Software Developers</a:t>
            </a:r>
          </a:p>
          <a:p>
            <a:pPr lvl="1"/>
            <a:r>
              <a:rPr lang="en-US" sz="2999" noProof="1">
                <a:hlinkClick r:id="rId3"/>
              </a:rPr>
              <a:t>softuni.bg</a:t>
            </a:r>
            <a:r>
              <a:rPr lang="en-US" sz="2999" noProof="1"/>
              <a:t>, </a:t>
            </a:r>
            <a:r>
              <a:rPr lang="en-US" sz="2999" noProof="1">
                <a:hlinkClick r:id="rId4"/>
              </a:rPr>
              <a:t>softuni.org</a:t>
            </a:r>
            <a:r>
              <a:rPr lang="en-US" sz="2999" noProof="1"/>
              <a:t> </a:t>
            </a:r>
          </a:p>
          <a:p>
            <a:pPr>
              <a:lnSpc>
                <a:spcPct val="100000"/>
              </a:lnSpc>
            </a:pPr>
            <a:r>
              <a:rPr lang="en-US" sz="3199" dirty="0"/>
              <a:t>Software University Foundation</a:t>
            </a:r>
            <a:endParaRPr lang="bg-BG" sz="3199" dirty="0"/>
          </a:p>
          <a:p>
            <a:pPr lvl="1"/>
            <a:r>
              <a:rPr lang="en-US" sz="2999" noProof="1">
                <a:hlinkClick r:id="rId5"/>
              </a:rPr>
              <a:t>softuni.foundation</a:t>
            </a:r>
            <a:endParaRPr lang="en-US" sz="2999" noProof="1"/>
          </a:p>
          <a:p>
            <a:pPr>
              <a:lnSpc>
                <a:spcPct val="100000"/>
              </a:lnSpc>
            </a:pPr>
            <a:r>
              <a:rPr lang="en-US" sz="3199" dirty="0"/>
              <a:t>Software University @ Facebook</a:t>
            </a:r>
          </a:p>
          <a:p>
            <a:pPr lvl="1"/>
            <a:r>
              <a:rPr lang="en-US" sz="2999" noProof="1">
                <a:hlinkClick r:id="rId6"/>
              </a:rPr>
              <a:t>facebook.com/SoftwareUniversity</a:t>
            </a:r>
            <a:endParaRPr lang="en-US" sz="2999" noProof="1"/>
          </a:p>
          <a:p>
            <a:pPr>
              <a:lnSpc>
                <a:spcPct val="100000"/>
              </a:lnSpc>
            </a:pPr>
            <a:r>
              <a:rPr lang="en-US" sz="3199" dirty="0"/>
              <a:t>Software University Forums</a:t>
            </a:r>
          </a:p>
          <a:p>
            <a:pPr lvl="1"/>
            <a:r>
              <a:rPr lang="en-US" sz="2999" dirty="0">
                <a:hlinkClick r:id="rId7"/>
              </a:rPr>
              <a:t>forum.softuni.bg</a:t>
            </a:r>
            <a:endParaRPr lang="en-US" sz="2999"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10047567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BBA88C-C72C-46FC-B1CD-F9B946D90BB3}"/>
              </a:ext>
            </a:extLst>
          </p:cNvPr>
          <p:cNvSpPr>
            <a:spLocks noGrp="1"/>
          </p:cNvSpPr>
          <p:nvPr>
            <p:ph type="body" sz="quarter" idx="10"/>
          </p:nvPr>
        </p:nvSpPr>
        <p:spPr/>
        <p:txBody>
          <a:bodyPr/>
          <a:lstStyle/>
          <a:p>
            <a:r>
              <a:rPr lang="en-US" dirty="0"/>
              <a:t>Containerization in General</a:t>
            </a:r>
          </a:p>
          <a:p>
            <a:r>
              <a:rPr lang="en-US" dirty="0"/>
              <a:t>Containers in Windows</a:t>
            </a:r>
          </a:p>
          <a:p>
            <a:r>
              <a:rPr lang="en-US" dirty="0"/>
              <a:t>Working with Containers</a:t>
            </a:r>
          </a:p>
          <a:p>
            <a:r>
              <a:rPr lang="en-US" dirty="0"/>
              <a:t>Image Creation</a:t>
            </a:r>
          </a:p>
        </p:txBody>
      </p:sp>
      <p:sp>
        <p:nvSpPr>
          <p:cNvPr id="4" name="Title 3">
            <a:extLst>
              <a:ext uri="{FF2B5EF4-FFF2-40B4-BE49-F238E27FC236}">
                <a16:creationId xmlns:a16="http://schemas.microsoft.com/office/drawing/2014/main" id="{0141AF62-65D2-47C8-ACCC-4D20F874D323}"/>
              </a:ext>
            </a:extLst>
          </p:cNvPr>
          <p:cNvSpPr>
            <a:spLocks noGrp="1"/>
          </p:cNvSpPr>
          <p:nvPr>
            <p:ph type="title"/>
          </p:nvPr>
        </p:nvSpPr>
        <p:spPr/>
        <p:txBody>
          <a:bodyPr/>
          <a:lstStyle/>
          <a:p>
            <a:r>
              <a:rPr lang="en-US" dirty="0"/>
              <a:t>What We Covered</a:t>
            </a:r>
          </a:p>
        </p:txBody>
      </p:sp>
      <p:sp>
        <p:nvSpPr>
          <p:cNvPr id="2" name="Slide Number Placeholder 1">
            <a:extLst>
              <a:ext uri="{FF2B5EF4-FFF2-40B4-BE49-F238E27FC236}">
                <a16:creationId xmlns:a16="http://schemas.microsoft.com/office/drawing/2014/main" id="{0EC3D611-83A9-4DFF-BD0D-AE6061924E88}"/>
              </a:ext>
            </a:extLst>
          </p:cNvPr>
          <p:cNvSpPr>
            <a:spLocks noGrp="1"/>
          </p:cNvSpPr>
          <p:nvPr>
            <p:ph type="sldNum" sz="quarter" idx="13"/>
          </p:nvPr>
        </p:nvSpPr>
        <p:spPr/>
        <p:txBody>
          <a:bodyPr/>
          <a:lstStyle/>
          <a:p>
            <a:fld id="{C014DD1E-5D91-48A3-AD6D-45FBA980D106}" type="slidenum">
              <a:rPr lang="en-US" smtClean="0"/>
              <a:pPr/>
              <a:t>5</a:t>
            </a:fld>
            <a:endParaRPr lang="en-US" dirty="0"/>
          </a:p>
        </p:txBody>
      </p:sp>
    </p:spTree>
    <p:extLst>
      <p:ext uri="{BB962C8B-B14F-4D97-AF65-F5344CB8AC3E}">
        <p14:creationId xmlns:p14="http://schemas.microsoft.com/office/powerpoint/2010/main" val="42245656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B5BB41-09D4-4E9F-8C80-EE8709171CB3}"/>
              </a:ext>
            </a:extLst>
          </p:cNvPr>
          <p:cNvSpPr>
            <a:spLocks noGrp="1"/>
          </p:cNvSpPr>
          <p:nvPr>
            <p:ph type="body" sz="quarter" idx="10"/>
          </p:nvPr>
        </p:nvSpPr>
        <p:spPr/>
        <p:txBody>
          <a:bodyPr/>
          <a:lstStyle/>
          <a:p>
            <a:r>
              <a:rPr lang="en-US" dirty="0"/>
              <a:t>This Module (M4)</a:t>
            </a:r>
            <a:endParaRPr lang="bg-BG" dirty="0"/>
          </a:p>
        </p:txBody>
      </p:sp>
      <p:sp>
        <p:nvSpPr>
          <p:cNvPr id="5" name="Text Placeholder 4">
            <a:extLst>
              <a:ext uri="{FF2B5EF4-FFF2-40B4-BE49-F238E27FC236}">
                <a16:creationId xmlns:a16="http://schemas.microsoft.com/office/drawing/2014/main" id="{11A1BDA3-1568-4FA9-867E-D3CB207F2824}"/>
              </a:ext>
            </a:extLst>
          </p:cNvPr>
          <p:cNvSpPr>
            <a:spLocks noGrp="1"/>
          </p:cNvSpPr>
          <p:nvPr>
            <p:ph type="body" sz="quarter" idx="11"/>
          </p:nvPr>
        </p:nvSpPr>
        <p:spPr/>
        <p:txBody>
          <a:bodyPr/>
          <a:lstStyle/>
          <a:p>
            <a:r>
              <a:rPr lang="en-US" dirty="0"/>
              <a:t>Topics</a:t>
            </a:r>
            <a:endParaRPr lang="bg-BG" dirty="0"/>
          </a:p>
        </p:txBody>
      </p:sp>
    </p:spTree>
    <p:extLst>
      <p:ext uri="{BB962C8B-B14F-4D97-AF65-F5344CB8AC3E}">
        <p14:creationId xmlns:p14="http://schemas.microsoft.com/office/powerpoint/2010/main" val="18622183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type="body" sz="quarter" idx="13"/>
          </p:nvPr>
        </p:nvSpPr>
        <p:spPr/>
        <p:txBody>
          <a:bodyPr>
            <a:normAutofit/>
          </a:bodyPr>
          <a:lstStyle/>
          <a:p>
            <a:pPr marL="446088" indent="-446088">
              <a:lnSpc>
                <a:spcPts val="4000"/>
              </a:lnSpc>
              <a:buFontTx/>
              <a:buAutoNum type="arabicPeriod"/>
            </a:pPr>
            <a:r>
              <a:rPr lang="en-US" dirty="0"/>
              <a:t>Network Load Balancing</a:t>
            </a:r>
          </a:p>
          <a:p>
            <a:pPr marL="446088" indent="-446088">
              <a:lnSpc>
                <a:spcPts val="4000"/>
              </a:lnSpc>
              <a:buFontTx/>
              <a:buAutoNum type="arabicPeriod"/>
            </a:pPr>
            <a:r>
              <a:rPr lang="en-US" dirty="0"/>
              <a:t>Windows Failover Cluster</a:t>
            </a:r>
          </a:p>
          <a:p>
            <a:pPr marL="446088" indent="-446088">
              <a:lnSpc>
                <a:spcPts val="4000"/>
              </a:lnSpc>
              <a:buFontTx/>
              <a:buAutoNum type="arabicPeriod"/>
            </a:pPr>
            <a:r>
              <a:rPr lang="en-US" dirty="0"/>
              <a:t>Failover Clustering Roles</a:t>
            </a:r>
          </a:p>
        </p:txBody>
      </p:sp>
      <p:sp>
        <p:nvSpPr>
          <p:cNvPr id="2" name="Slide Number Placeholder 1"/>
          <p:cNvSpPr>
            <a:spLocks noGrp="1"/>
          </p:cNvSpPr>
          <p:nvPr>
            <p:ph type="sldNum" sz="quarter" idx="16"/>
          </p:nvPr>
        </p:nvSpPr>
        <p:spPr/>
        <p:txBody>
          <a:bodyPr/>
          <a:lstStyle/>
          <a:p>
            <a:fld id="{C014DD1E-5D91-48A3-AD6D-45FBA980D106}" type="slidenum">
              <a:rPr lang="en-US" smtClean="0"/>
              <a:pPr/>
              <a:t>7</a:t>
            </a:fld>
            <a:endParaRPr lang="en-US" dirty="0"/>
          </a:p>
        </p:txBody>
      </p:sp>
    </p:spTree>
    <p:extLst>
      <p:ext uri="{BB962C8B-B14F-4D97-AF65-F5344CB8AC3E}">
        <p14:creationId xmlns:p14="http://schemas.microsoft.com/office/powerpoint/2010/main" val="8869588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33" name="Rectangle 32">
            <a:extLst>
              <a:ext uri="{FF2B5EF4-FFF2-40B4-BE49-F238E27FC236}">
                <a16:creationId xmlns:a16="http://schemas.microsoft.com/office/drawing/2014/main" id="{ED21BD2C-29A4-477A-B9DA-5BBDC8B2C5C4}"/>
              </a:ext>
            </a:extLst>
          </p:cNvPr>
          <p:cNvSpPr/>
          <p:nvPr/>
        </p:nvSpPr>
        <p:spPr bwMode="auto">
          <a:xfrm>
            <a:off x="2730994" y="1691260"/>
            <a:ext cx="7108721" cy="3788070"/>
          </a:xfrm>
          <a:prstGeom prst="rect">
            <a:avLst/>
          </a:prstGeom>
          <a:noFill/>
          <a:ln w="28575">
            <a:solidFill>
              <a:schemeClr val="tx1">
                <a:lumMod val="75000"/>
                <a:alpha val="80000"/>
              </a:schemeClr>
            </a:solidFill>
            <a:prstDash val="dash"/>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48" name="Shape 148"/>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dirty="0"/>
              <a:t>Lab Infrastructure (1)</a:t>
            </a:r>
            <a:endParaRPr dirty="0"/>
          </a:p>
        </p:txBody>
      </p:sp>
      <p:sp>
        <p:nvSpPr>
          <p:cNvPr id="146" name="Shape 146"/>
          <p:cNvSpPr txBox="1">
            <a:spLocks noGrp="1"/>
          </p:cNvSpPr>
          <p:nvPr>
            <p:ph type="sldNum" sz="quarter" idx="13"/>
          </p:nvPr>
        </p:nvSpPr>
        <p:spPr>
          <a:prstGeom prst="rect">
            <a:avLst/>
          </a:prstGeom>
          <a:noFill/>
          <a:ln>
            <a:noFill/>
          </a:ln>
        </p:spPr>
        <p:txBody>
          <a:bodyPr spcFirstLastPara="1" vert="horz" wrap="square" lIns="36000" tIns="36000" rIns="36000" bIns="36000" rtlCol="0" anchor="ctr" anchorCtr="0">
            <a:noAutofit/>
          </a:bodyPr>
          <a:lstStyle/>
          <a:p>
            <a:fld id="{00000000-1234-1234-1234-123412341234}" type="slidenum">
              <a:rPr lang="en-US">
                <a:solidFill>
                  <a:schemeClr val="lt1"/>
                </a:solidFill>
                <a:latin typeface="Calibri"/>
                <a:ea typeface="Calibri"/>
                <a:cs typeface="Calibri"/>
                <a:sym typeface="Calibri"/>
              </a:rPr>
              <a:pPr/>
              <a:t>8</a:t>
            </a:fld>
            <a:endParaRPr>
              <a:solidFill>
                <a:schemeClr val="lt1"/>
              </a:solidFill>
              <a:latin typeface="Calibri"/>
              <a:ea typeface="Calibri"/>
              <a:cs typeface="Calibri"/>
              <a:sym typeface="Calibri"/>
            </a:endParaRPr>
          </a:p>
        </p:txBody>
      </p:sp>
      <p:sp>
        <p:nvSpPr>
          <p:cNvPr id="10" name="Rectangle 9">
            <a:extLst>
              <a:ext uri="{FF2B5EF4-FFF2-40B4-BE49-F238E27FC236}">
                <a16:creationId xmlns:a16="http://schemas.microsoft.com/office/drawing/2014/main" id="{7CF601C2-C1A7-4FE4-B94C-53B054C62002}"/>
              </a:ext>
            </a:extLst>
          </p:cNvPr>
          <p:cNvSpPr/>
          <p:nvPr/>
        </p:nvSpPr>
        <p:spPr>
          <a:xfrm>
            <a:off x="3048000" y="5791200"/>
            <a:ext cx="6496730" cy="48146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Windows</a:t>
            </a: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 / Linux / macOS</a:t>
            </a:r>
          </a:p>
        </p:txBody>
      </p:sp>
      <p:sp>
        <p:nvSpPr>
          <p:cNvPr id="11" name="Rectangle 10">
            <a:extLst>
              <a:ext uri="{FF2B5EF4-FFF2-40B4-BE49-F238E27FC236}">
                <a16:creationId xmlns:a16="http://schemas.microsoft.com/office/drawing/2014/main" id="{9B3482EE-1C18-4C32-8E49-22D94C8206CA}"/>
              </a:ext>
            </a:extLst>
          </p:cNvPr>
          <p:cNvSpPr/>
          <p:nvPr/>
        </p:nvSpPr>
        <p:spPr>
          <a:xfrm>
            <a:off x="3047999" y="5204248"/>
            <a:ext cx="6496731" cy="48146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a:solidFill>
                  <a:prstClr val="white"/>
                </a:solidFill>
                <a:latin typeface="Calibri" panose="020F0502020204030204"/>
              </a:rPr>
              <a:t>Hyper-V </a:t>
            </a:r>
            <a:r>
              <a:rPr lang="en-US" kern="0" dirty="0">
                <a:solidFill>
                  <a:prstClr val="white"/>
                </a:solidFill>
                <a:latin typeface="Calibri" panose="020F0502020204030204"/>
              </a:rPr>
              <a:t>/ VirtualBox / VMware </a:t>
            </a: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48565126-BEE1-4EA1-B163-AF5E1FF2CD06}"/>
              </a:ext>
            </a:extLst>
          </p:cNvPr>
          <p:cNvCxnSpPr>
            <a:cxnSpLocks/>
          </p:cNvCxnSpPr>
          <p:nvPr/>
        </p:nvCxnSpPr>
        <p:spPr>
          <a:xfrm>
            <a:off x="3313474" y="4862005"/>
            <a:ext cx="5867477" cy="0"/>
          </a:xfrm>
          <a:prstGeom prst="line">
            <a:avLst/>
          </a:prstGeom>
          <a:noFill/>
          <a:ln w="38100" cap="flat" cmpd="sng" algn="ctr">
            <a:solidFill>
              <a:srgbClr val="4472C4"/>
            </a:solidFill>
            <a:prstDash val="solid"/>
            <a:miter lim="800000"/>
          </a:ln>
          <a:effectLst/>
        </p:spPr>
      </p:cxnSp>
      <p:sp>
        <p:nvSpPr>
          <p:cNvPr id="13" name="TextBox 12">
            <a:extLst>
              <a:ext uri="{FF2B5EF4-FFF2-40B4-BE49-F238E27FC236}">
                <a16:creationId xmlns:a16="http://schemas.microsoft.com/office/drawing/2014/main" id="{D25AE724-94EC-4FE5-A6D3-1EB4F342A7FF}"/>
              </a:ext>
            </a:extLst>
          </p:cNvPr>
          <p:cNvSpPr txBox="1"/>
          <p:nvPr/>
        </p:nvSpPr>
        <p:spPr>
          <a:xfrm>
            <a:off x="7242842" y="4858696"/>
            <a:ext cx="2073003"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rPr>
              <a:t>NAT</a:t>
            </a:r>
            <a:r>
              <a:rPr kumimoji="0" lang="en-US" sz="1600" i="0" u="none" strike="noStrike" kern="0" cap="none" spc="0" normalizeH="0" baseline="0" noProof="0" dirty="0">
                <a:ln>
                  <a:noFill/>
                </a:ln>
                <a:solidFill>
                  <a:prstClr val="black"/>
                </a:solidFill>
                <a:effectLst/>
                <a:uLnTx/>
                <a:uFillTx/>
              </a:rPr>
              <a:t>: 192.168.99.0/24</a:t>
            </a:r>
          </a:p>
        </p:txBody>
      </p:sp>
      <p:sp>
        <p:nvSpPr>
          <p:cNvPr id="14" name="Rectangle 13">
            <a:extLst>
              <a:ext uri="{FF2B5EF4-FFF2-40B4-BE49-F238E27FC236}">
                <a16:creationId xmlns:a16="http://schemas.microsoft.com/office/drawing/2014/main" id="{E34F5FEB-44D5-4E62-A527-D8430B3D7DA4}"/>
              </a:ext>
            </a:extLst>
          </p:cNvPr>
          <p:cNvSpPr/>
          <p:nvPr/>
        </p:nvSpPr>
        <p:spPr>
          <a:xfrm>
            <a:off x="3313474" y="2824299"/>
            <a:ext cx="1203653" cy="145091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VM-DC</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600" b="1" kern="0" dirty="0">
              <a:solidFill>
                <a:prstClr val="white"/>
              </a:solidFill>
              <a:latin typeface="Calibri" panose="020F0502020204030204"/>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white"/>
                </a:solidFill>
                <a:effectLst/>
                <a:uLnTx/>
                <a:uFillTx/>
                <a:latin typeface="Calibri" panose="020F0502020204030204"/>
                <a:ea typeface="+mn-ea"/>
                <a:cs typeface="+mn-cs"/>
              </a:rPr>
              <a:t>(DC)</a:t>
            </a:r>
          </a:p>
        </p:txBody>
      </p:sp>
      <p:cxnSp>
        <p:nvCxnSpPr>
          <p:cNvPr id="15" name="Straight Connector 14">
            <a:extLst>
              <a:ext uri="{FF2B5EF4-FFF2-40B4-BE49-F238E27FC236}">
                <a16:creationId xmlns:a16="http://schemas.microsoft.com/office/drawing/2014/main" id="{1AB07A77-0194-4FA4-9ECE-1ADEE6C7001A}"/>
              </a:ext>
            </a:extLst>
          </p:cNvPr>
          <p:cNvCxnSpPr>
            <a:cxnSpLocks/>
          </p:cNvCxnSpPr>
          <p:nvPr/>
        </p:nvCxnSpPr>
        <p:spPr>
          <a:xfrm flipV="1">
            <a:off x="3912657" y="4275209"/>
            <a:ext cx="0" cy="588143"/>
          </a:xfrm>
          <a:prstGeom prst="line">
            <a:avLst/>
          </a:prstGeom>
          <a:noFill/>
          <a:ln w="28575" cap="flat" cmpd="sng" algn="ctr">
            <a:solidFill>
              <a:srgbClr val="4472C4"/>
            </a:solidFill>
            <a:prstDash val="solid"/>
            <a:miter lim="800000"/>
          </a:ln>
          <a:effectLst/>
        </p:spPr>
      </p:cxnSp>
      <p:sp>
        <p:nvSpPr>
          <p:cNvPr id="23" name="Rectangle 22">
            <a:extLst>
              <a:ext uri="{FF2B5EF4-FFF2-40B4-BE49-F238E27FC236}">
                <a16:creationId xmlns:a16="http://schemas.microsoft.com/office/drawing/2014/main" id="{7E8A8596-1CF2-40A3-A820-287FEB7CB6A7}"/>
              </a:ext>
            </a:extLst>
          </p:cNvPr>
          <p:cNvSpPr/>
          <p:nvPr/>
        </p:nvSpPr>
        <p:spPr>
          <a:xfrm>
            <a:off x="5557498" y="2824299"/>
            <a:ext cx="1203653" cy="145091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VM-S1</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600" b="1" kern="0" dirty="0">
              <a:solidFill>
                <a:prstClr val="white"/>
              </a:solidFill>
              <a:latin typeface="Calibri" panose="020F0502020204030204"/>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white"/>
                </a:solidFill>
                <a:effectLst/>
                <a:uLnTx/>
                <a:uFillTx/>
                <a:latin typeface="Calibri" panose="020F0502020204030204"/>
                <a:ea typeface="+mn-ea"/>
                <a:cs typeface="+mn-cs"/>
              </a:rPr>
              <a:t>(SERVER1)</a:t>
            </a:r>
          </a:p>
        </p:txBody>
      </p:sp>
      <p:cxnSp>
        <p:nvCxnSpPr>
          <p:cNvPr id="24" name="Straight Connector 23">
            <a:extLst>
              <a:ext uri="{FF2B5EF4-FFF2-40B4-BE49-F238E27FC236}">
                <a16:creationId xmlns:a16="http://schemas.microsoft.com/office/drawing/2014/main" id="{8EFDF494-5873-4D4D-AD52-54A8757E8FFE}"/>
              </a:ext>
            </a:extLst>
          </p:cNvPr>
          <p:cNvCxnSpPr>
            <a:cxnSpLocks/>
          </p:cNvCxnSpPr>
          <p:nvPr/>
        </p:nvCxnSpPr>
        <p:spPr>
          <a:xfrm flipV="1">
            <a:off x="6161106" y="4274551"/>
            <a:ext cx="0" cy="588143"/>
          </a:xfrm>
          <a:prstGeom prst="line">
            <a:avLst/>
          </a:prstGeom>
          <a:noFill/>
          <a:ln w="28575" cap="flat" cmpd="sng" algn="ctr">
            <a:solidFill>
              <a:srgbClr val="4472C4"/>
            </a:solidFill>
            <a:prstDash val="solid"/>
            <a:miter lim="800000"/>
          </a:ln>
          <a:effectLst/>
        </p:spPr>
      </p:cxnSp>
      <p:sp>
        <p:nvSpPr>
          <p:cNvPr id="34" name="Rectangle 33">
            <a:extLst>
              <a:ext uri="{FF2B5EF4-FFF2-40B4-BE49-F238E27FC236}">
                <a16:creationId xmlns:a16="http://schemas.microsoft.com/office/drawing/2014/main" id="{5C9E27D6-4B4A-4207-A349-D778C62CB6A3}"/>
              </a:ext>
            </a:extLst>
          </p:cNvPr>
          <p:cNvSpPr/>
          <p:nvPr/>
        </p:nvSpPr>
        <p:spPr>
          <a:xfrm>
            <a:off x="2192716" y="4606316"/>
            <a:ext cx="1115472" cy="48146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b="1" kern="0" dirty="0">
                <a:solidFill>
                  <a:prstClr val="white"/>
                </a:solidFill>
                <a:latin typeface="Calibri" panose="020F0502020204030204"/>
              </a:rPr>
              <a:t>vSwitch</a:t>
            </a:r>
            <a:endPar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A139881B-75E9-4BF1-879F-9AF5BE8DFA5F}"/>
              </a:ext>
            </a:extLst>
          </p:cNvPr>
          <p:cNvSpPr/>
          <p:nvPr/>
        </p:nvSpPr>
        <p:spPr>
          <a:xfrm>
            <a:off x="7795596" y="2822953"/>
            <a:ext cx="1203653" cy="145091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VM-S2</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600" b="1" kern="0" dirty="0">
              <a:solidFill>
                <a:prstClr val="white"/>
              </a:solidFill>
              <a:latin typeface="Calibri" panose="020F0502020204030204"/>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white"/>
                </a:solidFill>
                <a:effectLst/>
                <a:uLnTx/>
                <a:uFillTx/>
                <a:latin typeface="Calibri" panose="020F0502020204030204"/>
                <a:ea typeface="+mn-ea"/>
                <a:cs typeface="+mn-cs"/>
              </a:rPr>
              <a:t>(SERVER2)</a:t>
            </a:r>
          </a:p>
        </p:txBody>
      </p:sp>
      <p:cxnSp>
        <p:nvCxnSpPr>
          <p:cNvPr id="21" name="Straight Connector 20">
            <a:extLst>
              <a:ext uri="{FF2B5EF4-FFF2-40B4-BE49-F238E27FC236}">
                <a16:creationId xmlns:a16="http://schemas.microsoft.com/office/drawing/2014/main" id="{9AD9CF17-4E9D-4EA7-88DD-6717910F6DB1}"/>
              </a:ext>
            </a:extLst>
          </p:cNvPr>
          <p:cNvCxnSpPr>
            <a:cxnSpLocks/>
          </p:cNvCxnSpPr>
          <p:nvPr/>
        </p:nvCxnSpPr>
        <p:spPr>
          <a:xfrm flipV="1">
            <a:off x="8398125" y="4270553"/>
            <a:ext cx="0" cy="588143"/>
          </a:xfrm>
          <a:prstGeom prst="line">
            <a:avLst/>
          </a:prstGeom>
          <a:noFill/>
          <a:ln w="28575" cap="flat" cmpd="sng" algn="ctr">
            <a:solidFill>
              <a:srgbClr val="4472C4"/>
            </a:solidFill>
            <a:prstDash val="solid"/>
            <a:miter lim="800000"/>
          </a:ln>
          <a:effectLst/>
        </p:spPr>
      </p:cxnSp>
      <p:sp>
        <p:nvSpPr>
          <p:cNvPr id="3" name="TextBox 2">
            <a:extLst>
              <a:ext uri="{FF2B5EF4-FFF2-40B4-BE49-F238E27FC236}">
                <a16:creationId xmlns:a16="http://schemas.microsoft.com/office/drawing/2014/main" id="{86CA9E22-F8BE-4C47-87AF-070E6BF5A2A6}"/>
              </a:ext>
            </a:extLst>
          </p:cNvPr>
          <p:cNvSpPr txBox="1"/>
          <p:nvPr/>
        </p:nvSpPr>
        <p:spPr>
          <a:xfrm>
            <a:off x="3922084" y="4295634"/>
            <a:ext cx="340158"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black"/>
                </a:solidFill>
                <a:effectLst/>
                <a:uLnTx/>
                <a:uFillTx/>
              </a:rPr>
              <a:t>.2</a:t>
            </a:r>
          </a:p>
        </p:txBody>
      </p:sp>
      <p:sp>
        <p:nvSpPr>
          <p:cNvPr id="5" name="TextBox 4">
            <a:extLst>
              <a:ext uri="{FF2B5EF4-FFF2-40B4-BE49-F238E27FC236}">
                <a16:creationId xmlns:a16="http://schemas.microsoft.com/office/drawing/2014/main" id="{350A6441-31D7-4AD8-A569-3E126F2ADBD7}"/>
              </a:ext>
            </a:extLst>
          </p:cNvPr>
          <p:cNvSpPr txBox="1"/>
          <p:nvPr/>
        </p:nvSpPr>
        <p:spPr>
          <a:xfrm>
            <a:off x="6152846" y="4298904"/>
            <a:ext cx="44435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black"/>
                </a:solidFill>
                <a:effectLst/>
                <a:uLnTx/>
                <a:uFillTx/>
              </a:rPr>
              <a:t>.11</a:t>
            </a:r>
          </a:p>
        </p:txBody>
      </p:sp>
      <p:sp>
        <p:nvSpPr>
          <p:cNvPr id="6" name="TextBox 5">
            <a:extLst>
              <a:ext uri="{FF2B5EF4-FFF2-40B4-BE49-F238E27FC236}">
                <a16:creationId xmlns:a16="http://schemas.microsoft.com/office/drawing/2014/main" id="{B12992E5-261D-4D3D-8549-539DB94279C8}"/>
              </a:ext>
            </a:extLst>
          </p:cNvPr>
          <p:cNvSpPr txBox="1"/>
          <p:nvPr/>
        </p:nvSpPr>
        <p:spPr>
          <a:xfrm>
            <a:off x="8383081" y="4288169"/>
            <a:ext cx="44435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black"/>
                </a:solidFill>
                <a:effectLst/>
                <a:uLnTx/>
                <a:uFillTx/>
              </a:rPr>
              <a:t>.12</a:t>
            </a:r>
          </a:p>
        </p:txBody>
      </p:sp>
      <p:sp>
        <p:nvSpPr>
          <p:cNvPr id="19" name="TextBox 18">
            <a:extLst>
              <a:ext uri="{FF2B5EF4-FFF2-40B4-BE49-F238E27FC236}">
                <a16:creationId xmlns:a16="http://schemas.microsoft.com/office/drawing/2014/main" id="{16A391F7-9EAB-4B85-AEB8-37C8AE870CFB}"/>
              </a:ext>
            </a:extLst>
          </p:cNvPr>
          <p:cNvSpPr txBox="1"/>
          <p:nvPr/>
        </p:nvSpPr>
        <p:spPr>
          <a:xfrm>
            <a:off x="2750452" y="1766175"/>
            <a:ext cx="1099981"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rPr>
              <a:t>WSAA.LAB</a:t>
            </a:r>
            <a:endParaRPr kumimoji="0" lang="en-US" sz="1600" i="0" u="none" strike="noStrike" kern="0" cap="none" spc="0" normalizeH="0" baseline="0" noProof="0" dirty="0">
              <a:ln>
                <a:noFill/>
              </a:ln>
              <a:solidFill>
                <a:prstClr val="black"/>
              </a:solidFill>
              <a:effectLst/>
              <a:uLnTx/>
              <a:uFillTx/>
            </a:endParaRPr>
          </a:p>
        </p:txBody>
      </p:sp>
      <p:sp>
        <p:nvSpPr>
          <p:cNvPr id="22" name="Flowchart: Magnetic Disk 21">
            <a:extLst>
              <a:ext uri="{FF2B5EF4-FFF2-40B4-BE49-F238E27FC236}">
                <a16:creationId xmlns:a16="http://schemas.microsoft.com/office/drawing/2014/main" id="{41934E53-5971-414F-AD07-B76F71B02086}"/>
              </a:ext>
            </a:extLst>
          </p:cNvPr>
          <p:cNvSpPr/>
          <p:nvPr/>
        </p:nvSpPr>
        <p:spPr bwMode="auto">
          <a:xfrm>
            <a:off x="6923763" y="2822953"/>
            <a:ext cx="470403" cy="422678"/>
          </a:xfrm>
          <a:prstGeom prst="flowChartMagneticDisk">
            <a:avLst/>
          </a:prstGeom>
          <a:solidFill>
            <a:srgbClr val="4472C4"/>
          </a:solidFill>
          <a:ln w="12700" cap="flat" cmpd="sng" algn="ctr">
            <a:solidFill>
              <a:srgbClr val="4472C4">
                <a:shade val="50000"/>
              </a:srgbClr>
            </a:solidFill>
            <a:prstDash val="solid"/>
            <a:miter lim="800000"/>
          </a:ln>
          <a:effectLst/>
        </p:spPr>
        <p:txBody>
          <a:bodyPr rtlCol="0" anchor="ctr"/>
          <a:lstStyle/>
          <a:p>
            <a:pPr algn="ctr"/>
            <a:r>
              <a:rPr lang="en-US" sz="900" kern="0" dirty="0">
                <a:solidFill>
                  <a:prstClr val="white"/>
                </a:solidFill>
                <a:latin typeface="Calibri" panose="020F0502020204030204"/>
              </a:rPr>
              <a:t>OS</a:t>
            </a:r>
            <a:endParaRPr lang="bg-BG" sz="900" kern="0" dirty="0">
              <a:solidFill>
                <a:prstClr val="white"/>
              </a:solidFill>
              <a:latin typeface="Calibri" panose="020F0502020204030204"/>
            </a:endParaRPr>
          </a:p>
        </p:txBody>
      </p:sp>
      <p:cxnSp>
        <p:nvCxnSpPr>
          <p:cNvPr id="7" name="Straight Connector 6">
            <a:extLst>
              <a:ext uri="{FF2B5EF4-FFF2-40B4-BE49-F238E27FC236}">
                <a16:creationId xmlns:a16="http://schemas.microsoft.com/office/drawing/2014/main" id="{4D37C847-ABAB-47DB-9D69-0DA0F83D0834}"/>
              </a:ext>
            </a:extLst>
          </p:cNvPr>
          <p:cNvCxnSpPr>
            <a:stCxn id="22" idx="2"/>
          </p:cNvCxnSpPr>
          <p:nvPr/>
        </p:nvCxnSpPr>
        <p:spPr>
          <a:xfrm flipH="1">
            <a:off x="6761151" y="3034292"/>
            <a:ext cx="162612" cy="0"/>
          </a:xfrm>
          <a:prstGeom prst="line">
            <a:avLst/>
          </a:prstGeom>
          <a:noFill/>
          <a:ln w="28575" cap="flat" cmpd="sng" algn="ctr">
            <a:solidFill>
              <a:srgbClr val="4472C4"/>
            </a:solidFill>
            <a:prstDash val="solid"/>
            <a:miter lim="800000"/>
          </a:ln>
          <a:effectLst/>
        </p:spPr>
      </p:cxnSp>
      <p:sp>
        <p:nvSpPr>
          <p:cNvPr id="30" name="Flowchart: Magnetic Disk 29">
            <a:extLst>
              <a:ext uri="{FF2B5EF4-FFF2-40B4-BE49-F238E27FC236}">
                <a16:creationId xmlns:a16="http://schemas.microsoft.com/office/drawing/2014/main" id="{997AB6B4-2B9F-4F93-8858-5D00B9C1BE81}"/>
              </a:ext>
            </a:extLst>
          </p:cNvPr>
          <p:cNvSpPr/>
          <p:nvPr/>
        </p:nvSpPr>
        <p:spPr bwMode="auto">
          <a:xfrm>
            <a:off x="4678926" y="2824594"/>
            <a:ext cx="470403" cy="422678"/>
          </a:xfrm>
          <a:prstGeom prst="flowChartMagneticDisk">
            <a:avLst/>
          </a:prstGeom>
          <a:solidFill>
            <a:srgbClr val="4472C4"/>
          </a:solidFill>
          <a:ln w="12700" cap="flat" cmpd="sng" algn="ctr">
            <a:solidFill>
              <a:srgbClr val="4472C4">
                <a:shade val="50000"/>
              </a:srgbClr>
            </a:solidFill>
            <a:prstDash val="solid"/>
            <a:miter lim="800000"/>
          </a:ln>
          <a:effectLst/>
        </p:spPr>
        <p:txBody>
          <a:bodyPr rtlCol="0" anchor="ctr"/>
          <a:lstStyle/>
          <a:p>
            <a:pPr algn="ctr"/>
            <a:r>
              <a:rPr lang="en-US" sz="900" kern="0" dirty="0">
                <a:solidFill>
                  <a:prstClr val="white"/>
                </a:solidFill>
                <a:latin typeface="Calibri" panose="020F0502020204030204"/>
              </a:rPr>
              <a:t>OS</a:t>
            </a:r>
            <a:endParaRPr lang="bg-BG" sz="900" kern="0" dirty="0">
              <a:solidFill>
                <a:prstClr val="white"/>
              </a:solidFill>
              <a:latin typeface="Calibri" panose="020F0502020204030204"/>
            </a:endParaRPr>
          </a:p>
        </p:txBody>
      </p:sp>
      <p:cxnSp>
        <p:nvCxnSpPr>
          <p:cNvPr id="31" name="Straight Connector 30">
            <a:extLst>
              <a:ext uri="{FF2B5EF4-FFF2-40B4-BE49-F238E27FC236}">
                <a16:creationId xmlns:a16="http://schemas.microsoft.com/office/drawing/2014/main" id="{030B3850-5A7D-4365-BD47-D39AFBC26847}"/>
              </a:ext>
            </a:extLst>
          </p:cNvPr>
          <p:cNvCxnSpPr>
            <a:stCxn id="30" idx="2"/>
          </p:cNvCxnSpPr>
          <p:nvPr/>
        </p:nvCxnSpPr>
        <p:spPr>
          <a:xfrm flipH="1">
            <a:off x="4516314" y="3035933"/>
            <a:ext cx="162612" cy="0"/>
          </a:xfrm>
          <a:prstGeom prst="line">
            <a:avLst/>
          </a:prstGeom>
          <a:noFill/>
          <a:ln w="28575" cap="flat" cmpd="sng" algn="ctr">
            <a:solidFill>
              <a:srgbClr val="4472C4"/>
            </a:solidFill>
            <a:prstDash val="solid"/>
            <a:miter lim="800000"/>
          </a:ln>
          <a:effectLst/>
        </p:spPr>
      </p:cxnSp>
      <p:sp>
        <p:nvSpPr>
          <p:cNvPr id="32" name="Flowchart: Magnetic Disk 31">
            <a:extLst>
              <a:ext uri="{FF2B5EF4-FFF2-40B4-BE49-F238E27FC236}">
                <a16:creationId xmlns:a16="http://schemas.microsoft.com/office/drawing/2014/main" id="{C6D90A7D-857C-4A2E-8351-0BE8598890AB}"/>
              </a:ext>
            </a:extLst>
          </p:cNvPr>
          <p:cNvSpPr/>
          <p:nvPr/>
        </p:nvSpPr>
        <p:spPr bwMode="auto">
          <a:xfrm>
            <a:off x="9165477" y="2822953"/>
            <a:ext cx="470403" cy="422678"/>
          </a:xfrm>
          <a:prstGeom prst="flowChartMagneticDisk">
            <a:avLst/>
          </a:prstGeom>
          <a:solidFill>
            <a:srgbClr val="4472C4"/>
          </a:solidFill>
          <a:ln w="12700" cap="flat" cmpd="sng" algn="ctr">
            <a:solidFill>
              <a:srgbClr val="4472C4">
                <a:shade val="50000"/>
              </a:srgbClr>
            </a:solidFill>
            <a:prstDash val="solid"/>
            <a:miter lim="800000"/>
          </a:ln>
          <a:effectLst/>
        </p:spPr>
        <p:txBody>
          <a:bodyPr rtlCol="0" anchor="ctr"/>
          <a:lstStyle/>
          <a:p>
            <a:pPr algn="ctr"/>
            <a:r>
              <a:rPr lang="en-US" sz="900" kern="0" dirty="0">
                <a:solidFill>
                  <a:prstClr val="white"/>
                </a:solidFill>
                <a:latin typeface="Calibri" panose="020F0502020204030204"/>
              </a:rPr>
              <a:t>OS</a:t>
            </a:r>
            <a:endParaRPr lang="bg-BG" sz="900" kern="0" dirty="0">
              <a:solidFill>
                <a:prstClr val="white"/>
              </a:solidFill>
              <a:latin typeface="Calibri" panose="020F0502020204030204"/>
            </a:endParaRPr>
          </a:p>
        </p:txBody>
      </p:sp>
      <p:cxnSp>
        <p:nvCxnSpPr>
          <p:cNvPr id="37" name="Straight Connector 36">
            <a:extLst>
              <a:ext uri="{FF2B5EF4-FFF2-40B4-BE49-F238E27FC236}">
                <a16:creationId xmlns:a16="http://schemas.microsoft.com/office/drawing/2014/main" id="{33F92252-7DE5-478C-99DA-445F3C90FA47}"/>
              </a:ext>
            </a:extLst>
          </p:cNvPr>
          <p:cNvCxnSpPr>
            <a:stCxn id="32" idx="2"/>
          </p:cNvCxnSpPr>
          <p:nvPr/>
        </p:nvCxnSpPr>
        <p:spPr>
          <a:xfrm flipH="1">
            <a:off x="9002865" y="3034292"/>
            <a:ext cx="162612" cy="0"/>
          </a:xfrm>
          <a:prstGeom prst="line">
            <a:avLst/>
          </a:prstGeom>
          <a:noFill/>
          <a:ln w="28575" cap="flat" cmpd="sng" algn="ctr">
            <a:solidFill>
              <a:srgbClr val="4472C4"/>
            </a:solidFill>
            <a:prstDash val="solid"/>
            <a:miter lim="800000"/>
          </a:ln>
          <a:effectLst/>
        </p:spPr>
      </p:cxnSp>
    </p:spTree>
    <p:extLst>
      <p:ext uri="{BB962C8B-B14F-4D97-AF65-F5344CB8AC3E}">
        <p14:creationId xmlns:p14="http://schemas.microsoft.com/office/powerpoint/2010/main" val="134046249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6" name="Flowchart: Magnetic Disk 25">
            <a:extLst>
              <a:ext uri="{FF2B5EF4-FFF2-40B4-BE49-F238E27FC236}">
                <a16:creationId xmlns:a16="http://schemas.microsoft.com/office/drawing/2014/main" id="{21946801-EF4C-42DB-AFA2-9E98D666AE9E}"/>
              </a:ext>
            </a:extLst>
          </p:cNvPr>
          <p:cNvSpPr/>
          <p:nvPr/>
        </p:nvSpPr>
        <p:spPr bwMode="auto">
          <a:xfrm>
            <a:off x="5591489" y="3460477"/>
            <a:ext cx="470403" cy="422678"/>
          </a:xfrm>
          <a:prstGeom prst="flowChartMagneticDisk">
            <a:avLst/>
          </a:prstGeom>
          <a:solidFill>
            <a:schemeClr val="tx1">
              <a:lumMod val="40000"/>
              <a:lumOff val="60000"/>
            </a:schemeClr>
          </a:solidFill>
          <a:ln w="12700" cap="flat" cmpd="sng" algn="ctr">
            <a:solidFill>
              <a:srgbClr val="4472C4">
                <a:shade val="50000"/>
              </a:srgbClr>
            </a:solidFill>
            <a:prstDash val="solid"/>
            <a:miter lim="800000"/>
          </a:ln>
          <a:effectLst/>
        </p:spPr>
        <p:txBody>
          <a:bodyPr rtlCol="0" anchor="ctr"/>
          <a:lstStyle/>
          <a:p>
            <a:pPr algn="ctr"/>
            <a:r>
              <a:rPr lang="en-US" sz="900" kern="0" dirty="0">
                <a:solidFill>
                  <a:prstClr val="white"/>
                </a:solidFill>
                <a:latin typeface="Calibri" panose="020F0502020204030204"/>
              </a:rPr>
              <a:t>1 GB</a:t>
            </a:r>
            <a:endParaRPr lang="bg-BG" sz="900" kern="0" dirty="0">
              <a:solidFill>
                <a:prstClr val="white"/>
              </a:solidFill>
              <a:latin typeface="Calibri" panose="020F0502020204030204"/>
            </a:endParaRPr>
          </a:p>
        </p:txBody>
      </p:sp>
      <p:sp>
        <p:nvSpPr>
          <p:cNvPr id="27" name="Flowchart: Magnetic Disk 26">
            <a:extLst>
              <a:ext uri="{FF2B5EF4-FFF2-40B4-BE49-F238E27FC236}">
                <a16:creationId xmlns:a16="http://schemas.microsoft.com/office/drawing/2014/main" id="{E32E709E-C03F-416C-9867-B635EBC90BFC}"/>
              </a:ext>
            </a:extLst>
          </p:cNvPr>
          <p:cNvSpPr/>
          <p:nvPr/>
        </p:nvSpPr>
        <p:spPr bwMode="auto">
          <a:xfrm>
            <a:off x="5591489" y="3973229"/>
            <a:ext cx="470403" cy="422678"/>
          </a:xfrm>
          <a:prstGeom prst="flowChartMagneticDisk">
            <a:avLst/>
          </a:prstGeom>
          <a:solidFill>
            <a:schemeClr val="tx1">
              <a:lumMod val="40000"/>
              <a:lumOff val="60000"/>
            </a:schemeClr>
          </a:solidFill>
          <a:ln w="12700" cap="flat" cmpd="sng" algn="ctr">
            <a:solidFill>
              <a:srgbClr val="4472C4">
                <a:shade val="50000"/>
              </a:srgbClr>
            </a:solidFill>
            <a:prstDash val="solid"/>
            <a:miter lim="800000"/>
          </a:ln>
          <a:effectLst/>
        </p:spPr>
        <p:txBody>
          <a:bodyPr rtlCol="0" anchor="ctr"/>
          <a:lstStyle/>
          <a:p>
            <a:pPr algn="ctr"/>
            <a:r>
              <a:rPr lang="en-US" sz="900" kern="0" dirty="0">
                <a:solidFill>
                  <a:prstClr val="white"/>
                </a:solidFill>
                <a:latin typeface="Calibri" panose="020F0502020204030204"/>
              </a:rPr>
              <a:t>5 GB</a:t>
            </a:r>
            <a:endParaRPr lang="bg-BG" sz="900" kern="0" dirty="0">
              <a:solidFill>
                <a:prstClr val="white"/>
              </a:solidFill>
              <a:latin typeface="Calibri" panose="020F0502020204030204"/>
            </a:endParaRPr>
          </a:p>
        </p:txBody>
      </p:sp>
      <p:cxnSp>
        <p:nvCxnSpPr>
          <p:cNvPr id="28" name="Straight Connector 27">
            <a:extLst>
              <a:ext uri="{FF2B5EF4-FFF2-40B4-BE49-F238E27FC236}">
                <a16:creationId xmlns:a16="http://schemas.microsoft.com/office/drawing/2014/main" id="{CD031898-31E0-4BC1-9CFF-F7019DD605FB}"/>
              </a:ext>
            </a:extLst>
          </p:cNvPr>
          <p:cNvCxnSpPr/>
          <p:nvPr/>
        </p:nvCxnSpPr>
        <p:spPr>
          <a:xfrm flipH="1">
            <a:off x="5428877" y="3671816"/>
            <a:ext cx="162612" cy="0"/>
          </a:xfrm>
          <a:prstGeom prst="line">
            <a:avLst/>
          </a:prstGeom>
          <a:noFill/>
          <a:ln w="28575" cap="flat" cmpd="sng" algn="ctr">
            <a:solidFill>
              <a:srgbClr val="4472C4"/>
            </a:solidFill>
            <a:prstDash val="solid"/>
            <a:miter lim="800000"/>
          </a:ln>
          <a:effectLst/>
        </p:spPr>
      </p:cxnSp>
      <p:cxnSp>
        <p:nvCxnSpPr>
          <p:cNvPr id="29" name="Straight Connector 28">
            <a:extLst>
              <a:ext uri="{FF2B5EF4-FFF2-40B4-BE49-F238E27FC236}">
                <a16:creationId xmlns:a16="http://schemas.microsoft.com/office/drawing/2014/main" id="{EB3475EA-1C8C-4B47-95A9-6EE9CCA6F858}"/>
              </a:ext>
            </a:extLst>
          </p:cNvPr>
          <p:cNvCxnSpPr/>
          <p:nvPr/>
        </p:nvCxnSpPr>
        <p:spPr>
          <a:xfrm flipH="1">
            <a:off x="5428877" y="4184568"/>
            <a:ext cx="162612" cy="0"/>
          </a:xfrm>
          <a:prstGeom prst="line">
            <a:avLst/>
          </a:prstGeom>
          <a:noFill/>
          <a:ln w="28575" cap="flat" cmpd="sng" algn="ctr">
            <a:solidFill>
              <a:srgbClr val="4472C4"/>
            </a:solidFill>
            <a:prstDash val="solid"/>
            <a:miter lim="800000"/>
          </a:ln>
          <a:effectLst/>
        </p:spPr>
      </p:cxnSp>
      <p:cxnSp>
        <p:nvCxnSpPr>
          <p:cNvPr id="40" name="Straight Connector 39">
            <a:extLst>
              <a:ext uri="{FF2B5EF4-FFF2-40B4-BE49-F238E27FC236}">
                <a16:creationId xmlns:a16="http://schemas.microsoft.com/office/drawing/2014/main" id="{7458EBDF-F9CE-42EA-9EEF-864EDFFA3CF7}"/>
              </a:ext>
            </a:extLst>
          </p:cNvPr>
          <p:cNvCxnSpPr>
            <a:cxnSpLocks/>
          </p:cNvCxnSpPr>
          <p:nvPr/>
        </p:nvCxnSpPr>
        <p:spPr>
          <a:xfrm>
            <a:off x="4056800" y="2376950"/>
            <a:ext cx="6223598" cy="0"/>
          </a:xfrm>
          <a:prstGeom prst="line">
            <a:avLst/>
          </a:prstGeom>
          <a:noFill/>
          <a:ln w="28575" cap="flat" cmpd="sng" algn="ctr">
            <a:solidFill>
              <a:srgbClr val="4472C4"/>
            </a:solidFill>
            <a:prstDash val="solid"/>
            <a:miter lim="800000"/>
          </a:ln>
          <a:effectLst/>
        </p:spPr>
      </p:cxnSp>
      <p:cxnSp>
        <p:nvCxnSpPr>
          <p:cNvPr id="41" name="Straight Connector 40">
            <a:extLst>
              <a:ext uri="{FF2B5EF4-FFF2-40B4-BE49-F238E27FC236}">
                <a16:creationId xmlns:a16="http://schemas.microsoft.com/office/drawing/2014/main" id="{1CD9A7ED-F817-49BA-8CC0-FF373561551C}"/>
              </a:ext>
            </a:extLst>
          </p:cNvPr>
          <p:cNvCxnSpPr>
            <a:cxnSpLocks/>
          </p:cNvCxnSpPr>
          <p:nvPr/>
        </p:nvCxnSpPr>
        <p:spPr>
          <a:xfrm flipV="1">
            <a:off x="4827050" y="2376950"/>
            <a:ext cx="0" cy="588143"/>
          </a:xfrm>
          <a:prstGeom prst="line">
            <a:avLst/>
          </a:prstGeom>
          <a:noFill/>
          <a:ln w="28575" cap="flat" cmpd="sng" algn="ctr">
            <a:solidFill>
              <a:srgbClr val="4472C4"/>
            </a:solidFill>
            <a:prstDash val="solid"/>
            <a:miter lim="800000"/>
          </a:ln>
          <a:effectLst/>
        </p:spPr>
      </p:cxnSp>
      <p:cxnSp>
        <p:nvCxnSpPr>
          <p:cNvPr id="42" name="Straight Connector 41">
            <a:extLst>
              <a:ext uri="{FF2B5EF4-FFF2-40B4-BE49-F238E27FC236}">
                <a16:creationId xmlns:a16="http://schemas.microsoft.com/office/drawing/2014/main" id="{12586F55-EE6C-4411-B40E-DBC0B4014167}"/>
              </a:ext>
            </a:extLst>
          </p:cNvPr>
          <p:cNvCxnSpPr>
            <a:cxnSpLocks/>
          </p:cNvCxnSpPr>
          <p:nvPr/>
        </p:nvCxnSpPr>
        <p:spPr>
          <a:xfrm flipV="1">
            <a:off x="6605284" y="2376950"/>
            <a:ext cx="0" cy="588143"/>
          </a:xfrm>
          <a:prstGeom prst="line">
            <a:avLst/>
          </a:prstGeom>
          <a:noFill/>
          <a:ln w="28575" cap="flat" cmpd="sng" algn="ctr">
            <a:solidFill>
              <a:srgbClr val="4472C4"/>
            </a:solidFill>
            <a:prstDash val="solid"/>
            <a:miter lim="800000"/>
          </a:ln>
          <a:effectLst/>
        </p:spPr>
      </p:cxnSp>
      <p:sp>
        <p:nvSpPr>
          <p:cNvPr id="33" name="Rectangle 32">
            <a:extLst>
              <a:ext uri="{FF2B5EF4-FFF2-40B4-BE49-F238E27FC236}">
                <a16:creationId xmlns:a16="http://schemas.microsoft.com/office/drawing/2014/main" id="{ED21BD2C-29A4-477A-B9DA-5BBDC8B2C5C4}"/>
              </a:ext>
            </a:extLst>
          </p:cNvPr>
          <p:cNvSpPr/>
          <p:nvPr/>
        </p:nvSpPr>
        <p:spPr bwMode="auto">
          <a:xfrm>
            <a:off x="1398720" y="1457335"/>
            <a:ext cx="9375102" cy="4150131"/>
          </a:xfrm>
          <a:prstGeom prst="rect">
            <a:avLst/>
          </a:prstGeom>
          <a:noFill/>
          <a:ln w="28575">
            <a:solidFill>
              <a:schemeClr val="tx1">
                <a:lumMod val="75000"/>
                <a:alpha val="80000"/>
              </a:schemeClr>
            </a:solidFill>
            <a:prstDash val="dash"/>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48" name="Shape 148"/>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dirty="0"/>
              <a:t>Lab Infrastructure (2)</a:t>
            </a:r>
            <a:endParaRPr dirty="0"/>
          </a:p>
        </p:txBody>
      </p:sp>
      <p:sp>
        <p:nvSpPr>
          <p:cNvPr id="146" name="Shape 146"/>
          <p:cNvSpPr txBox="1">
            <a:spLocks noGrp="1"/>
          </p:cNvSpPr>
          <p:nvPr>
            <p:ph type="sldNum" sz="quarter" idx="13"/>
          </p:nvPr>
        </p:nvSpPr>
        <p:spPr>
          <a:prstGeom prst="rect">
            <a:avLst/>
          </a:prstGeom>
          <a:noFill/>
          <a:ln>
            <a:noFill/>
          </a:ln>
        </p:spPr>
        <p:txBody>
          <a:bodyPr spcFirstLastPara="1" vert="horz" wrap="square" lIns="36000" tIns="36000" rIns="36000" bIns="36000" rtlCol="0" anchor="ctr" anchorCtr="0">
            <a:noAutofit/>
          </a:bodyPr>
          <a:lstStyle/>
          <a:p>
            <a:fld id="{00000000-1234-1234-1234-123412341234}" type="slidenum">
              <a:rPr lang="en-US">
                <a:solidFill>
                  <a:schemeClr val="lt1"/>
                </a:solidFill>
                <a:latin typeface="Calibri"/>
                <a:ea typeface="Calibri"/>
                <a:cs typeface="Calibri"/>
                <a:sym typeface="Calibri"/>
              </a:rPr>
              <a:pPr/>
              <a:t>9</a:t>
            </a:fld>
            <a:endParaRPr>
              <a:solidFill>
                <a:schemeClr val="lt1"/>
              </a:solidFill>
              <a:latin typeface="Calibri"/>
              <a:ea typeface="Calibri"/>
              <a:cs typeface="Calibri"/>
              <a:sym typeface="Calibri"/>
            </a:endParaRPr>
          </a:p>
        </p:txBody>
      </p:sp>
      <p:sp>
        <p:nvSpPr>
          <p:cNvPr id="10" name="Rectangle 9">
            <a:extLst>
              <a:ext uri="{FF2B5EF4-FFF2-40B4-BE49-F238E27FC236}">
                <a16:creationId xmlns:a16="http://schemas.microsoft.com/office/drawing/2014/main" id="{7CF601C2-C1A7-4FE4-B94C-53B054C62002}"/>
              </a:ext>
            </a:extLst>
          </p:cNvPr>
          <p:cNvSpPr/>
          <p:nvPr/>
        </p:nvSpPr>
        <p:spPr>
          <a:xfrm>
            <a:off x="1715725" y="5919336"/>
            <a:ext cx="8723668" cy="48146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Windows</a:t>
            </a: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 / Linux / macOS</a:t>
            </a:r>
          </a:p>
        </p:txBody>
      </p:sp>
      <p:sp>
        <p:nvSpPr>
          <p:cNvPr id="11" name="Rectangle 10">
            <a:extLst>
              <a:ext uri="{FF2B5EF4-FFF2-40B4-BE49-F238E27FC236}">
                <a16:creationId xmlns:a16="http://schemas.microsoft.com/office/drawing/2014/main" id="{9B3482EE-1C18-4C32-8E49-22D94C8206CA}"/>
              </a:ext>
            </a:extLst>
          </p:cNvPr>
          <p:cNvSpPr/>
          <p:nvPr/>
        </p:nvSpPr>
        <p:spPr>
          <a:xfrm>
            <a:off x="1715724" y="5332384"/>
            <a:ext cx="8723669" cy="48146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a:solidFill>
                  <a:prstClr val="white"/>
                </a:solidFill>
                <a:latin typeface="Calibri" panose="020F0502020204030204"/>
              </a:rPr>
              <a:t>Hyper-V </a:t>
            </a:r>
            <a:r>
              <a:rPr lang="en-US" kern="0" dirty="0">
                <a:solidFill>
                  <a:prstClr val="white"/>
                </a:solidFill>
                <a:latin typeface="Calibri" panose="020F0502020204030204"/>
              </a:rPr>
              <a:t>/ VirtualBox / VMware </a:t>
            </a: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48565126-BEE1-4EA1-B163-AF5E1FF2CD06}"/>
              </a:ext>
            </a:extLst>
          </p:cNvPr>
          <p:cNvCxnSpPr>
            <a:cxnSpLocks/>
          </p:cNvCxnSpPr>
          <p:nvPr/>
        </p:nvCxnSpPr>
        <p:spPr>
          <a:xfrm>
            <a:off x="1981200" y="4990141"/>
            <a:ext cx="8192726" cy="0"/>
          </a:xfrm>
          <a:prstGeom prst="line">
            <a:avLst/>
          </a:prstGeom>
          <a:noFill/>
          <a:ln w="38100" cap="flat" cmpd="sng" algn="ctr">
            <a:solidFill>
              <a:srgbClr val="4472C4"/>
            </a:solidFill>
            <a:prstDash val="solid"/>
            <a:miter lim="800000"/>
          </a:ln>
          <a:effectLst/>
        </p:spPr>
      </p:cxnSp>
      <p:sp>
        <p:nvSpPr>
          <p:cNvPr id="13" name="TextBox 12">
            <a:extLst>
              <a:ext uri="{FF2B5EF4-FFF2-40B4-BE49-F238E27FC236}">
                <a16:creationId xmlns:a16="http://schemas.microsoft.com/office/drawing/2014/main" id="{D25AE724-94EC-4FE5-A6D3-1EB4F342A7FF}"/>
              </a:ext>
            </a:extLst>
          </p:cNvPr>
          <p:cNvSpPr txBox="1"/>
          <p:nvPr/>
        </p:nvSpPr>
        <p:spPr>
          <a:xfrm>
            <a:off x="7590428" y="4995046"/>
            <a:ext cx="269657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rPr>
              <a:t>NAT </a:t>
            </a:r>
            <a:r>
              <a:rPr kumimoji="0" lang="en-US" sz="1600" i="0" u="none" strike="noStrike" kern="0" cap="none" spc="0" normalizeH="0" baseline="0" noProof="0" dirty="0">
                <a:ln>
                  <a:noFill/>
                </a:ln>
                <a:solidFill>
                  <a:prstClr val="black"/>
                </a:solidFill>
                <a:effectLst/>
                <a:uLnTx/>
                <a:uFillTx/>
              </a:rPr>
              <a:t>(Public): 192.168.99.0/24</a:t>
            </a:r>
          </a:p>
        </p:txBody>
      </p:sp>
      <p:sp>
        <p:nvSpPr>
          <p:cNvPr id="14" name="Rectangle 13">
            <a:extLst>
              <a:ext uri="{FF2B5EF4-FFF2-40B4-BE49-F238E27FC236}">
                <a16:creationId xmlns:a16="http://schemas.microsoft.com/office/drawing/2014/main" id="{E34F5FEB-44D5-4E62-A527-D8430B3D7DA4}"/>
              </a:ext>
            </a:extLst>
          </p:cNvPr>
          <p:cNvSpPr/>
          <p:nvPr/>
        </p:nvSpPr>
        <p:spPr>
          <a:xfrm>
            <a:off x="1981200" y="2952435"/>
            <a:ext cx="1203653" cy="145091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VM-DC</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600" b="1" kern="0" dirty="0">
              <a:solidFill>
                <a:prstClr val="white"/>
              </a:solidFill>
              <a:latin typeface="Calibri" panose="020F0502020204030204"/>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white"/>
                </a:solidFill>
                <a:effectLst/>
                <a:uLnTx/>
                <a:uFillTx/>
                <a:latin typeface="Calibri" panose="020F0502020204030204"/>
                <a:ea typeface="+mn-ea"/>
                <a:cs typeface="+mn-cs"/>
              </a:rPr>
              <a:t>(DC)</a:t>
            </a:r>
          </a:p>
        </p:txBody>
      </p:sp>
      <p:cxnSp>
        <p:nvCxnSpPr>
          <p:cNvPr id="15" name="Straight Connector 14">
            <a:extLst>
              <a:ext uri="{FF2B5EF4-FFF2-40B4-BE49-F238E27FC236}">
                <a16:creationId xmlns:a16="http://schemas.microsoft.com/office/drawing/2014/main" id="{1AB07A77-0194-4FA4-9ECE-1ADEE6C7001A}"/>
              </a:ext>
            </a:extLst>
          </p:cNvPr>
          <p:cNvCxnSpPr>
            <a:cxnSpLocks/>
          </p:cNvCxnSpPr>
          <p:nvPr/>
        </p:nvCxnSpPr>
        <p:spPr>
          <a:xfrm flipV="1">
            <a:off x="2580383" y="4403345"/>
            <a:ext cx="0" cy="588143"/>
          </a:xfrm>
          <a:prstGeom prst="line">
            <a:avLst/>
          </a:prstGeom>
          <a:noFill/>
          <a:ln w="28575" cap="flat" cmpd="sng" algn="ctr">
            <a:solidFill>
              <a:srgbClr val="4472C4"/>
            </a:solidFill>
            <a:prstDash val="solid"/>
            <a:miter lim="800000"/>
          </a:ln>
          <a:effectLst/>
        </p:spPr>
      </p:cxnSp>
      <p:sp>
        <p:nvSpPr>
          <p:cNvPr id="23" name="Rectangle 22">
            <a:extLst>
              <a:ext uri="{FF2B5EF4-FFF2-40B4-BE49-F238E27FC236}">
                <a16:creationId xmlns:a16="http://schemas.microsoft.com/office/drawing/2014/main" id="{7E8A8596-1CF2-40A3-A820-287FEB7CB6A7}"/>
              </a:ext>
            </a:extLst>
          </p:cNvPr>
          <p:cNvSpPr/>
          <p:nvPr/>
        </p:nvSpPr>
        <p:spPr>
          <a:xfrm>
            <a:off x="4225224" y="2952435"/>
            <a:ext cx="1203653" cy="145091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VM-S0</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600" b="1" kern="0" dirty="0">
              <a:solidFill>
                <a:prstClr val="white"/>
              </a:solidFill>
              <a:latin typeface="Calibri" panose="020F0502020204030204"/>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white"/>
                </a:solidFill>
                <a:effectLst/>
                <a:uLnTx/>
                <a:uFillTx/>
                <a:latin typeface="Calibri" panose="020F0502020204030204"/>
                <a:ea typeface="+mn-ea"/>
                <a:cs typeface="+mn-cs"/>
              </a:rPr>
              <a:t>(STORAGE)</a:t>
            </a:r>
          </a:p>
        </p:txBody>
      </p:sp>
      <p:cxnSp>
        <p:nvCxnSpPr>
          <p:cNvPr id="24" name="Straight Connector 23">
            <a:extLst>
              <a:ext uri="{FF2B5EF4-FFF2-40B4-BE49-F238E27FC236}">
                <a16:creationId xmlns:a16="http://schemas.microsoft.com/office/drawing/2014/main" id="{8EFDF494-5873-4D4D-AD52-54A8757E8FFE}"/>
              </a:ext>
            </a:extLst>
          </p:cNvPr>
          <p:cNvCxnSpPr>
            <a:cxnSpLocks/>
          </p:cNvCxnSpPr>
          <p:nvPr/>
        </p:nvCxnSpPr>
        <p:spPr>
          <a:xfrm flipV="1">
            <a:off x="4828832" y="4402687"/>
            <a:ext cx="0" cy="588143"/>
          </a:xfrm>
          <a:prstGeom prst="line">
            <a:avLst/>
          </a:prstGeom>
          <a:noFill/>
          <a:ln w="28575" cap="flat" cmpd="sng" algn="ctr">
            <a:solidFill>
              <a:srgbClr val="4472C4"/>
            </a:solidFill>
            <a:prstDash val="solid"/>
            <a:miter lim="800000"/>
          </a:ln>
          <a:effectLst/>
        </p:spPr>
      </p:cxnSp>
      <p:sp>
        <p:nvSpPr>
          <p:cNvPr id="34" name="Rectangle 33">
            <a:extLst>
              <a:ext uri="{FF2B5EF4-FFF2-40B4-BE49-F238E27FC236}">
                <a16:creationId xmlns:a16="http://schemas.microsoft.com/office/drawing/2014/main" id="{5C9E27D6-4B4A-4207-A349-D778C62CB6A3}"/>
              </a:ext>
            </a:extLst>
          </p:cNvPr>
          <p:cNvSpPr/>
          <p:nvPr/>
        </p:nvSpPr>
        <p:spPr>
          <a:xfrm>
            <a:off x="860442" y="4734452"/>
            <a:ext cx="1115472" cy="48146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b="1" kern="0" dirty="0">
                <a:solidFill>
                  <a:prstClr val="white"/>
                </a:solidFill>
                <a:latin typeface="Calibri" panose="020F0502020204030204"/>
              </a:rPr>
              <a:t>vSwitch</a:t>
            </a:r>
            <a:endPar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A139881B-75E9-4BF1-879F-9AF5BE8DFA5F}"/>
              </a:ext>
            </a:extLst>
          </p:cNvPr>
          <p:cNvSpPr/>
          <p:nvPr/>
        </p:nvSpPr>
        <p:spPr>
          <a:xfrm>
            <a:off x="6463322" y="2951089"/>
            <a:ext cx="1203653" cy="145091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VM-S1</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600" b="1" kern="0" dirty="0">
              <a:solidFill>
                <a:prstClr val="white"/>
              </a:solidFill>
              <a:latin typeface="Calibri" panose="020F0502020204030204"/>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white"/>
                </a:solidFill>
                <a:effectLst/>
                <a:uLnTx/>
                <a:uFillTx/>
                <a:latin typeface="Calibri" panose="020F0502020204030204"/>
                <a:ea typeface="+mn-ea"/>
                <a:cs typeface="+mn-cs"/>
              </a:rPr>
              <a:t>(SERVER1)</a:t>
            </a:r>
          </a:p>
        </p:txBody>
      </p:sp>
      <p:cxnSp>
        <p:nvCxnSpPr>
          <p:cNvPr id="21" name="Straight Connector 20">
            <a:extLst>
              <a:ext uri="{FF2B5EF4-FFF2-40B4-BE49-F238E27FC236}">
                <a16:creationId xmlns:a16="http://schemas.microsoft.com/office/drawing/2014/main" id="{9AD9CF17-4E9D-4EA7-88DD-6717910F6DB1}"/>
              </a:ext>
            </a:extLst>
          </p:cNvPr>
          <p:cNvCxnSpPr>
            <a:cxnSpLocks/>
          </p:cNvCxnSpPr>
          <p:nvPr/>
        </p:nvCxnSpPr>
        <p:spPr>
          <a:xfrm flipV="1">
            <a:off x="7065851" y="4398689"/>
            <a:ext cx="0" cy="588143"/>
          </a:xfrm>
          <a:prstGeom prst="line">
            <a:avLst/>
          </a:prstGeom>
          <a:noFill/>
          <a:ln w="28575" cap="flat" cmpd="sng" algn="ctr">
            <a:solidFill>
              <a:srgbClr val="4472C4"/>
            </a:solidFill>
            <a:prstDash val="solid"/>
            <a:miter lim="800000"/>
          </a:ln>
          <a:effectLst/>
        </p:spPr>
      </p:cxnSp>
      <p:sp>
        <p:nvSpPr>
          <p:cNvPr id="3" name="TextBox 2">
            <a:extLst>
              <a:ext uri="{FF2B5EF4-FFF2-40B4-BE49-F238E27FC236}">
                <a16:creationId xmlns:a16="http://schemas.microsoft.com/office/drawing/2014/main" id="{86CA9E22-F8BE-4C47-87AF-070E6BF5A2A6}"/>
              </a:ext>
            </a:extLst>
          </p:cNvPr>
          <p:cNvSpPr txBox="1"/>
          <p:nvPr/>
        </p:nvSpPr>
        <p:spPr>
          <a:xfrm>
            <a:off x="2589810" y="4423770"/>
            <a:ext cx="340158"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black"/>
                </a:solidFill>
                <a:effectLst/>
                <a:uLnTx/>
                <a:uFillTx/>
              </a:rPr>
              <a:t>.2</a:t>
            </a:r>
          </a:p>
        </p:txBody>
      </p:sp>
      <p:sp>
        <p:nvSpPr>
          <p:cNvPr id="5" name="TextBox 4">
            <a:extLst>
              <a:ext uri="{FF2B5EF4-FFF2-40B4-BE49-F238E27FC236}">
                <a16:creationId xmlns:a16="http://schemas.microsoft.com/office/drawing/2014/main" id="{350A6441-31D7-4AD8-A569-3E126F2ADBD7}"/>
              </a:ext>
            </a:extLst>
          </p:cNvPr>
          <p:cNvSpPr txBox="1"/>
          <p:nvPr/>
        </p:nvSpPr>
        <p:spPr>
          <a:xfrm>
            <a:off x="4820572" y="4427040"/>
            <a:ext cx="44435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black"/>
                </a:solidFill>
                <a:effectLst/>
                <a:uLnTx/>
                <a:uFillTx/>
              </a:rPr>
              <a:t>.10</a:t>
            </a:r>
          </a:p>
        </p:txBody>
      </p:sp>
      <p:sp>
        <p:nvSpPr>
          <p:cNvPr id="6" name="TextBox 5">
            <a:extLst>
              <a:ext uri="{FF2B5EF4-FFF2-40B4-BE49-F238E27FC236}">
                <a16:creationId xmlns:a16="http://schemas.microsoft.com/office/drawing/2014/main" id="{B12992E5-261D-4D3D-8549-539DB94279C8}"/>
              </a:ext>
            </a:extLst>
          </p:cNvPr>
          <p:cNvSpPr txBox="1"/>
          <p:nvPr/>
        </p:nvSpPr>
        <p:spPr>
          <a:xfrm>
            <a:off x="7050807" y="4416305"/>
            <a:ext cx="44435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black"/>
                </a:solidFill>
                <a:effectLst/>
                <a:uLnTx/>
                <a:uFillTx/>
              </a:rPr>
              <a:t>.11</a:t>
            </a:r>
          </a:p>
        </p:txBody>
      </p:sp>
      <p:sp>
        <p:nvSpPr>
          <p:cNvPr id="19" name="TextBox 18">
            <a:extLst>
              <a:ext uri="{FF2B5EF4-FFF2-40B4-BE49-F238E27FC236}">
                <a16:creationId xmlns:a16="http://schemas.microsoft.com/office/drawing/2014/main" id="{16A391F7-9EAB-4B85-AEB8-37C8AE870CFB}"/>
              </a:ext>
            </a:extLst>
          </p:cNvPr>
          <p:cNvSpPr txBox="1"/>
          <p:nvPr/>
        </p:nvSpPr>
        <p:spPr>
          <a:xfrm>
            <a:off x="1418178" y="1491171"/>
            <a:ext cx="1099981"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rPr>
              <a:t>WSAA.LAB</a:t>
            </a:r>
            <a:endParaRPr kumimoji="0" lang="en-US" sz="1600" i="0" u="none" strike="noStrike" kern="0" cap="none" spc="0" normalizeH="0" baseline="0" noProof="0" dirty="0">
              <a:ln>
                <a:noFill/>
              </a:ln>
              <a:solidFill>
                <a:prstClr val="black"/>
              </a:solidFill>
              <a:effectLst/>
              <a:uLnTx/>
              <a:uFillTx/>
            </a:endParaRPr>
          </a:p>
        </p:txBody>
      </p:sp>
      <p:sp>
        <p:nvSpPr>
          <p:cNvPr id="22" name="Flowchart: Magnetic Disk 21">
            <a:extLst>
              <a:ext uri="{FF2B5EF4-FFF2-40B4-BE49-F238E27FC236}">
                <a16:creationId xmlns:a16="http://schemas.microsoft.com/office/drawing/2014/main" id="{41934E53-5971-414F-AD07-B76F71B02086}"/>
              </a:ext>
            </a:extLst>
          </p:cNvPr>
          <p:cNvSpPr/>
          <p:nvPr/>
        </p:nvSpPr>
        <p:spPr bwMode="auto">
          <a:xfrm>
            <a:off x="5591489" y="2951089"/>
            <a:ext cx="470403" cy="422678"/>
          </a:xfrm>
          <a:prstGeom prst="flowChartMagneticDisk">
            <a:avLst/>
          </a:prstGeom>
          <a:solidFill>
            <a:srgbClr val="4472C4"/>
          </a:solidFill>
          <a:ln w="12700" cap="flat" cmpd="sng" algn="ctr">
            <a:solidFill>
              <a:srgbClr val="4472C4">
                <a:shade val="50000"/>
              </a:srgbClr>
            </a:solidFill>
            <a:prstDash val="solid"/>
            <a:miter lim="800000"/>
          </a:ln>
          <a:effectLst/>
        </p:spPr>
        <p:txBody>
          <a:bodyPr rtlCol="0" anchor="ctr"/>
          <a:lstStyle/>
          <a:p>
            <a:pPr algn="ctr"/>
            <a:r>
              <a:rPr lang="en-US" sz="900" kern="0" dirty="0">
                <a:solidFill>
                  <a:prstClr val="white"/>
                </a:solidFill>
                <a:latin typeface="Calibri" panose="020F0502020204030204"/>
              </a:rPr>
              <a:t>OS</a:t>
            </a:r>
            <a:endParaRPr lang="bg-BG" sz="900" kern="0" dirty="0">
              <a:solidFill>
                <a:prstClr val="white"/>
              </a:solidFill>
              <a:latin typeface="Calibri" panose="020F0502020204030204"/>
            </a:endParaRPr>
          </a:p>
        </p:txBody>
      </p:sp>
      <p:cxnSp>
        <p:nvCxnSpPr>
          <p:cNvPr id="7" name="Straight Connector 6">
            <a:extLst>
              <a:ext uri="{FF2B5EF4-FFF2-40B4-BE49-F238E27FC236}">
                <a16:creationId xmlns:a16="http://schemas.microsoft.com/office/drawing/2014/main" id="{4D37C847-ABAB-47DB-9D69-0DA0F83D0834}"/>
              </a:ext>
            </a:extLst>
          </p:cNvPr>
          <p:cNvCxnSpPr>
            <a:stCxn id="22" idx="2"/>
          </p:cNvCxnSpPr>
          <p:nvPr/>
        </p:nvCxnSpPr>
        <p:spPr>
          <a:xfrm flipH="1">
            <a:off x="5428877" y="3162428"/>
            <a:ext cx="162612" cy="0"/>
          </a:xfrm>
          <a:prstGeom prst="line">
            <a:avLst/>
          </a:prstGeom>
          <a:noFill/>
          <a:ln w="28575" cap="flat" cmpd="sng" algn="ctr">
            <a:solidFill>
              <a:srgbClr val="4472C4"/>
            </a:solidFill>
            <a:prstDash val="solid"/>
            <a:miter lim="800000"/>
          </a:ln>
          <a:effectLst/>
        </p:spPr>
      </p:cxnSp>
      <p:sp>
        <p:nvSpPr>
          <p:cNvPr id="30" name="Flowchart: Magnetic Disk 29">
            <a:extLst>
              <a:ext uri="{FF2B5EF4-FFF2-40B4-BE49-F238E27FC236}">
                <a16:creationId xmlns:a16="http://schemas.microsoft.com/office/drawing/2014/main" id="{997AB6B4-2B9F-4F93-8858-5D00B9C1BE81}"/>
              </a:ext>
            </a:extLst>
          </p:cNvPr>
          <p:cNvSpPr/>
          <p:nvPr/>
        </p:nvSpPr>
        <p:spPr bwMode="auto">
          <a:xfrm>
            <a:off x="3346652" y="2952730"/>
            <a:ext cx="470403" cy="422678"/>
          </a:xfrm>
          <a:prstGeom prst="flowChartMagneticDisk">
            <a:avLst/>
          </a:prstGeom>
          <a:solidFill>
            <a:srgbClr val="4472C4"/>
          </a:solidFill>
          <a:ln w="12700" cap="flat" cmpd="sng" algn="ctr">
            <a:solidFill>
              <a:srgbClr val="4472C4">
                <a:shade val="50000"/>
              </a:srgbClr>
            </a:solidFill>
            <a:prstDash val="solid"/>
            <a:miter lim="800000"/>
          </a:ln>
          <a:effectLst/>
        </p:spPr>
        <p:txBody>
          <a:bodyPr rtlCol="0" anchor="ctr"/>
          <a:lstStyle/>
          <a:p>
            <a:pPr algn="ctr"/>
            <a:r>
              <a:rPr lang="en-US" sz="900" kern="0" dirty="0">
                <a:solidFill>
                  <a:prstClr val="white"/>
                </a:solidFill>
                <a:latin typeface="Calibri" panose="020F0502020204030204"/>
              </a:rPr>
              <a:t>OS</a:t>
            </a:r>
            <a:endParaRPr lang="bg-BG" sz="900" kern="0" dirty="0">
              <a:solidFill>
                <a:prstClr val="white"/>
              </a:solidFill>
              <a:latin typeface="Calibri" panose="020F0502020204030204"/>
            </a:endParaRPr>
          </a:p>
        </p:txBody>
      </p:sp>
      <p:cxnSp>
        <p:nvCxnSpPr>
          <p:cNvPr id="31" name="Straight Connector 30">
            <a:extLst>
              <a:ext uri="{FF2B5EF4-FFF2-40B4-BE49-F238E27FC236}">
                <a16:creationId xmlns:a16="http://schemas.microsoft.com/office/drawing/2014/main" id="{030B3850-5A7D-4365-BD47-D39AFBC26847}"/>
              </a:ext>
            </a:extLst>
          </p:cNvPr>
          <p:cNvCxnSpPr>
            <a:stCxn id="30" idx="2"/>
          </p:cNvCxnSpPr>
          <p:nvPr/>
        </p:nvCxnSpPr>
        <p:spPr>
          <a:xfrm flipH="1">
            <a:off x="3184040" y="3164069"/>
            <a:ext cx="162612" cy="0"/>
          </a:xfrm>
          <a:prstGeom prst="line">
            <a:avLst/>
          </a:prstGeom>
          <a:noFill/>
          <a:ln w="28575" cap="flat" cmpd="sng" algn="ctr">
            <a:solidFill>
              <a:srgbClr val="4472C4"/>
            </a:solidFill>
            <a:prstDash val="solid"/>
            <a:miter lim="800000"/>
          </a:ln>
          <a:effectLst/>
        </p:spPr>
      </p:cxnSp>
      <p:sp>
        <p:nvSpPr>
          <p:cNvPr id="32" name="Flowchart: Magnetic Disk 31">
            <a:extLst>
              <a:ext uri="{FF2B5EF4-FFF2-40B4-BE49-F238E27FC236}">
                <a16:creationId xmlns:a16="http://schemas.microsoft.com/office/drawing/2014/main" id="{C6D90A7D-857C-4A2E-8351-0BE8598890AB}"/>
              </a:ext>
            </a:extLst>
          </p:cNvPr>
          <p:cNvSpPr/>
          <p:nvPr/>
        </p:nvSpPr>
        <p:spPr bwMode="auto">
          <a:xfrm>
            <a:off x="7833203" y="2951089"/>
            <a:ext cx="470403" cy="422678"/>
          </a:xfrm>
          <a:prstGeom prst="flowChartMagneticDisk">
            <a:avLst/>
          </a:prstGeom>
          <a:solidFill>
            <a:srgbClr val="4472C4"/>
          </a:solidFill>
          <a:ln w="12700" cap="flat" cmpd="sng" algn="ctr">
            <a:solidFill>
              <a:srgbClr val="4472C4">
                <a:shade val="50000"/>
              </a:srgbClr>
            </a:solidFill>
            <a:prstDash val="solid"/>
            <a:miter lim="800000"/>
          </a:ln>
          <a:effectLst/>
        </p:spPr>
        <p:txBody>
          <a:bodyPr rtlCol="0" anchor="ctr"/>
          <a:lstStyle/>
          <a:p>
            <a:pPr algn="ctr"/>
            <a:r>
              <a:rPr lang="en-US" sz="900" kern="0" dirty="0">
                <a:solidFill>
                  <a:prstClr val="white"/>
                </a:solidFill>
                <a:latin typeface="Calibri" panose="020F0502020204030204"/>
              </a:rPr>
              <a:t>OS</a:t>
            </a:r>
            <a:endParaRPr lang="bg-BG" sz="900" kern="0" dirty="0">
              <a:solidFill>
                <a:prstClr val="white"/>
              </a:solidFill>
              <a:latin typeface="Calibri" panose="020F0502020204030204"/>
            </a:endParaRPr>
          </a:p>
        </p:txBody>
      </p:sp>
      <p:cxnSp>
        <p:nvCxnSpPr>
          <p:cNvPr id="37" name="Straight Connector 36">
            <a:extLst>
              <a:ext uri="{FF2B5EF4-FFF2-40B4-BE49-F238E27FC236}">
                <a16:creationId xmlns:a16="http://schemas.microsoft.com/office/drawing/2014/main" id="{33F92252-7DE5-478C-99DA-445F3C90FA47}"/>
              </a:ext>
            </a:extLst>
          </p:cNvPr>
          <p:cNvCxnSpPr>
            <a:stCxn id="32" idx="2"/>
          </p:cNvCxnSpPr>
          <p:nvPr/>
        </p:nvCxnSpPr>
        <p:spPr>
          <a:xfrm flipH="1">
            <a:off x="7670591" y="3162428"/>
            <a:ext cx="162612" cy="0"/>
          </a:xfrm>
          <a:prstGeom prst="line">
            <a:avLst/>
          </a:prstGeom>
          <a:noFill/>
          <a:ln w="28575" cap="flat" cmpd="sng" algn="ctr">
            <a:solidFill>
              <a:srgbClr val="4472C4"/>
            </a:solidFill>
            <a:prstDash val="solid"/>
            <a:miter lim="800000"/>
          </a:ln>
          <a:effectLst/>
        </p:spPr>
      </p:cxnSp>
      <p:sp>
        <p:nvSpPr>
          <p:cNvPr id="43" name="TextBox 42">
            <a:extLst>
              <a:ext uri="{FF2B5EF4-FFF2-40B4-BE49-F238E27FC236}">
                <a16:creationId xmlns:a16="http://schemas.microsoft.com/office/drawing/2014/main" id="{A666E72E-9FA9-4F45-A02D-C7B46799319C}"/>
              </a:ext>
            </a:extLst>
          </p:cNvPr>
          <p:cNvSpPr txBox="1"/>
          <p:nvPr/>
        </p:nvSpPr>
        <p:spPr>
          <a:xfrm>
            <a:off x="4827050" y="2402398"/>
            <a:ext cx="444352" cy="338554"/>
          </a:xfrm>
          <a:prstGeom prst="rect">
            <a:avLst/>
          </a:prstGeom>
          <a:noFill/>
        </p:spPr>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1600" i="0" u="none" strike="noStrike" kern="0" cap="none" spc="0" normalizeH="0" baseline="0">
                <a:ln>
                  <a:noFill/>
                </a:ln>
                <a:solidFill>
                  <a:prstClr val="black"/>
                </a:solidFill>
                <a:effectLst/>
                <a:uLnTx/>
                <a:uFillTx/>
              </a:defRPr>
            </a:lvl1pPr>
          </a:lstStyle>
          <a:p>
            <a:r>
              <a:rPr lang="en-US" dirty="0"/>
              <a:t>.10</a:t>
            </a:r>
          </a:p>
        </p:txBody>
      </p:sp>
      <p:sp>
        <p:nvSpPr>
          <p:cNvPr id="44" name="TextBox 43">
            <a:extLst>
              <a:ext uri="{FF2B5EF4-FFF2-40B4-BE49-F238E27FC236}">
                <a16:creationId xmlns:a16="http://schemas.microsoft.com/office/drawing/2014/main" id="{4D2E1549-86C3-41D8-A0BC-31C5AC06BB4C}"/>
              </a:ext>
            </a:extLst>
          </p:cNvPr>
          <p:cNvSpPr txBox="1"/>
          <p:nvPr/>
        </p:nvSpPr>
        <p:spPr>
          <a:xfrm>
            <a:off x="6592526" y="2402398"/>
            <a:ext cx="444352" cy="338554"/>
          </a:xfrm>
          <a:prstGeom prst="rect">
            <a:avLst/>
          </a:prstGeom>
          <a:noFill/>
        </p:spPr>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1600" i="0" u="none" strike="noStrike" kern="0" cap="none" spc="0" normalizeH="0" baseline="0">
                <a:ln>
                  <a:noFill/>
                </a:ln>
                <a:solidFill>
                  <a:prstClr val="black"/>
                </a:solidFill>
                <a:effectLst/>
                <a:uLnTx/>
                <a:uFillTx/>
              </a:defRPr>
            </a:lvl1pPr>
          </a:lstStyle>
          <a:p>
            <a:r>
              <a:rPr lang="en-US" dirty="0"/>
              <a:t>.11</a:t>
            </a:r>
          </a:p>
        </p:txBody>
      </p:sp>
      <p:sp>
        <p:nvSpPr>
          <p:cNvPr id="45" name="TextBox 44">
            <a:extLst>
              <a:ext uri="{FF2B5EF4-FFF2-40B4-BE49-F238E27FC236}">
                <a16:creationId xmlns:a16="http://schemas.microsoft.com/office/drawing/2014/main" id="{DEA9CAC2-93FA-4C43-A87B-ECCCF0365889}"/>
              </a:ext>
            </a:extLst>
          </p:cNvPr>
          <p:cNvSpPr txBox="1"/>
          <p:nvPr/>
        </p:nvSpPr>
        <p:spPr>
          <a:xfrm>
            <a:off x="3970288" y="2053979"/>
            <a:ext cx="3081293" cy="338554"/>
          </a:xfrm>
          <a:prstGeom prst="rect">
            <a:avLst/>
          </a:prstGeom>
          <a:noFill/>
        </p:spPr>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kern="0" cap="none" spc="0" normalizeH="0" baseline="0">
                <a:ln>
                  <a:noFill/>
                </a:ln>
                <a:solidFill>
                  <a:prstClr val="black"/>
                </a:solidFill>
                <a:effectLst/>
                <a:uLnTx/>
                <a:uFillTx/>
              </a:defRPr>
            </a:lvl1pPr>
          </a:lstStyle>
          <a:p>
            <a:r>
              <a:rPr lang="en-US" dirty="0"/>
              <a:t>Private </a:t>
            </a:r>
            <a:r>
              <a:rPr lang="en-US" b="0" dirty="0"/>
              <a:t>(Storage): 192.168.77.0/24</a:t>
            </a:r>
          </a:p>
        </p:txBody>
      </p:sp>
      <p:cxnSp>
        <p:nvCxnSpPr>
          <p:cNvPr id="47" name="Straight Connector 46">
            <a:extLst>
              <a:ext uri="{FF2B5EF4-FFF2-40B4-BE49-F238E27FC236}">
                <a16:creationId xmlns:a16="http://schemas.microsoft.com/office/drawing/2014/main" id="{37CC98D4-3C51-4F3A-B7CD-7071F1D4C20A}"/>
              </a:ext>
            </a:extLst>
          </p:cNvPr>
          <p:cNvCxnSpPr>
            <a:cxnSpLocks/>
          </p:cNvCxnSpPr>
          <p:nvPr/>
        </p:nvCxnSpPr>
        <p:spPr>
          <a:xfrm flipV="1">
            <a:off x="8843382" y="2370858"/>
            <a:ext cx="0" cy="588143"/>
          </a:xfrm>
          <a:prstGeom prst="line">
            <a:avLst/>
          </a:prstGeom>
          <a:noFill/>
          <a:ln w="28575" cap="flat" cmpd="sng" algn="ctr">
            <a:solidFill>
              <a:srgbClr val="4472C4"/>
            </a:solidFill>
            <a:prstDash val="solid"/>
            <a:miter lim="800000"/>
          </a:ln>
          <a:effectLst/>
        </p:spPr>
      </p:cxnSp>
      <p:sp>
        <p:nvSpPr>
          <p:cNvPr id="48" name="Rectangle 47">
            <a:extLst>
              <a:ext uri="{FF2B5EF4-FFF2-40B4-BE49-F238E27FC236}">
                <a16:creationId xmlns:a16="http://schemas.microsoft.com/office/drawing/2014/main" id="{5B3B7570-75C9-44EB-A507-FE51B141FFDD}"/>
              </a:ext>
            </a:extLst>
          </p:cNvPr>
          <p:cNvSpPr/>
          <p:nvPr/>
        </p:nvSpPr>
        <p:spPr>
          <a:xfrm>
            <a:off x="8701420" y="2944997"/>
            <a:ext cx="1203653" cy="145091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VM-S2</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600" b="1" kern="0" dirty="0">
              <a:solidFill>
                <a:prstClr val="white"/>
              </a:solidFill>
              <a:latin typeface="Calibri" panose="020F0502020204030204"/>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white"/>
                </a:solidFill>
                <a:effectLst/>
                <a:uLnTx/>
                <a:uFillTx/>
                <a:latin typeface="Calibri" panose="020F0502020204030204"/>
                <a:ea typeface="+mn-ea"/>
                <a:cs typeface="+mn-cs"/>
              </a:rPr>
              <a:t>(SERVER2)</a:t>
            </a:r>
          </a:p>
        </p:txBody>
      </p:sp>
      <p:cxnSp>
        <p:nvCxnSpPr>
          <p:cNvPr id="49" name="Straight Connector 48">
            <a:extLst>
              <a:ext uri="{FF2B5EF4-FFF2-40B4-BE49-F238E27FC236}">
                <a16:creationId xmlns:a16="http://schemas.microsoft.com/office/drawing/2014/main" id="{C12DDD27-714E-4AE1-9018-1E2B37031D7C}"/>
              </a:ext>
            </a:extLst>
          </p:cNvPr>
          <p:cNvCxnSpPr>
            <a:cxnSpLocks/>
          </p:cNvCxnSpPr>
          <p:nvPr/>
        </p:nvCxnSpPr>
        <p:spPr>
          <a:xfrm flipV="1">
            <a:off x="9303949" y="4392597"/>
            <a:ext cx="0" cy="588143"/>
          </a:xfrm>
          <a:prstGeom prst="line">
            <a:avLst/>
          </a:prstGeom>
          <a:noFill/>
          <a:ln w="28575" cap="flat" cmpd="sng" algn="ctr">
            <a:solidFill>
              <a:srgbClr val="4472C4"/>
            </a:solidFill>
            <a:prstDash val="solid"/>
            <a:miter lim="800000"/>
          </a:ln>
          <a:effectLst/>
        </p:spPr>
      </p:cxnSp>
      <p:sp>
        <p:nvSpPr>
          <p:cNvPr id="50" name="TextBox 49">
            <a:extLst>
              <a:ext uri="{FF2B5EF4-FFF2-40B4-BE49-F238E27FC236}">
                <a16:creationId xmlns:a16="http://schemas.microsoft.com/office/drawing/2014/main" id="{C7AB94F9-80EA-472D-98E5-0D3FB4E59F2B}"/>
              </a:ext>
            </a:extLst>
          </p:cNvPr>
          <p:cNvSpPr txBox="1"/>
          <p:nvPr/>
        </p:nvSpPr>
        <p:spPr>
          <a:xfrm>
            <a:off x="9288905" y="4410213"/>
            <a:ext cx="44435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black"/>
                </a:solidFill>
                <a:effectLst/>
                <a:uLnTx/>
                <a:uFillTx/>
              </a:rPr>
              <a:t>.12</a:t>
            </a:r>
          </a:p>
        </p:txBody>
      </p:sp>
      <p:sp>
        <p:nvSpPr>
          <p:cNvPr id="51" name="Flowchart: Magnetic Disk 50">
            <a:extLst>
              <a:ext uri="{FF2B5EF4-FFF2-40B4-BE49-F238E27FC236}">
                <a16:creationId xmlns:a16="http://schemas.microsoft.com/office/drawing/2014/main" id="{C066094D-A649-4BD5-8FEE-13452D83A343}"/>
              </a:ext>
            </a:extLst>
          </p:cNvPr>
          <p:cNvSpPr/>
          <p:nvPr/>
        </p:nvSpPr>
        <p:spPr bwMode="auto">
          <a:xfrm>
            <a:off x="10045197" y="2944997"/>
            <a:ext cx="470403" cy="422678"/>
          </a:xfrm>
          <a:prstGeom prst="flowChartMagneticDisk">
            <a:avLst/>
          </a:prstGeom>
          <a:solidFill>
            <a:srgbClr val="4472C4"/>
          </a:solidFill>
          <a:ln w="12700" cap="flat" cmpd="sng" algn="ctr">
            <a:solidFill>
              <a:srgbClr val="4472C4">
                <a:shade val="50000"/>
              </a:srgbClr>
            </a:solidFill>
            <a:prstDash val="solid"/>
            <a:miter lim="800000"/>
          </a:ln>
          <a:effectLst/>
        </p:spPr>
        <p:txBody>
          <a:bodyPr rtlCol="0" anchor="ctr"/>
          <a:lstStyle/>
          <a:p>
            <a:pPr algn="ctr"/>
            <a:r>
              <a:rPr lang="en-US" sz="900" kern="0" dirty="0">
                <a:solidFill>
                  <a:prstClr val="white"/>
                </a:solidFill>
                <a:latin typeface="Calibri" panose="020F0502020204030204"/>
              </a:rPr>
              <a:t>OS</a:t>
            </a:r>
            <a:endParaRPr lang="bg-BG" sz="900" kern="0" dirty="0">
              <a:solidFill>
                <a:prstClr val="white"/>
              </a:solidFill>
              <a:latin typeface="Calibri" panose="020F0502020204030204"/>
            </a:endParaRPr>
          </a:p>
        </p:txBody>
      </p:sp>
      <p:cxnSp>
        <p:nvCxnSpPr>
          <p:cNvPr id="52" name="Straight Connector 51">
            <a:extLst>
              <a:ext uri="{FF2B5EF4-FFF2-40B4-BE49-F238E27FC236}">
                <a16:creationId xmlns:a16="http://schemas.microsoft.com/office/drawing/2014/main" id="{E02EA263-5FAB-47D2-B1C2-9D223D05E6A8}"/>
              </a:ext>
            </a:extLst>
          </p:cNvPr>
          <p:cNvCxnSpPr>
            <a:stCxn id="51" idx="2"/>
          </p:cNvCxnSpPr>
          <p:nvPr/>
        </p:nvCxnSpPr>
        <p:spPr>
          <a:xfrm flipH="1">
            <a:off x="9882585" y="3156336"/>
            <a:ext cx="162612" cy="0"/>
          </a:xfrm>
          <a:prstGeom prst="line">
            <a:avLst/>
          </a:prstGeom>
          <a:noFill/>
          <a:ln w="28575" cap="flat" cmpd="sng" algn="ctr">
            <a:solidFill>
              <a:srgbClr val="4472C4"/>
            </a:solidFill>
            <a:prstDash val="solid"/>
            <a:miter lim="800000"/>
          </a:ln>
          <a:effectLst/>
        </p:spPr>
      </p:cxnSp>
      <p:sp>
        <p:nvSpPr>
          <p:cNvPr id="53" name="TextBox 52">
            <a:extLst>
              <a:ext uri="{FF2B5EF4-FFF2-40B4-BE49-F238E27FC236}">
                <a16:creationId xmlns:a16="http://schemas.microsoft.com/office/drawing/2014/main" id="{355684E1-4A5F-4762-9E38-0E0910A5FB05}"/>
              </a:ext>
            </a:extLst>
          </p:cNvPr>
          <p:cNvSpPr txBox="1"/>
          <p:nvPr/>
        </p:nvSpPr>
        <p:spPr>
          <a:xfrm>
            <a:off x="8830624" y="2396306"/>
            <a:ext cx="444352" cy="338554"/>
          </a:xfrm>
          <a:prstGeom prst="rect">
            <a:avLst/>
          </a:prstGeom>
          <a:noFill/>
        </p:spPr>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1600" i="0" u="none" strike="noStrike" kern="0" cap="none" spc="0" normalizeH="0" baseline="0">
                <a:ln>
                  <a:noFill/>
                </a:ln>
                <a:solidFill>
                  <a:prstClr val="black"/>
                </a:solidFill>
                <a:effectLst/>
                <a:uLnTx/>
                <a:uFillTx/>
              </a:defRPr>
            </a:lvl1pPr>
          </a:lstStyle>
          <a:p>
            <a:r>
              <a:rPr lang="en-US" dirty="0"/>
              <a:t>.12</a:t>
            </a:r>
          </a:p>
        </p:txBody>
      </p:sp>
      <p:cxnSp>
        <p:nvCxnSpPr>
          <p:cNvPr id="54" name="Straight Connector 53">
            <a:extLst>
              <a:ext uri="{FF2B5EF4-FFF2-40B4-BE49-F238E27FC236}">
                <a16:creationId xmlns:a16="http://schemas.microsoft.com/office/drawing/2014/main" id="{F978B8C3-1731-4388-8D06-54C4A8D293BD}"/>
              </a:ext>
            </a:extLst>
          </p:cNvPr>
          <p:cNvCxnSpPr>
            <a:cxnSpLocks/>
          </p:cNvCxnSpPr>
          <p:nvPr/>
        </p:nvCxnSpPr>
        <p:spPr>
          <a:xfrm flipV="1">
            <a:off x="7519684" y="1809435"/>
            <a:ext cx="0" cy="1138102"/>
          </a:xfrm>
          <a:prstGeom prst="line">
            <a:avLst/>
          </a:prstGeom>
          <a:noFill/>
          <a:ln w="28575" cap="flat" cmpd="sng" algn="ctr">
            <a:solidFill>
              <a:srgbClr val="4472C4"/>
            </a:solidFill>
            <a:prstDash val="solid"/>
            <a:miter lim="800000"/>
          </a:ln>
          <a:effectLst/>
        </p:spPr>
      </p:cxnSp>
      <p:sp>
        <p:nvSpPr>
          <p:cNvPr id="55" name="TextBox 54">
            <a:extLst>
              <a:ext uri="{FF2B5EF4-FFF2-40B4-BE49-F238E27FC236}">
                <a16:creationId xmlns:a16="http://schemas.microsoft.com/office/drawing/2014/main" id="{1E547A4B-77D3-4BD7-877E-B660F0E9108E}"/>
              </a:ext>
            </a:extLst>
          </p:cNvPr>
          <p:cNvSpPr txBox="1"/>
          <p:nvPr/>
        </p:nvSpPr>
        <p:spPr>
          <a:xfrm>
            <a:off x="7506926" y="2384841"/>
            <a:ext cx="444352" cy="338554"/>
          </a:xfrm>
          <a:prstGeom prst="rect">
            <a:avLst/>
          </a:prstGeom>
          <a:noFill/>
        </p:spPr>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1600" i="0" u="none" strike="noStrike" kern="0" cap="none" spc="0" normalizeH="0" baseline="0">
                <a:ln>
                  <a:noFill/>
                </a:ln>
                <a:solidFill>
                  <a:prstClr val="black"/>
                </a:solidFill>
                <a:effectLst/>
                <a:uLnTx/>
                <a:uFillTx/>
              </a:defRPr>
            </a:lvl1pPr>
          </a:lstStyle>
          <a:p>
            <a:r>
              <a:rPr lang="en-US" dirty="0"/>
              <a:t>.11</a:t>
            </a:r>
          </a:p>
        </p:txBody>
      </p:sp>
      <p:cxnSp>
        <p:nvCxnSpPr>
          <p:cNvPr id="56" name="Straight Connector 55">
            <a:extLst>
              <a:ext uri="{FF2B5EF4-FFF2-40B4-BE49-F238E27FC236}">
                <a16:creationId xmlns:a16="http://schemas.microsoft.com/office/drawing/2014/main" id="{D0A08B3C-5A88-4976-9651-C75888FDF2B2}"/>
              </a:ext>
            </a:extLst>
          </p:cNvPr>
          <p:cNvCxnSpPr>
            <a:cxnSpLocks/>
          </p:cNvCxnSpPr>
          <p:nvPr/>
        </p:nvCxnSpPr>
        <p:spPr>
          <a:xfrm flipV="1">
            <a:off x="9757782" y="1809435"/>
            <a:ext cx="0" cy="1138102"/>
          </a:xfrm>
          <a:prstGeom prst="line">
            <a:avLst/>
          </a:prstGeom>
          <a:noFill/>
          <a:ln w="28575" cap="flat" cmpd="sng" algn="ctr">
            <a:solidFill>
              <a:srgbClr val="4472C4"/>
            </a:solidFill>
            <a:prstDash val="solid"/>
            <a:miter lim="800000"/>
          </a:ln>
          <a:effectLst/>
        </p:spPr>
      </p:cxnSp>
      <p:sp>
        <p:nvSpPr>
          <p:cNvPr id="57" name="TextBox 56">
            <a:extLst>
              <a:ext uri="{FF2B5EF4-FFF2-40B4-BE49-F238E27FC236}">
                <a16:creationId xmlns:a16="http://schemas.microsoft.com/office/drawing/2014/main" id="{4CB41AD6-FD5B-4E05-AEDA-6B4660B35835}"/>
              </a:ext>
            </a:extLst>
          </p:cNvPr>
          <p:cNvSpPr txBox="1"/>
          <p:nvPr/>
        </p:nvSpPr>
        <p:spPr>
          <a:xfrm>
            <a:off x="9745024" y="2378749"/>
            <a:ext cx="444352" cy="338554"/>
          </a:xfrm>
          <a:prstGeom prst="rect">
            <a:avLst/>
          </a:prstGeom>
          <a:noFill/>
        </p:spPr>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1600" i="0" u="none" strike="noStrike" kern="0" cap="none" spc="0" normalizeH="0" baseline="0">
                <a:ln>
                  <a:noFill/>
                </a:ln>
                <a:solidFill>
                  <a:prstClr val="black"/>
                </a:solidFill>
                <a:effectLst/>
                <a:uLnTx/>
                <a:uFillTx/>
              </a:defRPr>
            </a:lvl1pPr>
          </a:lstStyle>
          <a:p>
            <a:r>
              <a:rPr lang="en-US" dirty="0"/>
              <a:t>.12</a:t>
            </a:r>
          </a:p>
        </p:txBody>
      </p:sp>
      <p:cxnSp>
        <p:nvCxnSpPr>
          <p:cNvPr id="58" name="Straight Connector 57">
            <a:extLst>
              <a:ext uri="{FF2B5EF4-FFF2-40B4-BE49-F238E27FC236}">
                <a16:creationId xmlns:a16="http://schemas.microsoft.com/office/drawing/2014/main" id="{DD353A08-8588-4B56-B798-82FD354D6B7E}"/>
              </a:ext>
            </a:extLst>
          </p:cNvPr>
          <p:cNvCxnSpPr>
            <a:cxnSpLocks/>
          </p:cNvCxnSpPr>
          <p:nvPr/>
        </p:nvCxnSpPr>
        <p:spPr>
          <a:xfrm>
            <a:off x="6248400" y="1809435"/>
            <a:ext cx="4031998" cy="0"/>
          </a:xfrm>
          <a:prstGeom prst="line">
            <a:avLst/>
          </a:prstGeom>
          <a:noFill/>
          <a:ln w="28575" cap="flat" cmpd="sng" algn="ctr">
            <a:solidFill>
              <a:srgbClr val="4472C4"/>
            </a:solidFill>
            <a:prstDash val="solid"/>
            <a:miter lim="800000"/>
          </a:ln>
          <a:effectLst/>
        </p:spPr>
      </p:cxnSp>
      <p:sp>
        <p:nvSpPr>
          <p:cNvPr id="59" name="TextBox 58">
            <a:extLst>
              <a:ext uri="{FF2B5EF4-FFF2-40B4-BE49-F238E27FC236}">
                <a16:creationId xmlns:a16="http://schemas.microsoft.com/office/drawing/2014/main" id="{D6F1E5CA-302F-4164-B89E-011A7464B807}"/>
              </a:ext>
            </a:extLst>
          </p:cNvPr>
          <p:cNvSpPr txBox="1"/>
          <p:nvPr/>
        </p:nvSpPr>
        <p:spPr>
          <a:xfrm>
            <a:off x="6172200" y="1491171"/>
            <a:ext cx="3026791" cy="338554"/>
          </a:xfrm>
          <a:prstGeom prst="rect">
            <a:avLst/>
          </a:prstGeom>
          <a:noFill/>
        </p:spPr>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kern="0" cap="none" spc="0" normalizeH="0" baseline="0">
                <a:ln>
                  <a:noFill/>
                </a:ln>
                <a:solidFill>
                  <a:prstClr val="black"/>
                </a:solidFill>
                <a:effectLst/>
                <a:uLnTx/>
                <a:uFillTx/>
              </a:defRPr>
            </a:lvl1pPr>
          </a:lstStyle>
          <a:p>
            <a:r>
              <a:rPr lang="en-US" dirty="0"/>
              <a:t>Private </a:t>
            </a:r>
            <a:r>
              <a:rPr lang="en-US" b="0" dirty="0"/>
              <a:t>(Private): 192.168.78.0/24</a:t>
            </a:r>
          </a:p>
        </p:txBody>
      </p:sp>
      <mc:AlternateContent xmlns:mc="http://schemas.openxmlformats.org/markup-compatibility/2006" xmlns:p14="http://schemas.microsoft.com/office/powerpoint/2010/main">
        <mc:Choice Requires="p14">
          <p:contentPart p14:bwMode="auto" r:id="rId3">
            <p14:nvContentPartPr>
              <p14:cNvPr id="143" name="Ink 142">
                <a:extLst>
                  <a:ext uri="{FF2B5EF4-FFF2-40B4-BE49-F238E27FC236}">
                    <a16:creationId xmlns:a16="http://schemas.microsoft.com/office/drawing/2014/main" id="{1911841B-2288-4E9F-AA91-1BA7FB919699}"/>
                  </a:ext>
                </a:extLst>
              </p14:cNvPr>
              <p14:cNvContentPartPr/>
              <p14:nvPr/>
            </p14:nvContentPartPr>
            <p14:xfrm>
              <a:off x="5242788" y="3249453"/>
              <a:ext cx="1126800" cy="1244520"/>
            </p14:xfrm>
          </p:contentPart>
        </mc:Choice>
        <mc:Fallback xmlns="">
          <p:pic>
            <p:nvPicPr>
              <p:cNvPr id="143" name="Ink 142">
                <a:extLst>
                  <a:ext uri="{FF2B5EF4-FFF2-40B4-BE49-F238E27FC236}">
                    <a16:creationId xmlns:a16="http://schemas.microsoft.com/office/drawing/2014/main" id="{1911841B-2288-4E9F-AA91-1BA7FB919699}"/>
                  </a:ext>
                </a:extLst>
              </p:cNvPr>
              <p:cNvPicPr/>
              <p:nvPr/>
            </p:nvPicPr>
            <p:blipFill>
              <a:blip r:embed="rId4"/>
              <a:stretch>
                <a:fillRect/>
              </a:stretch>
            </p:blipFill>
            <p:spPr>
              <a:xfrm>
                <a:off x="5234148" y="3240453"/>
                <a:ext cx="1144440" cy="1262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5" name="Ink 144">
                <a:extLst>
                  <a:ext uri="{FF2B5EF4-FFF2-40B4-BE49-F238E27FC236}">
                    <a16:creationId xmlns:a16="http://schemas.microsoft.com/office/drawing/2014/main" id="{10A38B90-FFC7-436E-A839-AD0C03708C94}"/>
                  </a:ext>
                </a:extLst>
              </p14:cNvPr>
              <p14:cNvContentPartPr/>
              <p14:nvPr/>
            </p14:nvContentPartPr>
            <p14:xfrm>
              <a:off x="3766788" y="2473653"/>
              <a:ext cx="1677960" cy="908640"/>
            </p14:xfrm>
          </p:contentPart>
        </mc:Choice>
        <mc:Fallback xmlns="">
          <p:pic>
            <p:nvPicPr>
              <p:cNvPr id="145" name="Ink 144">
                <a:extLst>
                  <a:ext uri="{FF2B5EF4-FFF2-40B4-BE49-F238E27FC236}">
                    <a16:creationId xmlns:a16="http://schemas.microsoft.com/office/drawing/2014/main" id="{10A38B90-FFC7-436E-A839-AD0C03708C94}"/>
                  </a:ext>
                </a:extLst>
              </p:cNvPr>
              <p:cNvPicPr/>
              <p:nvPr/>
            </p:nvPicPr>
            <p:blipFill>
              <a:blip r:embed="rId6"/>
              <a:stretch>
                <a:fillRect/>
              </a:stretch>
            </p:blipFill>
            <p:spPr>
              <a:xfrm>
                <a:off x="3758148" y="2464653"/>
                <a:ext cx="1695600" cy="926280"/>
              </a:xfrm>
              <a:prstGeom prst="rect">
                <a:avLst/>
              </a:prstGeom>
            </p:spPr>
          </p:pic>
        </mc:Fallback>
      </mc:AlternateContent>
      <p:grpSp>
        <p:nvGrpSpPr>
          <p:cNvPr id="214" name="Group 213">
            <a:extLst>
              <a:ext uri="{FF2B5EF4-FFF2-40B4-BE49-F238E27FC236}">
                <a16:creationId xmlns:a16="http://schemas.microsoft.com/office/drawing/2014/main" id="{7F267F7F-6E00-4D6F-8EDB-FAC3779EC3F2}"/>
              </a:ext>
            </a:extLst>
          </p:cNvPr>
          <p:cNvGrpSpPr/>
          <p:nvPr/>
        </p:nvGrpSpPr>
        <p:grpSpPr>
          <a:xfrm>
            <a:off x="1660788" y="1842933"/>
            <a:ext cx="1843200" cy="694440"/>
            <a:chOff x="1660788" y="1842933"/>
            <a:chExt cx="1843200" cy="694440"/>
          </a:xfrm>
        </p:grpSpPr>
        <mc:AlternateContent xmlns:mc="http://schemas.openxmlformats.org/markup-compatibility/2006" xmlns:p14="http://schemas.microsoft.com/office/powerpoint/2010/main">
          <mc:Choice Requires="p14">
            <p:contentPart p14:bwMode="auto" r:id="rId7">
              <p14:nvContentPartPr>
                <p14:cNvPr id="197" name="Ink 196">
                  <a:extLst>
                    <a:ext uri="{FF2B5EF4-FFF2-40B4-BE49-F238E27FC236}">
                      <a16:creationId xmlns:a16="http://schemas.microsoft.com/office/drawing/2014/main" id="{2535C9C7-FE02-4B84-B818-CEEAB52BF0C4}"/>
                    </a:ext>
                  </a:extLst>
                </p14:cNvPr>
                <p14:cNvContentPartPr/>
                <p14:nvPr/>
              </p14:nvContentPartPr>
              <p14:xfrm>
                <a:off x="1683828" y="1877853"/>
                <a:ext cx="281880" cy="218160"/>
              </p14:xfrm>
            </p:contentPart>
          </mc:Choice>
          <mc:Fallback xmlns="">
            <p:pic>
              <p:nvPicPr>
                <p:cNvPr id="197" name="Ink 196">
                  <a:extLst>
                    <a:ext uri="{FF2B5EF4-FFF2-40B4-BE49-F238E27FC236}">
                      <a16:creationId xmlns:a16="http://schemas.microsoft.com/office/drawing/2014/main" id="{2535C9C7-FE02-4B84-B818-CEEAB52BF0C4}"/>
                    </a:ext>
                  </a:extLst>
                </p:cNvPr>
                <p:cNvPicPr/>
                <p:nvPr/>
              </p:nvPicPr>
              <p:blipFill>
                <a:blip r:embed="rId8"/>
                <a:stretch>
                  <a:fillRect/>
                </a:stretch>
              </p:blipFill>
              <p:spPr>
                <a:xfrm>
                  <a:off x="1674828" y="1869213"/>
                  <a:ext cx="29952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8" name="Ink 197">
                  <a:extLst>
                    <a:ext uri="{FF2B5EF4-FFF2-40B4-BE49-F238E27FC236}">
                      <a16:creationId xmlns:a16="http://schemas.microsoft.com/office/drawing/2014/main" id="{09D84B11-F2DE-4377-B917-434E561F4DEA}"/>
                    </a:ext>
                  </a:extLst>
                </p14:cNvPr>
                <p14:cNvContentPartPr/>
                <p14:nvPr/>
              </p14:nvContentPartPr>
              <p14:xfrm>
                <a:off x="2063268" y="2005293"/>
                <a:ext cx="19440" cy="109800"/>
              </p14:xfrm>
            </p:contentPart>
          </mc:Choice>
          <mc:Fallback xmlns="">
            <p:pic>
              <p:nvPicPr>
                <p:cNvPr id="198" name="Ink 197">
                  <a:extLst>
                    <a:ext uri="{FF2B5EF4-FFF2-40B4-BE49-F238E27FC236}">
                      <a16:creationId xmlns:a16="http://schemas.microsoft.com/office/drawing/2014/main" id="{09D84B11-F2DE-4377-B917-434E561F4DEA}"/>
                    </a:ext>
                  </a:extLst>
                </p:cNvPr>
                <p:cNvPicPr/>
                <p:nvPr/>
              </p:nvPicPr>
              <p:blipFill>
                <a:blip r:embed="rId10"/>
                <a:stretch>
                  <a:fillRect/>
                </a:stretch>
              </p:blipFill>
              <p:spPr>
                <a:xfrm>
                  <a:off x="2054628" y="1996653"/>
                  <a:ext cx="3708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9" name="Ink 198">
                  <a:extLst>
                    <a:ext uri="{FF2B5EF4-FFF2-40B4-BE49-F238E27FC236}">
                      <a16:creationId xmlns:a16="http://schemas.microsoft.com/office/drawing/2014/main" id="{D92F7997-9BFD-44F3-A516-5E1BF77AB1FB}"/>
                    </a:ext>
                  </a:extLst>
                </p14:cNvPr>
                <p14:cNvContentPartPr/>
                <p14:nvPr/>
              </p14:nvContentPartPr>
              <p14:xfrm>
                <a:off x="2098188" y="1891533"/>
                <a:ext cx="13320" cy="11160"/>
              </p14:xfrm>
            </p:contentPart>
          </mc:Choice>
          <mc:Fallback xmlns="">
            <p:pic>
              <p:nvPicPr>
                <p:cNvPr id="199" name="Ink 198">
                  <a:extLst>
                    <a:ext uri="{FF2B5EF4-FFF2-40B4-BE49-F238E27FC236}">
                      <a16:creationId xmlns:a16="http://schemas.microsoft.com/office/drawing/2014/main" id="{D92F7997-9BFD-44F3-A516-5E1BF77AB1FB}"/>
                    </a:ext>
                  </a:extLst>
                </p:cNvPr>
                <p:cNvPicPr/>
                <p:nvPr/>
              </p:nvPicPr>
              <p:blipFill>
                <a:blip r:embed="rId12"/>
                <a:stretch>
                  <a:fillRect/>
                </a:stretch>
              </p:blipFill>
              <p:spPr>
                <a:xfrm>
                  <a:off x="2089188" y="1882893"/>
                  <a:ext cx="3096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0" name="Ink 199">
                  <a:extLst>
                    <a:ext uri="{FF2B5EF4-FFF2-40B4-BE49-F238E27FC236}">
                      <a16:creationId xmlns:a16="http://schemas.microsoft.com/office/drawing/2014/main" id="{FC1CD7B1-50D2-424A-B747-3793A680E738}"/>
                    </a:ext>
                  </a:extLst>
                </p14:cNvPr>
                <p14:cNvContentPartPr/>
                <p14:nvPr/>
              </p14:nvContentPartPr>
              <p14:xfrm>
                <a:off x="2220228" y="1858053"/>
                <a:ext cx="304560" cy="255600"/>
              </p14:xfrm>
            </p:contentPart>
          </mc:Choice>
          <mc:Fallback xmlns="">
            <p:pic>
              <p:nvPicPr>
                <p:cNvPr id="200" name="Ink 199">
                  <a:extLst>
                    <a:ext uri="{FF2B5EF4-FFF2-40B4-BE49-F238E27FC236}">
                      <a16:creationId xmlns:a16="http://schemas.microsoft.com/office/drawing/2014/main" id="{FC1CD7B1-50D2-424A-B747-3793A680E738}"/>
                    </a:ext>
                  </a:extLst>
                </p:cNvPr>
                <p:cNvPicPr/>
                <p:nvPr/>
              </p:nvPicPr>
              <p:blipFill>
                <a:blip r:embed="rId14"/>
                <a:stretch>
                  <a:fillRect/>
                </a:stretch>
              </p:blipFill>
              <p:spPr>
                <a:xfrm>
                  <a:off x="2211588" y="1849053"/>
                  <a:ext cx="32220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1" name="Ink 200">
                  <a:extLst>
                    <a:ext uri="{FF2B5EF4-FFF2-40B4-BE49-F238E27FC236}">
                      <a16:creationId xmlns:a16="http://schemas.microsoft.com/office/drawing/2014/main" id="{413E3B87-DDAD-44F5-870B-0F4361CD0BC8}"/>
                    </a:ext>
                  </a:extLst>
                </p14:cNvPr>
                <p14:cNvContentPartPr/>
                <p14:nvPr/>
              </p14:nvContentPartPr>
              <p14:xfrm>
                <a:off x="2740428" y="1842933"/>
                <a:ext cx="112320" cy="289080"/>
              </p14:xfrm>
            </p:contentPart>
          </mc:Choice>
          <mc:Fallback xmlns="">
            <p:pic>
              <p:nvPicPr>
                <p:cNvPr id="201" name="Ink 200">
                  <a:extLst>
                    <a:ext uri="{FF2B5EF4-FFF2-40B4-BE49-F238E27FC236}">
                      <a16:creationId xmlns:a16="http://schemas.microsoft.com/office/drawing/2014/main" id="{413E3B87-DDAD-44F5-870B-0F4361CD0BC8}"/>
                    </a:ext>
                  </a:extLst>
                </p:cNvPr>
                <p:cNvPicPr/>
                <p:nvPr/>
              </p:nvPicPr>
              <p:blipFill>
                <a:blip r:embed="rId16"/>
                <a:stretch>
                  <a:fillRect/>
                </a:stretch>
              </p:blipFill>
              <p:spPr>
                <a:xfrm>
                  <a:off x="2731788" y="1833933"/>
                  <a:ext cx="12996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2" name="Ink 201">
                  <a:extLst>
                    <a:ext uri="{FF2B5EF4-FFF2-40B4-BE49-F238E27FC236}">
                      <a16:creationId xmlns:a16="http://schemas.microsoft.com/office/drawing/2014/main" id="{609E2D9E-81EA-4E50-83EC-D0E3032F3E11}"/>
                    </a:ext>
                  </a:extLst>
                </p14:cNvPr>
                <p14:cNvContentPartPr/>
                <p14:nvPr/>
              </p14:nvContentPartPr>
              <p14:xfrm>
                <a:off x="2921508" y="1957413"/>
                <a:ext cx="164880" cy="144720"/>
              </p14:xfrm>
            </p:contentPart>
          </mc:Choice>
          <mc:Fallback xmlns="">
            <p:pic>
              <p:nvPicPr>
                <p:cNvPr id="202" name="Ink 201">
                  <a:extLst>
                    <a:ext uri="{FF2B5EF4-FFF2-40B4-BE49-F238E27FC236}">
                      <a16:creationId xmlns:a16="http://schemas.microsoft.com/office/drawing/2014/main" id="{609E2D9E-81EA-4E50-83EC-D0E3032F3E11}"/>
                    </a:ext>
                  </a:extLst>
                </p:cNvPr>
                <p:cNvPicPr/>
                <p:nvPr/>
              </p:nvPicPr>
              <p:blipFill>
                <a:blip r:embed="rId18"/>
                <a:stretch>
                  <a:fillRect/>
                </a:stretch>
              </p:blipFill>
              <p:spPr>
                <a:xfrm>
                  <a:off x="2912508" y="1948413"/>
                  <a:ext cx="18252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4" name="Ink 203">
                  <a:extLst>
                    <a:ext uri="{FF2B5EF4-FFF2-40B4-BE49-F238E27FC236}">
                      <a16:creationId xmlns:a16="http://schemas.microsoft.com/office/drawing/2014/main" id="{82714884-E632-4C4B-9119-CC77032D258A}"/>
                    </a:ext>
                  </a:extLst>
                </p14:cNvPr>
                <p14:cNvContentPartPr/>
                <p14:nvPr/>
              </p14:nvContentPartPr>
              <p14:xfrm>
                <a:off x="1660788" y="2387253"/>
                <a:ext cx="196200" cy="129600"/>
              </p14:xfrm>
            </p:contentPart>
          </mc:Choice>
          <mc:Fallback xmlns="">
            <p:pic>
              <p:nvPicPr>
                <p:cNvPr id="204" name="Ink 203">
                  <a:extLst>
                    <a:ext uri="{FF2B5EF4-FFF2-40B4-BE49-F238E27FC236}">
                      <a16:creationId xmlns:a16="http://schemas.microsoft.com/office/drawing/2014/main" id="{82714884-E632-4C4B-9119-CC77032D258A}"/>
                    </a:ext>
                  </a:extLst>
                </p:cNvPr>
                <p:cNvPicPr/>
                <p:nvPr/>
              </p:nvPicPr>
              <p:blipFill>
                <a:blip r:embed="rId20"/>
                <a:stretch>
                  <a:fillRect/>
                </a:stretch>
              </p:blipFill>
              <p:spPr>
                <a:xfrm>
                  <a:off x="1651788" y="2378613"/>
                  <a:ext cx="2138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5" name="Ink 204">
                  <a:extLst>
                    <a:ext uri="{FF2B5EF4-FFF2-40B4-BE49-F238E27FC236}">
                      <a16:creationId xmlns:a16="http://schemas.microsoft.com/office/drawing/2014/main" id="{26A9EC23-C99D-4A3C-92AF-58A6C51B3924}"/>
                    </a:ext>
                  </a:extLst>
                </p14:cNvPr>
                <p14:cNvContentPartPr/>
                <p14:nvPr/>
              </p14:nvContentPartPr>
              <p14:xfrm>
                <a:off x="1893708" y="2246493"/>
                <a:ext cx="104400" cy="274680"/>
              </p14:xfrm>
            </p:contentPart>
          </mc:Choice>
          <mc:Fallback xmlns="">
            <p:pic>
              <p:nvPicPr>
                <p:cNvPr id="205" name="Ink 204">
                  <a:extLst>
                    <a:ext uri="{FF2B5EF4-FFF2-40B4-BE49-F238E27FC236}">
                      <a16:creationId xmlns:a16="http://schemas.microsoft.com/office/drawing/2014/main" id="{26A9EC23-C99D-4A3C-92AF-58A6C51B3924}"/>
                    </a:ext>
                  </a:extLst>
                </p:cNvPr>
                <p:cNvPicPr/>
                <p:nvPr/>
              </p:nvPicPr>
              <p:blipFill>
                <a:blip r:embed="rId22"/>
                <a:stretch>
                  <a:fillRect/>
                </a:stretch>
              </p:blipFill>
              <p:spPr>
                <a:xfrm>
                  <a:off x="1885068" y="2237493"/>
                  <a:ext cx="12204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6" name="Ink 205">
                  <a:extLst>
                    <a:ext uri="{FF2B5EF4-FFF2-40B4-BE49-F238E27FC236}">
                      <a16:creationId xmlns:a16="http://schemas.microsoft.com/office/drawing/2014/main" id="{36EA1611-9006-4084-BCD7-308A2F2BCCF0}"/>
                    </a:ext>
                  </a:extLst>
                </p14:cNvPr>
                <p14:cNvContentPartPr/>
                <p14:nvPr/>
              </p14:nvContentPartPr>
              <p14:xfrm>
                <a:off x="2053908" y="2258013"/>
                <a:ext cx="138240" cy="279360"/>
              </p14:xfrm>
            </p:contentPart>
          </mc:Choice>
          <mc:Fallback xmlns="">
            <p:pic>
              <p:nvPicPr>
                <p:cNvPr id="206" name="Ink 205">
                  <a:extLst>
                    <a:ext uri="{FF2B5EF4-FFF2-40B4-BE49-F238E27FC236}">
                      <a16:creationId xmlns:a16="http://schemas.microsoft.com/office/drawing/2014/main" id="{36EA1611-9006-4084-BCD7-308A2F2BCCF0}"/>
                    </a:ext>
                  </a:extLst>
                </p:cNvPr>
                <p:cNvPicPr/>
                <p:nvPr/>
              </p:nvPicPr>
              <p:blipFill>
                <a:blip r:embed="rId24"/>
                <a:stretch>
                  <a:fillRect/>
                </a:stretch>
              </p:blipFill>
              <p:spPr>
                <a:xfrm>
                  <a:off x="2044908" y="2249013"/>
                  <a:ext cx="15588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7" name="Ink 206">
                  <a:extLst>
                    <a:ext uri="{FF2B5EF4-FFF2-40B4-BE49-F238E27FC236}">
                      <a16:creationId xmlns:a16="http://schemas.microsoft.com/office/drawing/2014/main" id="{843AE60D-99B3-44BC-8BB9-C416B55EC434}"/>
                    </a:ext>
                  </a:extLst>
                </p14:cNvPr>
                <p14:cNvContentPartPr/>
                <p14:nvPr/>
              </p14:nvContentPartPr>
              <p14:xfrm>
                <a:off x="2262708" y="2393373"/>
                <a:ext cx="128160" cy="98640"/>
              </p14:xfrm>
            </p:contentPart>
          </mc:Choice>
          <mc:Fallback xmlns="">
            <p:pic>
              <p:nvPicPr>
                <p:cNvPr id="207" name="Ink 206">
                  <a:extLst>
                    <a:ext uri="{FF2B5EF4-FFF2-40B4-BE49-F238E27FC236}">
                      <a16:creationId xmlns:a16="http://schemas.microsoft.com/office/drawing/2014/main" id="{843AE60D-99B3-44BC-8BB9-C416B55EC434}"/>
                    </a:ext>
                  </a:extLst>
                </p:cNvPr>
                <p:cNvPicPr/>
                <p:nvPr/>
              </p:nvPicPr>
              <p:blipFill>
                <a:blip r:embed="rId26"/>
                <a:stretch>
                  <a:fillRect/>
                </a:stretch>
              </p:blipFill>
              <p:spPr>
                <a:xfrm>
                  <a:off x="2253708" y="2384733"/>
                  <a:ext cx="14580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8" name="Ink 207">
                  <a:extLst>
                    <a:ext uri="{FF2B5EF4-FFF2-40B4-BE49-F238E27FC236}">
                      <a16:creationId xmlns:a16="http://schemas.microsoft.com/office/drawing/2014/main" id="{ED5CC228-BEEC-4CB0-83A4-579EC38A6928}"/>
                    </a:ext>
                  </a:extLst>
                </p14:cNvPr>
                <p14:cNvContentPartPr/>
                <p14:nvPr/>
              </p14:nvContentPartPr>
              <p14:xfrm>
                <a:off x="2425068" y="2251173"/>
                <a:ext cx="150480" cy="268200"/>
              </p14:xfrm>
            </p:contentPart>
          </mc:Choice>
          <mc:Fallback xmlns="">
            <p:pic>
              <p:nvPicPr>
                <p:cNvPr id="208" name="Ink 207">
                  <a:extLst>
                    <a:ext uri="{FF2B5EF4-FFF2-40B4-BE49-F238E27FC236}">
                      <a16:creationId xmlns:a16="http://schemas.microsoft.com/office/drawing/2014/main" id="{ED5CC228-BEEC-4CB0-83A4-579EC38A6928}"/>
                    </a:ext>
                  </a:extLst>
                </p:cNvPr>
                <p:cNvPicPr/>
                <p:nvPr/>
              </p:nvPicPr>
              <p:blipFill>
                <a:blip r:embed="rId28"/>
                <a:stretch>
                  <a:fillRect/>
                </a:stretch>
              </p:blipFill>
              <p:spPr>
                <a:xfrm>
                  <a:off x="2416068" y="2242173"/>
                  <a:ext cx="16812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9" name="Ink 208">
                  <a:extLst>
                    <a:ext uri="{FF2B5EF4-FFF2-40B4-BE49-F238E27FC236}">
                      <a16:creationId xmlns:a16="http://schemas.microsoft.com/office/drawing/2014/main" id="{1B7C3509-C088-42B0-870D-53D48A8BBB6D}"/>
                    </a:ext>
                  </a:extLst>
                </p14:cNvPr>
                <p14:cNvContentPartPr/>
                <p14:nvPr/>
              </p14:nvContentPartPr>
              <p14:xfrm>
                <a:off x="2805948" y="2267373"/>
                <a:ext cx="106200" cy="223560"/>
              </p14:xfrm>
            </p:contentPart>
          </mc:Choice>
          <mc:Fallback xmlns="">
            <p:pic>
              <p:nvPicPr>
                <p:cNvPr id="209" name="Ink 208">
                  <a:extLst>
                    <a:ext uri="{FF2B5EF4-FFF2-40B4-BE49-F238E27FC236}">
                      <a16:creationId xmlns:a16="http://schemas.microsoft.com/office/drawing/2014/main" id="{1B7C3509-C088-42B0-870D-53D48A8BBB6D}"/>
                    </a:ext>
                  </a:extLst>
                </p:cNvPr>
                <p:cNvPicPr/>
                <p:nvPr/>
              </p:nvPicPr>
              <p:blipFill>
                <a:blip r:embed="rId30"/>
                <a:stretch>
                  <a:fillRect/>
                </a:stretch>
              </p:blipFill>
              <p:spPr>
                <a:xfrm>
                  <a:off x="2797308" y="2258373"/>
                  <a:ext cx="1238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0" name="Ink 209">
                  <a:extLst>
                    <a:ext uri="{FF2B5EF4-FFF2-40B4-BE49-F238E27FC236}">
                      <a16:creationId xmlns:a16="http://schemas.microsoft.com/office/drawing/2014/main" id="{928629FA-1742-42AB-86F3-0C2968ACB45A}"/>
                    </a:ext>
                  </a:extLst>
                </p14:cNvPr>
                <p14:cNvContentPartPr/>
                <p14:nvPr/>
              </p14:nvContentPartPr>
              <p14:xfrm>
                <a:off x="2950308" y="2358093"/>
                <a:ext cx="131400" cy="130680"/>
              </p14:xfrm>
            </p:contentPart>
          </mc:Choice>
          <mc:Fallback xmlns="">
            <p:pic>
              <p:nvPicPr>
                <p:cNvPr id="210" name="Ink 209">
                  <a:extLst>
                    <a:ext uri="{FF2B5EF4-FFF2-40B4-BE49-F238E27FC236}">
                      <a16:creationId xmlns:a16="http://schemas.microsoft.com/office/drawing/2014/main" id="{928629FA-1742-42AB-86F3-0C2968ACB45A}"/>
                    </a:ext>
                  </a:extLst>
                </p:cNvPr>
                <p:cNvPicPr/>
                <p:nvPr/>
              </p:nvPicPr>
              <p:blipFill>
                <a:blip r:embed="rId32"/>
                <a:stretch>
                  <a:fillRect/>
                </a:stretch>
              </p:blipFill>
              <p:spPr>
                <a:xfrm>
                  <a:off x="2941308" y="2349453"/>
                  <a:ext cx="14904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1" name="Ink 210">
                  <a:extLst>
                    <a:ext uri="{FF2B5EF4-FFF2-40B4-BE49-F238E27FC236}">
                      <a16:creationId xmlns:a16="http://schemas.microsoft.com/office/drawing/2014/main" id="{D9926CA4-15ED-43CF-A39C-07BC1C13AD39}"/>
                    </a:ext>
                  </a:extLst>
                </p14:cNvPr>
                <p14:cNvContentPartPr/>
                <p14:nvPr/>
              </p14:nvContentPartPr>
              <p14:xfrm>
                <a:off x="3112308" y="2260533"/>
                <a:ext cx="67680" cy="261000"/>
              </p14:xfrm>
            </p:contentPart>
          </mc:Choice>
          <mc:Fallback xmlns="">
            <p:pic>
              <p:nvPicPr>
                <p:cNvPr id="211" name="Ink 210">
                  <a:extLst>
                    <a:ext uri="{FF2B5EF4-FFF2-40B4-BE49-F238E27FC236}">
                      <a16:creationId xmlns:a16="http://schemas.microsoft.com/office/drawing/2014/main" id="{D9926CA4-15ED-43CF-A39C-07BC1C13AD39}"/>
                    </a:ext>
                  </a:extLst>
                </p:cNvPr>
                <p:cNvPicPr/>
                <p:nvPr/>
              </p:nvPicPr>
              <p:blipFill>
                <a:blip r:embed="rId34"/>
                <a:stretch>
                  <a:fillRect/>
                </a:stretch>
              </p:blipFill>
              <p:spPr>
                <a:xfrm>
                  <a:off x="3103668" y="2251893"/>
                  <a:ext cx="8532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12" name="Ink 211">
                  <a:extLst>
                    <a:ext uri="{FF2B5EF4-FFF2-40B4-BE49-F238E27FC236}">
                      <a16:creationId xmlns:a16="http://schemas.microsoft.com/office/drawing/2014/main" id="{924F1901-F154-4FA6-B892-CEA60D5BBCF4}"/>
                    </a:ext>
                  </a:extLst>
                </p14:cNvPr>
                <p14:cNvContentPartPr/>
                <p14:nvPr/>
              </p14:nvContentPartPr>
              <p14:xfrm>
                <a:off x="3120588" y="2354133"/>
                <a:ext cx="90000" cy="24120"/>
              </p14:xfrm>
            </p:contentPart>
          </mc:Choice>
          <mc:Fallback xmlns="">
            <p:pic>
              <p:nvPicPr>
                <p:cNvPr id="212" name="Ink 211">
                  <a:extLst>
                    <a:ext uri="{FF2B5EF4-FFF2-40B4-BE49-F238E27FC236}">
                      <a16:creationId xmlns:a16="http://schemas.microsoft.com/office/drawing/2014/main" id="{924F1901-F154-4FA6-B892-CEA60D5BBCF4}"/>
                    </a:ext>
                  </a:extLst>
                </p:cNvPr>
                <p:cNvPicPr/>
                <p:nvPr/>
              </p:nvPicPr>
              <p:blipFill>
                <a:blip r:embed="rId36"/>
                <a:stretch>
                  <a:fillRect/>
                </a:stretch>
              </p:blipFill>
              <p:spPr>
                <a:xfrm>
                  <a:off x="3111588" y="2345493"/>
                  <a:ext cx="1076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13" name="Ink 212">
                  <a:extLst>
                    <a:ext uri="{FF2B5EF4-FFF2-40B4-BE49-F238E27FC236}">
                      <a16:creationId xmlns:a16="http://schemas.microsoft.com/office/drawing/2014/main" id="{471ABBF6-F845-4E58-A94E-C0B1133C0DDE}"/>
                    </a:ext>
                  </a:extLst>
                </p14:cNvPr>
                <p14:cNvContentPartPr/>
                <p14:nvPr/>
              </p14:nvContentPartPr>
              <p14:xfrm>
                <a:off x="3245508" y="2282493"/>
                <a:ext cx="258480" cy="187560"/>
              </p14:xfrm>
            </p:contentPart>
          </mc:Choice>
          <mc:Fallback xmlns="">
            <p:pic>
              <p:nvPicPr>
                <p:cNvPr id="213" name="Ink 212">
                  <a:extLst>
                    <a:ext uri="{FF2B5EF4-FFF2-40B4-BE49-F238E27FC236}">
                      <a16:creationId xmlns:a16="http://schemas.microsoft.com/office/drawing/2014/main" id="{471ABBF6-F845-4E58-A94E-C0B1133C0DDE}"/>
                    </a:ext>
                  </a:extLst>
                </p:cNvPr>
                <p:cNvPicPr/>
                <p:nvPr/>
              </p:nvPicPr>
              <p:blipFill>
                <a:blip r:embed="rId38"/>
                <a:stretch>
                  <a:fillRect/>
                </a:stretch>
              </p:blipFill>
              <p:spPr>
                <a:xfrm>
                  <a:off x="3236508" y="2273493"/>
                  <a:ext cx="276120" cy="205200"/>
                </a:xfrm>
                <a:prstGeom prst="rect">
                  <a:avLst/>
                </a:prstGeom>
              </p:spPr>
            </p:pic>
          </mc:Fallback>
        </mc:AlternateContent>
      </p:grpSp>
    </p:spTree>
    <p:extLst>
      <p:ext uri="{BB962C8B-B14F-4D97-AF65-F5344CB8AC3E}">
        <p14:creationId xmlns:p14="http://schemas.microsoft.com/office/powerpoint/2010/main" val="156383889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p:cTn id="7" dur="2000" fill="hold"/>
                                        <p:tgtEl>
                                          <p:spTgt spid="143"/>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63" presetClass="entr" presetSubtype="0" fill="hold" nodeType="clickEffect">
                                  <p:stCondLst>
                                    <p:cond delay="0"/>
                                  </p:stCondLst>
                                  <p:childTnLst>
                                    <p:set>
                                      <p:cBhvr>
                                        <p:cTn id="11" dur="1" fill="hold">
                                          <p:stCondLst>
                                            <p:cond delay="0"/>
                                          </p:stCondLst>
                                        </p:cTn>
                                        <p:tgtEl>
                                          <p:spTgt spid="145"/>
                                        </p:tgtEl>
                                        <p:attrNameLst>
                                          <p:attrName>style.visibility</p:attrName>
                                        </p:attrNameLst>
                                      </p:cBhvr>
                                      <p:to>
                                        <p:strVal val="visible"/>
                                      </p:to>
                                    </p:set>
                                    <p:anim calcmode="lin" valueType="num">
                                      <p:cBhvr>
                                        <p:cTn id="12" dur="2000" fill="hold"/>
                                        <p:tgtEl>
                                          <p:spTgt spid="145"/>
                                        </p:tgtEl>
                                        <p:attrNameLst>
                                          <p:attrName>drawProgress</p:attrName>
                                        </p:attrNameLst>
                                      </p:cBhvr>
                                      <p:tavLst>
                                        <p:tav tm="0">
                                          <p:val>
                                            <p:fltVal val="0"/>
                                          </p:val>
                                        </p:tav>
                                        <p:tav tm="100000">
                                          <p:val>
                                            <p:fltVal val="1"/>
                                          </p:val>
                                        </p:tav>
                                      </p:tavLst>
                                    </p:anim>
                                  </p:childTnLst>
                                </p:cTn>
                              </p:par>
                            </p:childTnLst>
                          </p:cTn>
                        </p:par>
                      </p:childTnLst>
                    </p:cTn>
                  </p:par>
                  <p:par>
                    <p:cTn id="13" fill="hold">
                      <p:stCondLst>
                        <p:cond delay="indefinite"/>
                      </p:stCondLst>
                      <p:childTnLst>
                        <p:par>
                          <p:cTn id="14" fill="hold">
                            <p:stCondLst>
                              <p:cond delay="0"/>
                            </p:stCondLst>
                            <p:childTnLst>
                              <p:par>
                                <p:cTn id="15" presetID="63" presetClass="entr" presetSubtype="0" fill="hold" nodeType="clickEffect">
                                  <p:stCondLst>
                                    <p:cond delay="0"/>
                                  </p:stCondLst>
                                  <p:childTnLst>
                                    <p:set>
                                      <p:cBhvr>
                                        <p:cTn id="16" dur="1" fill="hold">
                                          <p:stCondLst>
                                            <p:cond delay="0"/>
                                          </p:stCondLst>
                                        </p:cTn>
                                        <p:tgtEl>
                                          <p:spTgt spid="214"/>
                                        </p:tgtEl>
                                        <p:attrNameLst>
                                          <p:attrName>style.visibility</p:attrName>
                                        </p:attrNameLst>
                                      </p:cBhvr>
                                      <p:to>
                                        <p:strVal val="visible"/>
                                      </p:to>
                                    </p:set>
                                    <p:anim calcmode="lin" valueType="num">
                                      <p:cBhvr>
                                        <p:cTn id="17" dur="2000" fill="hold"/>
                                        <p:tgtEl>
                                          <p:spTgt spid="214"/>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3_1">
  <a:themeElements>
    <a:clrScheme name="Custom 1">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3.xml><?xml version="1.0" encoding="utf-8"?>
<a:theme xmlns:a="http://schemas.openxmlformats.org/drawingml/2006/main" name="2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4.xml><?xml version="1.0" encoding="utf-8"?>
<a:theme xmlns:a="http://schemas.openxmlformats.org/drawingml/2006/main" name="3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8175</TotalTime>
  <Words>2989</Words>
  <Application>Microsoft Office PowerPoint</Application>
  <PresentationFormat>Widescreen</PresentationFormat>
  <Paragraphs>372</Paragraphs>
  <Slides>46</Slides>
  <Notes>14</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46</vt:i4>
      </vt:variant>
    </vt:vector>
  </HeadingPairs>
  <TitlesOfParts>
    <vt:vector size="55" baseType="lpstr">
      <vt:lpstr>Arial</vt:lpstr>
      <vt:lpstr>Calibri</vt:lpstr>
      <vt:lpstr>Consolas</vt:lpstr>
      <vt:lpstr>Wingdings</vt:lpstr>
      <vt:lpstr>Wingdings 2</vt:lpstr>
      <vt:lpstr>1_SoftUni3_1</vt:lpstr>
      <vt:lpstr>SoftUni</vt:lpstr>
      <vt:lpstr>2_SoftUni3_1</vt:lpstr>
      <vt:lpstr>3_SoftUni3_1</vt:lpstr>
      <vt:lpstr>Clustering and High Availability</vt:lpstr>
      <vt:lpstr>Have a Question?</vt:lpstr>
      <vt:lpstr>Homework Progress</vt:lpstr>
      <vt:lpstr>PowerPoint Presentation</vt:lpstr>
      <vt:lpstr>What We Covered</vt:lpstr>
      <vt:lpstr>PowerPoint Presentation</vt:lpstr>
      <vt:lpstr>Table of Contents</vt:lpstr>
      <vt:lpstr>Lab Infrastructure (1)</vt:lpstr>
      <vt:lpstr>Lab Infrastructure (2)</vt:lpstr>
      <vt:lpstr>PowerPoint Presentation</vt:lpstr>
      <vt:lpstr>Features</vt:lpstr>
      <vt:lpstr>Requirements</vt:lpstr>
      <vt:lpstr>Installation</vt:lpstr>
      <vt:lpstr>Configuration: Operation Mode</vt:lpstr>
      <vt:lpstr>Configuration: Port Rules</vt:lpstr>
      <vt:lpstr>Configuration: Filtering</vt:lpstr>
      <vt:lpstr>Configuration: Affinity</vt:lpstr>
      <vt:lpstr>Management</vt:lpstr>
      <vt:lpstr>Maintenance</vt:lpstr>
      <vt:lpstr>Tools</vt:lpstr>
      <vt:lpstr>PowerPoint Presentation</vt:lpstr>
      <vt:lpstr>PowerPoint Presentation</vt:lpstr>
      <vt:lpstr>Introduction</vt:lpstr>
      <vt:lpstr>Requirements</vt:lpstr>
      <vt:lpstr>Installation</vt:lpstr>
      <vt:lpstr>Cluster Types</vt:lpstr>
      <vt:lpstr>Cluster Creation</vt:lpstr>
      <vt:lpstr>Quorum</vt:lpstr>
      <vt:lpstr>Quorum Modes</vt:lpstr>
      <vt:lpstr>Witness Types</vt:lpstr>
      <vt:lpstr>Cluster Networks (1)</vt:lpstr>
      <vt:lpstr>Cluster Networks (2)</vt:lpstr>
      <vt:lpstr>Cluster Storage (1)</vt:lpstr>
      <vt:lpstr>Cluster Storage (2)</vt:lpstr>
      <vt:lpstr>Clustered Shared Volumes (CSVs)</vt:lpstr>
      <vt:lpstr>Cluster Aware Updating (CAU)</vt:lpstr>
      <vt:lpstr>Failover and Preference Settings</vt:lpstr>
      <vt:lpstr>Node Fairness</vt:lpstr>
      <vt:lpstr>PowerShell Commands</vt:lpstr>
      <vt:lpstr>PowerPoint Presentation</vt:lpstr>
      <vt:lpstr>PowerPoint Presentation</vt:lpstr>
      <vt:lpstr>Hyper-V + Windows Failover Cluster</vt:lpstr>
      <vt:lpstr>PowerPoint Presentation</vt:lpstr>
      <vt:lpstr>Questions?</vt:lpstr>
      <vt:lpstr>License</vt:lpstr>
      <vt:lpstr>Trainings @ Software University (SoftUni)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WSAA - M4 - Slides - Clustering and High Availability</dc:title>
  <dc:creator>Software University Foundation</dc:creator>
  <cp:keywords>Software University, SoftUni, programming, coding, software development, education, training, course</cp:keywords>
  <cp:lastModifiedBy>Dimitar Zahariev</cp:lastModifiedBy>
  <cp:revision>109</cp:revision>
  <dcterms:created xsi:type="dcterms:W3CDTF">2018-05-23T13:08:44Z</dcterms:created>
  <dcterms:modified xsi:type="dcterms:W3CDTF">2021-07-21T15:27:52Z</dcterms:modified>
  <cp:category>computer programming, programming</cp:category>
</cp:coreProperties>
</file>