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308" r:id="rId3"/>
    <p:sldId id="261" r:id="rId4"/>
    <p:sldId id="262" r:id="rId5"/>
    <p:sldId id="31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1" r:id="rId22"/>
    <p:sldId id="278" r:id="rId23"/>
    <p:sldId id="279" r:id="rId24"/>
    <p:sldId id="28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5" r:id="rId35"/>
    <p:sldId id="306" r:id="rId36"/>
    <p:sldId id="30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6CDED90-4F27-4013-BE45-3C6C709BA9EE}">
          <p14:sldIdLst>
            <p14:sldId id="256"/>
            <p14:sldId id="308"/>
          </p14:sldIdLst>
        </p14:section>
        <p14:section name="Module Overview" id="{C4FBDC04-0EFE-4D8B-8265-54145189751B}">
          <p14:sldIdLst>
            <p14:sldId id="261"/>
            <p14:sldId id="262"/>
            <p14:sldId id="310"/>
          </p14:sldIdLst>
        </p14:section>
        <p14:section name="Local Storage" id="{148B9734-E727-481F-B5E6-DBE84AA95724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1"/>
          </p14:sldIdLst>
        </p14:section>
        <p14:section name="Advanced Filesystems" id="{B49352C0-3C87-4C45-8BD3-76BC5FCAA986}">
          <p14:sldIdLst>
            <p14:sldId id="278"/>
            <p14:sldId id="279"/>
            <p14:sldId id="280"/>
            <p14:sldId id="291"/>
          </p14:sldIdLst>
        </p14:section>
        <p14:section name="Additional Techniques" id="{3F4D813A-D365-4860-8B87-0A6CA3FC71D8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Conclusion" id="{136DCD2F-003A-4D60-9D82-F57D2759E196}">
          <p14:sldIdLst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D6B138-0DB7-4CC8-AAC9-DABEE00964C5}" v="118" dt="2021-09-03T14:45:49.56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>
        <p:scale>
          <a:sx n="100" d="100"/>
          <a:sy n="100" d="100"/>
        </p:scale>
        <p:origin x="1050" y="27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C5D6B138-0DB7-4CC8-AAC9-DABEE00964C5}"/>
    <pc:docChg chg="undo custSel addSld delSld modSld sldOrd modSection">
      <pc:chgData name="Dimitar Zahariev" userId="b84e4ebc77879e88" providerId="LiveId" clId="{C5D6B138-0DB7-4CC8-AAC9-DABEE00964C5}" dt="2021-09-03T14:46:27.090" v="500" actId="47"/>
      <pc:docMkLst>
        <pc:docMk/>
      </pc:docMkLst>
      <pc:sldChg chg="modSp mod">
        <pc:chgData name="Dimitar Zahariev" userId="b84e4ebc77879e88" providerId="LiveId" clId="{C5D6B138-0DB7-4CC8-AAC9-DABEE00964C5}" dt="2021-09-02T10:57:39.684" v="64" actId="20577"/>
        <pc:sldMkLst>
          <pc:docMk/>
          <pc:sldMk cId="3215379390" sldId="256"/>
        </pc:sldMkLst>
        <pc:spChg chg="mod">
          <ac:chgData name="Dimitar Zahariev" userId="b84e4ebc77879e88" providerId="LiveId" clId="{C5D6B138-0DB7-4CC8-AAC9-DABEE00964C5}" dt="2021-09-02T10:57:27.886" v="34" actId="20577"/>
          <ac:spMkLst>
            <pc:docMk/>
            <pc:sldMk cId="3215379390" sldId="256"/>
            <ac:spMk id="2" creationId="{37F91798-9AD5-4209-8887-958029548481}"/>
          </ac:spMkLst>
        </pc:spChg>
        <pc:spChg chg="mod">
          <ac:chgData name="Dimitar Zahariev" userId="b84e4ebc77879e88" providerId="LiveId" clId="{C5D6B138-0DB7-4CC8-AAC9-DABEE00964C5}" dt="2021-09-02T10:57:39.684" v="64" actId="20577"/>
          <ac:spMkLst>
            <pc:docMk/>
            <pc:sldMk cId="3215379390" sldId="256"/>
            <ac:spMk id="3" creationId="{A004DC04-DA2A-41C0-8578-4B8D2F08EA7D}"/>
          </ac:spMkLst>
        </pc:spChg>
      </pc:sldChg>
      <pc:sldChg chg="del">
        <pc:chgData name="Dimitar Zahariev" userId="b84e4ebc77879e88" providerId="LiveId" clId="{C5D6B138-0DB7-4CC8-AAC9-DABEE00964C5}" dt="2021-09-02T10:59:09.252" v="76" actId="47"/>
        <pc:sldMkLst>
          <pc:docMk/>
          <pc:sldMk cId="2506175793" sldId="258"/>
        </pc:sldMkLst>
      </pc:sldChg>
      <pc:sldChg chg="del">
        <pc:chgData name="Dimitar Zahariev" userId="b84e4ebc77879e88" providerId="LiveId" clId="{C5D6B138-0DB7-4CC8-AAC9-DABEE00964C5}" dt="2021-09-02T10:59:09.252" v="76" actId="47"/>
        <pc:sldMkLst>
          <pc:docMk/>
          <pc:sldMk cId="1646986932" sldId="259"/>
        </pc:sldMkLst>
      </pc:sldChg>
      <pc:sldChg chg="del">
        <pc:chgData name="Dimitar Zahariev" userId="b84e4ebc77879e88" providerId="LiveId" clId="{C5D6B138-0DB7-4CC8-AAC9-DABEE00964C5}" dt="2021-09-02T10:59:09.252" v="76" actId="47"/>
        <pc:sldMkLst>
          <pc:docMk/>
          <pc:sldMk cId="1909796700" sldId="260"/>
        </pc:sldMkLst>
      </pc:sldChg>
      <pc:sldChg chg="modSp mod">
        <pc:chgData name="Dimitar Zahariev" userId="b84e4ebc77879e88" providerId="LiveId" clId="{C5D6B138-0DB7-4CC8-AAC9-DABEE00964C5}" dt="2021-09-03T14:36:09.069" v="328" actId="20577"/>
        <pc:sldMkLst>
          <pc:docMk/>
          <pc:sldMk cId="1862218309" sldId="261"/>
        </pc:sldMkLst>
        <pc:spChg chg="mod">
          <ac:chgData name="Dimitar Zahariev" userId="b84e4ebc77879e88" providerId="LiveId" clId="{C5D6B138-0DB7-4CC8-AAC9-DABEE00964C5}" dt="2021-09-02T10:59:26.709" v="97" actId="20577"/>
          <ac:spMkLst>
            <pc:docMk/>
            <pc:sldMk cId="1862218309" sldId="261"/>
            <ac:spMk id="2" creationId="{00000000-0000-0000-0000-000000000000}"/>
          </ac:spMkLst>
        </pc:spChg>
        <pc:spChg chg="mod">
          <ac:chgData name="Dimitar Zahariev" userId="b84e4ebc77879e88" providerId="LiveId" clId="{C5D6B138-0DB7-4CC8-AAC9-DABEE00964C5}" dt="2021-09-03T14:36:09.069" v="328" actId="20577"/>
          <ac:spMkLst>
            <pc:docMk/>
            <pc:sldMk cId="1862218309" sldId="261"/>
            <ac:spMk id="3" creationId="{00000000-0000-0000-0000-000000000000}"/>
          </ac:spMkLst>
        </pc:spChg>
      </pc:sldChg>
      <pc:sldChg chg="modSp">
        <pc:chgData name="Dimitar Zahariev" userId="b84e4ebc77879e88" providerId="LiveId" clId="{C5D6B138-0DB7-4CC8-AAC9-DABEE00964C5}" dt="2021-09-02T10:59:22.207" v="96" actId="20577"/>
        <pc:sldMkLst>
          <pc:docMk/>
          <pc:sldMk cId="886958805" sldId="262"/>
        </pc:sldMkLst>
        <pc:spChg chg="mod">
          <ac:chgData name="Dimitar Zahariev" userId="b84e4ebc77879e88" providerId="LiveId" clId="{C5D6B138-0DB7-4CC8-AAC9-DABEE00964C5}" dt="2021-09-02T10:59:22.207" v="96" actId="20577"/>
          <ac:spMkLst>
            <pc:docMk/>
            <pc:sldMk cId="886958805" sldId="262"/>
            <ac:spMk id="444419" creationId="{00000000-0000-0000-0000-000000000000}"/>
          </ac:spMkLst>
        </pc:spChg>
      </pc:sldChg>
      <pc:sldChg chg="modAnim">
        <pc:chgData name="Dimitar Zahariev" userId="b84e4ebc77879e88" providerId="LiveId" clId="{C5D6B138-0DB7-4CC8-AAC9-DABEE00964C5}" dt="2021-09-03T14:45:49.569" v="499"/>
        <pc:sldMkLst>
          <pc:docMk/>
          <pc:sldMk cId="2663018711" sldId="275"/>
        </pc:sldMkLst>
      </pc:sldChg>
      <pc:sldChg chg="ord">
        <pc:chgData name="Dimitar Zahariev" userId="b84e4ebc77879e88" providerId="LiveId" clId="{C5D6B138-0DB7-4CC8-AAC9-DABEE00964C5}" dt="2021-09-02T11:02:09.721" v="100"/>
        <pc:sldMkLst>
          <pc:docMk/>
          <pc:sldMk cId="3485122857" sldId="278"/>
        </pc:sldMkLst>
      </pc:sldChg>
      <pc:sldChg chg="modSp ord">
        <pc:chgData name="Dimitar Zahariev" userId="b84e4ebc77879e88" providerId="LiveId" clId="{C5D6B138-0DB7-4CC8-AAC9-DABEE00964C5}" dt="2021-09-02T17:13:28.612" v="276" actId="20577"/>
        <pc:sldMkLst>
          <pc:docMk/>
          <pc:sldMk cId="2151081108" sldId="279"/>
        </pc:sldMkLst>
        <pc:spChg chg="mod">
          <ac:chgData name="Dimitar Zahariev" userId="b84e4ebc77879e88" providerId="LiveId" clId="{C5D6B138-0DB7-4CC8-AAC9-DABEE00964C5}" dt="2021-09-02T17:13:28.612" v="276" actId="20577"/>
          <ac:spMkLst>
            <pc:docMk/>
            <pc:sldMk cId="2151081108" sldId="279"/>
            <ac:spMk id="2" creationId="{06529E77-90B7-4568-A511-F109F4F4E6D1}"/>
          </ac:spMkLst>
        </pc:spChg>
      </pc:sldChg>
      <pc:sldChg chg="ord">
        <pc:chgData name="Dimitar Zahariev" userId="b84e4ebc77879e88" providerId="LiveId" clId="{C5D6B138-0DB7-4CC8-AAC9-DABEE00964C5}" dt="2021-09-02T11:02:09.721" v="100"/>
        <pc:sldMkLst>
          <pc:docMk/>
          <pc:sldMk cId="1961577033" sldId="280"/>
        </pc:sldMkLst>
      </pc:sldChg>
      <pc:sldChg chg="modSp mod">
        <pc:chgData name="Dimitar Zahariev" userId="b84e4ebc77879e88" providerId="LiveId" clId="{C5D6B138-0DB7-4CC8-AAC9-DABEE00964C5}" dt="2021-09-02T11:02:47.824" v="140" actId="20577"/>
        <pc:sldMkLst>
          <pc:docMk/>
          <pc:sldMk cId="3602216718" sldId="281"/>
        </pc:sldMkLst>
        <pc:spChg chg="mod">
          <ac:chgData name="Dimitar Zahariev" userId="b84e4ebc77879e88" providerId="LiveId" clId="{C5D6B138-0DB7-4CC8-AAC9-DABEE00964C5}" dt="2021-09-02T11:02:47.824" v="140" actId="20577"/>
          <ac:spMkLst>
            <pc:docMk/>
            <pc:sldMk cId="3602216718" sldId="281"/>
            <ac:spMk id="3" creationId="{00000000-0000-0000-0000-000000000000}"/>
          </ac:spMkLst>
        </pc:spChg>
      </pc:sldChg>
      <pc:sldChg chg="del">
        <pc:chgData name="Dimitar Zahariev" userId="b84e4ebc77879e88" providerId="LiveId" clId="{C5D6B138-0DB7-4CC8-AAC9-DABEE00964C5}" dt="2021-09-02T11:03:21.940" v="141" actId="47"/>
        <pc:sldMkLst>
          <pc:docMk/>
          <pc:sldMk cId="3208377020" sldId="282"/>
        </pc:sldMkLst>
      </pc:sldChg>
      <pc:sldChg chg="del">
        <pc:chgData name="Dimitar Zahariev" userId="b84e4ebc77879e88" providerId="LiveId" clId="{C5D6B138-0DB7-4CC8-AAC9-DABEE00964C5}" dt="2021-09-02T11:03:21.940" v="141" actId="47"/>
        <pc:sldMkLst>
          <pc:docMk/>
          <pc:sldMk cId="1352251062" sldId="283"/>
        </pc:sldMkLst>
      </pc:sldChg>
      <pc:sldChg chg="del">
        <pc:chgData name="Dimitar Zahariev" userId="b84e4ebc77879e88" providerId="LiveId" clId="{C5D6B138-0DB7-4CC8-AAC9-DABEE00964C5}" dt="2021-09-02T11:03:21.940" v="141" actId="47"/>
        <pc:sldMkLst>
          <pc:docMk/>
          <pc:sldMk cId="4235224406" sldId="284"/>
        </pc:sldMkLst>
      </pc:sldChg>
      <pc:sldChg chg="del">
        <pc:chgData name="Dimitar Zahariev" userId="b84e4ebc77879e88" providerId="LiveId" clId="{C5D6B138-0DB7-4CC8-AAC9-DABEE00964C5}" dt="2021-09-02T11:03:21.940" v="141" actId="47"/>
        <pc:sldMkLst>
          <pc:docMk/>
          <pc:sldMk cId="2721012117" sldId="285"/>
        </pc:sldMkLst>
      </pc:sldChg>
      <pc:sldChg chg="del">
        <pc:chgData name="Dimitar Zahariev" userId="b84e4ebc77879e88" providerId="LiveId" clId="{C5D6B138-0DB7-4CC8-AAC9-DABEE00964C5}" dt="2021-09-02T11:03:21.940" v="141" actId="47"/>
        <pc:sldMkLst>
          <pc:docMk/>
          <pc:sldMk cId="120395165" sldId="286"/>
        </pc:sldMkLst>
      </pc:sldChg>
      <pc:sldChg chg="del">
        <pc:chgData name="Dimitar Zahariev" userId="b84e4ebc77879e88" providerId="LiveId" clId="{C5D6B138-0DB7-4CC8-AAC9-DABEE00964C5}" dt="2021-09-02T11:03:21.940" v="141" actId="47"/>
        <pc:sldMkLst>
          <pc:docMk/>
          <pc:sldMk cId="1232961344" sldId="287"/>
        </pc:sldMkLst>
      </pc:sldChg>
      <pc:sldChg chg="del">
        <pc:chgData name="Dimitar Zahariev" userId="b84e4ebc77879e88" providerId="LiveId" clId="{C5D6B138-0DB7-4CC8-AAC9-DABEE00964C5}" dt="2021-09-02T11:03:21.940" v="141" actId="47"/>
        <pc:sldMkLst>
          <pc:docMk/>
          <pc:sldMk cId="1649804271" sldId="288"/>
        </pc:sldMkLst>
      </pc:sldChg>
      <pc:sldChg chg="del">
        <pc:chgData name="Dimitar Zahariev" userId="b84e4ebc77879e88" providerId="LiveId" clId="{C5D6B138-0DB7-4CC8-AAC9-DABEE00964C5}" dt="2021-09-02T11:03:21.940" v="141" actId="47"/>
        <pc:sldMkLst>
          <pc:docMk/>
          <pc:sldMk cId="3638824543" sldId="289"/>
        </pc:sldMkLst>
      </pc:sldChg>
      <pc:sldChg chg="del">
        <pc:chgData name="Dimitar Zahariev" userId="b84e4ebc77879e88" providerId="LiveId" clId="{C5D6B138-0DB7-4CC8-AAC9-DABEE00964C5}" dt="2021-09-02T11:03:21.940" v="141" actId="47"/>
        <pc:sldMkLst>
          <pc:docMk/>
          <pc:sldMk cId="936333683" sldId="290"/>
        </pc:sldMkLst>
      </pc:sldChg>
      <pc:sldChg chg="modSp mod">
        <pc:chgData name="Dimitar Zahariev" userId="b84e4ebc77879e88" providerId="LiveId" clId="{C5D6B138-0DB7-4CC8-AAC9-DABEE00964C5}" dt="2021-09-02T11:04:12.546" v="171" actId="20577"/>
        <pc:sldMkLst>
          <pc:docMk/>
          <pc:sldMk cId="1792130294" sldId="291"/>
        </pc:sldMkLst>
        <pc:spChg chg="mod">
          <ac:chgData name="Dimitar Zahariev" userId="b84e4ebc77879e88" providerId="LiveId" clId="{C5D6B138-0DB7-4CC8-AAC9-DABEE00964C5}" dt="2021-09-02T11:04:02.897" v="161" actId="20577"/>
          <ac:spMkLst>
            <pc:docMk/>
            <pc:sldMk cId="1792130294" sldId="291"/>
            <ac:spMk id="2" creationId="{00000000-0000-0000-0000-000000000000}"/>
          </ac:spMkLst>
        </pc:spChg>
        <pc:spChg chg="mod">
          <ac:chgData name="Dimitar Zahariev" userId="b84e4ebc77879e88" providerId="LiveId" clId="{C5D6B138-0DB7-4CC8-AAC9-DABEE00964C5}" dt="2021-09-02T11:04:12.546" v="171" actId="20577"/>
          <ac:spMkLst>
            <pc:docMk/>
            <pc:sldMk cId="1792130294" sldId="291"/>
            <ac:spMk id="3" creationId="{00000000-0000-0000-0000-000000000000}"/>
          </ac:spMkLst>
        </pc:spChg>
      </pc:sldChg>
      <pc:sldChg chg="modSp">
        <pc:chgData name="Dimitar Zahariev" userId="b84e4ebc77879e88" providerId="LiveId" clId="{C5D6B138-0DB7-4CC8-AAC9-DABEE00964C5}" dt="2021-09-03T06:40:59.008" v="282" actId="113"/>
        <pc:sldMkLst>
          <pc:docMk/>
          <pc:sldMk cId="3250803784" sldId="296"/>
        </pc:sldMkLst>
        <pc:spChg chg="mod">
          <ac:chgData name="Dimitar Zahariev" userId="b84e4ebc77879e88" providerId="LiveId" clId="{C5D6B138-0DB7-4CC8-AAC9-DABEE00964C5}" dt="2021-09-03T06:40:59.008" v="282" actId="113"/>
          <ac:spMkLst>
            <pc:docMk/>
            <pc:sldMk cId="3250803784" sldId="296"/>
            <ac:spMk id="2" creationId="{06529E77-90B7-4568-A511-F109F4F4E6D1}"/>
          </ac:spMkLst>
        </pc:spChg>
      </pc:sldChg>
      <pc:sldChg chg="modSp">
        <pc:chgData name="Dimitar Zahariev" userId="b84e4ebc77879e88" providerId="LiveId" clId="{C5D6B138-0DB7-4CC8-AAC9-DABEE00964C5}" dt="2021-09-03T06:41:07.599" v="284" actId="113"/>
        <pc:sldMkLst>
          <pc:docMk/>
          <pc:sldMk cId="2990760267" sldId="297"/>
        </pc:sldMkLst>
        <pc:spChg chg="mod">
          <ac:chgData name="Dimitar Zahariev" userId="b84e4ebc77879e88" providerId="LiveId" clId="{C5D6B138-0DB7-4CC8-AAC9-DABEE00964C5}" dt="2021-09-03T06:41:07.599" v="284" actId="113"/>
          <ac:spMkLst>
            <pc:docMk/>
            <pc:sldMk cId="2990760267" sldId="297"/>
            <ac:spMk id="2" creationId="{06529E77-90B7-4568-A511-F109F4F4E6D1}"/>
          </ac:spMkLst>
        </pc:spChg>
      </pc:sldChg>
      <pc:sldChg chg="modSp">
        <pc:chgData name="Dimitar Zahariev" userId="b84e4ebc77879e88" providerId="LiveId" clId="{C5D6B138-0DB7-4CC8-AAC9-DABEE00964C5}" dt="2021-09-03T06:42:16.095" v="286" actId="113"/>
        <pc:sldMkLst>
          <pc:docMk/>
          <pc:sldMk cId="1574034898" sldId="298"/>
        </pc:sldMkLst>
        <pc:spChg chg="mod">
          <ac:chgData name="Dimitar Zahariev" userId="b84e4ebc77879e88" providerId="LiveId" clId="{C5D6B138-0DB7-4CC8-AAC9-DABEE00964C5}" dt="2021-09-03T06:42:16.095" v="286" actId="113"/>
          <ac:spMkLst>
            <pc:docMk/>
            <pc:sldMk cId="1574034898" sldId="298"/>
            <ac:spMk id="2" creationId="{06529E77-90B7-4568-A511-F109F4F4E6D1}"/>
          </ac:spMkLst>
        </pc:spChg>
      </pc:sldChg>
      <pc:sldChg chg="modSp mod">
        <pc:chgData name="Dimitar Zahariev" userId="b84e4ebc77879e88" providerId="LiveId" clId="{C5D6B138-0DB7-4CC8-AAC9-DABEE00964C5}" dt="2021-09-03T06:42:36.034" v="309" actId="20577"/>
        <pc:sldMkLst>
          <pc:docMk/>
          <pc:sldMk cId="1177571149" sldId="299"/>
        </pc:sldMkLst>
        <pc:spChg chg="mod">
          <ac:chgData name="Dimitar Zahariev" userId="b84e4ebc77879e88" providerId="LiveId" clId="{C5D6B138-0DB7-4CC8-AAC9-DABEE00964C5}" dt="2021-09-02T11:05:05.151" v="204" actId="20577"/>
          <ac:spMkLst>
            <pc:docMk/>
            <pc:sldMk cId="1177571149" sldId="299"/>
            <ac:spMk id="2" creationId="{00000000-0000-0000-0000-000000000000}"/>
          </ac:spMkLst>
        </pc:spChg>
        <pc:spChg chg="mod">
          <ac:chgData name="Dimitar Zahariev" userId="b84e4ebc77879e88" providerId="LiveId" clId="{C5D6B138-0DB7-4CC8-AAC9-DABEE00964C5}" dt="2021-09-03T06:42:36.034" v="309" actId="20577"/>
          <ac:spMkLst>
            <pc:docMk/>
            <pc:sldMk cId="1177571149" sldId="299"/>
            <ac:spMk id="3" creationId="{00000000-0000-0000-0000-000000000000}"/>
          </ac:spMkLst>
        </pc:spChg>
      </pc:sldChg>
      <pc:sldChg chg="modSp mod">
        <pc:chgData name="Dimitar Zahariev" userId="b84e4ebc77879e88" providerId="LiveId" clId="{C5D6B138-0DB7-4CC8-AAC9-DABEE00964C5}" dt="2021-09-02T10:56:55.397" v="0" actId="27636"/>
        <pc:sldMkLst>
          <pc:docMk/>
          <pc:sldMk cId="144186764" sldId="307"/>
        </pc:sldMkLst>
        <pc:spChg chg="mod">
          <ac:chgData name="Dimitar Zahariev" userId="b84e4ebc77879e88" providerId="LiveId" clId="{C5D6B138-0DB7-4CC8-AAC9-DABEE00964C5}" dt="2021-09-02T10:56:55.397" v="0" actId="27636"/>
          <ac:spMkLst>
            <pc:docMk/>
            <pc:sldMk cId="144186764" sldId="307"/>
            <ac:spMk id="4" creationId="{00000000-0000-0000-0000-000000000000}"/>
          </ac:spMkLst>
        </pc:spChg>
      </pc:sldChg>
      <pc:sldChg chg="modSp mod">
        <pc:chgData name="Dimitar Zahariev" userId="b84e4ebc77879e88" providerId="LiveId" clId="{C5D6B138-0DB7-4CC8-AAC9-DABEE00964C5}" dt="2021-09-02T10:58:06.322" v="75" actId="1076"/>
        <pc:sldMkLst>
          <pc:docMk/>
          <pc:sldMk cId="3380087949" sldId="308"/>
        </pc:sldMkLst>
        <pc:spChg chg="mod">
          <ac:chgData name="Dimitar Zahariev" userId="b84e4ebc77879e88" providerId="LiveId" clId="{C5D6B138-0DB7-4CC8-AAC9-DABEE00964C5}" dt="2021-09-02T10:57:55.949" v="73" actId="20577"/>
          <ac:spMkLst>
            <pc:docMk/>
            <pc:sldMk cId="3380087949" sldId="308"/>
            <ac:spMk id="6" creationId="{ACFB9AD1-ADD5-4D0E-8697-8F9AC266A083}"/>
          </ac:spMkLst>
        </pc:spChg>
        <pc:spChg chg="mod">
          <ac:chgData name="Dimitar Zahariev" userId="b84e4ebc77879e88" providerId="LiveId" clId="{C5D6B138-0DB7-4CC8-AAC9-DABEE00964C5}" dt="2021-09-02T10:58:06.322" v="75" actId="1076"/>
          <ac:spMkLst>
            <pc:docMk/>
            <pc:sldMk cId="3380087949" sldId="308"/>
            <ac:spMk id="7" creationId="{F6F1EF36-6894-4DF5-88AE-7CAB1EB19FFC}"/>
          </ac:spMkLst>
        </pc:spChg>
      </pc:sldChg>
      <pc:sldChg chg="new del ord">
        <pc:chgData name="Dimitar Zahariev" userId="b84e4ebc77879e88" providerId="LiveId" clId="{C5D6B138-0DB7-4CC8-AAC9-DABEE00964C5}" dt="2021-09-03T14:46:27.090" v="500" actId="47"/>
        <pc:sldMkLst>
          <pc:docMk/>
          <pc:sldMk cId="1665319844" sldId="309"/>
        </pc:sldMkLst>
      </pc:sldChg>
      <pc:sldChg chg="addSp delSp modSp new mod modClrScheme chgLayout">
        <pc:chgData name="Dimitar Zahariev" userId="b84e4ebc77879e88" providerId="LiveId" clId="{C5D6B138-0DB7-4CC8-AAC9-DABEE00964C5}" dt="2021-09-03T14:41:05.024" v="465" actId="1035"/>
        <pc:sldMkLst>
          <pc:docMk/>
          <pc:sldMk cId="3418115040" sldId="310"/>
        </pc:sldMkLst>
        <pc:spChg chg="mod ord">
          <ac:chgData name="Dimitar Zahariev" userId="b84e4ebc77879e88" providerId="LiveId" clId="{C5D6B138-0DB7-4CC8-AAC9-DABEE00964C5}" dt="2021-09-03T14:36:19.854" v="330" actId="700"/>
          <ac:spMkLst>
            <pc:docMk/>
            <pc:sldMk cId="3418115040" sldId="310"/>
            <ac:spMk id="2" creationId="{C947D852-0B55-422E-970A-C4ECA66048DE}"/>
          </ac:spMkLst>
        </pc:spChg>
        <pc:spChg chg="del mod ord">
          <ac:chgData name="Dimitar Zahariev" userId="b84e4ebc77879e88" providerId="LiveId" clId="{C5D6B138-0DB7-4CC8-AAC9-DABEE00964C5}" dt="2021-09-03T14:36:19.854" v="330" actId="700"/>
          <ac:spMkLst>
            <pc:docMk/>
            <pc:sldMk cId="3418115040" sldId="310"/>
            <ac:spMk id="3" creationId="{9B6E6038-F158-4146-8CFB-A796B7B51209}"/>
          </ac:spMkLst>
        </pc:spChg>
        <pc:spChg chg="del mod ord">
          <ac:chgData name="Dimitar Zahariev" userId="b84e4ebc77879e88" providerId="LiveId" clId="{C5D6B138-0DB7-4CC8-AAC9-DABEE00964C5}" dt="2021-09-03T14:36:19.854" v="330" actId="700"/>
          <ac:spMkLst>
            <pc:docMk/>
            <pc:sldMk cId="3418115040" sldId="310"/>
            <ac:spMk id="4" creationId="{B7631E2D-EE4B-4A1A-AA58-9E7E63CF189B}"/>
          </ac:spMkLst>
        </pc:spChg>
        <pc:spChg chg="add mod ord">
          <ac:chgData name="Dimitar Zahariev" userId="b84e4ebc77879e88" providerId="LiveId" clId="{C5D6B138-0DB7-4CC8-AAC9-DABEE00964C5}" dt="2021-09-03T14:36:27.253" v="348" actId="20577"/>
          <ac:spMkLst>
            <pc:docMk/>
            <pc:sldMk cId="3418115040" sldId="310"/>
            <ac:spMk id="5" creationId="{883F68F7-9D11-40C3-A8DF-C95B2C304D00}"/>
          </ac:spMkLst>
        </pc:spChg>
        <pc:spChg chg="add del mod ord">
          <ac:chgData name="Dimitar Zahariev" userId="b84e4ebc77879e88" providerId="LiveId" clId="{C5D6B138-0DB7-4CC8-AAC9-DABEE00964C5}" dt="2021-09-03T14:37:01.100" v="353" actId="478"/>
          <ac:spMkLst>
            <pc:docMk/>
            <pc:sldMk cId="3418115040" sldId="310"/>
            <ac:spMk id="6" creationId="{88A24A9E-0D1D-47C0-9903-722692D040B6}"/>
          </ac:spMkLst>
        </pc:spChg>
        <pc:spChg chg="add del mod">
          <ac:chgData name="Dimitar Zahariev" userId="b84e4ebc77879e88" providerId="LiveId" clId="{C5D6B138-0DB7-4CC8-AAC9-DABEE00964C5}" dt="2021-09-03T14:36:47.943" v="350"/>
          <ac:spMkLst>
            <pc:docMk/>
            <pc:sldMk cId="3418115040" sldId="310"/>
            <ac:spMk id="7" creationId="{4F8CB990-E0F6-4FFE-AD00-98ECD86BD64B}"/>
          </ac:spMkLst>
        </pc:spChg>
        <pc:spChg chg="add del mod">
          <ac:chgData name="Dimitar Zahariev" userId="b84e4ebc77879e88" providerId="LiveId" clId="{C5D6B138-0DB7-4CC8-AAC9-DABEE00964C5}" dt="2021-09-03T14:36:47.943" v="350"/>
          <ac:spMkLst>
            <pc:docMk/>
            <pc:sldMk cId="3418115040" sldId="310"/>
            <ac:spMk id="10" creationId="{921078A8-503E-4DC7-943F-89B581791792}"/>
          </ac:spMkLst>
        </pc:spChg>
        <pc:spChg chg="add del mod">
          <ac:chgData name="Dimitar Zahariev" userId="b84e4ebc77879e88" providerId="LiveId" clId="{C5D6B138-0DB7-4CC8-AAC9-DABEE00964C5}" dt="2021-09-03T14:36:47.943" v="350"/>
          <ac:spMkLst>
            <pc:docMk/>
            <pc:sldMk cId="3418115040" sldId="310"/>
            <ac:spMk id="11" creationId="{47AD8F82-7B71-4C75-9C93-70B05469DF7F}"/>
          </ac:spMkLst>
        </pc:spChg>
        <pc:spChg chg="add del mod">
          <ac:chgData name="Dimitar Zahariev" userId="b84e4ebc77879e88" providerId="LiveId" clId="{C5D6B138-0DB7-4CC8-AAC9-DABEE00964C5}" dt="2021-09-03T14:36:47.943" v="350"/>
          <ac:spMkLst>
            <pc:docMk/>
            <pc:sldMk cId="3418115040" sldId="310"/>
            <ac:spMk id="12" creationId="{8131854F-9A1D-4995-812A-D76FAB56C246}"/>
          </ac:spMkLst>
        </pc:spChg>
        <pc:spChg chg="add del mod">
          <ac:chgData name="Dimitar Zahariev" userId="b84e4ebc77879e88" providerId="LiveId" clId="{C5D6B138-0DB7-4CC8-AAC9-DABEE00964C5}" dt="2021-09-03T14:36:47.943" v="350"/>
          <ac:spMkLst>
            <pc:docMk/>
            <pc:sldMk cId="3418115040" sldId="310"/>
            <ac:spMk id="17" creationId="{8808430C-624A-4107-A747-B6F8ECC8FF1B}"/>
          </ac:spMkLst>
        </pc:spChg>
        <pc:spChg chg="add del mod">
          <ac:chgData name="Dimitar Zahariev" userId="b84e4ebc77879e88" providerId="LiveId" clId="{C5D6B138-0DB7-4CC8-AAC9-DABEE00964C5}" dt="2021-09-03T14:36:47.943" v="350"/>
          <ac:spMkLst>
            <pc:docMk/>
            <pc:sldMk cId="3418115040" sldId="310"/>
            <ac:spMk id="19" creationId="{9055E80C-526C-4775-B39F-F9238602D0A5}"/>
          </ac:spMkLst>
        </pc:spChg>
        <pc:spChg chg="add del mod">
          <ac:chgData name="Dimitar Zahariev" userId="b84e4ebc77879e88" providerId="LiveId" clId="{C5D6B138-0DB7-4CC8-AAC9-DABEE00964C5}" dt="2021-09-03T14:36:47.943" v="350"/>
          <ac:spMkLst>
            <pc:docMk/>
            <pc:sldMk cId="3418115040" sldId="310"/>
            <ac:spMk id="20" creationId="{C32EE452-7F45-432D-8CF2-D99A5BAC9B39}"/>
          </ac:spMkLst>
        </pc:spChg>
        <pc:spChg chg="add del mod">
          <ac:chgData name="Dimitar Zahariev" userId="b84e4ebc77879e88" providerId="LiveId" clId="{C5D6B138-0DB7-4CC8-AAC9-DABEE00964C5}" dt="2021-09-03T14:36:47.943" v="350"/>
          <ac:spMkLst>
            <pc:docMk/>
            <pc:sldMk cId="3418115040" sldId="310"/>
            <ac:spMk id="21" creationId="{64C1D9D3-835C-407D-BAF9-FEFB3E2F8564}"/>
          </ac:spMkLst>
        </pc:spChg>
        <pc:spChg chg="add del mod">
          <ac:chgData name="Dimitar Zahariev" userId="b84e4ebc77879e88" providerId="LiveId" clId="{C5D6B138-0DB7-4CC8-AAC9-DABEE00964C5}" dt="2021-09-03T14:36:47.943" v="350"/>
          <ac:spMkLst>
            <pc:docMk/>
            <pc:sldMk cId="3418115040" sldId="310"/>
            <ac:spMk id="22" creationId="{15B2B0E5-3A91-4D33-9780-5C77F66777AA}"/>
          </ac:spMkLst>
        </pc:spChg>
        <pc:spChg chg="add mod">
          <ac:chgData name="Dimitar Zahariev" userId="b84e4ebc77879e88" providerId="LiveId" clId="{C5D6B138-0DB7-4CC8-AAC9-DABEE00964C5}" dt="2021-09-03T14:41:05.024" v="465" actId="1035"/>
          <ac:spMkLst>
            <pc:docMk/>
            <pc:sldMk cId="3418115040" sldId="310"/>
            <ac:spMk id="23" creationId="{845764B3-F28E-4481-B3B5-2372DA94BE97}"/>
          </ac:spMkLst>
        </pc:spChg>
        <pc:spChg chg="add mod">
          <ac:chgData name="Dimitar Zahariev" userId="b84e4ebc77879e88" providerId="LiveId" clId="{C5D6B138-0DB7-4CC8-AAC9-DABEE00964C5}" dt="2021-09-03T14:41:05.024" v="465" actId="1035"/>
          <ac:spMkLst>
            <pc:docMk/>
            <pc:sldMk cId="3418115040" sldId="310"/>
            <ac:spMk id="26" creationId="{84841730-95A6-4076-B0A9-FEEDF0E37BC3}"/>
          </ac:spMkLst>
        </pc:spChg>
        <pc:spChg chg="add mod">
          <ac:chgData name="Dimitar Zahariev" userId="b84e4ebc77879e88" providerId="LiveId" clId="{C5D6B138-0DB7-4CC8-AAC9-DABEE00964C5}" dt="2021-09-03T14:41:05.024" v="465" actId="1035"/>
          <ac:spMkLst>
            <pc:docMk/>
            <pc:sldMk cId="3418115040" sldId="310"/>
            <ac:spMk id="27" creationId="{44EFA4BA-191C-4E43-BF3C-534BF0798979}"/>
          </ac:spMkLst>
        </pc:spChg>
        <pc:spChg chg="add mod">
          <ac:chgData name="Dimitar Zahariev" userId="b84e4ebc77879e88" providerId="LiveId" clId="{C5D6B138-0DB7-4CC8-AAC9-DABEE00964C5}" dt="2021-09-03T14:41:05.024" v="465" actId="1035"/>
          <ac:spMkLst>
            <pc:docMk/>
            <pc:sldMk cId="3418115040" sldId="310"/>
            <ac:spMk id="28" creationId="{57BE89C2-F39D-4A45-A64A-090048750527}"/>
          </ac:spMkLst>
        </pc:spChg>
        <pc:spChg chg="add mod">
          <ac:chgData name="Dimitar Zahariev" userId="b84e4ebc77879e88" providerId="LiveId" clId="{C5D6B138-0DB7-4CC8-AAC9-DABEE00964C5}" dt="2021-09-03T14:41:05.024" v="465" actId="1035"/>
          <ac:spMkLst>
            <pc:docMk/>
            <pc:sldMk cId="3418115040" sldId="310"/>
            <ac:spMk id="33" creationId="{33CECB06-174E-4D1A-B2B5-4D6C60CC6D44}"/>
          </ac:spMkLst>
        </pc:spChg>
        <pc:spChg chg="add mod">
          <ac:chgData name="Dimitar Zahariev" userId="b84e4ebc77879e88" providerId="LiveId" clId="{C5D6B138-0DB7-4CC8-AAC9-DABEE00964C5}" dt="2021-09-03T14:41:05.024" v="465" actId="1035"/>
          <ac:spMkLst>
            <pc:docMk/>
            <pc:sldMk cId="3418115040" sldId="310"/>
            <ac:spMk id="35" creationId="{3EADEF05-83BA-4FF1-9E85-9F41025C77A5}"/>
          </ac:spMkLst>
        </pc:spChg>
        <pc:spChg chg="add mod">
          <ac:chgData name="Dimitar Zahariev" userId="b84e4ebc77879e88" providerId="LiveId" clId="{C5D6B138-0DB7-4CC8-AAC9-DABEE00964C5}" dt="2021-09-03T14:41:05.024" v="465" actId="1035"/>
          <ac:spMkLst>
            <pc:docMk/>
            <pc:sldMk cId="3418115040" sldId="310"/>
            <ac:spMk id="36" creationId="{BF40A2EF-7A9B-42FE-AAC9-862898AA13DE}"/>
          </ac:spMkLst>
        </pc:spChg>
        <pc:spChg chg="add mod">
          <ac:chgData name="Dimitar Zahariev" userId="b84e4ebc77879e88" providerId="LiveId" clId="{C5D6B138-0DB7-4CC8-AAC9-DABEE00964C5}" dt="2021-09-03T14:41:05.024" v="465" actId="1035"/>
          <ac:spMkLst>
            <pc:docMk/>
            <pc:sldMk cId="3418115040" sldId="310"/>
            <ac:spMk id="37" creationId="{1B344452-A66F-45F5-B5B1-893D3717BB01}"/>
          </ac:spMkLst>
        </pc:spChg>
        <pc:spChg chg="add mod">
          <ac:chgData name="Dimitar Zahariev" userId="b84e4ebc77879e88" providerId="LiveId" clId="{C5D6B138-0DB7-4CC8-AAC9-DABEE00964C5}" dt="2021-09-03T14:41:05.024" v="465" actId="1035"/>
          <ac:spMkLst>
            <pc:docMk/>
            <pc:sldMk cId="3418115040" sldId="310"/>
            <ac:spMk id="38" creationId="{E8622E0A-4794-445B-AF9F-58C17431AFD1}"/>
          </ac:spMkLst>
        </pc:spChg>
        <pc:spChg chg="add mod">
          <ac:chgData name="Dimitar Zahariev" userId="b84e4ebc77879e88" providerId="LiveId" clId="{C5D6B138-0DB7-4CC8-AAC9-DABEE00964C5}" dt="2021-09-03T14:41:05.024" v="465" actId="1035"/>
          <ac:spMkLst>
            <pc:docMk/>
            <pc:sldMk cId="3418115040" sldId="310"/>
            <ac:spMk id="42" creationId="{6E67FFDF-F4D3-4C47-9FE8-252A36868003}"/>
          </ac:spMkLst>
        </pc:spChg>
        <pc:spChg chg="add mod">
          <ac:chgData name="Dimitar Zahariev" userId="b84e4ebc77879e88" providerId="LiveId" clId="{C5D6B138-0DB7-4CC8-AAC9-DABEE00964C5}" dt="2021-09-03T14:41:05.024" v="465" actId="1035"/>
          <ac:spMkLst>
            <pc:docMk/>
            <pc:sldMk cId="3418115040" sldId="310"/>
            <ac:spMk id="43" creationId="{B5FABC22-F9AE-42B5-8EA1-FF1EEC50D7B2}"/>
          </ac:spMkLst>
        </pc:spChg>
        <pc:cxnChg chg="add del mod">
          <ac:chgData name="Dimitar Zahariev" userId="b84e4ebc77879e88" providerId="LiveId" clId="{C5D6B138-0DB7-4CC8-AAC9-DABEE00964C5}" dt="2021-09-03T14:36:47.943" v="350"/>
          <ac:cxnSpMkLst>
            <pc:docMk/>
            <pc:sldMk cId="3418115040" sldId="310"/>
            <ac:cxnSpMk id="8" creationId="{8FA3ABCB-FCB7-47CD-90A7-A8C4F747D296}"/>
          </ac:cxnSpMkLst>
        </pc:cxnChg>
        <pc:cxnChg chg="add del mod">
          <ac:chgData name="Dimitar Zahariev" userId="b84e4ebc77879e88" providerId="LiveId" clId="{C5D6B138-0DB7-4CC8-AAC9-DABEE00964C5}" dt="2021-09-03T14:36:47.943" v="350"/>
          <ac:cxnSpMkLst>
            <pc:docMk/>
            <pc:sldMk cId="3418115040" sldId="310"/>
            <ac:cxnSpMk id="9" creationId="{DFB41EA9-D6E5-4F96-B355-D593213DCDA8}"/>
          </ac:cxnSpMkLst>
        </pc:cxnChg>
        <pc:cxnChg chg="add del mod">
          <ac:chgData name="Dimitar Zahariev" userId="b84e4ebc77879e88" providerId="LiveId" clId="{C5D6B138-0DB7-4CC8-AAC9-DABEE00964C5}" dt="2021-09-03T14:36:47.943" v="350"/>
          <ac:cxnSpMkLst>
            <pc:docMk/>
            <pc:sldMk cId="3418115040" sldId="310"/>
            <ac:cxnSpMk id="13" creationId="{BD31C07D-3378-41F7-A725-C927301C24A6}"/>
          </ac:cxnSpMkLst>
        </pc:cxnChg>
        <pc:cxnChg chg="add del mod">
          <ac:chgData name="Dimitar Zahariev" userId="b84e4ebc77879e88" providerId="LiveId" clId="{C5D6B138-0DB7-4CC8-AAC9-DABEE00964C5}" dt="2021-09-03T14:36:47.943" v="350"/>
          <ac:cxnSpMkLst>
            <pc:docMk/>
            <pc:sldMk cId="3418115040" sldId="310"/>
            <ac:cxnSpMk id="14" creationId="{DC63718B-F8AC-42C9-9020-7DE3D217E355}"/>
          </ac:cxnSpMkLst>
        </pc:cxnChg>
        <pc:cxnChg chg="add del mod">
          <ac:chgData name="Dimitar Zahariev" userId="b84e4ebc77879e88" providerId="LiveId" clId="{C5D6B138-0DB7-4CC8-AAC9-DABEE00964C5}" dt="2021-09-03T14:36:47.943" v="350"/>
          <ac:cxnSpMkLst>
            <pc:docMk/>
            <pc:sldMk cId="3418115040" sldId="310"/>
            <ac:cxnSpMk id="15" creationId="{40CF49D2-7C47-4EBC-B3A6-267CA4B92692}"/>
          </ac:cxnSpMkLst>
        </pc:cxnChg>
        <pc:cxnChg chg="add del mod">
          <ac:chgData name="Dimitar Zahariev" userId="b84e4ebc77879e88" providerId="LiveId" clId="{C5D6B138-0DB7-4CC8-AAC9-DABEE00964C5}" dt="2021-09-03T14:36:47.943" v="350"/>
          <ac:cxnSpMkLst>
            <pc:docMk/>
            <pc:sldMk cId="3418115040" sldId="310"/>
            <ac:cxnSpMk id="16" creationId="{0244C726-9BB4-4705-A74A-9C5A49E63A66}"/>
          </ac:cxnSpMkLst>
        </pc:cxnChg>
        <pc:cxnChg chg="add del mod">
          <ac:chgData name="Dimitar Zahariev" userId="b84e4ebc77879e88" providerId="LiveId" clId="{C5D6B138-0DB7-4CC8-AAC9-DABEE00964C5}" dt="2021-09-03T14:36:47.943" v="350"/>
          <ac:cxnSpMkLst>
            <pc:docMk/>
            <pc:sldMk cId="3418115040" sldId="310"/>
            <ac:cxnSpMk id="18" creationId="{46F26863-4F81-43F0-91D5-8FF70ECD482A}"/>
          </ac:cxnSpMkLst>
        </pc:cxnChg>
        <pc:cxnChg chg="add mod">
          <ac:chgData name="Dimitar Zahariev" userId="b84e4ebc77879e88" providerId="LiveId" clId="{C5D6B138-0DB7-4CC8-AAC9-DABEE00964C5}" dt="2021-09-03T14:41:05.024" v="465" actId="1035"/>
          <ac:cxnSpMkLst>
            <pc:docMk/>
            <pc:sldMk cId="3418115040" sldId="310"/>
            <ac:cxnSpMk id="24" creationId="{0565A0EA-A622-43CE-BBED-AD65E60AEAA3}"/>
          </ac:cxnSpMkLst>
        </pc:cxnChg>
        <pc:cxnChg chg="add mod">
          <ac:chgData name="Dimitar Zahariev" userId="b84e4ebc77879e88" providerId="LiveId" clId="{C5D6B138-0DB7-4CC8-AAC9-DABEE00964C5}" dt="2021-09-03T14:41:05.024" v="465" actId="1035"/>
          <ac:cxnSpMkLst>
            <pc:docMk/>
            <pc:sldMk cId="3418115040" sldId="310"/>
            <ac:cxnSpMk id="25" creationId="{A2EA3F69-C3BE-46C1-B152-7AE555CD61F2}"/>
          </ac:cxnSpMkLst>
        </pc:cxnChg>
        <pc:cxnChg chg="add mod">
          <ac:chgData name="Dimitar Zahariev" userId="b84e4ebc77879e88" providerId="LiveId" clId="{C5D6B138-0DB7-4CC8-AAC9-DABEE00964C5}" dt="2021-09-03T14:41:05.024" v="465" actId="1035"/>
          <ac:cxnSpMkLst>
            <pc:docMk/>
            <pc:sldMk cId="3418115040" sldId="310"/>
            <ac:cxnSpMk id="29" creationId="{8D952A95-288A-4B9F-96A7-4D9AD79092E7}"/>
          </ac:cxnSpMkLst>
        </pc:cxnChg>
        <pc:cxnChg chg="add mod">
          <ac:chgData name="Dimitar Zahariev" userId="b84e4ebc77879e88" providerId="LiveId" clId="{C5D6B138-0DB7-4CC8-AAC9-DABEE00964C5}" dt="2021-09-03T14:41:05.024" v="465" actId="1035"/>
          <ac:cxnSpMkLst>
            <pc:docMk/>
            <pc:sldMk cId="3418115040" sldId="310"/>
            <ac:cxnSpMk id="30" creationId="{342045CF-7D1C-4615-9E44-8CA406FD09BE}"/>
          </ac:cxnSpMkLst>
        </pc:cxnChg>
        <pc:cxnChg chg="add mod">
          <ac:chgData name="Dimitar Zahariev" userId="b84e4ebc77879e88" providerId="LiveId" clId="{C5D6B138-0DB7-4CC8-AAC9-DABEE00964C5}" dt="2021-09-03T14:41:05.024" v="465" actId="1035"/>
          <ac:cxnSpMkLst>
            <pc:docMk/>
            <pc:sldMk cId="3418115040" sldId="310"/>
            <ac:cxnSpMk id="31" creationId="{9F98E29F-7996-4897-A964-04753ED326A0}"/>
          </ac:cxnSpMkLst>
        </pc:cxnChg>
        <pc:cxnChg chg="add mod">
          <ac:chgData name="Dimitar Zahariev" userId="b84e4ebc77879e88" providerId="LiveId" clId="{C5D6B138-0DB7-4CC8-AAC9-DABEE00964C5}" dt="2021-09-03T14:41:05.024" v="465" actId="1035"/>
          <ac:cxnSpMkLst>
            <pc:docMk/>
            <pc:sldMk cId="3418115040" sldId="310"/>
            <ac:cxnSpMk id="32" creationId="{1A76062A-6C10-4534-958C-F94604A7D1B1}"/>
          </ac:cxnSpMkLst>
        </pc:cxnChg>
        <pc:cxnChg chg="add mod">
          <ac:chgData name="Dimitar Zahariev" userId="b84e4ebc77879e88" providerId="LiveId" clId="{C5D6B138-0DB7-4CC8-AAC9-DABEE00964C5}" dt="2021-09-03T14:41:05.024" v="465" actId="1035"/>
          <ac:cxnSpMkLst>
            <pc:docMk/>
            <pc:sldMk cId="3418115040" sldId="310"/>
            <ac:cxnSpMk id="34" creationId="{89A5BEEE-7198-4428-A9B4-8AB2B327C0FC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5194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0860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074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3984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10977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56478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154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18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817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Storage. Advanced Filesystems. Additional Techniques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Storage and Additional Techniques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82" y="2408253"/>
            <a:ext cx="1897918" cy="240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Local 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Device Mapper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5669" y1="22111" x2="64331" y2="25628"/>
                        <a14:foregroundMark x1="47134" y1="85427" x2="56051" y2="82915"/>
                        <a14:foregroundMark x1="35669" y1="80905" x2="56051" y2="854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1000" y="1224000"/>
            <a:ext cx="2298959" cy="291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8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29E77-90B7-4568-A511-F109F4F4E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framework provided by the Linux kernel for </a:t>
            </a:r>
            <a:r>
              <a:rPr lang="en-US" b="1" dirty="0">
                <a:solidFill>
                  <a:schemeClr val="bg1"/>
                </a:solidFill>
              </a:rPr>
              <a:t>mapping physical block devices</a:t>
            </a:r>
            <a:r>
              <a:rPr lang="en-US" dirty="0"/>
              <a:t> onto higher-level </a:t>
            </a:r>
            <a:r>
              <a:rPr lang="en-US" b="1" dirty="0">
                <a:solidFill>
                  <a:schemeClr val="bg1"/>
                </a:solidFill>
              </a:rPr>
              <a:t>virtual block devices</a:t>
            </a:r>
          </a:p>
          <a:p>
            <a:r>
              <a:rPr lang="en-US" dirty="0"/>
              <a:t>Foundation of the </a:t>
            </a:r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b="1" dirty="0"/>
              <a:t>ogical </a:t>
            </a: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b="1" dirty="0"/>
              <a:t>olume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dirty="0"/>
              <a:t>anager </a:t>
            </a:r>
            <a:r>
              <a:rPr lang="en-US" dirty="0"/>
              <a:t>(LVM), software RAIDs and </a:t>
            </a:r>
            <a:r>
              <a:rPr lang="en-US" b="1" dirty="0">
                <a:solidFill>
                  <a:schemeClr val="bg1"/>
                </a:solidFill>
              </a:rPr>
              <a:t>dm-crypt</a:t>
            </a:r>
            <a:r>
              <a:rPr lang="en-US" dirty="0"/>
              <a:t> disk encryption</a:t>
            </a:r>
          </a:p>
          <a:p>
            <a:r>
              <a:rPr lang="en-US" dirty="0"/>
              <a:t>Offers additional features such as file system snapshots</a:t>
            </a:r>
          </a:p>
          <a:p>
            <a:r>
              <a:rPr lang="en-US" dirty="0"/>
              <a:t>Passes data from a virtual block device to another block device</a:t>
            </a:r>
          </a:p>
          <a:p>
            <a:r>
              <a:rPr lang="en-US" dirty="0"/>
              <a:t>Data can be also modified in transition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Mapper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https://en.wikipedia.org/wiki/Device_mapper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76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Local 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Software RAID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5669" y1="22111" x2="64331" y2="25628"/>
                        <a14:foregroundMark x1="47134" y1="85427" x2="56051" y2="82915"/>
                        <a14:foregroundMark x1="35669" y1="80905" x2="56051" y2="854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1000" y="1224000"/>
            <a:ext cx="2298959" cy="291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4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29E77-90B7-4568-A511-F109F4F4E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dirty="0" err="1">
                <a:solidFill>
                  <a:schemeClr val="bg1"/>
                </a:solidFill>
              </a:rPr>
              <a:t>mdadm</a:t>
            </a:r>
            <a:r>
              <a:rPr lang="en-US" sz="3500" dirty="0"/>
              <a:t> is a Linux utility used to manage and monitor software RAID devices</a:t>
            </a:r>
          </a:p>
          <a:p>
            <a:pPr>
              <a:buClr>
                <a:schemeClr val="tx1"/>
              </a:buClr>
            </a:pPr>
            <a:r>
              <a:rPr lang="en-US" sz="3500" dirty="0"/>
              <a:t>Supports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RAID configurations (</a:t>
            </a:r>
            <a:r>
              <a:rPr lang="en-US" sz="3200" b="1" dirty="0"/>
              <a:t>0</a:t>
            </a:r>
            <a:r>
              <a:rPr lang="en-US" sz="3200" dirty="0"/>
              <a:t>, </a:t>
            </a:r>
            <a:r>
              <a:rPr lang="en-US" sz="3200" b="1" dirty="0"/>
              <a:t>1</a:t>
            </a:r>
            <a:r>
              <a:rPr lang="en-US" sz="3200" dirty="0"/>
              <a:t>, </a:t>
            </a:r>
            <a:r>
              <a:rPr lang="en-US" sz="3200" b="1" dirty="0"/>
              <a:t>4</a:t>
            </a:r>
            <a:r>
              <a:rPr lang="en-US" sz="3200" dirty="0"/>
              <a:t>, </a:t>
            </a:r>
            <a:r>
              <a:rPr lang="en-US" sz="3200" b="1" dirty="0"/>
              <a:t>5</a:t>
            </a:r>
            <a:r>
              <a:rPr lang="en-US" sz="3200" dirty="0"/>
              <a:t>, </a:t>
            </a:r>
            <a:r>
              <a:rPr lang="en-US" sz="3200" b="1" dirty="0"/>
              <a:t>6</a:t>
            </a:r>
            <a:r>
              <a:rPr lang="en-US" sz="3200" dirty="0"/>
              <a:t>, </a:t>
            </a:r>
            <a:r>
              <a:rPr lang="en-US" sz="3200" b="1" dirty="0"/>
              <a:t>10</a:t>
            </a:r>
            <a:r>
              <a:rPr lang="en-US" sz="32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Non-RAID configurations (</a:t>
            </a:r>
            <a:r>
              <a:rPr lang="en-US" sz="3200" b="1" dirty="0"/>
              <a:t>linear</a:t>
            </a:r>
            <a:r>
              <a:rPr lang="en-US" sz="3200" dirty="0"/>
              <a:t>, </a:t>
            </a:r>
            <a:r>
              <a:rPr lang="en-US" sz="3200" b="1" dirty="0"/>
              <a:t>multipath</a:t>
            </a:r>
            <a:r>
              <a:rPr lang="en-US" sz="3200" dirty="0"/>
              <a:t>, </a:t>
            </a:r>
            <a:r>
              <a:rPr lang="en-US" sz="3200" b="1" dirty="0"/>
              <a:t>faulty</a:t>
            </a:r>
            <a:r>
              <a:rPr lang="en-US" sz="3200" dirty="0"/>
              <a:t>, </a:t>
            </a:r>
            <a:r>
              <a:rPr lang="en-US" sz="3200" b="1" dirty="0"/>
              <a:t>container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500" dirty="0"/>
              <a:t>Standard naming convention for devices is </a:t>
            </a:r>
            <a:r>
              <a:rPr lang="en-US" sz="3500" b="1" dirty="0">
                <a:solidFill>
                  <a:schemeClr val="bg1"/>
                </a:solidFill>
              </a:rPr>
              <a:t>/dev/md&lt;n&gt;</a:t>
            </a:r>
          </a:p>
          <a:p>
            <a:pPr>
              <a:buClr>
                <a:schemeClr val="tx1"/>
              </a:buClr>
            </a:pPr>
            <a:r>
              <a:rPr lang="en-US" sz="3500" dirty="0"/>
              <a:t>Configuration is stored in </a:t>
            </a:r>
            <a:r>
              <a:rPr lang="en-US" sz="3500" b="1" dirty="0">
                <a:solidFill>
                  <a:schemeClr val="bg1"/>
                </a:solidFill>
              </a:rPr>
              <a:t>/</a:t>
            </a:r>
            <a:r>
              <a:rPr lang="en-US" sz="3500" b="1" dirty="0" err="1">
                <a:solidFill>
                  <a:schemeClr val="bg1"/>
                </a:solidFill>
              </a:rPr>
              <a:t>etc</a:t>
            </a:r>
            <a:r>
              <a:rPr lang="en-US" sz="3500" b="1" dirty="0">
                <a:solidFill>
                  <a:schemeClr val="bg1"/>
                </a:solidFill>
              </a:rPr>
              <a:t>/</a:t>
            </a:r>
            <a:r>
              <a:rPr lang="en-US" sz="3500" b="1" dirty="0" err="1">
                <a:solidFill>
                  <a:schemeClr val="bg1"/>
                </a:solidFill>
              </a:rPr>
              <a:t>mdadm.conf</a:t>
            </a:r>
            <a:endParaRPr lang="en-US" sz="35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500" dirty="0"/>
              <a:t>Can be monitored via the utility or </a:t>
            </a:r>
            <a:r>
              <a:rPr lang="en-US" sz="3500" b="1" dirty="0">
                <a:solidFill>
                  <a:schemeClr val="bg1"/>
                </a:solidFill>
              </a:rPr>
              <a:t>/proc/</a:t>
            </a:r>
            <a:r>
              <a:rPr lang="en-US" sz="3500" b="1" dirty="0" err="1">
                <a:solidFill>
                  <a:schemeClr val="bg1"/>
                </a:solidFill>
              </a:rPr>
              <a:t>mdstat</a:t>
            </a:r>
            <a:endParaRPr lang="en-US" sz="35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500" dirty="0"/>
              <a:t>Not suitable for </a:t>
            </a:r>
            <a:r>
              <a:rPr lang="en-US" sz="3500" b="1" dirty="0">
                <a:solidFill>
                  <a:schemeClr val="bg1"/>
                </a:solidFill>
              </a:rPr>
              <a:t>/boot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3255763" y="6289954"/>
            <a:ext cx="5687374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https://en.wikipedia.org/wiki/Mdadm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51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29E77-90B7-4568-A511-F109F4F4E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Block size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Linux block size is </a:t>
            </a:r>
            <a:r>
              <a:rPr lang="en-US" b="1" dirty="0">
                <a:solidFill>
                  <a:schemeClr val="bg1"/>
                </a:solidFill>
              </a:rPr>
              <a:t>4K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Device block size can be either </a:t>
            </a:r>
            <a:r>
              <a:rPr lang="en-US" b="1" dirty="0">
                <a:solidFill>
                  <a:schemeClr val="bg1"/>
                </a:solidFill>
              </a:rPr>
              <a:t>512 bytes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4K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Chunk size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Number of consecutive blocks </a:t>
            </a:r>
            <a:r>
              <a:rPr lang="en-US" dirty="0"/>
              <a:t>written to each drive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a multiple of the Linux 4K block size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Stripe size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Number of chunks by the number of drives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Includes parity and/or mirror information so the data stored per stripe is usually less than the size of the stripe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Blocks, Chunks, and Stripes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72076" y="638563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https://raid.wiki.kernel.org/index.php/A_guide_to_mdadm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405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29E77-90B7-4568-A511-F109F4F4E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Stripe (RAID 0)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dirty="0"/>
              <a:t>Mirror (RAID 1)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dirty="0"/>
              <a:t>Parity (RAID 5)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RAID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86000" y="6295991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https://raid.wiki.kernel.org/index.php/A_guide_to_mdadm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26D881-D86D-44C8-A2C5-501424C0C73F}"/>
              </a:ext>
            </a:extLst>
          </p:cNvPr>
          <p:cNvSpPr txBox="1">
            <a:spLocks/>
          </p:cNvSpPr>
          <p:nvPr/>
        </p:nvSpPr>
        <p:spPr>
          <a:xfrm>
            <a:off x="2290916" y="1828800"/>
            <a:ext cx="7620000" cy="10668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mdadm</a:t>
            </a:r>
            <a:r>
              <a:rPr lang="en-US" dirty="0">
                <a:solidFill>
                  <a:schemeClr val="tx1"/>
                </a:solidFill>
              </a:rPr>
              <a:t> --create /dev/md0 --level 0 --raid-devices 2 \</a:t>
            </a:r>
          </a:p>
          <a:p>
            <a:r>
              <a:rPr lang="en-US" dirty="0">
                <a:solidFill>
                  <a:schemeClr val="tx1"/>
                </a:solidFill>
              </a:rPr>
              <a:t>       /dev/sda1 /dev/sdb1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E632C5D-E968-4220-A8FD-A6FE76D72C44}"/>
              </a:ext>
            </a:extLst>
          </p:cNvPr>
          <p:cNvSpPr txBox="1">
            <a:spLocks/>
          </p:cNvSpPr>
          <p:nvPr/>
        </p:nvSpPr>
        <p:spPr>
          <a:xfrm>
            <a:off x="2286000" y="3467775"/>
            <a:ext cx="7620000" cy="10667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mdadm</a:t>
            </a:r>
            <a:r>
              <a:rPr lang="en-US" dirty="0">
                <a:solidFill>
                  <a:schemeClr val="tx1"/>
                </a:solidFill>
              </a:rPr>
              <a:t> --create /dev/md0 --level 1 --raid-devices 2 \</a:t>
            </a:r>
          </a:p>
          <a:p>
            <a:r>
              <a:rPr lang="en-US" dirty="0">
                <a:solidFill>
                  <a:schemeClr val="tx1"/>
                </a:solidFill>
              </a:rPr>
              <a:t>       /dev/sda1 /dev/sdb1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B0E6094-5C9B-4D24-B0DC-DE8A9DF73A41}"/>
              </a:ext>
            </a:extLst>
          </p:cNvPr>
          <p:cNvSpPr txBox="1">
            <a:spLocks/>
          </p:cNvSpPr>
          <p:nvPr/>
        </p:nvSpPr>
        <p:spPr>
          <a:xfrm>
            <a:off x="2286000" y="5139237"/>
            <a:ext cx="7620000" cy="10667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mdadm</a:t>
            </a:r>
            <a:r>
              <a:rPr lang="en-US" dirty="0">
                <a:solidFill>
                  <a:schemeClr val="tx1"/>
                </a:solidFill>
              </a:rPr>
              <a:t> --create /dev/md0 --level 5 --raid-devices 3 \</a:t>
            </a:r>
          </a:p>
          <a:p>
            <a:r>
              <a:rPr lang="en-US" dirty="0">
                <a:solidFill>
                  <a:schemeClr val="tx1"/>
                </a:solidFill>
              </a:rPr>
              <a:t>       /dev/sda1 /dev/sdb1 /dev/sdc1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052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Groups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https://raid.wiki.kernel.org/index.php/A_guide_to_mdadm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CF639F-848E-4EA1-AAAD-B634215E942E}"/>
              </a:ext>
            </a:extLst>
          </p:cNvPr>
          <p:cNvSpPr/>
          <p:nvPr/>
        </p:nvSpPr>
        <p:spPr bwMode="auto">
          <a:xfrm>
            <a:off x="2133600" y="1970459"/>
            <a:ext cx="1907936" cy="17577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Assemble</a:t>
            </a:r>
          </a:p>
          <a:p>
            <a:pPr algn="ctr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--assemble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4C566B-1F10-4BCA-A933-AFBC22341145}"/>
              </a:ext>
            </a:extLst>
          </p:cNvPr>
          <p:cNvSpPr/>
          <p:nvPr/>
        </p:nvSpPr>
        <p:spPr bwMode="auto">
          <a:xfrm>
            <a:off x="5291562" y="3898079"/>
            <a:ext cx="1913769" cy="175772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</a:p>
          <a:p>
            <a:pPr algn="ctr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--build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3E4EF9-8244-47AE-9364-7FA2B7E926DD}"/>
              </a:ext>
            </a:extLst>
          </p:cNvPr>
          <p:cNvSpPr/>
          <p:nvPr/>
        </p:nvSpPr>
        <p:spPr bwMode="auto">
          <a:xfrm>
            <a:off x="4200561" y="1971404"/>
            <a:ext cx="1912739" cy="175677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</a:p>
          <a:p>
            <a:pPr algn="ctr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--create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B3D638-9204-4DAA-B076-931A434123A1}"/>
              </a:ext>
            </a:extLst>
          </p:cNvPr>
          <p:cNvSpPr/>
          <p:nvPr/>
        </p:nvSpPr>
        <p:spPr bwMode="auto">
          <a:xfrm>
            <a:off x="6272324" y="1970458"/>
            <a:ext cx="1912739" cy="175677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Grow</a:t>
            </a:r>
          </a:p>
          <a:p>
            <a:pPr algn="ctr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--grow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9E0A0-0F7C-4B72-9B9E-7C01FA2EEFD9}"/>
              </a:ext>
            </a:extLst>
          </p:cNvPr>
          <p:cNvSpPr/>
          <p:nvPr/>
        </p:nvSpPr>
        <p:spPr bwMode="auto">
          <a:xfrm>
            <a:off x="8339544" y="1970458"/>
            <a:ext cx="1907159" cy="17516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</a:t>
            </a:r>
          </a:p>
          <a:p>
            <a:pPr algn="ctr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[--manage]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8B065-BF24-4F01-A771-A415C60EB728}"/>
              </a:ext>
            </a:extLst>
          </p:cNvPr>
          <p:cNvSpPr/>
          <p:nvPr/>
        </p:nvSpPr>
        <p:spPr bwMode="auto">
          <a:xfrm>
            <a:off x="3218766" y="3904150"/>
            <a:ext cx="1913769" cy="17577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</a:t>
            </a:r>
          </a:p>
          <a:p>
            <a:pPr algn="ctr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--monitor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9BADB0-F3E0-4EEB-9E1A-32CAA5F99B81}"/>
              </a:ext>
            </a:extLst>
          </p:cNvPr>
          <p:cNvSpPr/>
          <p:nvPr/>
        </p:nvSpPr>
        <p:spPr bwMode="auto">
          <a:xfrm>
            <a:off x="7364358" y="3907185"/>
            <a:ext cx="1907159" cy="17516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Misc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[--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misc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267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Logical Volume Manager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Local Storage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5669" y1="22111" x2="64331" y2="25628"/>
                        <a14:foregroundMark x1="47134" y1="85427" x2="56051" y2="82915"/>
                        <a14:foregroundMark x1="35669" y1="80905" x2="56051" y2="854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1000" y="1224000"/>
            <a:ext cx="2298959" cy="291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6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29E77-90B7-4568-A511-F109F4F4E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201066"/>
          </a:xfrm>
        </p:spPr>
        <p:txBody>
          <a:bodyPr>
            <a:normAutofit/>
          </a:bodyPr>
          <a:lstStyle/>
          <a:p>
            <a:r>
              <a:rPr lang="en-US" sz="3000" dirty="0"/>
              <a:t>A device mapper target providing logical volume management</a:t>
            </a:r>
            <a:endParaRPr lang="bg-BG" sz="3000" dirty="0"/>
          </a:p>
          <a:p>
            <a:r>
              <a:rPr lang="en-US" sz="3000" dirty="0"/>
              <a:t>Physical Volume (PV)</a:t>
            </a:r>
          </a:p>
          <a:p>
            <a:r>
              <a:rPr lang="en-US" sz="3000" dirty="0"/>
              <a:t>Physical Extent (PE)</a:t>
            </a:r>
          </a:p>
          <a:p>
            <a:r>
              <a:rPr lang="en-US" sz="3000" dirty="0"/>
              <a:t>Volume Group (VG)</a:t>
            </a:r>
          </a:p>
          <a:p>
            <a:r>
              <a:rPr lang="en-US" sz="3000" dirty="0"/>
              <a:t>Logical Volume (LV)</a:t>
            </a:r>
          </a:p>
          <a:p>
            <a:r>
              <a:rPr lang="en-US" sz="3000" dirty="0"/>
              <a:t>File System (FS)</a:t>
            </a:r>
          </a:p>
          <a:p>
            <a:r>
              <a:rPr lang="en-US" sz="3000" dirty="0"/>
              <a:t>Mount Point (MP)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Volume Manager (LVM)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68626" y="6307887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https://en.wikipedia.org/wiki/Logical_Volume_Manager_(Linux)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2A75A6-08F5-4190-BBAE-8F1544CF4ED0}"/>
              </a:ext>
            </a:extLst>
          </p:cNvPr>
          <p:cNvSpPr/>
          <p:nvPr/>
        </p:nvSpPr>
        <p:spPr bwMode="auto">
          <a:xfrm>
            <a:off x="4572000" y="1873501"/>
            <a:ext cx="7239000" cy="3185204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VG (vg1)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B8D9-397B-4B64-8AEC-8606BC6D5A55}"/>
              </a:ext>
            </a:extLst>
          </p:cNvPr>
          <p:cNvSpPr/>
          <p:nvPr/>
        </p:nvSpPr>
        <p:spPr bwMode="auto">
          <a:xfrm>
            <a:off x="4728339" y="2302496"/>
            <a:ext cx="2143172" cy="2590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 (/dev/sda1)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827E84-5CDB-4808-ABDB-BD48DCFF9C5E}"/>
              </a:ext>
            </a:extLst>
          </p:cNvPr>
          <p:cNvSpPr/>
          <p:nvPr/>
        </p:nvSpPr>
        <p:spPr bwMode="auto">
          <a:xfrm>
            <a:off x="4966584" y="2912096"/>
            <a:ext cx="766786" cy="5194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</a:t>
            </a:r>
          </a:p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MB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7C64B5-91A0-4E97-BD3D-99E5810AEDAC}"/>
              </a:ext>
            </a:extLst>
          </p:cNvPr>
          <p:cNvSpPr/>
          <p:nvPr/>
        </p:nvSpPr>
        <p:spPr bwMode="auto">
          <a:xfrm>
            <a:off x="5857754" y="2912096"/>
            <a:ext cx="766786" cy="5194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</a:t>
            </a:r>
          </a:p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MB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9DD818-83E0-43FB-BE8A-7A7DBFD815D9}"/>
              </a:ext>
            </a:extLst>
          </p:cNvPr>
          <p:cNvSpPr/>
          <p:nvPr/>
        </p:nvSpPr>
        <p:spPr bwMode="auto">
          <a:xfrm>
            <a:off x="4966584" y="3545818"/>
            <a:ext cx="766786" cy="5194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</a:t>
            </a:r>
          </a:p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MB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B2EBEE-0488-4E83-A032-A8B0661E9311}"/>
              </a:ext>
            </a:extLst>
          </p:cNvPr>
          <p:cNvSpPr/>
          <p:nvPr/>
        </p:nvSpPr>
        <p:spPr bwMode="auto">
          <a:xfrm>
            <a:off x="5857754" y="3545818"/>
            <a:ext cx="766786" cy="5194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</a:t>
            </a:r>
          </a:p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MB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C14734-E9C5-4430-8E75-DB1A51EC68AA}"/>
              </a:ext>
            </a:extLst>
          </p:cNvPr>
          <p:cNvSpPr/>
          <p:nvPr/>
        </p:nvSpPr>
        <p:spPr bwMode="auto">
          <a:xfrm>
            <a:off x="4966584" y="4179540"/>
            <a:ext cx="766786" cy="5194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</a:t>
            </a:r>
          </a:p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MB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AF2E2-CC92-4B22-AD0D-C5D17D14F861}"/>
              </a:ext>
            </a:extLst>
          </p:cNvPr>
          <p:cNvSpPr/>
          <p:nvPr/>
        </p:nvSpPr>
        <p:spPr bwMode="auto">
          <a:xfrm>
            <a:off x="5857754" y="4184070"/>
            <a:ext cx="766786" cy="5194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</a:t>
            </a:r>
          </a:p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MB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B3B074-0283-4DB4-B57E-C6DF145CB149}"/>
              </a:ext>
            </a:extLst>
          </p:cNvPr>
          <p:cNvSpPr/>
          <p:nvPr/>
        </p:nvSpPr>
        <p:spPr bwMode="auto">
          <a:xfrm>
            <a:off x="7119914" y="2302496"/>
            <a:ext cx="2143172" cy="2590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 (/dev/sdb1)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3F9AF2-1E38-4404-9539-EDB5AEBF7D60}"/>
              </a:ext>
            </a:extLst>
          </p:cNvPr>
          <p:cNvSpPr/>
          <p:nvPr/>
        </p:nvSpPr>
        <p:spPr bwMode="auto">
          <a:xfrm>
            <a:off x="7358159" y="2912096"/>
            <a:ext cx="766786" cy="5194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</a:t>
            </a:r>
          </a:p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MB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F1023F-64AF-4B63-979A-00EEC5056391}"/>
              </a:ext>
            </a:extLst>
          </p:cNvPr>
          <p:cNvSpPr/>
          <p:nvPr/>
        </p:nvSpPr>
        <p:spPr bwMode="auto">
          <a:xfrm>
            <a:off x="8249329" y="2912096"/>
            <a:ext cx="766786" cy="5194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</a:t>
            </a:r>
          </a:p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MB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D96AE4-257F-41AB-BEB5-B9F9CA42E439}"/>
              </a:ext>
            </a:extLst>
          </p:cNvPr>
          <p:cNvSpPr/>
          <p:nvPr/>
        </p:nvSpPr>
        <p:spPr bwMode="auto">
          <a:xfrm>
            <a:off x="7358159" y="3545818"/>
            <a:ext cx="766786" cy="5194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</a:t>
            </a:r>
          </a:p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MB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EF2143-3B1F-4492-9111-38FABD1EC151}"/>
              </a:ext>
            </a:extLst>
          </p:cNvPr>
          <p:cNvSpPr/>
          <p:nvPr/>
        </p:nvSpPr>
        <p:spPr bwMode="auto">
          <a:xfrm>
            <a:off x="8249329" y="3545818"/>
            <a:ext cx="766786" cy="5194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</a:t>
            </a:r>
          </a:p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MB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6C694-2EA1-4A45-BE44-C17C93BEB13B}"/>
              </a:ext>
            </a:extLst>
          </p:cNvPr>
          <p:cNvSpPr/>
          <p:nvPr/>
        </p:nvSpPr>
        <p:spPr bwMode="auto">
          <a:xfrm>
            <a:off x="7358159" y="4179540"/>
            <a:ext cx="766786" cy="5194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</a:t>
            </a:r>
          </a:p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MB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960173-A763-4D39-8B86-0F4ACE65425E}"/>
              </a:ext>
            </a:extLst>
          </p:cNvPr>
          <p:cNvSpPr/>
          <p:nvPr/>
        </p:nvSpPr>
        <p:spPr bwMode="auto">
          <a:xfrm>
            <a:off x="8249329" y="4184070"/>
            <a:ext cx="766786" cy="5194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</a:t>
            </a:r>
          </a:p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MB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5E0AAB-36C7-497D-AB9B-5DC1147A5F55}"/>
              </a:ext>
            </a:extLst>
          </p:cNvPr>
          <p:cNvSpPr/>
          <p:nvPr/>
        </p:nvSpPr>
        <p:spPr bwMode="auto">
          <a:xfrm>
            <a:off x="9501331" y="2302496"/>
            <a:ext cx="2143172" cy="2590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 (/dev/sdc1)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B0F5A0-85E7-4AF0-AAC6-DA44091CCCBF}"/>
              </a:ext>
            </a:extLst>
          </p:cNvPr>
          <p:cNvSpPr/>
          <p:nvPr/>
        </p:nvSpPr>
        <p:spPr bwMode="auto">
          <a:xfrm>
            <a:off x="9739576" y="2912096"/>
            <a:ext cx="766786" cy="5194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</a:t>
            </a:r>
          </a:p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MB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109D2C-E48F-4A7D-9196-FDB3DF0DCC4D}"/>
              </a:ext>
            </a:extLst>
          </p:cNvPr>
          <p:cNvSpPr/>
          <p:nvPr/>
        </p:nvSpPr>
        <p:spPr bwMode="auto">
          <a:xfrm>
            <a:off x="10630746" y="2912096"/>
            <a:ext cx="766786" cy="5194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</a:t>
            </a:r>
          </a:p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MB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DD8726-D84C-43F2-AB45-606F55B9687A}"/>
              </a:ext>
            </a:extLst>
          </p:cNvPr>
          <p:cNvSpPr/>
          <p:nvPr/>
        </p:nvSpPr>
        <p:spPr bwMode="auto">
          <a:xfrm>
            <a:off x="9739576" y="3545818"/>
            <a:ext cx="766786" cy="5194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</a:t>
            </a:r>
          </a:p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MB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22E4D5-E591-4B73-AFEA-082C430DC3DB}"/>
              </a:ext>
            </a:extLst>
          </p:cNvPr>
          <p:cNvSpPr/>
          <p:nvPr/>
        </p:nvSpPr>
        <p:spPr bwMode="auto">
          <a:xfrm>
            <a:off x="10630746" y="3545818"/>
            <a:ext cx="766786" cy="5194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</a:t>
            </a:r>
          </a:p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MB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DC70C7-1945-40C3-82D6-08636D56364D}"/>
              </a:ext>
            </a:extLst>
          </p:cNvPr>
          <p:cNvSpPr/>
          <p:nvPr/>
        </p:nvSpPr>
        <p:spPr bwMode="auto">
          <a:xfrm>
            <a:off x="9739576" y="4179540"/>
            <a:ext cx="766786" cy="5194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</a:t>
            </a:r>
          </a:p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MB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4D70B0-190B-4640-9370-D3002E4235D0}"/>
              </a:ext>
            </a:extLst>
          </p:cNvPr>
          <p:cNvSpPr/>
          <p:nvPr/>
        </p:nvSpPr>
        <p:spPr bwMode="auto">
          <a:xfrm>
            <a:off x="10630746" y="4184070"/>
            <a:ext cx="766786" cy="5194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</a:t>
            </a:r>
          </a:p>
          <a:p>
            <a:pPr algn="ctr"/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MB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86B9A7-6A78-47CB-9E92-2B95A4B5B054}"/>
              </a:ext>
            </a:extLst>
          </p:cNvPr>
          <p:cNvSpPr/>
          <p:nvPr/>
        </p:nvSpPr>
        <p:spPr bwMode="auto">
          <a:xfrm>
            <a:off x="4874407" y="5408802"/>
            <a:ext cx="2135993" cy="380999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 (ext4)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1B8AEE-DA47-432D-A460-D7E218332A43}"/>
              </a:ext>
            </a:extLst>
          </p:cNvPr>
          <p:cNvSpPr/>
          <p:nvPr/>
        </p:nvSpPr>
        <p:spPr bwMode="auto">
          <a:xfrm>
            <a:off x="4874407" y="5784948"/>
            <a:ext cx="2135993" cy="38099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 (/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mnt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/ext4)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50DA58-B4B7-4BDF-91C9-AE7279558DE2}"/>
              </a:ext>
            </a:extLst>
          </p:cNvPr>
          <p:cNvSpPr/>
          <p:nvPr/>
        </p:nvSpPr>
        <p:spPr bwMode="auto">
          <a:xfrm>
            <a:off x="8191498" y="5422108"/>
            <a:ext cx="2135993" cy="380999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 (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xfs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C7EA78-AD14-41FB-A47F-6173354C07C3}"/>
              </a:ext>
            </a:extLst>
          </p:cNvPr>
          <p:cNvSpPr/>
          <p:nvPr/>
        </p:nvSpPr>
        <p:spPr bwMode="auto">
          <a:xfrm>
            <a:off x="8191498" y="5813574"/>
            <a:ext cx="2135993" cy="38099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 (/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mnt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xfs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6F0154-CE5F-45EA-AEB2-C73F07452FF5}"/>
              </a:ext>
            </a:extLst>
          </p:cNvPr>
          <p:cNvSpPr/>
          <p:nvPr/>
        </p:nvSpPr>
        <p:spPr bwMode="auto">
          <a:xfrm>
            <a:off x="4876800" y="3460712"/>
            <a:ext cx="3314700" cy="1957078"/>
          </a:xfrm>
          <a:prstGeom prst="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LV (lv1)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E7452A-E3EA-4073-B397-7D7F97942208}"/>
              </a:ext>
            </a:extLst>
          </p:cNvPr>
          <p:cNvSpPr/>
          <p:nvPr/>
        </p:nvSpPr>
        <p:spPr bwMode="auto">
          <a:xfrm>
            <a:off x="8191499" y="4131296"/>
            <a:ext cx="2374643" cy="1286494"/>
          </a:xfrm>
          <a:prstGeom prst="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LV (lv2)</a:t>
            </a: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301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30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29E77-90B7-4568-A511-F109F4F4E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Volume groups and logical volumes can be resized online</a:t>
            </a:r>
          </a:p>
          <a:p>
            <a:r>
              <a:rPr lang="en-US" dirty="0"/>
              <a:t>Read only and read/write snapshots</a:t>
            </a:r>
          </a:p>
          <a:p>
            <a:r>
              <a:rPr lang="en-US" dirty="0"/>
              <a:t>Hybrid volumes which allow for using cache</a:t>
            </a:r>
          </a:p>
          <a:p>
            <a:r>
              <a:rPr lang="en-US" dirty="0"/>
              <a:t>Thin provisioning of logical volumes</a:t>
            </a:r>
          </a:p>
          <a:p>
            <a:r>
              <a:rPr lang="en-US" dirty="0"/>
              <a:t>Multipathing </a:t>
            </a:r>
          </a:p>
          <a:p>
            <a:r>
              <a:rPr lang="en-US" dirty="0"/>
              <a:t>RAID implementations</a:t>
            </a:r>
          </a:p>
          <a:p>
            <a:r>
              <a:rPr lang="en-US" dirty="0"/>
              <a:t>Different high availability options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LVM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https://en.wikipedia.org/wiki/Logical_Volume_Manager_(Linux)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328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2" y="1676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2" y="27432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234465"/>
                </a:solidFill>
                <a:latin typeface="Calibri" panose="020F0502020204030204"/>
              </a:rPr>
              <a:t>#LSA-Advanced</a:t>
            </a:r>
            <a:endParaRPr lang="bg-BG" sz="66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9AD1-ADD5-4D0E-8697-8F9AC266A083}"/>
              </a:ext>
            </a:extLst>
          </p:cNvPr>
          <p:cNvSpPr txBox="1"/>
          <p:nvPr/>
        </p:nvSpPr>
        <p:spPr>
          <a:xfrm>
            <a:off x="402182" y="4014557"/>
            <a:ext cx="11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facebook.com/groups/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EF36-6894-4DF5-88AE-7CAB1EB19FFC}"/>
              </a:ext>
            </a:extLst>
          </p:cNvPr>
          <p:cNvSpPr txBox="1"/>
          <p:nvPr/>
        </p:nvSpPr>
        <p:spPr>
          <a:xfrm>
            <a:off x="105841" y="5173439"/>
            <a:ext cx="1196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4000" b="1" dirty="0">
                <a:solidFill>
                  <a:srgbClr val="234465"/>
                </a:solidFill>
              </a:rPr>
              <a:t>LinuxSystemAdministrationAdvancedSeptember2021</a:t>
            </a:r>
            <a:endParaRPr lang="bg-BG" sz="40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008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Groups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https://raid.wiki.kernel.org/index.php/A_guide_to_mdadm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CF639F-848E-4EA1-AAAD-B634215E942E}"/>
              </a:ext>
            </a:extLst>
          </p:cNvPr>
          <p:cNvSpPr/>
          <p:nvPr/>
        </p:nvSpPr>
        <p:spPr bwMode="auto">
          <a:xfrm>
            <a:off x="936784" y="2057401"/>
            <a:ext cx="3237421" cy="298254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Volumes (PV)</a:t>
            </a:r>
          </a:p>
          <a:p>
            <a:pPr algn="ctr"/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pvcreate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pvremove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pvs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pvscan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pvdisplay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3E4EF9-8244-47AE-9364-7FA2B7E926DD}"/>
              </a:ext>
            </a:extLst>
          </p:cNvPr>
          <p:cNvSpPr/>
          <p:nvPr/>
        </p:nvSpPr>
        <p:spPr bwMode="auto">
          <a:xfrm>
            <a:off x="4472340" y="2057400"/>
            <a:ext cx="3247319" cy="298254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Volume Groups (VG)</a:t>
            </a:r>
          </a:p>
          <a:p>
            <a:pPr algn="ctr"/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vgcreate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vgremove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vgextend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vgreduce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vgs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vgscan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vgdisplay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B3D638-9204-4DAA-B076-931A434123A1}"/>
              </a:ext>
            </a:extLst>
          </p:cNvPr>
          <p:cNvSpPr/>
          <p:nvPr/>
        </p:nvSpPr>
        <p:spPr bwMode="auto">
          <a:xfrm>
            <a:off x="8017794" y="2057400"/>
            <a:ext cx="3247319" cy="298254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Volumes (LV)</a:t>
            </a:r>
          </a:p>
          <a:p>
            <a:pPr algn="ctr"/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lvcreate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lvremove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lvextend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lvreduce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lvs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lvscan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lvdisplay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2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Practice: Local 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err="1"/>
              <a:t>mdadm</a:t>
            </a:r>
            <a:r>
              <a:rPr lang="en-US" dirty="0"/>
              <a:t> and LVM2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5669" y1="22111" x2="64331" y2="25628"/>
                        <a14:foregroundMark x1="47134" y1="85427" x2="56051" y2="82915"/>
                        <a14:foregroundMark x1="35669" y1="80905" x2="56051" y2="854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1000" y="1224000"/>
            <a:ext cx="2298959" cy="291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1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Local 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Advanced File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5669" y1="22111" x2="64331" y2="25628"/>
                        <a14:foregroundMark x1="47134" y1="85427" x2="56051" y2="82915"/>
                        <a14:foregroundMark x1="35669" y1="80905" x2="56051" y2="854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1000" y="1224000"/>
            <a:ext cx="2298959" cy="291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2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29E77-90B7-4568-A511-F109F4F4E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Copy on Write (COW)</a:t>
            </a:r>
          </a:p>
          <a:p>
            <a:r>
              <a:rPr lang="en-US" sz="3200" dirty="0"/>
              <a:t>Read-only and read/write snapshots</a:t>
            </a:r>
          </a:p>
          <a:p>
            <a:r>
              <a:rPr lang="en-US" sz="3200" dirty="0"/>
              <a:t>Sub-volumes</a:t>
            </a:r>
          </a:p>
          <a:p>
            <a:r>
              <a:rPr lang="en-US" sz="3200" dirty="0"/>
              <a:t>Compression and deduplication</a:t>
            </a:r>
          </a:p>
          <a:p>
            <a:r>
              <a:rPr lang="en-US" sz="3200" dirty="0"/>
              <a:t>Multiple device support (pooling and RAID)</a:t>
            </a:r>
          </a:p>
          <a:p>
            <a:r>
              <a:rPr lang="en-US" sz="3200" dirty="0"/>
              <a:t>Eliminates the need of (hardware) raid or volume manager</a:t>
            </a:r>
          </a:p>
          <a:p>
            <a:r>
              <a:rPr lang="en-US" sz="3200" dirty="0"/>
              <a:t>Not very popular (default on SUSE/openSUSE and Fedora) but gaining popularity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BTRFS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https://btrfs.wiki.kernel.org/index.php/Main_Page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10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29E77-90B7-4568-A511-F109F4F4E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Copy on Write (COW)</a:t>
            </a:r>
          </a:p>
          <a:p>
            <a:r>
              <a:rPr lang="en-US" sz="3200" dirty="0"/>
              <a:t>Read-only and read/write snapshots</a:t>
            </a:r>
          </a:p>
          <a:p>
            <a:r>
              <a:rPr lang="en-US" sz="3200" dirty="0"/>
              <a:t>Compression and deduplication</a:t>
            </a:r>
          </a:p>
          <a:p>
            <a:r>
              <a:rPr lang="en-US" sz="3200" dirty="0"/>
              <a:t>Multiple device support (pooling and RAID)</a:t>
            </a:r>
          </a:p>
          <a:p>
            <a:r>
              <a:rPr lang="en-US" sz="3200" dirty="0"/>
              <a:t>Datasets can be file systems, volumes, snapshots or clones</a:t>
            </a:r>
          </a:p>
          <a:p>
            <a:r>
              <a:rPr lang="en-US" sz="3200" dirty="0"/>
              <a:t>Eliminates the need of (hardware) raid or volume manager</a:t>
            </a:r>
          </a:p>
          <a:p>
            <a:r>
              <a:rPr lang="en-US" sz="3200" dirty="0"/>
              <a:t>Relatively popular (supported on multiple platforms)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(Open)ZFS (On Linux)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https://zfsonlinux.org/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1A152D-5212-4919-8A24-82CC634BAB75}"/>
              </a:ext>
            </a:extLst>
          </p:cNvPr>
          <p:cNvSpPr/>
          <p:nvPr/>
        </p:nvSpPr>
        <p:spPr bwMode="auto">
          <a:xfrm>
            <a:off x="7904005" y="2899095"/>
            <a:ext cx="914400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CE7D91-9603-4034-90F0-D0C76957EA85}"/>
              </a:ext>
            </a:extLst>
          </p:cNvPr>
          <p:cNvSpPr/>
          <p:nvPr/>
        </p:nvSpPr>
        <p:spPr bwMode="auto">
          <a:xfrm>
            <a:off x="8970805" y="2899095"/>
            <a:ext cx="914400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C326B8-496C-43AA-85F4-06343AD9B7B5}"/>
              </a:ext>
            </a:extLst>
          </p:cNvPr>
          <p:cNvSpPr/>
          <p:nvPr/>
        </p:nvSpPr>
        <p:spPr bwMode="auto">
          <a:xfrm>
            <a:off x="10037605" y="2888943"/>
            <a:ext cx="914400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AEA7FA-4976-4FC0-8D1E-908D1ECB6D97}"/>
              </a:ext>
            </a:extLst>
          </p:cNvPr>
          <p:cNvSpPr/>
          <p:nvPr/>
        </p:nvSpPr>
        <p:spPr bwMode="auto">
          <a:xfrm>
            <a:off x="7904005" y="2335535"/>
            <a:ext cx="1981200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vdev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66C80C-1944-41DD-8AC8-BD350033C311}"/>
              </a:ext>
            </a:extLst>
          </p:cNvPr>
          <p:cNvSpPr/>
          <p:nvPr/>
        </p:nvSpPr>
        <p:spPr bwMode="auto">
          <a:xfrm>
            <a:off x="11109321" y="2888943"/>
            <a:ext cx="914400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5CB7EB-4864-460A-9515-310BB0DD44B2}"/>
              </a:ext>
            </a:extLst>
          </p:cNvPr>
          <p:cNvSpPr/>
          <p:nvPr/>
        </p:nvSpPr>
        <p:spPr bwMode="auto">
          <a:xfrm>
            <a:off x="10042521" y="2335535"/>
            <a:ext cx="1981200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vdev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D89106-0518-40F9-BBBE-AB9260E96B3A}"/>
              </a:ext>
            </a:extLst>
          </p:cNvPr>
          <p:cNvSpPr/>
          <p:nvPr/>
        </p:nvSpPr>
        <p:spPr bwMode="auto">
          <a:xfrm>
            <a:off x="7904004" y="1771975"/>
            <a:ext cx="4100051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339D33-EBB7-41F9-814A-07760C572D4B}"/>
              </a:ext>
            </a:extLst>
          </p:cNvPr>
          <p:cNvSpPr/>
          <p:nvPr/>
        </p:nvSpPr>
        <p:spPr bwMode="auto">
          <a:xfrm>
            <a:off x="7904004" y="1208415"/>
            <a:ext cx="1524001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1E3389-4C47-4CD7-8249-412503920F49}"/>
              </a:ext>
            </a:extLst>
          </p:cNvPr>
          <p:cNvSpPr/>
          <p:nvPr/>
        </p:nvSpPr>
        <p:spPr bwMode="auto">
          <a:xfrm>
            <a:off x="9580405" y="1208415"/>
            <a:ext cx="1011396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E72C0F-F628-4F55-A50F-2F571F13F7C0}"/>
              </a:ext>
            </a:extLst>
          </p:cNvPr>
          <p:cNvSpPr/>
          <p:nvPr/>
        </p:nvSpPr>
        <p:spPr bwMode="auto">
          <a:xfrm>
            <a:off x="10744201" y="1210903"/>
            <a:ext cx="1257397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157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Practice: Advanced Filesystems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BTRFS and ZFS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5669" y1="22111" x2="64331" y2="25628"/>
                        <a14:foregroundMark x1="47134" y1="85427" x2="56051" y2="82915"/>
                        <a14:foregroundMark x1="35669" y1="80905" x2="56051" y2="854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1000" y="1224000"/>
            <a:ext cx="2298959" cy="291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3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Additional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Encryption. Quotas. </a:t>
            </a:r>
            <a:r>
              <a:rPr lang="en-US" dirty="0" err="1"/>
              <a:t>Automount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5669" y1="22111" x2="64331" y2="25628"/>
                        <a14:foregroundMark x1="47134" y1="85427" x2="56051" y2="82915"/>
                        <a14:foregroundMark x1="35669" y1="80905" x2="56051" y2="854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1000" y="1224000"/>
            <a:ext cx="2298959" cy="291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29E77-90B7-4568-A511-F109F4F4E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EXT4</a:t>
            </a:r>
          </a:p>
          <a:p>
            <a:pPr lvl="1"/>
            <a:r>
              <a:rPr lang="en-US" dirty="0"/>
              <a:t>Control space usage on user and group level</a:t>
            </a:r>
          </a:p>
          <a:p>
            <a:pPr lvl="1"/>
            <a:r>
              <a:rPr lang="en-US" dirty="0"/>
              <a:t>Soft and hard limits on disk space (block) and file (</a:t>
            </a:r>
            <a:r>
              <a:rPr lang="en-US" dirty="0" err="1"/>
              <a:t>inode</a:t>
            </a:r>
            <a:r>
              <a:rPr lang="en-US" dirty="0"/>
              <a:t>) level</a:t>
            </a:r>
          </a:p>
          <a:p>
            <a:r>
              <a:rPr lang="en-US" dirty="0"/>
              <a:t>XFS</a:t>
            </a:r>
          </a:p>
          <a:p>
            <a:pPr lvl="1"/>
            <a:r>
              <a:rPr lang="en-US" dirty="0"/>
              <a:t>Control space usage on user, group, and project level</a:t>
            </a:r>
          </a:p>
          <a:p>
            <a:pPr lvl="1"/>
            <a:r>
              <a:rPr lang="en-US" dirty="0"/>
              <a:t>Soft and hard limits on disk space (block) and file (</a:t>
            </a:r>
            <a:r>
              <a:rPr lang="en-US" dirty="0" err="1"/>
              <a:t>inode</a:t>
            </a:r>
            <a:r>
              <a:rPr lang="en-US" dirty="0"/>
              <a:t>) level</a:t>
            </a:r>
          </a:p>
          <a:p>
            <a:pPr lvl="1"/>
            <a:r>
              <a:rPr lang="en-US" dirty="0"/>
              <a:t>Allows for soften the hard limits (to avoid interruptions)</a:t>
            </a:r>
          </a:p>
          <a:p>
            <a:pPr lvl="1"/>
            <a:r>
              <a:rPr lang="en-US" dirty="0"/>
              <a:t>Has own </a:t>
            </a:r>
            <a:r>
              <a:rPr lang="en-US" b="1" dirty="0" err="1">
                <a:solidFill>
                  <a:schemeClr val="bg1"/>
                </a:solidFill>
              </a:rPr>
              <a:t>xfs_quota</a:t>
            </a:r>
            <a:r>
              <a:rPr lang="en-US" dirty="0"/>
              <a:t> tool, but generic ones can be used as well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Quotas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755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29E77-90B7-4568-A511-F109F4F4E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b="1" dirty="0"/>
              <a:t>inux </a:t>
            </a: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b="1" dirty="0"/>
              <a:t>nified 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b="1" dirty="0"/>
              <a:t>ey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b="1" dirty="0"/>
              <a:t>etup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LUKS</a:t>
            </a:r>
            <a:r>
              <a:rPr lang="en-US" dirty="0"/>
              <a:t>) is a disk encryption solution</a:t>
            </a:r>
          </a:p>
          <a:p>
            <a:pPr>
              <a:buClr>
                <a:schemeClr val="tx1"/>
              </a:buClr>
            </a:pPr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dm-crypt</a:t>
            </a:r>
            <a:r>
              <a:rPr lang="en-US" dirty="0"/>
              <a:t> kernel module for block level encryption</a:t>
            </a:r>
          </a:p>
          <a:p>
            <a:pPr>
              <a:buClr>
                <a:schemeClr val="tx1"/>
              </a:buClr>
            </a:pPr>
            <a:r>
              <a:rPr lang="en-US" dirty="0"/>
              <a:t>A password or a key can be used to open an encrypted device</a:t>
            </a:r>
          </a:p>
          <a:p>
            <a:pPr>
              <a:buClr>
                <a:schemeClr val="tx1"/>
              </a:buClr>
            </a:pPr>
            <a:r>
              <a:rPr lang="en-US" dirty="0"/>
              <a:t>Predictable naming via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crypttab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Supported by many tools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Encryption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https://www.redhat.com/sysadmin/disk-encryption-luks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799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29E77-90B7-4568-A511-F109F4F4E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AutoFS</a:t>
            </a:r>
            <a:r>
              <a:rPr lang="en-US" dirty="0"/>
              <a:t> provides automounting of removable media or network shares when they are inserted or accessed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Supports multiple devices and filesystems</a:t>
            </a:r>
          </a:p>
          <a:p>
            <a:pPr>
              <a:buClr>
                <a:schemeClr val="tx1"/>
              </a:buClr>
            </a:pPr>
            <a:r>
              <a:rPr lang="en-US" dirty="0"/>
              <a:t>Managed via a set of configuration files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Main files are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autofs.conf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auto.master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Auxiliary files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/auto.*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auto.master.d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Automounting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https://help.ubuntu.com/community/Autofs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This Module (M1)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Topics and Infrastructure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5669" y1="22111" x2="64331" y2="25628"/>
                        <a14:foregroundMark x1="47134" y1="85427" x2="56051" y2="82915"/>
                        <a14:foregroundMark x1="35669" y1="80905" x2="56051" y2="854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1000" y="1224000"/>
            <a:ext cx="2298959" cy="291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1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29E77-90B7-4568-A511-F109F4F4E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Stratis</a:t>
            </a:r>
            <a:r>
              <a:rPr lang="en-US" dirty="0"/>
              <a:t> provides ZFS/</a:t>
            </a:r>
            <a:r>
              <a:rPr lang="en-US" dirty="0" err="1"/>
              <a:t>Btrfs</a:t>
            </a:r>
            <a:r>
              <a:rPr lang="en-US" dirty="0"/>
              <a:t>-style features</a:t>
            </a:r>
          </a:p>
          <a:p>
            <a:r>
              <a:rPr lang="en-US" dirty="0"/>
              <a:t>Integrates layers of existing technology - Linux’s device mapper subsystem, and the XFS filesystem</a:t>
            </a:r>
          </a:p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stratisd</a:t>
            </a:r>
            <a:r>
              <a:rPr lang="en-US" dirty="0"/>
              <a:t> daemon manages collections of block devices, and provides a D-Bus API</a:t>
            </a:r>
          </a:p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stratis</a:t>
            </a:r>
            <a:r>
              <a:rPr lang="en-US" b="1" dirty="0">
                <a:solidFill>
                  <a:schemeClr val="bg1"/>
                </a:solidFill>
              </a:rPr>
              <a:t>-cli</a:t>
            </a:r>
            <a:r>
              <a:rPr lang="en-US" dirty="0"/>
              <a:t> provides a command-line tool </a:t>
            </a:r>
            <a:r>
              <a:rPr lang="en-US" b="1" dirty="0" err="1">
                <a:solidFill>
                  <a:schemeClr val="bg1"/>
                </a:solidFill>
              </a:rPr>
              <a:t>stratis</a:t>
            </a:r>
            <a:r>
              <a:rPr lang="en-US" dirty="0"/>
              <a:t> which itself uses the D-Bus API to communicate with </a:t>
            </a:r>
            <a:r>
              <a:rPr lang="en-US" b="1" dirty="0" err="1"/>
              <a:t>stratisd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Easier Local Storage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https://stratis-storage.github.io/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080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29E77-90B7-4568-A511-F109F4F4E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Virtual Data Optimizer </a:t>
            </a:r>
            <a:r>
              <a:rPr lang="en-US" dirty="0"/>
              <a:t>(</a:t>
            </a:r>
            <a:r>
              <a:rPr lang="en-US" b="1" dirty="0"/>
              <a:t>VDO</a:t>
            </a:r>
            <a:r>
              <a:rPr lang="en-US" dirty="0"/>
              <a:t>) is the answer</a:t>
            </a:r>
          </a:p>
          <a:p>
            <a:r>
              <a:rPr lang="en-US" dirty="0"/>
              <a:t>Provides a solution for transparent compression and deduplication layer</a:t>
            </a:r>
          </a:p>
          <a:p>
            <a:r>
              <a:rPr lang="en-US" dirty="0"/>
              <a:t>Under filesystems, iSCSI or </a:t>
            </a:r>
            <a:r>
              <a:rPr lang="en-US" dirty="0" err="1"/>
              <a:t>Ceph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and Deduplication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https://www.redhat.com/en/blog/look-vdo-new-linux-compression-layer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F8EBC4-3423-4897-9E34-B8FD97A53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58" y="2545190"/>
            <a:ext cx="4959494" cy="371434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076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29E77-90B7-4568-A511-F109F4F4E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SSHFS</a:t>
            </a:r>
            <a:r>
              <a:rPr lang="en-US" dirty="0"/>
              <a:t> allows us to mount remote file systems over SSH</a:t>
            </a:r>
          </a:p>
          <a:p>
            <a:r>
              <a:rPr lang="en-US" dirty="0"/>
              <a:t>It is a </a:t>
            </a:r>
            <a:r>
              <a:rPr lang="en-US" b="1" dirty="0"/>
              <a:t>FUSE-based</a:t>
            </a:r>
            <a:r>
              <a:rPr lang="en-US" dirty="0"/>
              <a:t> (Filesystem in </a:t>
            </a:r>
            <a:r>
              <a:rPr lang="en-US" dirty="0" err="1"/>
              <a:t>Userspace</a:t>
            </a:r>
            <a:r>
              <a:rPr lang="en-US" dirty="0"/>
              <a:t>) filesystem client</a:t>
            </a:r>
          </a:p>
          <a:p>
            <a:r>
              <a:rPr lang="en-US" dirty="0"/>
              <a:t>Easy to setup and use</a:t>
            </a:r>
          </a:p>
          <a:p>
            <a:r>
              <a:rPr lang="en-US" dirty="0"/>
              <a:t>Supported by multiple platforms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4F11E-F619-4C5A-ADC0-55E69E99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Remote File Systems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66BE-DFBC-4756-840F-FF9563A8391E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https://github.com/libfuse/sshfs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403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Practice: Additional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Quotas. Encryption. Automount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5669" y1="22111" x2="64331" y2="25628"/>
                        <a14:foregroundMark x1="47134" y1="85427" x2="56051" y2="82915"/>
                        <a14:foregroundMark x1="35669" y1="80905" x2="56051" y2="854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1000" y="1224000"/>
            <a:ext cx="2298959" cy="291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Storage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Local Storage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Advanced Filesystems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Additional Storage Techniques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69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47D852-0B55-422E-970A-C4ECA6604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3F68F7-9D11-40C3-A8DF-C95B2C30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Infrastructure</a:t>
            </a:r>
            <a:endParaRPr lang="bg-BG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5764B3-F28E-4481-B3B5-2372DA94BE97}"/>
              </a:ext>
            </a:extLst>
          </p:cNvPr>
          <p:cNvSpPr/>
          <p:nvPr/>
        </p:nvSpPr>
        <p:spPr>
          <a:xfrm>
            <a:off x="5436832" y="3109552"/>
            <a:ext cx="1318335" cy="168033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(Linux)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65A0EA-A622-43CE-BBED-AD65E60AEAA3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096000" y="2505323"/>
            <a:ext cx="0" cy="604229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EA3F69-C3BE-46C1-B152-7AE555CD61F2}"/>
              </a:ext>
            </a:extLst>
          </p:cNvPr>
          <p:cNvCxnSpPr>
            <a:cxnSpLocks/>
          </p:cNvCxnSpPr>
          <p:nvPr/>
        </p:nvCxnSpPr>
        <p:spPr>
          <a:xfrm flipH="1">
            <a:off x="6749920" y="3263481"/>
            <a:ext cx="247260" cy="781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4841730-95A6-4076-B0A9-FEEDF0E37BC3}"/>
              </a:ext>
            </a:extLst>
          </p:cNvPr>
          <p:cNvSpPr txBox="1"/>
          <p:nvPr/>
        </p:nvSpPr>
        <p:spPr>
          <a:xfrm>
            <a:off x="2984746" y="2171745"/>
            <a:ext cx="238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NETWORK: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10.0.2.0/24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EFA4BA-191C-4E43-BF3C-534BF0798979}"/>
              </a:ext>
            </a:extLst>
          </p:cNvPr>
          <p:cNvSpPr txBox="1"/>
          <p:nvPr/>
        </p:nvSpPr>
        <p:spPr>
          <a:xfrm>
            <a:off x="6101902" y="2505323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BE89C2-F39D-4A45-A64A-090048750527}"/>
              </a:ext>
            </a:extLst>
          </p:cNvPr>
          <p:cNvSpPr txBox="1"/>
          <p:nvPr/>
        </p:nvSpPr>
        <p:spPr>
          <a:xfrm>
            <a:off x="6665383" y="2169000"/>
            <a:ext cx="3025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External, NAT or Internal / Private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952A95-288A-4B9F-96A7-4D9AD79092E7}"/>
              </a:ext>
            </a:extLst>
          </p:cNvPr>
          <p:cNvCxnSpPr>
            <a:cxnSpLocks/>
          </p:cNvCxnSpPr>
          <p:nvPr/>
        </p:nvCxnSpPr>
        <p:spPr>
          <a:xfrm>
            <a:off x="3078047" y="2505323"/>
            <a:ext cx="6483242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2045CF-7D1C-4615-9E44-8CA406FD09BE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6752742" y="3608257"/>
            <a:ext cx="247260" cy="781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98E29F-7996-4897-A964-04753ED326A0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6752742" y="3953463"/>
            <a:ext cx="247260" cy="781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76062A-6C10-4534-958C-F94604A7D1B1}"/>
              </a:ext>
            </a:extLst>
          </p:cNvPr>
          <p:cNvCxnSpPr>
            <a:cxnSpLocks/>
          </p:cNvCxnSpPr>
          <p:nvPr/>
        </p:nvCxnSpPr>
        <p:spPr>
          <a:xfrm flipH="1">
            <a:off x="6752742" y="4278105"/>
            <a:ext cx="247260" cy="781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33" name="Cylinder 32">
            <a:extLst>
              <a:ext uri="{FF2B5EF4-FFF2-40B4-BE49-F238E27FC236}">
                <a16:creationId xmlns:a16="http://schemas.microsoft.com/office/drawing/2014/main" id="{33CECB06-174E-4D1A-B2B5-4D6C60CC6D44}"/>
              </a:ext>
            </a:extLst>
          </p:cNvPr>
          <p:cNvSpPr/>
          <p:nvPr/>
        </p:nvSpPr>
        <p:spPr>
          <a:xfrm>
            <a:off x="7002252" y="4445712"/>
            <a:ext cx="494523" cy="369332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GB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A5BEEE-7198-4428-A9B4-8AB2B327C0F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754992" y="4630378"/>
            <a:ext cx="247260" cy="781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35" name="Cylinder 34">
            <a:extLst>
              <a:ext uri="{FF2B5EF4-FFF2-40B4-BE49-F238E27FC236}">
                <a16:creationId xmlns:a16="http://schemas.microsoft.com/office/drawing/2014/main" id="{3EADEF05-83BA-4FF1-9E85-9F41025C77A5}"/>
              </a:ext>
            </a:extLst>
          </p:cNvPr>
          <p:cNvSpPr/>
          <p:nvPr/>
        </p:nvSpPr>
        <p:spPr>
          <a:xfrm>
            <a:off x="7000002" y="4112192"/>
            <a:ext cx="494523" cy="369332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GB</a:t>
            </a:r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BF40A2EF-7A9B-42FE-AAC9-862898AA13DE}"/>
              </a:ext>
            </a:extLst>
          </p:cNvPr>
          <p:cNvSpPr/>
          <p:nvPr/>
        </p:nvSpPr>
        <p:spPr>
          <a:xfrm>
            <a:off x="7000002" y="3768797"/>
            <a:ext cx="494523" cy="369332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GB</a:t>
            </a: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1B344452-A66F-45F5-B5B1-893D3717BB01}"/>
              </a:ext>
            </a:extLst>
          </p:cNvPr>
          <p:cNvSpPr/>
          <p:nvPr/>
        </p:nvSpPr>
        <p:spPr>
          <a:xfrm>
            <a:off x="7000002" y="3423591"/>
            <a:ext cx="494523" cy="369332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GB</a:t>
            </a:r>
          </a:p>
        </p:txBody>
      </p:sp>
      <p:sp>
        <p:nvSpPr>
          <p:cNvPr id="38" name="Cylinder 37">
            <a:extLst>
              <a:ext uri="{FF2B5EF4-FFF2-40B4-BE49-F238E27FC236}">
                <a16:creationId xmlns:a16="http://schemas.microsoft.com/office/drawing/2014/main" id="{E8622E0A-4794-445B-AF9F-58C17431AFD1}"/>
              </a:ext>
            </a:extLst>
          </p:cNvPr>
          <p:cNvSpPr/>
          <p:nvPr/>
        </p:nvSpPr>
        <p:spPr>
          <a:xfrm>
            <a:off x="7000002" y="3080196"/>
            <a:ext cx="494523" cy="369332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67FFDF-F4D3-4C47-9FE8-252A36868003}"/>
              </a:ext>
            </a:extLst>
          </p:cNvPr>
          <p:cNvSpPr/>
          <p:nvPr/>
        </p:nvSpPr>
        <p:spPr bwMode="auto">
          <a:xfrm>
            <a:off x="3440999" y="5478119"/>
            <a:ext cx="5310000" cy="42162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Calibri" panose="020F0502020204030204"/>
              </a:rPr>
              <a:t>Linux</a:t>
            </a: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 | Windows | macOS</a:t>
            </a:r>
            <a:endParaRPr lang="bg-BG" sz="16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5FABC22-F9AE-42B5-8EA1-FF1EEC50D7B2}"/>
              </a:ext>
            </a:extLst>
          </p:cNvPr>
          <p:cNvSpPr/>
          <p:nvPr/>
        </p:nvSpPr>
        <p:spPr bwMode="auto">
          <a:xfrm>
            <a:off x="3440999" y="4960624"/>
            <a:ext cx="5310000" cy="42162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Calibri" panose="020F0502020204030204"/>
              </a:rPr>
              <a:t>VirtualBox</a:t>
            </a: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 | KVM | Hyper-V | VMware (…)</a:t>
            </a:r>
            <a:endParaRPr lang="bg-BG" sz="1600" kern="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811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Local 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Storage Types. Disks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5669" y1="22111" x2="64331" y2="25628"/>
                        <a14:foregroundMark x1="47134" y1="85427" x2="56051" y2="82915"/>
                        <a14:foregroundMark x1="35669" y1="80905" x2="56051" y2="854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1000" y="1224000"/>
            <a:ext cx="2298959" cy="291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5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Local</a:t>
            </a:r>
          </a:p>
          <a:p>
            <a:pPr lvl="1"/>
            <a:r>
              <a:rPr lang="en-US" sz="3200" dirty="0"/>
              <a:t>Internal</a:t>
            </a:r>
          </a:p>
          <a:p>
            <a:pPr lvl="1"/>
            <a:r>
              <a:rPr lang="en-US" sz="3200" dirty="0"/>
              <a:t>External </a:t>
            </a:r>
          </a:p>
          <a:p>
            <a:r>
              <a:rPr lang="en-US" sz="3400" dirty="0"/>
              <a:t>Remote</a:t>
            </a:r>
          </a:p>
          <a:p>
            <a:pPr lvl="1"/>
            <a:r>
              <a:rPr lang="en-US" sz="3200" dirty="0"/>
              <a:t>File-based –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b="1" dirty="0"/>
              <a:t>etwork-</a:t>
            </a:r>
            <a:r>
              <a:rPr lang="en-US" sz="3200" b="1" dirty="0">
                <a:solidFill>
                  <a:schemeClr val="bg1"/>
                </a:solidFill>
              </a:rPr>
              <a:t>a</a:t>
            </a:r>
            <a:r>
              <a:rPr lang="en-US" sz="3200" b="1" dirty="0"/>
              <a:t>ttached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b="1" dirty="0"/>
              <a:t>torage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NAS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Block-based –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b="1" dirty="0"/>
              <a:t>torage </a:t>
            </a:r>
            <a:r>
              <a:rPr lang="en-US" sz="3200" b="1" dirty="0">
                <a:solidFill>
                  <a:schemeClr val="bg1"/>
                </a:solidFill>
              </a:rPr>
              <a:t>a</a:t>
            </a:r>
            <a:r>
              <a:rPr lang="en-US" sz="3200" b="1" dirty="0"/>
              <a:t>rea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b="1" dirty="0"/>
              <a:t>etwork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SAN</a:t>
            </a:r>
            <a:r>
              <a:rPr lang="en-US" sz="32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Storage Types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DAEB37C-C4EF-4985-9BEC-290288ED855F}"/>
              </a:ext>
            </a:extLst>
          </p:cNvPr>
          <p:cNvSpPr/>
          <p:nvPr/>
        </p:nvSpPr>
        <p:spPr>
          <a:xfrm>
            <a:off x="2925763" y="1833761"/>
            <a:ext cx="304800" cy="12192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D1BB7-FD13-4C6B-B8E5-746B37792668}"/>
              </a:ext>
            </a:extLst>
          </p:cNvPr>
          <p:cNvSpPr txBox="1"/>
          <p:nvPr/>
        </p:nvSpPr>
        <p:spPr>
          <a:xfrm>
            <a:off x="7293303" y="1938204"/>
            <a:ext cx="2275202" cy="1010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Direct-attached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Storage </a:t>
            </a:r>
            <a:r>
              <a:rPr lang="en-US" sz="2400" dirty="0"/>
              <a:t>(</a:t>
            </a:r>
            <a:r>
              <a:rPr lang="en-US" sz="2400" b="1" dirty="0"/>
              <a:t>DAS</a:t>
            </a:r>
            <a:r>
              <a:rPr lang="en-US" sz="2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5E644-07D3-40B3-A247-17458CBB7307}"/>
              </a:ext>
            </a:extLst>
          </p:cNvPr>
          <p:cNvSpPr txBox="1"/>
          <p:nvPr/>
        </p:nvSpPr>
        <p:spPr>
          <a:xfrm>
            <a:off x="3350797" y="1938204"/>
            <a:ext cx="2912684" cy="1010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Spindle or solid-state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Various interfaces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4B689F0-F875-4D75-B5BE-6057CAE2A371}"/>
              </a:ext>
            </a:extLst>
          </p:cNvPr>
          <p:cNvSpPr/>
          <p:nvPr/>
        </p:nvSpPr>
        <p:spPr bwMode="auto">
          <a:xfrm>
            <a:off x="6492081" y="2252861"/>
            <a:ext cx="58277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317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Each platter is split to circular </a:t>
            </a:r>
            <a:r>
              <a:rPr lang="en-US" sz="3400" b="1" dirty="0">
                <a:solidFill>
                  <a:schemeClr val="bg1"/>
                </a:solidFill>
              </a:rPr>
              <a:t>tracks</a:t>
            </a:r>
            <a:r>
              <a:rPr lang="en-US" sz="3400" b="1" dirty="0"/>
              <a:t> </a:t>
            </a:r>
            <a:r>
              <a:rPr lang="en-US" sz="3400" dirty="0"/>
              <a:t>(A)</a:t>
            </a:r>
          </a:p>
          <a:p>
            <a:pPr>
              <a:tabLst>
                <a:tab pos="10579100" algn="l"/>
              </a:tabLst>
            </a:pPr>
            <a:r>
              <a:rPr lang="en-US" sz="3400" dirty="0"/>
              <a:t>Each track is split to </a:t>
            </a:r>
            <a:r>
              <a:rPr lang="en-US" sz="3400" b="1" dirty="0">
                <a:solidFill>
                  <a:schemeClr val="bg1"/>
                </a:solidFill>
              </a:rPr>
              <a:t>sectors</a:t>
            </a:r>
            <a:r>
              <a:rPr lang="en-US" sz="3400" b="1" dirty="0"/>
              <a:t> </a:t>
            </a:r>
            <a:r>
              <a:rPr lang="en-US" sz="3400" dirty="0"/>
              <a:t>(C)</a:t>
            </a:r>
          </a:p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cluster</a:t>
            </a:r>
            <a:r>
              <a:rPr lang="en-US" sz="3400" dirty="0"/>
              <a:t> (D) or </a:t>
            </a:r>
            <a:r>
              <a:rPr lang="en-US" sz="3400" b="1" dirty="0">
                <a:solidFill>
                  <a:schemeClr val="bg1"/>
                </a:solidFill>
              </a:rPr>
              <a:t>allocation unit</a:t>
            </a:r>
            <a:r>
              <a:rPr lang="en-US" sz="3400" b="1" dirty="0"/>
              <a:t> </a:t>
            </a:r>
            <a:r>
              <a:rPr lang="en-US" sz="3400" dirty="0"/>
              <a:t>is the smallest logical amount of disk space that can be allocated to hold a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Disks Innerworkings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F2308-E957-40BB-A6ED-5D70B38DD10A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https://en.wikipedia.org/wiki/Disk_sector</a:t>
            </a:r>
          </a:p>
        </p:txBody>
      </p:sp>
      <p:pic>
        <p:nvPicPr>
          <p:cNvPr id="7" name="Picture 6" descr="A picture containing white&#10;&#10;Description automatically generated">
            <a:extLst>
              <a:ext uri="{FF2B5EF4-FFF2-40B4-BE49-F238E27FC236}">
                <a16:creationId xmlns:a16="http://schemas.microsoft.com/office/drawing/2014/main" id="{AA084606-5E32-4605-8422-869472DBF1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8" t="3824" r="11217" b="4469"/>
          <a:stretch/>
        </p:blipFill>
        <p:spPr>
          <a:xfrm>
            <a:off x="9200664" y="3070064"/>
            <a:ext cx="2933798" cy="35814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0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</a:t>
            </a:r>
            <a:r>
              <a:rPr lang="en-US" sz="3200" b="1" dirty="0"/>
              <a:t>aster </a:t>
            </a:r>
            <a:r>
              <a:rPr lang="en-US" sz="3200" b="1" dirty="0">
                <a:solidFill>
                  <a:schemeClr val="bg1"/>
                </a:solidFill>
              </a:rPr>
              <a:t>B</a:t>
            </a:r>
            <a:r>
              <a:rPr lang="en-US" sz="3200" b="1" dirty="0"/>
              <a:t>oot </a:t>
            </a:r>
            <a:r>
              <a:rPr lang="en-US" sz="3200" b="1" dirty="0">
                <a:solidFill>
                  <a:schemeClr val="bg1"/>
                </a:solidFill>
              </a:rPr>
              <a:t>R</a:t>
            </a:r>
            <a:r>
              <a:rPr lang="en-US" sz="3200" b="1" dirty="0"/>
              <a:t>ecord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MBR</a:t>
            </a:r>
            <a:r>
              <a:rPr lang="en-US" sz="32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Up to </a:t>
            </a:r>
            <a:r>
              <a:rPr lang="en-US" sz="3000" b="1" dirty="0"/>
              <a:t>4 primary </a:t>
            </a:r>
            <a:r>
              <a:rPr lang="en-US" sz="3000" dirty="0"/>
              <a:t>or </a:t>
            </a:r>
            <a:r>
              <a:rPr lang="en-US" sz="3000" b="1" dirty="0"/>
              <a:t>3 primary + 1 extended </a:t>
            </a:r>
            <a:r>
              <a:rPr lang="en-US" sz="3000" dirty="0"/>
              <a:t>(with multiple logical)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Volumes up to </a:t>
            </a:r>
            <a:r>
              <a:rPr lang="en-US" sz="3000" b="1" dirty="0"/>
              <a:t>2 terabytes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</a:t>
            </a:r>
            <a:r>
              <a:rPr lang="en-US" sz="3200" b="1" dirty="0"/>
              <a:t>UID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b="1" dirty="0"/>
              <a:t>artition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b="1" dirty="0"/>
              <a:t>able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GPT</a:t>
            </a:r>
            <a:r>
              <a:rPr lang="en-US" sz="32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Supports up to </a:t>
            </a:r>
            <a:r>
              <a:rPr lang="en-US" sz="3000" b="1" dirty="0"/>
              <a:t>128 primary partitions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Supports volumes up to </a:t>
            </a:r>
            <a:r>
              <a:rPr lang="en-US" sz="3000" b="1" dirty="0"/>
              <a:t>18 exabytes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Provides partition table protection</a:t>
            </a:r>
          </a:p>
          <a:p>
            <a:pPr lvl="1">
              <a:buClr>
                <a:schemeClr val="tx1"/>
              </a:buClr>
            </a:pPr>
            <a:r>
              <a:rPr lang="en-US" sz="3000" b="1" dirty="0"/>
              <a:t>Requires UEFI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Disks Partitioning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74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5420</TotalTime>
  <Words>1934</Words>
  <Application>Microsoft Office PowerPoint</Application>
  <PresentationFormat>Widescreen</PresentationFormat>
  <Paragraphs>375</Paragraphs>
  <Slides>36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Local Storage and Additional Techniques</vt:lpstr>
      <vt:lpstr>Have a Question?</vt:lpstr>
      <vt:lpstr>This Module (M1)</vt:lpstr>
      <vt:lpstr>Table of Contents</vt:lpstr>
      <vt:lpstr>Lab Infrastructure</vt:lpstr>
      <vt:lpstr>Local Storage</vt:lpstr>
      <vt:lpstr>Storage Types</vt:lpstr>
      <vt:lpstr>Disks Innerworkings</vt:lpstr>
      <vt:lpstr>Disks Partitioning</vt:lpstr>
      <vt:lpstr>Local Storage</vt:lpstr>
      <vt:lpstr>Device Mapper</vt:lpstr>
      <vt:lpstr>Local Storage</vt:lpstr>
      <vt:lpstr>Introduction</vt:lpstr>
      <vt:lpstr>Blocks, Chunks, and Stripes</vt:lpstr>
      <vt:lpstr>Common RAID Types</vt:lpstr>
      <vt:lpstr>Command Groups</vt:lpstr>
      <vt:lpstr>PowerPoint Presentation</vt:lpstr>
      <vt:lpstr>Logical Volume Manager (LVM)</vt:lpstr>
      <vt:lpstr>LVM Features</vt:lpstr>
      <vt:lpstr>Command Groups</vt:lpstr>
      <vt:lpstr>Practice: Local Storage</vt:lpstr>
      <vt:lpstr>Local Storage</vt:lpstr>
      <vt:lpstr>BTRFS</vt:lpstr>
      <vt:lpstr>(Open)ZFS (On Linux)</vt:lpstr>
      <vt:lpstr>Practice: Advanced Filesystems</vt:lpstr>
      <vt:lpstr>Additional Techniques</vt:lpstr>
      <vt:lpstr>Quotas</vt:lpstr>
      <vt:lpstr>Disk Encryption</vt:lpstr>
      <vt:lpstr>Automounting</vt:lpstr>
      <vt:lpstr>Easier Local Storage Management</vt:lpstr>
      <vt:lpstr>Compression and Deduplication</vt:lpstr>
      <vt:lpstr>Secure Remote File Systems</vt:lpstr>
      <vt:lpstr>Practice: Additional Techniques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LSAA - M1 - Slides - Local Storage and Additional Techniques</dc:title>
  <dc:subject>Software Development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Dimitar Zahariev</cp:lastModifiedBy>
  <cp:revision>16</cp:revision>
  <dcterms:created xsi:type="dcterms:W3CDTF">2018-05-23T13:08:44Z</dcterms:created>
  <dcterms:modified xsi:type="dcterms:W3CDTF">2021-09-03T14:46:53Z</dcterms:modified>
  <cp:category>computer programming; programming</cp:category>
</cp:coreProperties>
</file>