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61EE86-2B20-4C41-A7A5-728399D904B7}">
          <p14:sldIdLst>
            <p14:sldId id="256"/>
            <p14:sldId id="257"/>
          </p14:sldIdLst>
        </p14:section>
        <p14:section name="Previous Module (M1)" id="{0E9A0177-FC76-4C57-9645-9AFCF1857218}">
          <p14:sldIdLst>
            <p14:sldId id="258"/>
            <p14:sldId id="259"/>
            <p14:sldId id="260"/>
            <p14:sldId id="261"/>
            <p14:sldId id="262"/>
          </p14:sldIdLst>
        </p14:section>
        <p14:section name="Security 101" id="{1481EDE8-8DBD-4D62-937E-31929F056590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Security 102" id="{4441269D-AE16-4715-936C-3C225356AD3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Security 103" id="{6DC7D1C1-D9F1-4A7B-A30A-DEA925580D98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0EE0EE3E-6D67-49A0-BD0D-B999C1F9A8A8}">
          <p14:sldIdLst>
            <p14:sldId id="308"/>
            <p14:sldId id="309"/>
            <p14:sldId id="310"/>
          </p14:sldIdLst>
        </p14:section>
        <p14:section name="SofUni Diamond Partners" id="{E698DCFC-B7F7-4B8A-9CB9-DE381BBAD10D}">
          <p14:sldIdLst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47D20-DA7F-4613-8A39-A7820AFE8587}" v="51" dt="2021-09-10T14:57:37.9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15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E6B47D20-DA7F-4613-8A39-A7820AFE8587}"/>
    <pc:docChg chg="undo custSel addSld delSld modSld modSection">
      <pc:chgData name="Dimitar Zahariev" userId="b84e4ebc77879e88" providerId="LiveId" clId="{E6B47D20-DA7F-4613-8A39-A7820AFE8587}" dt="2021-09-10T14:58:15.124" v="308" actId="27918"/>
      <pc:docMkLst>
        <pc:docMk/>
      </pc:docMkLst>
      <pc:sldChg chg="add">
        <pc:chgData name="Dimitar Zahariev" userId="b84e4ebc77879e88" providerId="LiveId" clId="{E6B47D20-DA7F-4613-8A39-A7820AFE8587}" dt="2021-09-10T07:31:50.272" v="1"/>
        <pc:sldMkLst>
          <pc:docMk/>
          <pc:sldMk cId="1022073263" sldId="257"/>
        </pc:sldMkLst>
      </pc:sldChg>
      <pc:sldChg chg="modSp mod">
        <pc:chgData name="Dimitar Zahariev" userId="b84e4ebc77879e88" providerId="LiveId" clId="{E6B47D20-DA7F-4613-8A39-A7820AFE8587}" dt="2021-09-10T07:32:08.481" v="4" actId="20577"/>
        <pc:sldMkLst>
          <pc:docMk/>
          <pc:sldMk cId="2506175793" sldId="258"/>
        </pc:sldMkLst>
        <pc:spChg chg="mod">
          <ac:chgData name="Dimitar Zahariev" userId="b84e4ebc77879e88" providerId="LiveId" clId="{E6B47D20-DA7F-4613-8A39-A7820AFE8587}" dt="2021-09-10T07:32:08.481" v="4" actId="20577"/>
          <ac:spMkLst>
            <pc:docMk/>
            <pc:sldMk cId="2506175793" sldId="258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E6B47D20-DA7F-4613-8A39-A7820AFE8587}" dt="2021-09-10T07:32:29.280" v="5"/>
        <pc:sldMkLst>
          <pc:docMk/>
          <pc:sldMk cId="1646986932" sldId="259"/>
        </pc:sldMkLst>
        <pc:spChg chg="mod">
          <ac:chgData name="Dimitar Zahariev" userId="b84e4ebc77879e88" providerId="LiveId" clId="{E6B47D20-DA7F-4613-8A39-A7820AFE8587}" dt="2021-09-10T07:32:29.280" v="5"/>
          <ac:spMkLst>
            <pc:docMk/>
            <pc:sldMk cId="1646986932" sldId="259"/>
            <ac:spMk id="444419" creationId="{00000000-0000-0000-0000-000000000000}"/>
          </ac:spMkLst>
        </pc:spChg>
      </pc:sldChg>
      <pc:sldChg chg="addSp delSp modSp mod delAnim">
        <pc:chgData name="Dimitar Zahariev" userId="b84e4ebc77879e88" providerId="LiveId" clId="{E6B47D20-DA7F-4613-8A39-A7820AFE8587}" dt="2021-09-10T14:58:15.124" v="308" actId="27918"/>
        <pc:sldMkLst>
          <pc:docMk/>
          <pc:sldMk cId="1909796700" sldId="260"/>
        </pc:sldMkLst>
        <pc:spChg chg="del">
          <ac:chgData name="Dimitar Zahariev" userId="b84e4ebc77879e88" providerId="LiveId" clId="{E6B47D20-DA7F-4613-8A39-A7820AFE8587}" dt="2021-09-10T07:32:42.307" v="7" actId="478"/>
          <ac:spMkLst>
            <pc:docMk/>
            <pc:sldMk cId="1909796700" sldId="260"/>
            <ac:spMk id="3" creationId="{D0C146C9-C8A8-48C4-877C-B518CC20627B}"/>
          </ac:spMkLst>
        </pc:spChg>
        <pc:spChg chg="del">
          <ac:chgData name="Dimitar Zahariev" userId="b84e4ebc77879e88" providerId="LiveId" clId="{E6B47D20-DA7F-4613-8A39-A7820AFE8587}" dt="2021-09-10T07:32:40.804" v="6" actId="478"/>
          <ac:spMkLst>
            <pc:docMk/>
            <pc:sldMk cId="1909796700" sldId="260"/>
            <ac:spMk id="10" creationId="{00000000-0000-0000-0000-000000000000}"/>
          </ac:spMkLst>
        </pc:spChg>
        <pc:graphicFrameChg chg="add mod">
          <ac:chgData name="Dimitar Zahariev" userId="b84e4ebc77879e88" providerId="LiveId" clId="{E6B47D20-DA7F-4613-8A39-A7820AFE8587}" dt="2021-09-10T14:57:37.913" v="305"/>
          <ac:graphicFrameMkLst>
            <pc:docMk/>
            <pc:sldMk cId="1909796700" sldId="260"/>
            <ac:graphicFrameMk id="8" creationId="{DAEED0CC-2388-41A0-B4A8-17F7AF15AFF2}"/>
          </ac:graphicFrameMkLst>
        </pc:graphicFrameChg>
        <pc:picChg chg="del mod">
          <ac:chgData name="Dimitar Zahariev" userId="b84e4ebc77879e88" providerId="LiveId" clId="{E6B47D20-DA7F-4613-8A39-A7820AFE8587}" dt="2021-09-10T07:33:56.771" v="18" actId="478"/>
          <ac:picMkLst>
            <pc:docMk/>
            <pc:sldMk cId="1909796700" sldId="260"/>
            <ac:picMk id="5" creationId="{B8A40155-CF54-4815-9484-9066CF36E95E}"/>
          </ac:picMkLst>
        </pc:picChg>
      </pc:sldChg>
      <pc:sldChg chg="modSp mod">
        <pc:chgData name="Dimitar Zahariev" userId="b84e4ebc77879e88" providerId="LiveId" clId="{E6B47D20-DA7F-4613-8A39-A7820AFE8587}" dt="2021-09-10T07:36:54.746" v="30" actId="20577"/>
        <pc:sldMkLst>
          <pc:docMk/>
          <pc:sldMk cId="1862218309" sldId="261"/>
        </pc:sldMkLst>
        <pc:spChg chg="mod">
          <ac:chgData name="Dimitar Zahariev" userId="b84e4ebc77879e88" providerId="LiveId" clId="{E6B47D20-DA7F-4613-8A39-A7820AFE8587}" dt="2021-09-10T07:36:54.746" v="30" actId="20577"/>
          <ac:spMkLst>
            <pc:docMk/>
            <pc:sldMk cId="1862218309" sldId="261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E6B47D20-DA7F-4613-8A39-A7820AFE8587}" dt="2021-09-10T07:37:29.059" v="83" actId="20577"/>
        <pc:sldMkLst>
          <pc:docMk/>
          <pc:sldMk cId="471458742" sldId="263"/>
        </pc:sldMkLst>
        <pc:spChg chg="mod">
          <ac:chgData name="Dimitar Zahariev" userId="b84e4ebc77879e88" providerId="LiveId" clId="{E6B47D20-DA7F-4613-8A39-A7820AFE8587}" dt="2021-09-10T07:37:29.059" v="83" actId="20577"/>
          <ac:spMkLst>
            <pc:docMk/>
            <pc:sldMk cId="471458742" sldId="263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E6B47D20-DA7F-4613-8A39-A7820AFE8587}" dt="2021-09-10T07:37:46.577" v="84"/>
        <pc:sldMkLst>
          <pc:docMk/>
          <pc:sldMk cId="1359135838" sldId="266"/>
        </pc:sldMkLst>
        <pc:spChg chg="mod">
          <ac:chgData name="Dimitar Zahariev" userId="b84e4ebc77879e88" providerId="LiveId" clId="{E6B47D20-DA7F-4613-8A39-A7820AFE8587}" dt="2021-09-10T07:37:46.577" v="84"/>
          <ac:spMkLst>
            <pc:docMk/>
            <pc:sldMk cId="1359135838" sldId="266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E6B47D20-DA7F-4613-8A39-A7820AFE8587}" dt="2021-09-10T07:37:54.952" v="85"/>
        <pc:sldMkLst>
          <pc:docMk/>
          <pc:sldMk cId="1517953412" sldId="268"/>
        </pc:sldMkLst>
        <pc:spChg chg="mod">
          <ac:chgData name="Dimitar Zahariev" userId="b84e4ebc77879e88" providerId="LiveId" clId="{E6B47D20-DA7F-4613-8A39-A7820AFE8587}" dt="2021-09-10T07:37:54.952" v="85"/>
          <ac:spMkLst>
            <pc:docMk/>
            <pc:sldMk cId="1517953412" sldId="268"/>
            <ac:spMk id="2" creationId="{00000000-0000-0000-0000-000000000000}"/>
          </ac:spMkLst>
        </pc:spChg>
      </pc:sldChg>
      <pc:sldChg chg="addSp delSp modSp mod chgLayout">
        <pc:chgData name="Dimitar Zahariev" userId="b84e4ebc77879e88" providerId="LiveId" clId="{E6B47D20-DA7F-4613-8A39-A7820AFE8587}" dt="2021-09-10T09:34:11.117" v="230" actId="20577"/>
        <pc:sldMkLst>
          <pc:docMk/>
          <pc:sldMk cId="3602216718" sldId="274"/>
        </pc:sldMkLst>
        <pc:spChg chg="mod ord">
          <ac:chgData name="Dimitar Zahariev" userId="b84e4ebc77879e88" providerId="LiveId" clId="{E6B47D20-DA7F-4613-8A39-A7820AFE8587}" dt="2021-09-10T07:39:47.827" v="118" actId="404"/>
          <ac:spMkLst>
            <pc:docMk/>
            <pc:sldMk cId="3602216718" sldId="274"/>
            <ac:spMk id="2" creationId="{00000000-0000-0000-0000-000000000000}"/>
          </ac:spMkLst>
        </pc:spChg>
        <pc:spChg chg="add del mod">
          <ac:chgData name="Dimitar Zahariev" userId="b84e4ebc77879e88" providerId="LiveId" clId="{E6B47D20-DA7F-4613-8A39-A7820AFE8587}" dt="2021-09-10T07:38:51.827" v="87" actId="6264"/>
          <ac:spMkLst>
            <pc:docMk/>
            <pc:sldMk cId="3602216718" sldId="274"/>
            <ac:spMk id="4" creationId="{ED70A9AA-C9C6-478C-B831-4EA6FCB2DDE5}"/>
          </ac:spMkLst>
        </pc:spChg>
        <pc:spChg chg="add mod ord">
          <ac:chgData name="Dimitar Zahariev" userId="b84e4ebc77879e88" providerId="LiveId" clId="{E6B47D20-DA7F-4613-8A39-A7820AFE8587}" dt="2021-09-10T09:34:11.117" v="230" actId="20577"/>
          <ac:spMkLst>
            <pc:docMk/>
            <pc:sldMk cId="3602216718" sldId="274"/>
            <ac:spMk id="5" creationId="{243F382F-FBF2-4A88-958E-B33A700BBE75}"/>
          </ac:spMkLst>
        </pc:spChg>
      </pc:sldChg>
      <pc:sldChg chg="modSp mod">
        <pc:chgData name="Dimitar Zahariev" userId="b84e4ebc77879e88" providerId="LiveId" clId="{E6B47D20-DA7F-4613-8A39-A7820AFE8587}" dt="2021-09-10T07:39:59.653" v="123"/>
        <pc:sldMkLst>
          <pc:docMk/>
          <pc:sldMk cId="3208377020" sldId="275"/>
        </pc:sldMkLst>
        <pc:spChg chg="mod">
          <ac:chgData name="Dimitar Zahariev" userId="b84e4ebc77879e88" providerId="LiveId" clId="{E6B47D20-DA7F-4613-8A39-A7820AFE8587}" dt="2021-09-10T07:39:59.653" v="123"/>
          <ac:spMkLst>
            <pc:docMk/>
            <pc:sldMk cId="3208377020" sldId="275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E6B47D20-DA7F-4613-8A39-A7820AFE8587}" dt="2021-09-10T07:40:12.656" v="126" actId="113"/>
        <pc:sldMkLst>
          <pc:docMk/>
          <pc:sldMk cId="4270094060" sldId="277"/>
        </pc:sldMkLst>
        <pc:spChg chg="mod">
          <ac:chgData name="Dimitar Zahariev" userId="b84e4ebc77879e88" providerId="LiveId" clId="{E6B47D20-DA7F-4613-8A39-A7820AFE8587}" dt="2021-09-10T07:40:10.498" v="124" actId="113"/>
          <ac:spMkLst>
            <pc:docMk/>
            <pc:sldMk cId="4270094060" sldId="277"/>
            <ac:spMk id="6" creationId="{AD5B3A92-3201-4B99-9F52-03ECB4F00C28}"/>
          </ac:spMkLst>
        </pc:spChg>
        <pc:spChg chg="mod">
          <ac:chgData name="Dimitar Zahariev" userId="b84e4ebc77879e88" providerId="LiveId" clId="{E6B47D20-DA7F-4613-8A39-A7820AFE8587}" dt="2021-09-10T07:40:11.608" v="125" actId="113"/>
          <ac:spMkLst>
            <pc:docMk/>
            <pc:sldMk cId="4270094060" sldId="277"/>
            <ac:spMk id="7" creationId="{F3A1D52C-1A50-4B83-96B9-7A8D8737E8CF}"/>
          </ac:spMkLst>
        </pc:spChg>
        <pc:spChg chg="mod">
          <ac:chgData name="Dimitar Zahariev" userId="b84e4ebc77879e88" providerId="LiveId" clId="{E6B47D20-DA7F-4613-8A39-A7820AFE8587}" dt="2021-09-10T07:40:12.656" v="126" actId="113"/>
          <ac:spMkLst>
            <pc:docMk/>
            <pc:sldMk cId="4270094060" sldId="277"/>
            <ac:spMk id="8" creationId="{41D5C988-7856-4893-B280-7C8D6FA07CE8}"/>
          </ac:spMkLst>
        </pc:spChg>
      </pc:sldChg>
      <pc:sldChg chg="modSp mod">
        <pc:chgData name="Dimitar Zahariev" userId="b84e4ebc77879e88" providerId="LiveId" clId="{E6B47D20-DA7F-4613-8A39-A7820AFE8587}" dt="2021-09-10T07:40:20.325" v="127"/>
        <pc:sldMkLst>
          <pc:docMk/>
          <pc:sldMk cId="2402571250" sldId="278"/>
        </pc:sldMkLst>
        <pc:spChg chg="mod">
          <ac:chgData name="Dimitar Zahariev" userId="b84e4ebc77879e88" providerId="LiveId" clId="{E6B47D20-DA7F-4613-8A39-A7820AFE8587}" dt="2021-09-10T07:40:20.325" v="127"/>
          <ac:spMkLst>
            <pc:docMk/>
            <pc:sldMk cId="2402571250" sldId="278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E6B47D20-DA7F-4613-8A39-A7820AFE8587}" dt="2021-09-10T07:40:54.268" v="128"/>
        <pc:sldMkLst>
          <pc:docMk/>
          <pc:sldMk cId="4123102138" sldId="285"/>
        </pc:sldMkLst>
        <pc:spChg chg="mod">
          <ac:chgData name="Dimitar Zahariev" userId="b84e4ebc77879e88" providerId="LiveId" clId="{E6B47D20-DA7F-4613-8A39-A7820AFE8587}" dt="2021-09-10T07:40:54.268" v="128"/>
          <ac:spMkLst>
            <pc:docMk/>
            <pc:sldMk cId="4123102138" sldId="285"/>
            <ac:spMk id="2" creationId="{00000000-0000-0000-0000-000000000000}"/>
          </ac:spMkLst>
        </pc:spChg>
      </pc:sldChg>
      <pc:sldChg chg="addSp delSp modSp mod chgLayout">
        <pc:chgData name="Dimitar Zahariev" userId="b84e4ebc77879e88" providerId="LiveId" clId="{E6B47D20-DA7F-4613-8A39-A7820AFE8587}" dt="2021-09-10T14:55:45.132" v="250" actId="20577"/>
        <pc:sldMkLst>
          <pc:docMk/>
          <pc:sldMk cId="1792130294" sldId="288"/>
        </pc:sldMkLst>
        <pc:spChg chg="mod ord">
          <ac:chgData name="Dimitar Zahariev" userId="b84e4ebc77879e88" providerId="LiveId" clId="{E6B47D20-DA7F-4613-8A39-A7820AFE8587}" dt="2021-09-10T07:41:19.495" v="134" actId="404"/>
          <ac:spMkLst>
            <pc:docMk/>
            <pc:sldMk cId="1792130294" sldId="288"/>
            <ac:spMk id="2" creationId="{00000000-0000-0000-0000-000000000000}"/>
          </ac:spMkLst>
        </pc:spChg>
        <pc:spChg chg="add del mod">
          <ac:chgData name="Dimitar Zahariev" userId="b84e4ebc77879e88" providerId="LiveId" clId="{E6B47D20-DA7F-4613-8A39-A7820AFE8587}" dt="2021-09-10T07:41:15.266" v="132" actId="6264"/>
          <ac:spMkLst>
            <pc:docMk/>
            <pc:sldMk cId="1792130294" sldId="288"/>
            <ac:spMk id="4" creationId="{E344A917-0767-4DBC-9B07-8D3DCD9B24EE}"/>
          </ac:spMkLst>
        </pc:spChg>
        <pc:spChg chg="add mod ord">
          <ac:chgData name="Dimitar Zahariev" userId="b84e4ebc77879e88" providerId="LiveId" clId="{E6B47D20-DA7F-4613-8A39-A7820AFE8587}" dt="2021-09-10T14:55:45.132" v="250" actId="20577"/>
          <ac:spMkLst>
            <pc:docMk/>
            <pc:sldMk cId="1792130294" sldId="288"/>
            <ac:spMk id="5" creationId="{7FE131EF-3E61-46F6-9585-40C651B6B756}"/>
          </ac:spMkLst>
        </pc:spChg>
      </pc:sldChg>
      <pc:sldChg chg="modSp mod">
        <pc:chgData name="Dimitar Zahariev" userId="b84e4ebc77879e88" providerId="LiveId" clId="{E6B47D20-DA7F-4613-8A39-A7820AFE8587}" dt="2021-09-10T07:41:28.282" v="139"/>
        <pc:sldMkLst>
          <pc:docMk/>
          <pc:sldMk cId="2914857172" sldId="289"/>
        </pc:sldMkLst>
        <pc:spChg chg="mod">
          <ac:chgData name="Dimitar Zahariev" userId="b84e4ebc77879e88" providerId="LiveId" clId="{E6B47D20-DA7F-4613-8A39-A7820AFE8587}" dt="2021-09-10T07:41:28.282" v="139"/>
          <ac:spMkLst>
            <pc:docMk/>
            <pc:sldMk cId="2914857172" sldId="289"/>
            <ac:spMk id="2" creationId="{00000000-0000-0000-0000-000000000000}"/>
          </ac:spMkLst>
        </pc:spChg>
      </pc:sldChg>
      <pc:sldChg chg="modSp mod">
        <pc:chgData name="Dimitar Zahariev" userId="b84e4ebc77879e88" providerId="LiveId" clId="{E6B47D20-DA7F-4613-8A39-A7820AFE8587}" dt="2021-09-10T07:41:36.555" v="140"/>
        <pc:sldMkLst>
          <pc:docMk/>
          <pc:sldMk cId="1512990514" sldId="292"/>
        </pc:sldMkLst>
        <pc:spChg chg="mod">
          <ac:chgData name="Dimitar Zahariev" userId="b84e4ebc77879e88" providerId="LiveId" clId="{E6B47D20-DA7F-4613-8A39-A7820AFE8587}" dt="2021-09-10T07:41:36.555" v="140"/>
          <ac:spMkLst>
            <pc:docMk/>
            <pc:sldMk cId="1512990514" sldId="292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E6B47D20-DA7F-4613-8A39-A7820AFE8587}" dt="2021-09-10T07:42:40.246" v="168" actId="113"/>
        <pc:sldMkLst>
          <pc:docMk/>
          <pc:sldMk cId="3042535703" sldId="296"/>
        </pc:sldMkLst>
        <pc:spChg chg="mod">
          <ac:chgData name="Dimitar Zahariev" userId="b84e4ebc77879e88" providerId="LiveId" clId="{E6B47D20-DA7F-4613-8A39-A7820AFE8587}" dt="2021-09-10T07:42:40.246" v="168" actId="113"/>
          <ac:spMkLst>
            <pc:docMk/>
            <pc:sldMk cId="3042535703" sldId="296"/>
            <ac:spMk id="21" creationId="{CE224AB5-C337-41FE-86D2-78B311ACF04E}"/>
          </ac:spMkLst>
        </pc:spChg>
      </pc:sldChg>
      <pc:sldChg chg="modSp mod">
        <pc:chgData name="Dimitar Zahariev" userId="b84e4ebc77879e88" providerId="LiveId" clId="{E6B47D20-DA7F-4613-8A39-A7820AFE8587}" dt="2021-09-10T07:44:20.570" v="170" actId="20577"/>
        <pc:sldMkLst>
          <pc:docMk/>
          <pc:sldMk cId="3308747888" sldId="300"/>
        </pc:sldMkLst>
        <pc:spChg chg="mod">
          <ac:chgData name="Dimitar Zahariev" userId="b84e4ebc77879e88" providerId="LiveId" clId="{E6B47D20-DA7F-4613-8A39-A7820AFE8587}" dt="2021-09-10T07:44:20.570" v="170" actId="20577"/>
          <ac:spMkLst>
            <pc:docMk/>
            <pc:sldMk cId="3308747888" sldId="300"/>
            <ac:spMk id="3" creationId="{A8F4F11E-F619-4C5A-ADC0-55E69E991563}"/>
          </ac:spMkLst>
        </pc:spChg>
      </pc:sldChg>
      <pc:sldChg chg="modSp mod">
        <pc:chgData name="Dimitar Zahariev" userId="b84e4ebc77879e88" providerId="LiveId" clId="{E6B47D20-DA7F-4613-8A39-A7820AFE8587}" dt="2021-09-10T07:44:32.072" v="172" actId="20577"/>
        <pc:sldMkLst>
          <pc:docMk/>
          <pc:sldMk cId="2646386018" sldId="301"/>
        </pc:sldMkLst>
        <pc:spChg chg="mod">
          <ac:chgData name="Dimitar Zahariev" userId="b84e4ebc77879e88" providerId="LiveId" clId="{E6B47D20-DA7F-4613-8A39-A7820AFE8587}" dt="2021-09-10T07:44:32.072" v="172" actId="20577"/>
          <ac:spMkLst>
            <pc:docMk/>
            <pc:sldMk cId="2646386018" sldId="301"/>
            <ac:spMk id="3" creationId="{A8F4F11E-F619-4C5A-ADC0-55E69E991563}"/>
          </ac:spMkLst>
        </pc:spChg>
      </pc:sldChg>
      <pc:sldChg chg="addSp delSp modSp mod chgLayout">
        <pc:chgData name="Dimitar Zahariev" userId="b84e4ebc77879e88" providerId="LiveId" clId="{E6B47D20-DA7F-4613-8A39-A7820AFE8587}" dt="2021-09-10T14:56:14.077" v="303" actId="20577"/>
        <pc:sldMkLst>
          <pc:docMk/>
          <pc:sldMk cId="1177571149" sldId="302"/>
        </pc:sldMkLst>
        <pc:spChg chg="mod ord">
          <ac:chgData name="Dimitar Zahariev" userId="b84e4ebc77879e88" providerId="LiveId" clId="{E6B47D20-DA7F-4613-8A39-A7820AFE8587}" dt="2021-09-10T07:44:49.030" v="176" actId="404"/>
          <ac:spMkLst>
            <pc:docMk/>
            <pc:sldMk cId="1177571149" sldId="302"/>
            <ac:spMk id="2" creationId="{00000000-0000-0000-0000-000000000000}"/>
          </ac:spMkLst>
        </pc:spChg>
        <pc:spChg chg="add del mod">
          <ac:chgData name="Dimitar Zahariev" userId="b84e4ebc77879e88" providerId="LiveId" clId="{E6B47D20-DA7F-4613-8A39-A7820AFE8587}" dt="2021-09-10T07:44:42.249" v="173" actId="6264"/>
          <ac:spMkLst>
            <pc:docMk/>
            <pc:sldMk cId="1177571149" sldId="302"/>
            <ac:spMk id="4" creationId="{CD933236-4DC6-4AAF-81A4-22159AB7AB5D}"/>
          </ac:spMkLst>
        </pc:spChg>
        <pc:spChg chg="add mod ord">
          <ac:chgData name="Dimitar Zahariev" userId="b84e4ebc77879e88" providerId="LiveId" clId="{E6B47D20-DA7F-4613-8A39-A7820AFE8587}" dt="2021-09-10T14:56:14.077" v="303" actId="20577"/>
          <ac:spMkLst>
            <pc:docMk/>
            <pc:sldMk cId="1177571149" sldId="302"/>
            <ac:spMk id="5" creationId="{9D44539D-CF66-4EE7-B1A0-7255C11D5792}"/>
          </ac:spMkLst>
        </pc:spChg>
      </pc:sldChg>
      <pc:sldChg chg="modSp mod">
        <pc:chgData name="Dimitar Zahariev" userId="b84e4ebc77879e88" providerId="LiveId" clId="{E6B47D20-DA7F-4613-8A39-A7820AFE8587}" dt="2021-09-10T07:31:32.124" v="0" actId="27636"/>
        <pc:sldMkLst>
          <pc:docMk/>
          <pc:sldMk cId="144186764" sldId="310"/>
        </pc:sldMkLst>
        <pc:spChg chg="mod">
          <ac:chgData name="Dimitar Zahariev" userId="b84e4ebc77879e88" providerId="LiveId" clId="{E6B47D20-DA7F-4613-8A39-A7820AFE8587}" dt="2021-09-10T07:31:32.124" v="0" actId="27636"/>
          <ac:spMkLst>
            <pc:docMk/>
            <pc:sldMk cId="144186764" sldId="310"/>
            <ac:spMk id="4" creationId="{00000000-0000-0000-0000-000000000000}"/>
          </ac:spMkLst>
        </pc:spChg>
      </pc:sldChg>
      <pc:sldChg chg="add">
        <pc:chgData name="Dimitar Zahariev" userId="b84e4ebc77879e88" providerId="LiveId" clId="{E6B47D20-DA7F-4613-8A39-A7820AFE8587}" dt="2021-09-10T07:45:30.839" v="181"/>
        <pc:sldMkLst>
          <pc:docMk/>
          <pc:sldMk cId="3684604502" sldId="311"/>
        </pc:sldMkLst>
      </pc:sldChg>
      <pc:sldChg chg="del">
        <pc:chgData name="Dimitar Zahariev" userId="b84e4ebc77879e88" providerId="LiveId" clId="{E6B47D20-DA7F-4613-8A39-A7820AFE8587}" dt="2021-09-10T07:31:55.358" v="2" actId="47"/>
        <pc:sldMkLst>
          <pc:docMk/>
          <pc:sldMk cId="3927614702" sldId="311"/>
        </pc:sldMkLst>
      </pc:sldChg>
      <pc:sldChg chg="add">
        <pc:chgData name="Dimitar Zahariev" userId="b84e4ebc77879e88" providerId="LiveId" clId="{E6B47D20-DA7F-4613-8A39-A7820AFE8587}" dt="2021-09-10T07:45:30.839" v="181"/>
        <pc:sldMkLst>
          <pc:docMk/>
          <pc:sldMk cId="343597536" sldId="3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6-493E-98AB-77E5CF6B6F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Uploaded Solutions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36-493E-98AB-77E5CF6B6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685808"/>
        <c:axId val="1758688720"/>
      </c:barChart>
      <c:catAx>
        <c:axId val="17586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8720"/>
        <c:crosses val="autoZero"/>
        <c:auto val="1"/>
        <c:lblAlgn val="ctr"/>
        <c:lblOffset val="100"/>
        <c:noMultiLvlLbl val="0"/>
      </c:catAx>
      <c:valAx>
        <c:axId val="17586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796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91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711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05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1.png"/><Relationship Id="rId20" Type="http://schemas.openxmlformats.org/officeDocument/2006/relationships/image" Target="../media/image3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 Lists. Context-based Security. Packet Filtering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System Security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0" y="2493164"/>
            <a:ext cx="1807918" cy="23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Kernel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44948-F4EE-4761-8998-70BE5E91FAFE}"/>
              </a:ext>
            </a:extLst>
          </p:cNvPr>
          <p:cNvSpPr/>
          <p:nvPr/>
        </p:nvSpPr>
        <p:spPr bwMode="auto">
          <a:xfrm>
            <a:off x="838200" y="2286000"/>
            <a:ext cx="3352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read and written via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sysctl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29CAD-27A5-47FB-A286-6D2C4E808264}"/>
              </a:ext>
            </a:extLst>
          </p:cNvPr>
          <p:cNvSpPr/>
          <p:nvPr/>
        </p:nvSpPr>
        <p:spPr bwMode="auto">
          <a:xfrm>
            <a:off x="4419600" y="2286000"/>
            <a:ext cx="3352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configuration is stored in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sysctl.conf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sysctl.d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7F2EA-90D0-4B2A-8ACD-13CFB5FA3E07}"/>
              </a:ext>
            </a:extLst>
          </p:cNvPr>
          <p:cNvSpPr/>
          <p:nvPr/>
        </p:nvSpPr>
        <p:spPr bwMode="auto">
          <a:xfrm>
            <a:off x="8001000" y="2286000"/>
            <a:ext cx="3352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apply set or all configuration changes we can use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sysctl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</a:p>
          <a:p>
            <a:pPr algn="ctr"/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sysctl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--system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2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Resource Limits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Limits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092B8-508A-4B99-A736-974C58D725E9}"/>
              </a:ext>
            </a:extLst>
          </p:cNvPr>
          <p:cNvSpPr/>
          <p:nvPr/>
        </p:nvSpPr>
        <p:spPr bwMode="auto">
          <a:xfrm>
            <a:off x="853208" y="1604818"/>
            <a:ext cx="10485583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pam_limits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sets limits on the system resources that can be obtained in a user-session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BB55D-F53B-4D6A-A95F-0AD9F8E9C5D7}"/>
              </a:ext>
            </a:extLst>
          </p:cNvPr>
          <p:cNvSpPr/>
          <p:nvPr/>
        </p:nvSpPr>
        <p:spPr bwMode="auto">
          <a:xfrm>
            <a:off x="853208" y="2743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can be either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A3445-1896-47BB-8E48-64D038F1BC77}"/>
              </a:ext>
            </a:extLst>
          </p:cNvPr>
          <p:cNvSpPr/>
          <p:nvPr/>
        </p:nvSpPr>
        <p:spPr bwMode="auto">
          <a:xfrm>
            <a:off x="3510972" y="2743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set for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B9ED0-4240-49C7-A716-CA5115D3E3BD}"/>
              </a:ext>
            </a:extLst>
          </p:cNvPr>
          <p:cNvSpPr/>
          <p:nvPr/>
        </p:nvSpPr>
        <p:spPr bwMode="auto">
          <a:xfrm>
            <a:off x="6168736" y="2743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files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locks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number of processes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7F213-FCBC-41A2-AF60-161A9ED52B67}"/>
              </a:ext>
            </a:extLst>
          </p:cNvPr>
          <p:cNvSpPr/>
          <p:nvPr/>
        </p:nvSpPr>
        <p:spPr bwMode="auto">
          <a:xfrm>
            <a:off x="8826500" y="2743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 via the bash built-in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ulimit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6F87D9-9A87-4A4D-99A0-5A7103CC46B0}"/>
              </a:ext>
            </a:extLst>
          </p:cNvPr>
          <p:cNvSpPr/>
          <p:nvPr/>
        </p:nvSpPr>
        <p:spPr bwMode="auto">
          <a:xfrm>
            <a:off x="850899" y="5100782"/>
            <a:ext cx="10485583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configuration is stored in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/security/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limits.conf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/security/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limits.d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(files are read in alphabetical order)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 (Standard Permissions)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900DD-56FE-4427-9F96-F2E50A3A8470}"/>
              </a:ext>
            </a:extLst>
          </p:cNvPr>
          <p:cNvSpPr/>
          <p:nvPr/>
        </p:nvSpPr>
        <p:spPr bwMode="auto">
          <a:xfrm>
            <a:off x="1981200" y="1600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 are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172FD-7DF6-4C7E-9287-A870426930D1}"/>
              </a:ext>
            </a:extLst>
          </p:cNvPr>
          <p:cNvSpPr/>
          <p:nvPr/>
        </p:nvSpPr>
        <p:spPr bwMode="auto">
          <a:xfrm>
            <a:off x="4838700" y="1600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 are for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0DEF0-F87D-48B4-A5A8-7B56937F5FA5}"/>
              </a:ext>
            </a:extLst>
          </p:cNvPr>
          <p:cNvSpPr/>
          <p:nvPr/>
        </p:nvSpPr>
        <p:spPr bwMode="auto">
          <a:xfrm>
            <a:off x="7696200" y="16002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 in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symbolic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notation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ADEFD-142C-41CD-9514-ED4B64601B35}"/>
              </a:ext>
            </a:extLst>
          </p:cNvPr>
          <p:cNvSpPr/>
          <p:nvPr/>
        </p:nvSpPr>
        <p:spPr bwMode="auto">
          <a:xfrm>
            <a:off x="3352800" y="41148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Everyday tools include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chown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chgrp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EB1AF-AD3A-4668-8BD5-752AACF18969}"/>
              </a:ext>
            </a:extLst>
          </p:cNvPr>
          <p:cNvSpPr/>
          <p:nvPr/>
        </p:nvSpPr>
        <p:spPr bwMode="auto">
          <a:xfrm>
            <a:off x="6324599" y="41148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permissions are configured via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umask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3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 (Special Permissions)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2348C-B8FF-4C76-9438-1E629597F0EA}"/>
              </a:ext>
            </a:extLst>
          </p:cNvPr>
          <p:cNvSpPr/>
          <p:nvPr/>
        </p:nvSpPr>
        <p:spPr bwMode="auto">
          <a:xfrm>
            <a:off x="838200" y="2286000"/>
            <a:ext cx="3352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Sticky bit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 is set on folders</a:t>
            </a:r>
          </a:p>
          <a:p>
            <a:pPr algn="ctr"/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o+t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/folder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EC43F-5C95-4950-BFFB-F28C8C1B1648}"/>
              </a:ext>
            </a:extLst>
          </p:cNvPr>
          <p:cNvSpPr/>
          <p:nvPr/>
        </p:nvSpPr>
        <p:spPr bwMode="auto">
          <a:xfrm>
            <a:off x="4419600" y="2286000"/>
            <a:ext cx="3352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SGID bit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set on folders and files</a:t>
            </a:r>
          </a:p>
          <a:p>
            <a:pPr algn="ctr"/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g+s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285FF-11C9-4707-B310-4FAD48386D13}"/>
              </a:ext>
            </a:extLst>
          </p:cNvPr>
          <p:cNvSpPr/>
          <p:nvPr/>
        </p:nvSpPr>
        <p:spPr bwMode="auto">
          <a:xfrm>
            <a:off x="8001000" y="2281382"/>
            <a:ext cx="3352800" cy="2971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SUID bit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is set on executable files</a:t>
            </a:r>
          </a:p>
          <a:p>
            <a:pPr algn="ctr"/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u+s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file.sh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9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68B13-5CB5-4B3D-9B11-0E362AD14B69}"/>
              </a:ext>
            </a:extLst>
          </p:cNvPr>
          <p:cNvSpPr/>
          <p:nvPr/>
        </p:nvSpPr>
        <p:spPr bwMode="auto">
          <a:xfrm>
            <a:off x="206569" y="2590800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Overcome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mode limitations, i.e.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user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0E485-E739-4685-B9ED-BB074BC64C34}"/>
              </a:ext>
            </a:extLst>
          </p:cNvPr>
          <p:cNvSpPr/>
          <p:nvPr/>
        </p:nvSpPr>
        <p:spPr bwMode="auto">
          <a:xfrm>
            <a:off x="9123990" y="2590800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Utilities installed via package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71BB6-4441-4B7D-99CC-852452301DF6}"/>
              </a:ext>
            </a:extLst>
          </p:cNvPr>
          <p:cNvSpPr/>
          <p:nvPr/>
        </p:nvSpPr>
        <p:spPr bwMode="auto">
          <a:xfrm>
            <a:off x="3179306" y="2590800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module loaded during boot process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A2705-3F15-46D8-A07F-05B9E16F8A65}"/>
              </a:ext>
            </a:extLst>
          </p:cNvPr>
          <p:cNvSpPr/>
          <p:nvPr/>
        </p:nvSpPr>
        <p:spPr bwMode="auto">
          <a:xfrm>
            <a:off x="6152044" y="2590800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 on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 level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mounting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1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ABCAA-D56F-42D2-9486-8543F872D8A0}"/>
              </a:ext>
            </a:extLst>
          </p:cNvPr>
          <p:cNvSpPr/>
          <p:nvPr/>
        </p:nvSpPr>
        <p:spPr bwMode="auto">
          <a:xfrm>
            <a:off x="853208" y="1604818"/>
            <a:ext cx="10485583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setfacl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-m [d:]principal:[principal-name:]rights /path/to/object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5CA44-A984-410B-B88D-9ACF3D492721}"/>
              </a:ext>
            </a:extLst>
          </p:cNvPr>
          <p:cNvSpPr/>
          <p:nvPr/>
        </p:nvSpPr>
        <p:spPr bwMode="auto">
          <a:xfrm>
            <a:off x="853208" y="28194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can be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(set on folder level)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B33FF-713E-4FA9-AD1D-9118E03312E8}"/>
              </a:ext>
            </a:extLst>
          </p:cNvPr>
          <p:cNvSpPr/>
          <p:nvPr/>
        </p:nvSpPr>
        <p:spPr bwMode="auto">
          <a:xfrm>
            <a:off x="3505200" y="28194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rules can be set simultaneously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D9FCE-7423-4F23-86BB-420ED9524257}"/>
              </a:ext>
            </a:extLst>
          </p:cNvPr>
          <p:cNvSpPr/>
          <p:nvPr/>
        </p:nvSpPr>
        <p:spPr bwMode="auto">
          <a:xfrm>
            <a:off x="6172199" y="2817091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 can be user 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group 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or others 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680AD-B946-42BA-B532-4750FF089024}"/>
              </a:ext>
            </a:extLst>
          </p:cNvPr>
          <p:cNvSpPr/>
          <p:nvPr/>
        </p:nvSpPr>
        <p:spPr bwMode="auto">
          <a:xfrm>
            <a:off x="8824191" y="2817091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Rights are set via symbolic notation and can be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1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Access Control Lists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r>
              <a:rPr lang="en-US" sz="3600" b="1" dirty="0"/>
              <a:t>NFS ACL</a:t>
            </a:r>
          </a:p>
          <a:p>
            <a:pPr lvl="1"/>
            <a:r>
              <a:rPr lang="en-US" sz="3400" b="1" dirty="0"/>
              <a:t>nfs4_getfacl </a:t>
            </a:r>
            <a:r>
              <a:rPr lang="en-US" sz="3400" dirty="0"/>
              <a:t>/ </a:t>
            </a:r>
            <a:r>
              <a:rPr lang="en-US" sz="3400" b="1" dirty="0"/>
              <a:t>nfs4_setfacl</a:t>
            </a:r>
          </a:p>
          <a:p>
            <a:pPr lvl="1"/>
            <a:r>
              <a:rPr lang="en-US" sz="3400" dirty="0"/>
              <a:t>Separate package</a:t>
            </a:r>
          </a:p>
          <a:p>
            <a:pPr lvl="1"/>
            <a:r>
              <a:rPr lang="en-US" sz="3400" dirty="0"/>
              <a:t>Implemented by the NFS Server and doesn’t rely on the filesystem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3DD4-A4CB-44BF-B47C-5B6158A26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736000" cy="4957073"/>
          </a:xfrm>
        </p:spPr>
        <p:txBody>
          <a:bodyPr>
            <a:normAutofit/>
          </a:bodyPr>
          <a:lstStyle/>
          <a:p>
            <a:r>
              <a:rPr lang="en-US" sz="3600" b="1" dirty="0"/>
              <a:t>CIFS ACL</a:t>
            </a:r>
          </a:p>
          <a:p>
            <a:pPr lvl="1"/>
            <a:r>
              <a:rPr lang="en-US" sz="3400" b="1" dirty="0" err="1"/>
              <a:t>getcifsacl</a:t>
            </a:r>
            <a:r>
              <a:rPr lang="en-US" sz="3400" dirty="0"/>
              <a:t> / </a:t>
            </a:r>
            <a:r>
              <a:rPr lang="en-US" sz="3400" b="1" dirty="0" err="1"/>
              <a:t>setcifsacl</a:t>
            </a:r>
            <a:endParaRPr lang="en-US" sz="3400" b="1" dirty="0"/>
          </a:p>
          <a:p>
            <a:pPr lvl="1"/>
            <a:r>
              <a:rPr lang="en-US" sz="3400" dirty="0"/>
              <a:t>Separate package</a:t>
            </a:r>
          </a:p>
          <a:p>
            <a:pPr lvl="1"/>
            <a:r>
              <a:rPr lang="en-US" sz="3400" dirty="0"/>
              <a:t>Easier with </a:t>
            </a:r>
            <a:r>
              <a:rPr lang="en-US" sz="3400" b="1" dirty="0" err="1"/>
              <a:t>winbind</a:t>
            </a:r>
            <a:endParaRPr lang="en-US" sz="3400" dirty="0"/>
          </a:p>
          <a:p>
            <a:pPr lvl="1"/>
            <a:r>
              <a:rPr lang="en-US" sz="3400" dirty="0"/>
              <a:t>Implemented by the Samba Server and doesn’t rely on the filesystem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2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43F382F-FBF2-4A88-958E-B33A700BBE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Parameters. Limits. ACLs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4400" dirty="0"/>
              <a:t>Practice: Network and System Security 101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235643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Context-based 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vs MAC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50598" cy="4957073"/>
          </a:xfrm>
        </p:spPr>
        <p:txBody>
          <a:bodyPr/>
          <a:lstStyle/>
          <a:p>
            <a:r>
              <a:rPr lang="en-US" sz="3600" b="1" dirty="0"/>
              <a:t>Discretionary Access Control</a:t>
            </a:r>
          </a:p>
          <a:p>
            <a:pPr lvl="1"/>
            <a:r>
              <a:rPr lang="en-US" sz="3400" dirty="0"/>
              <a:t>Existing OS level </a:t>
            </a:r>
            <a:br>
              <a:rPr lang="en-US" sz="3400" dirty="0"/>
            </a:br>
            <a:r>
              <a:rPr lang="en-US" sz="3400" dirty="0"/>
              <a:t>access control</a:t>
            </a:r>
          </a:p>
          <a:p>
            <a:pPr lvl="1"/>
            <a:r>
              <a:rPr lang="en-US" sz="3400" dirty="0"/>
              <a:t>Object owners have complete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EB370-E8E9-4B88-A33E-89FA051D4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1000" y="1195931"/>
            <a:ext cx="5860597" cy="4957073"/>
          </a:xfrm>
        </p:spPr>
        <p:txBody>
          <a:bodyPr/>
          <a:lstStyle/>
          <a:p>
            <a:r>
              <a:rPr lang="en-US" sz="3600" b="1" dirty="0"/>
              <a:t>Mandatory Access Control</a:t>
            </a:r>
          </a:p>
          <a:p>
            <a:pPr lvl="1"/>
            <a:r>
              <a:rPr lang="en-US" sz="3400" dirty="0"/>
              <a:t>Additional layer</a:t>
            </a:r>
          </a:p>
          <a:p>
            <a:pPr lvl="1"/>
            <a:r>
              <a:rPr lang="en-US" sz="3400" dirty="0"/>
              <a:t>Object owners are obliged to honor MAC rules </a:t>
            </a:r>
          </a:p>
          <a:p>
            <a:pPr lvl="1"/>
            <a:r>
              <a:rPr lang="en-US" sz="3400" dirty="0"/>
              <a:t>Considered after the DAC rules are evaluated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9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https://en.wikipedia.org/wiki/Linux_Security_Modules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B3A92-3201-4B99-9F52-03ECB4F00C28}"/>
              </a:ext>
            </a:extLst>
          </p:cNvPr>
          <p:cNvSpPr/>
          <p:nvPr/>
        </p:nvSpPr>
        <p:spPr bwMode="auto">
          <a:xfrm>
            <a:off x="609600" y="2209800"/>
            <a:ext cx="260131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Enhanced Linux 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1D52C-1A50-4B83-96B9-7A8D8737E8CF}"/>
              </a:ext>
            </a:extLst>
          </p:cNvPr>
          <p:cNvSpPr/>
          <p:nvPr/>
        </p:nvSpPr>
        <p:spPr bwMode="auto">
          <a:xfrm>
            <a:off x="3402796" y="2209800"/>
            <a:ext cx="260131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Armor 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AppArmor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D5C988-7856-4893-B280-7C8D6FA07CE8}"/>
              </a:ext>
            </a:extLst>
          </p:cNvPr>
          <p:cNvSpPr/>
          <p:nvPr/>
        </p:nvSpPr>
        <p:spPr bwMode="auto">
          <a:xfrm>
            <a:off x="6195992" y="2209800"/>
            <a:ext cx="260131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Mandatory Access Control Kernel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SMACK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6D9E-CF01-4543-A6F9-C7C5427C58ED}"/>
              </a:ext>
            </a:extLst>
          </p:cNvPr>
          <p:cNvSpPr/>
          <p:nvPr/>
        </p:nvSpPr>
        <p:spPr bwMode="auto">
          <a:xfrm>
            <a:off x="8989188" y="2209800"/>
            <a:ext cx="260131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Tomoyo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640DD-7D91-45CB-901D-D8A470AD3F9F}"/>
              </a:ext>
            </a:extLst>
          </p:cNvPr>
          <p:cNvSpPr/>
          <p:nvPr/>
        </p:nvSpPr>
        <p:spPr bwMode="auto">
          <a:xfrm>
            <a:off x="609600" y="4664510"/>
            <a:ext cx="10980898" cy="69323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based 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Security Modules (LSM)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00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Security Enhanced Linux (</a:t>
            </a:r>
            <a:r>
              <a:rPr lang="en-US" dirty="0" err="1"/>
              <a:t>SELinux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https://en.wikipedia.org/wiki/Security-Enhanced_Linux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097C1-6A71-4CC5-97FA-FE0BF1BE3E3C}"/>
              </a:ext>
            </a:extLst>
          </p:cNvPr>
          <p:cNvSpPr/>
          <p:nvPr/>
        </p:nvSpPr>
        <p:spPr bwMode="auto">
          <a:xfrm>
            <a:off x="1481959" y="267161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on a Linux system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A02918-B360-4AB4-95B5-2AF7430C5A5A}"/>
              </a:ext>
            </a:extLst>
          </p:cNvPr>
          <p:cNvSpPr/>
          <p:nvPr/>
        </p:nvSpPr>
        <p:spPr bwMode="auto">
          <a:xfrm>
            <a:off x="7848597" y="267161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Enforcement</a:t>
            </a: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of 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domain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process must be compatible with the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97FB9-7CCB-4B23-B66C-B35CAA05AD79}"/>
              </a:ext>
            </a:extLst>
          </p:cNvPr>
          <p:cNvSpPr/>
          <p:nvPr/>
        </p:nvSpPr>
        <p:spPr bwMode="auto">
          <a:xfrm>
            <a:off x="4665278" y="267161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(Security context)</a:t>
            </a: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an object and consists of four parts:</a:t>
            </a:r>
          </a:p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: Role : Type : Level</a:t>
            </a:r>
          </a:p>
          <a:p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is known as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in context of a process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32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Modes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7B861-E05A-4BA5-B3D6-5C0E46CF001E}"/>
              </a:ext>
            </a:extLst>
          </p:cNvPr>
          <p:cNvSpPr/>
          <p:nvPr/>
        </p:nvSpPr>
        <p:spPr bwMode="auto">
          <a:xfrm>
            <a:off x="1329559" y="24794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enhancing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DAC is working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2C32E-DCD8-4D5E-8443-F247C2A07B48}"/>
              </a:ext>
            </a:extLst>
          </p:cNvPr>
          <p:cNvSpPr/>
          <p:nvPr/>
        </p:nvSpPr>
        <p:spPr bwMode="auto">
          <a:xfrm>
            <a:off x="4665279" y="24794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Permissive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enforcing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 what would have been denied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 objects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B270C-E88B-403C-AE79-EA11FAE59DC4}"/>
              </a:ext>
            </a:extLst>
          </p:cNvPr>
          <p:cNvSpPr/>
          <p:nvPr/>
        </p:nvSpPr>
        <p:spPr bwMode="auto">
          <a:xfrm>
            <a:off x="8001000" y="24794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Enforcing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Enforcing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policy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8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Facts, Files and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28D43-44F8-4C60-98B3-C05686294FB7}"/>
              </a:ext>
            </a:extLst>
          </p:cNvPr>
          <p:cNvSpPr/>
          <p:nvPr/>
        </p:nvSpPr>
        <p:spPr bwMode="auto">
          <a:xfrm>
            <a:off x="1524000" y="2436091"/>
            <a:ext cx="2861441" cy="12838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file: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/config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D3D920-9296-4A23-A90D-35FD3633765F}"/>
              </a:ext>
            </a:extLst>
          </p:cNvPr>
          <p:cNvSpPr/>
          <p:nvPr/>
        </p:nvSpPr>
        <p:spPr bwMode="auto">
          <a:xfrm>
            <a:off x="1523999" y="4114800"/>
            <a:ext cx="2861441" cy="12838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folders:</a:t>
            </a: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usr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/share/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/var/lib/share/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0CD0B-5359-4E1C-BAB6-6A971B2C57D1}"/>
              </a:ext>
            </a:extLst>
          </p:cNvPr>
          <p:cNvSpPr/>
          <p:nvPr/>
        </p:nvSpPr>
        <p:spPr bwMode="auto">
          <a:xfrm>
            <a:off x="4665279" y="4114798"/>
            <a:ext cx="2861441" cy="12838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policy: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policies:</a:t>
            </a: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22F93-EB0E-4AD9-827C-78D10E1C77FE}"/>
              </a:ext>
            </a:extLst>
          </p:cNvPr>
          <p:cNvSpPr/>
          <p:nvPr/>
        </p:nvSpPr>
        <p:spPr bwMode="auto">
          <a:xfrm>
            <a:off x="7801938" y="2436089"/>
            <a:ext cx="2861441" cy="12838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change tool: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chcon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restore tool:</a:t>
            </a: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restorecon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80F89-3FFC-465D-92AC-9FF71ED65DA9}"/>
              </a:ext>
            </a:extLst>
          </p:cNvPr>
          <p:cNvSpPr/>
          <p:nvPr/>
        </p:nvSpPr>
        <p:spPr bwMode="auto">
          <a:xfrm>
            <a:off x="4662969" y="2436089"/>
            <a:ext cx="2861441" cy="12838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mode: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enforcing</a:t>
            </a: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modes:</a:t>
            </a: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permissive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3CA16-4624-4673-A290-E7BC98232B83}"/>
              </a:ext>
            </a:extLst>
          </p:cNvPr>
          <p:cNvSpPr/>
          <p:nvPr/>
        </p:nvSpPr>
        <p:spPr bwMode="auto">
          <a:xfrm>
            <a:off x="7801937" y="4114799"/>
            <a:ext cx="2861441" cy="12838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tools: 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getenforce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setenforce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sestatus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seinfo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semodule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sesearch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4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Booleans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ADFC5-5784-41FE-9246-16D3F282DD5C}"/>
              </a:ext>
            </a:extLst>
          </p:cNvPr>
          <p:cNvSpPr/>
          <p:nvPr/>
        </p:nvSpPr>
        <p:spPr bwMode="auto">
          <a:xfrm>
            <a:off x="685800" y="2362200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way 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adjust behavior of 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SELinux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6F197-0290-40BC-BC43-412779500F50}"/>
              </a:ext>
            </a:extLst>
          </p:cNvPr>
          <p:cNvSpPr/>
          <p:nvPr/>
        </p:nvSpPr>
        <p:spPr bwMode="auto">
          <a:xfrm>
            <a:off x="3429000" y="2357582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can be read with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getsebool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written with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setsebool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D3F29-AC34-4B81-A7DB-7BEB5068995D}"/>
              </a:ext>
            </a:extLst>
          </p:cNvPr>
          <p:cNvSpPr/>
          <p:nvPr/>
        </p:nvSpPr>
        <p:spPr bwMode="auto">
          <a:xfrm>
            <a:off x="6169891" y="2357582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Additionally the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semanage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 can be user get and set values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6ED9A-6B30-4C0A-8231-A8E4040B5D4C}"/>
              </a:ext>
            </a:extLst>
          </p:cNvPr>
          <p:cNvSpPr/>
          <p:nvPr/>
        </p:nvSpPr>
        <p:spPr bwMode="auto">
          <a:xfrm>
            <a:off x="8908473" y="2357582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 can be retrieved with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semanage-boolean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ABF7E-EF85-4245-931C-FC76FB855060}"/>
              </a:ext>
            </a:extLst>
          </p:cNvPr>
          <p:cNvSpPr/>
          <p:nvPr/>
        </p:nvSpPr>
        <p:spPr bwMode="auto">
          <a:xfrm>
            <a:off x="679442" y="4800600"/>
            <a:ext cx="10812512" cy="69323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81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Logs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ADFC5-5784-41FE-9246-16D3F282DD5C}"/>
              </a:ext>
            </a:extLst>
          </p:cNvPr>
          <p:cNvSpPr/>
          <p:nvPr/>
        </p:nvSpPr>
        <p:spPr bwMode="auto">
          <a:xfrm>
            <a:off x="1219200" y="24540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!= running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/var/log/messages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6F197-0290-40BC-BC43-412779500F50}"/>
              </a:ext>
            </a:extLst>
          </p:cNvPr>
          <p:cNvSpPr/>
          <p:nvPr/>
        </p:nvSpPr>
        <p:spPr bwMode="auto">
          <a:xfrm>
            <a:off x="4267200" y="24540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running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/var/log/audit/audit.log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D3F29-AC34-4B81-A7DB-7BEB5068995D}"/>
              </a:ext>
            </a:extLst>
          </p:cNvPr>
          <p:cNvSpPr/>
          <p:nvPr/>
        </p:nvSpPr>
        <p:spPr bwMode="auto">
          <a:xfrm>
            <a:off x="7315200" y="2437911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running</a:t>
            </a: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</a:p>
          <a:p>
            <a:pPr algn="ctr"/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setroubleshootd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running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/var/log/messages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/var/log/audit/audit.log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3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Additional Tools and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ADFC5-5784-41FE-9246-16D3F282DD5C}"/>
              </a:ext>
            </a:extLst>
          </p:cNvPr>
          <p:cNvSpPr/>
          <p:nvPr/>
        </p:nvSpPr>
        <p:spPr bwMode="auto">
          <a:xfrm>
            <a:off x="685800" y="2590800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audit2allow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Generates policy allow/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dontaudit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rules from logs of denied operations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6F197-0290-40BC-BC43-412779500F50}"/>
              </a:ext>
            </a:extLst>
          </p:cNvPr>
          <p:cNvSpPr/>
          <p:nvPr/>
        </p:nvSpPr>
        <p:spPr bwMode="auto">
          <a:xfrm>
            <a:off x="3429000" y="2586182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audit2why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Translates audit messages into  a description of why the access was denied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D3F29-AC34-4B81-A7DB-7BEB5068995D}"/>
              </a:ext>
            </a:extLst>
          </p:cNvPr>
          <p:cNvSpPr/>
          <p:nvPr/>
        </p:nvSpPr>
        <p:spPr bwMode="auto">
          <a:xfrm>
            <a:off x="6169891" y="2586182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sealert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interface component to the </a:t>
            </a:r>
            <a:r>
              <a:rPr lang="en-US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setroubleshoot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6ED9A-6B30-4C0A-8231-A8E4040B5D4C}"/>
              </a:ext>
            </a:extLst>
          </p:cNvPr>
          <p:cNvSpPr/>
          <p:nvPr/>
        </p:nvSpPr>
        <p:spPr bwMode="auto">
          <a:xfrm>
            <a:off x="8908473" y="2586182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Permissive domains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a way to debug our system without compromising the whole system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0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Application Armor (</a:t>
            </a:r>
            <a:r>
              <a:rPr lang="en-US" dirty="0" err="1"/>
              <a:t>AppArmor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AppArmor</a:t>
            </a:r>
            <a:r>
              <a:rPr lang="en-US" dirty="0"/>
              <a:t>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https://en.wikipedia.org/wiki/AppArmor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1AB7A-1292-408A-9E93-2D9FD725D06E}"/>
              </a:ext>
            </a:extLst>
          </p:cNvPr>
          <p:cNvSpPr/>
          <p:nvPr/>
        </p:nvSpPr>
        <p:spPr bwMode="auto">
          <a:xfrm>
            <a:off x="768626" y="2479078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Restricts programs’ capabilities with 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per-program profiles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0C07E-7BCB-41B8-8CE9-876437FA43A4}"/>
              </a:ext>
            </a:extLst>
          </p:cNvPr>
          <p:cNvSpPr/>
          <p:nvPr/>
        </p:nvSpPr>
        <p:spPr bwMode="auto">
          <a:xfrm>
            <a:off x="3511826" y="2479078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Extensible via 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 created modules 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ones, created in 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mode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1FBA6-83F4-4C7F-9536-4A6169A6AE9C}"/>
              </a:ext>
            </a:extLst>
          </p:cNvPr>
          <p:cNvSpPr/>
          <p:nvPr/>
        </p:nvSpPr>
        <p:spPr bwMode="auto">
          <a:xfrm>
            <a:off x="6255025" y="2474460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paths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it is 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 agnostic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9BC1C-C97C-4032-BA33-611B469F540E}"/>
              </a:ext>
            </a:extLst>
          </p:cNvPr>
          <p:cNvSpPr/>
          <p:nvPr/>
        </p:nvSpPr>
        <p:spPr bwMode="auto">
          <a:xfrm>
            <a:off x="8998918" y="2474460"/>
            <a:ext cx="2583481" cy="2270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Supported by all major distributions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9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AppArmor</a:t>
            </a:r>
            <a:r>
              <a:rPr lang="en-US" dirty="0"/>
              <a:t> Files and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https://gitlab.com/apparmor/apparmor/-/wikis/home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52B35-BCCD-42A7-899D-97CC702F3978}"/>
              </a:ext>
            </a:extLst>
          </p:cNvPr>
          <p:cNvSpPr/>
          <p:nvPr/>
        </p:nvSpPr>
        <p:spPr bwMode="auto">
          <a:xfrm>
            <a:off x="1219200" y="24540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Profiles are stored in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apparmor.d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 ones are 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symlinked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apparmor.d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/disable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DD6C5-84BE-42BE-99C9-233ABE6BF15D}"/>
              </a:ext>
            </a:extLst>
          </p:cNvPr>
          <p:cNvSpPr/>
          <p:nvPr/>
        </p:nvSpPr>
        <p:spPr bwMode="auto">
          <a:xfrm>
            <a:off x="4381500" y="2465614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are available via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apparmor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-utils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package</a:t>
            </a:r>
          </a:p>
          <a:p>
            <a:pPr algn="ctr"/>
            <a:endParaRPr 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profiles can be installed via </a:t>
            </a:r>
          </a:p>
          <a:p>
            <a:pPr algn="ctr"/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apparmor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-profiles-extra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9B09B-E9DD-43DA-BE31-66A18DC02396}"/>
              </a:ext>
            </a:extLst>
          </p:cNvPr>
          <p:cNvSpPr/>
          <p:nvPr/>
        </p:nvSpPr>
        <p:spPr bwMode="auto">
          <a:xfrm>
            <a:off x="7543800" y="2465614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tools are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aa-enforce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aa-status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aa-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autodep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  <a:p>
            <a:pPr algn="ctr"/>
            <a:endParaRPr 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second (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symlinked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set of tools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FE131EF-3E61-46F6-9585-40C651B6B7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and </a:t>
            </a:r>
            <a:r>
              <a:rPr lang="en-US" dirty="0" err="1"/>
              <a:t>AppArmor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4400" dirty="0"/>
              <a:t>Practice: Network and System Security 102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Linux Audit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Audit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https://wiki.archlinux.org/index.php/Audit_framework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B7966-0D42-42ED-B4AB-8E1984DDF091}"/>
              </a:ext>
            </a:extLst>
          </p:cNvPr>
          <p:cNvSpPr/>
          <p:nvPr/>
        </p:nvSpPr>
        <p:spPr bwMode="auto">
          <a:xfrm>
            <a:off x="4665278" y="2526146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Listens for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reported by the kernel and logs them to a log file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6B5430-53D0-42B7-A042-6A15CF849B43}"/>
              </a:ext>
            </a:extLst>
          </p:cNvPr>
          <p:cNvSpPr/>
          <p:nvPr/>
        </p:nvSpPr>
        <p:spPr bwMode="auto">
          <a:xfrm>
            <a:off x="7853218" y="2526146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 the tracking of both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UID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AUID</a:t>
            </a:r>
          </a:p>
          <a:p>
            <a:pPr algn="ctr"/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track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folders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syscalls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E2508-FC3E-4AF2-A887-CE4FCF8335EE}"/>
              </a:ext>
            </a:extLst>
          </p:cNvPr>
          <p:cNvSpPr/>
          <p:nvPr/>
        </p:nvSpPr>
        <p:spPr bwMode="auto">
          <a:xfrm>
            <a:off x="1481959" y="2514601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all about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did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Audit Files and 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98CB4-27E3-4CB3-81DD-0E05425FD50C}"/>
              </a:ext>
            </a:extLst>
          </p:cNvPr>
          <p:cNvSpPr/>
          <p:nvPr/>
        </p:nvSpPr>
        <p:spPr bwMode="auto">
          <a:xfrm>
            <a:off x="1481959" y="24540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Processed events are stored in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/var/log/audit/audit.log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31FCE-1911-486A-A23A-1864349971D0}"/>
              </a:ext>
            </a:extLst>
          </p:cNvPr>
          <p:cNvSpPr/>
          <p:nvPr/>
        </p:nvSpPr>
        <p:spPr bwMode="auto">
          <a:xfrm>
            <a:off x="4665279" y="24540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information and rules are stored in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/audit/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auditd.conf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/audit/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rules.d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33E99-01F2-48BE-A18C-52C947AB65B3}"/>
              </a:ext>
            </a:extLst>
          </p:cNvPr>
          <p:cNvSpPr/>
          <p:nvPr/>
        </p:nvSpPr>
        <p:spPr bwMode="auto">
          <a:xfrm>
            <a:off x="7848600" y="2454068"/>
            <a:ext cx="2861441" cy="2514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tools include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auditctl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ausearch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0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Packet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Firewall (Firewalld)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5" y="6346059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https://firewalld.org/documentation/concepts.html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7C130-5C0A-4F9E-A014-9A52ED17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70" y="1219200"/>
            <a:ext cx="4473059" cy="51448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Firewalld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0F8-493E-479F-A922-DE0D1AAFCA11}"/>
              </a:ext>
            </a:extLst>
          </p:cNvPr>
          <p:cNvSpPr/>
          <p:nvPr/>
        </p:nvSpPr>
        <p:spPr bwMode="auto">
          <a:xfrm>
            <a:off x="1371601" y="2357086"/>
            <a:ext cx="2971800" cy="2611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use solution with wide adoption and support for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E2A1D-0AA0-4589-B91C-E1B5F9E7A79B}"/>
              </a:ext>
            </a:extLst>
          </p:cNvPr>
          <p:cNvSpPr/>
          <p:nvPr/>
        </p:nvSpPr>
        <p:spPr bwMode="auto">
          <a:xfrm>
            <a:off x="4610100" y="2357086"/>
            <a:ext cx="2971800" cy="2611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configuration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BC00B-A0BD-49F3-B857-4AD81932A368}"/>
              </a:ext>
            </a:extLst>
          </p:cNvPr>
          <p:cNvSpPr/>
          <p:nvPr/>
        </p:nvSpPr>
        <p:spPr bwMode="auto">
          <a:xfrm>
            <a:off x="7848599" y="2357086"/>
            <a:ext cx="2971800" cy="2611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configuration file: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firewalld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firewalld.conf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directories: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usr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/lib/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5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Local Storage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Advanced Filesystems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Storage Techniques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Netfilter Overview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https://www.netfilter.org/index.html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DF06D-F1D3-4F44-A537-0E8938E2E27C}"/>
              </a:ext>
            </a:extLst>
          </p:cNvPr>
          <p:cNvSpPr/>
          <p:nvPr/>
        </p:nvSpPr>
        <p:spPr bwMode="auto">
          <a:xfrm>
            <a:off x="2590800" y="1850012"/>
            <a:ext cx="2971800" cy="168046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filtering framework inside the Linux 2.4.x and later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B515A-8192-48EA-8E74-D89E182BAA3C}"/>
              </a:ext>
            </a:extLst>
          </p:cNvPr>
          <p:cNvSpPr/>
          <p:nvPr/>
        </p:nvSpPr>
        <p:spPr bwMode="auto">
          <a:xfrm>
            <a:off x="6248400" y="1850012"/>
            <a:ext cx="2971800" cy="16659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hooks inside the Linux kernel that allows kernel modules to register callback functions with the network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55F17-D1F0-443A-A70D-C6D449A9D8ED}"/>
              </a:ext>
            </a:extLst>
          </p:cNvPr>
          <p:cNvSpPr/>
          <p:nvPr/>
        </p:nvSpPr>
        <p:spPr bwMode="auto">
          <a:xfrm>
            <a:off x="6248400" y="3924902"/>
            <a:ext cx="2971800" cy="16659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registered callback function is then called back for every packet that traverses the respective hook within the network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151E8-0926-42D6-BDFD-A0979F428DF6}"/>
              </a:ext>
            </a:extLst>
          </p:cNvPr>
          <p:cNvSpPr/>
          <p:nvPr/>
        </p:nvSpPr>
        <p:spPr bwMode="auto">
          <a:xfrm>
            <a:off x="2593109" y="3924904"/>
            <a:ext cx="2971800" cy="16659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Enables packet filtering, network address [and port] translation (NA[P]T) and other packet mangling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2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Netfilter Terminology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A5C8F-AFD9-4E6D-BE3D-50149DCEC67C}"/>
              </a:ext>
            </a:extLst>
          </p:cNvPr>
          <p:cNvSpPr/>
          <p:nvPr/>
        </p:nvSpPr>
        <p:spPr bwMode="auto">
          <a:xfrm>
            <a:off x="810491" y="1752600"/>
            <a:ext cx="3886200" cy="449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5E5E4-4272-4963-8E3D-9E99B080BBF5}"/>
              </a:ext>
            </a:extLst>
          </p:cNvPr>
          <p:cNvSpPr/>
          <p:nvPr/>
        </p:nvSpPr>
        <p:spPr bwMode="auto">
          <a:xfrm>
            <a:off x="962891" y="2286000"/>
            <a:ext cx="3581400" cy="38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0EFCD-3AE3-4C91-BC20-5FE747ED8B54}"/>
              </a:ext>
            </a:extLst>
          </p:cNvPr>
          <p:cNvSpPr/>
          <p:nvPr/>
        </p:nvSpPr>
        <p:spPr bwMode="auto">
          <a:xfrm>
            <a:off x="1115291" y="2819400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Match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60824F-0CBC-4AD8-806B-644F43FEDEB2}"/>
              </a:ext>
            </a:extLst>
          </p:cNvPr>
          <p:cNvSpPr/>
          <p:nvPr/>
        </p:nvSpPr>
        <p:spPr bwMode="auto">
          <a:xfrm>
            <a:off x="2832100" y="2895600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89D51-3364-48E0-9DF4-5746F7EE00BD}"/>
              </a:ext>
            </a:extLst>
          </p:cNvPr>
          <p:cNvSpPr/>
          <p:nvPr/>
        </p:nvSpPr>
        <p:spPr bwMode="auto">
          <a:xfrm>
            <a:off x="1115291" y="3657601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Match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07AED-38BF-4EE1-A79E-23130472379F}"/>
              </a:ext>
            </a:extLst>
          </p:cNvPr>
          <p:cNvSpPr/>
          <p:nvPr/>
        </p:nvSpPr>
        <p:spPr bwMode="auto">
          <a:xfrm>
            <a:off x="2832100" y="3733801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8024D0-D154-46BD-8F6E-5838E3C3D317}"/>
              </a:ext>
            </a:extLst>
          </p:cNvPr>
          <p:cNvSpPr/>
          <p:nvPr/>
        </p:nvSpPr>
        <p:spPr bwMode="auto">
          <a:xfrm>
            <a:off x="1115291" y="5295900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12546-288D-4468-B769-2142B2FE64C4}"/>
              </a:ext>
            </a:extLst>
          </p:cNvPr>
          <p:cNvSpPr/>
          <p:nvPr/>
        </p:nvSpPr>
        <p:spPr bwMode="auto">
          <a:xfrm>
            <a:off x="2832100" y="5372100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CE224AB5-C337-41FE-86D2-78B311AC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0200" y="1752599"/>
            <a:ext cx="6598298" cy="464459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table</a:t>
            </a:r>
            <a:r>
              <a:rPr lang="en-US" dirty="0"/>
              <a:t> has a </a:t>
            </a:r>
            <a:r>
              <a:rPr lang="en-US" b="1" dirty="0"/>
              <a:t>chain</a:t>
            </a:r>
          </a:p>
          <a:p>
            <a:r>
              <a:rPr lang="en-US" dirty="0"/>
              <a:t>Each chain has </a:t>
            </a:r>
            <a:r>
              <a:rPr lang="en-US" b="1" dirty="0"/>
              <a:t>rules</a:t>
            </a:r>
          </a:p>
          <a:p>
            <a:r>
              <a:rPr lang="en-US" dirty="0"/>
              <a:t>Each rule has a </a:t>
            </a:r>
            <a:r>
              <a:rPr lang="en-US" b="1" dirty="0"/>
              <a:t>match </a:t>
            </a:r>
            <a:r>
              <a:rPr lang="en-US" dirty="0"/>
              <a:t>and</a:t>
            </a:r>
            <a:r>
              <a:rPr lang="en-US" b="1" dirty="0"/>
              <a:t> target</a:t>
            </a:r>
          </a:p>
          <a:p>
            <a:r>
              <a:rPr lang="en-US" dirty="0"/>
              <a:t>Default rule captures all packets that do not conform any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3B43D-E153-44A7-AB3A-345B72EE9DA9}"/>
              </a:ext>
            </a:extLst>
          </p:cNvPr>
          <p:cNvSpPr txBox="1"/>
          <p:nvPr/>
        </p:nvSpPr>
        <p:spPr>
          <a:xfrm>
            <a:off x="2374900" y="4198196"/>
            <a:ext cx="762000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>
                <a:solidFill>
                  <a:schemeClr val="bg2"/>
                </a:solidFill>
              </a:rPr>
              <a:t>...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3CEFD7-D44A-488D-852F-CF15669C3B26}"/>
              </a:ext>
            </a:extLst>
          </p:cNvPr>
          <p:cNvSpPr/>
          <p:nvPr/>
        </p:nvSpPr>
        <p:spPr bwMode="auto">
          <a:xfrm>
            <a:off x="190405" y="2819400"/>
            <a:ext cx="467686" cy="2438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5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Netfilter Tables and Chains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A5C8F-AFD9-4E6D-BE3D-50149DCEC67C}"/>
              </a:ext>
            </a:extLst>
          </p:cNvPr>
          <p:cNvSpPr/>
          <p:nvPr/>
        </p:nvSpPr>
        <p:spPr bwMode="auto">
          <a:xfrm>
            <a:off x="810491" y="1752600"/>
            <a:ext cx="3886200" cy="449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5E5E4-4272-4963-8E3D-9E99B080BBF5}"/>
              </a:ext>
            </a:extLst>
          </p:cNvPr>
          <p:cNvSpPr/>
          <p:nvPr/>
        </p:nvSpPr>
        <p:spPr bwMode="auto">
          <a:xfrm>
            <a:off x="962891" y="2286000"/>
            <a:ext cx="3581400" cy="38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0EFCD-3AE3-4C91-BC20-5FE747ED8B54}"/>
              </a:ext>
            </a:extLst>
          </p:cNvPr>
          <p:cNvSpPr/>
          <p:nvPr/>
        </p:nvSpPr>
        <p:spPr bwMode="auto">
          <a:xfrm>
            <a:off x="1115291" y="2819400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Match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60824F-0CBC-4AD8-806B-644F43FEDEB2}"/>
              </a:ext>
            </a:extLst>
          </p:cNvPr>
          <p:cNvSpPr/>
          <p:nvPr/>
        </p:nvSpPr>
        <p:spPr bwMode="auto">
          <a:xfrm>
            <a:off x="2832100" y="2895600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89D51-3364-48E0-9DF4-5746F7EE00BD}"/>
              </a:ext>
            </a:extLst>
          </p:cNvPr>
          <p:cNvSpPr/>
          <p:nvPr/>
        </p:nvSpPr>
        <p:spPr bwMode="auto">
          <a:xfrm>
            <a:off x="1115291" y="3657601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Match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07AED-38BF-4EE1-A79E-23130472379F}"/>
              </a:ext>
            </a:extLst>
          </p:cNvPr>
          <p:cNvSpPr/>
          <p:nvPr/>
        </p:nvSpPr>
        <p:spPr bwMode="auto">
          <a:xfrm>
            <a:off x="2832100" y="3733801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8024D0-D154-46BD-8F6E-5838E3C3D317}"/>
              </a:ext>
            </a:extLst>
          </p:cNvPr>
          <p:cNvSpPr/>
          <p:nvPr/>
        </p:nvSpPr>
        <p:spPr bwMode="auto">
          <a:xfrm>
            <a:off x="1115291" y="5295900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12546-288D-4468-B769-2142B2FE64C4}"/>
              </a:ext>
            </a:extLst>
          </p:cNvPr>
          <p:cNvSpPr/>
          <p:nvPr/>
        </p:nvSpPr>
        <p:spPr bwMode="auto">
          <a:xfrm>
            <a:off x="2832100" y="5372100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CE224AB5-C337-41FE-86D2-78B311AC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9091" y="1449001"/>
            <a:ext cx="7159407" cy="5355000"/>
          </a:xfrm>
        </p:spPr>
        <p:txBody>
          <a:bodyPr>
            <a:normAutofit/>
          </a:bodyPr>
          <a:lstStyle/>
          <a:p>
            <a:r>
              <a:rPr lang="en-US" sz="2800" dirty="0"/>
              <a:t>Tables are collections of chains</a:t>
            </a:r>
          </a:p>
          <a:p>
            <a:r>
              <a:rPr lang="en-US" sz="2800" dirty="0"/>
              <a:t>Chains determine what time in the packet flow it is evaluated</a:t>
            </a:r>
          </a:p>
          <a:p>
            <a:pPr lvl="1"/>
            <a:r>
              <a:rPr lang="en-US" sz="2600" b="1" dirty="0"/>
              <a:t>PREROUTING</a:t>
            </a:r>
            <a:r>
              <a:rPr lang="en-US" sz="2600" dirty="0"/>
              <a:t> (before routing decision)</a:t>
            </a:r>
          </a:p>
          <a:p>
            <a:pPr lvl="1"/>
            <a:r>
              <a:rPr lang="en-US" sz="2600" b="1" dirty="0"/>
              <a:t>INPUT</a:t>
            </a:r>
            <a:r>
              <a:rPr lang="en-US" sz="2600" dirty="0"/>
              <a:t> (delivered to local process)</a:t>
            </a:r>
          </a:p>
          <a:p>
            <a:pPr lvl="1"/>
            <a:r>
              <a:rPr lang="en-US" sz="2600" b="1" dirty="0"/>
              <a:t>FORWARD</a:t>
            </a:r>
            <a:r>
              <a:rPr lang="en-US" sz="2600" dirty="0"/>
              <a:t> (routed, non-local packets)</a:t>
            </a:r>
          </a:p>
          <a:p>
            <a:pPr lvl="1"/>
            <a:r>
              <a:rPr lang="en-US" sz="2600" b="1" dirty="0"/>
              <a:t>OUTPUT</a:t>
            </a:r>
            <a:r>
              <a:rPr lang="en-US" sz="2600" dirty="0"/>
              <a:t> (sent packets, from local processes)</a:t>
            </a:r>
          </a:p>
          <a:p>
            <a:pPr lvl="1"/>
            <a:r>
              <a:rPr lang="en-US" sz="2600" b="1" dirty="0"/>
              <a:t>POSTROUTING</a:t>
            </a:r>
            <a:r>
              <a:rPr lang="en-US" sz="2600" dirty="0"/>
              <a:t> (after routing decision)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3B43D-E153-44A7-AB3A-345B72EE9DA9}"/>
              </a:ext>
            </a:extLst>
          </p:cNvPr>
          <p:cNvSpPr txBox="1"/>
          <p:nvPr/>
        </p:nvSpPr>
        <p:spPr>
          <a:xfrm>
            <a:off x="2374900" y="4198196"/>
            <a:ext cx="762000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>
                <a:solidFill>
                  <a:schemeClr val="bg2"/>
                </a:solidFill>
              </a:rPr>
              <a:t>...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3CEFD7-D44A-488D-852F-CF15669C3B26}"/>
              </a:ext>
            </a:extLst>
          </p:cNvPr>
          <p:cNvSpPr/>
          <p:nvPr/>
        </p:nvSpPr>
        <p:spPr bwMode="auto">
          <a:xfrm>
            <a:off x="190405" y="2819400"/>
            <a:ext cx="467686" cy="2438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3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Netfilter Targets and States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A5C8F-AFD9-4E6D-BE3D-50149DCEC67C}"/>
              </a:ext>
            </a:extLst>
          </p:cNvPr>
          <p:cNvSpPr/>
          <p:nvPr/>
        </p:nvSpPr>
        <p:spPr bwMode="auto">
          <a:xfrm>
            <a:off x="810491" y="1752600"/>
            <a:ext cx="3886200" cy="449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5E5E4-4272-4963-8E3D-9E99B080BBF5}"/>
              </a:ext>
            </a:extLst>
          </p:cNvPr>
          <p:cNvSpPr/>
          <p:nvPr/>
        </p:nvSpPr>
        <p:spPr bwMode="auto">
          <a:xfrm>
            <a:off x="962891" y="2286000"/>
            <a:ext cx="3581400" cy="38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0EFCD-3AE3-4C91-BC20-5FE747ED8B54}"/>
              </a:ext>
            </a:extLst>
          </p:cNvPr>
          <p:cNvSpPr/>
          <p:nvPr/>
        </p:nvSpPr>
        <p:spPr bwMode="auto">
          <a:xfrm>
            <a:off x="1115291" y="2819400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Match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60824F-0CBC-4AD8-806B-644F43FEDEB2}"/>
              </a:ext>
            </a:extLst>
          </p:cNvPr>
          <p:cNvSpPr/>
          <p:nvPr/>
        </p:nvSpPr>
        <p:spPr bwMode="auto">
          <a:xfrm>
            <a:off x="2832100" y="2895600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89D51-3364-48E0-9DF4-5746F7EE00BD}"/>
              </a:ext>
            </a:extLst>
          </p:cNvPr>
          <p:cNvSpPr/>
          <p:nvPr/>
        </p:nvSpPr>
        <p:spPr bwMode="auto">
          <a:xfrm>
            <a:off x="1115291" y="3657601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Match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07AED-38BF-4EE1-A79E-23130472379F}"/>
              </a:ext>
            </a:extLst>
          </p:cNvPr>
          <p:cNvSpPr/>
          <p:nvPr/>
        </p:nvSpPr>
        <p:spPr bwMode="auto">
          <a:xfrm>
            <a:off x="2832100" y="3733801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8024D0-D154-46BD-8F6E-5838E3C3D317}"/>
              </a:ext>
            </a:extLst>
          </p:cNvPr>
          <p:cNvSpPr/>
          <p:nvPr/>
        </p:nvSpPr>
        <p:spPr bwMode="auto">
          <a:xfrm>
            <a:off x="1115291" y="5295900"/>
            <a:ext cx="3276600" cy="685800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12546-288D-4468-B769-2142B2FE64C4}"/>
              </a:ext>
            </a:extLst>
          </p:cNvPr>
          <p:cNvSpPr/>
          <p:nvPr/>
        </p:nvSpPr>
        <p:spPr bwMode="auto">
          <a:xfrm>
            <a:off x="2832100" y="5372100"/>
            <a:ext cx="1483591" cy="533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CE224AB5-C337-41FE-86D2-78B311AC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0200" y="1752599"/>
            <a:ext cx="6598298" cy="4644591"/>
          </a:xfrm>
        </p:spPr>
        <p:txBody>
          <a:bodyPr>
            <a:normAutofit/>
          </a:bodyPr>
          <a:lstStyle/>
          <a:p>
            <a:r>
              <a:rPr lang="en-US" sz="2800" dirty="0"/>
              <a:t>Matches describe interesting packets</a:t>
            </a:r>
          </a:p>
          <a:p>
            <a:r>
              <a:rPr lang="en-US" sz="2800" dirty="0"/>
              <a:t>Targets</a:t>
            </a:r>
          </a:p>
          <a:p>
            <a:pPr lvl="1"/>
            <a:r>
              <a:rPr lang="en-US" sz="2600" b="1" dirty="0"/>
              <a:t>ACCEPT</a:t>
            </a:r>
            <a:r>
              <a:rPr lang="en-US" sz="2600" dirty="0"/>
              <a:t> (allow packet)</a:t>
            </a:r>
          </a:p>
          <a:p>
            <a:pPr lvl="1"/>
            <a:r>
              <a:rPr lang="en-US" sz="2600" b="1" dirty="0"/>
              <a:t>REJECT</a:t>
            </a:r>
            <a:r>
              <a:rPr lang="en-US" sz="2600" dirty="0"/>
              <a:t> (replies prohibited)</a:t>
            </a:r>
          </a:p>
          <a:p>
            <a:pPr lvl="1"/>
            <a:r>
              <a:rPr lang="en-US" sz="2600" b="1" dirty="0"/>
              <a:t>DROP</a:t>
            </a:r>
            <a:r>
              <a:rPr lang="en-US" sz="2600" dirty="0"/>
              <a:t> (drops, no replies)</a:t>
            </a:r>
          </a:p>
          <a:p>
            <a:pPr lvl="1"/>
            <a:r>
              <a:rPr lang="en-US" sz="2600" b="1" dirty="0"/>
              <a:t>LOG</a:t>
            </a:r>
            <a:r>
              <a:rPr lang="en-US" sz="2600" dirty="0"/>
              <a:t> (record info to file)</a:t>
            </a:r>
          </a:p>
          <a:p>
            <a:endParaRPr lang="en-US" sz="2800" dirty="0"/>
          </a:p>
          <a:p>
            <a:r>
              <a:rPr lang="en-US" sz="2800" dirty="0"/>
              <a:t>States are </a:t>
            </a:r>
            <a:r>
              <a:rPr lang="en-US" sz="2800" b="1" dirty="0"/>
              <a:t>NEW</a:t>
            </a:r>
            <a:r>
              <a:rPr lang="en-US" sz="2800" dirty="0"/>
              <a:t>, </a:t>
            </a:r>
            <a:r>
              <a:rPr lang="en-US" sz="2800" b="1" dirty="0"/>
              <a:t>ESTABLISHED</a:t>
            </a:r>
            <a:r>
              <a:rPr lang="en-US" sz="2800" dirty="0"/>
              <a:t>, </a:t>
            </a:r>
            <a:r>
              <a:rPr lang="en-US" sz="2800" b="1" dirty="0"/>
              <a:t>RELATED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3B43D-E153-44A7-AB3A-345B72EE9DA9}"/>
              </a:ext>
            </a:extLst>
          </p:cNvPr>
          <p:cNvSpPr txBox="1"/>
          <p:nvPr/>
        </p:nvSpPr>
        <p:spPr>
          <a:xfrm>
            <a:off x="2374900" y="4198196"/>
            <a:ext cx="762000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>
                <a:solidFill>
                  <a:schemeClr val="bg2"/>
                </a:solidFill>
              </a:rPr>
              <a:t>...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3CEFD7-D44A-488D-852F-CF15669C3B26}"/>
              </a:ext>
            </a:extLst>
          </p:cNvPr>
          <p:cNvSpPr/>
          <p:nvPr/>
        </p:nvSpPr>
        <p:spPr bwMode="auto">
          <a:xfrm>
            <a:off x="190405" y="2819400"/>
            <a:ext cx="467686" cy="2438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7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Netfilter Default Tables and Chains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0F8-493E-479F-A922-DE0D1AAFCA11}"/>
              </a:ext>
            </a:extLst>
          </p:cNvPr>
          <p:cNvSpPr/>
          <p:nvPr/>
        </p:nvSpPr>
        <p:spPr bwMode="auto">
          <a:xfrm>
            <a:off x="1371601" y="2357086"/>
            <a:ext cx="2971800" cy="2611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E2A1D-0AA0-4589-B91C-E1B5F9E7A79B}"/>
              </a:ext>
            </a:extLst>
          </p:cNvPr>
          <p:cNvSpPr/>
          <p:nvPr/>
        </p:nvSpPr>
        <p:spPr bwMode="auto">
          <a:xfrm>
            <a:off x="4610100" y="2357086"/>
            <a:ext cx="2971800" cy="2611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PREROUTING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POSTROUTING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BC00B-A0BD-49F3-B857-4AD81932A368}"/>
              </a:ext>
            </a:extLst>
          </p:cNvPr>
          <p:cNvSpPr/>
          <p:nvPr/>
        </p:nvSpPr>
        <p:spPr bwMode="auto">
          <a:xfrm>
            <a:off x="7848599" y="2357086"/>
            <a:ext cx="2971800" cy="261158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MANGLE</a:t>
            </a:r>
          </a:p>
          <a:p>
            <a:pPr algn="ctr"/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PREROUTING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POSTROUTING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6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https://www.netfilter.org/projects/iptables/index.html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6F15C-C200-4B15-8EF6-F862E9367BB9}"/>
              </a:ext>
            </a:extLst>
          </p:cNvPr>
          <p:cNvSpPr/>
          <p:nvPr/>
        </p:nvSpPr>
        <p:spPr bwMode="auto">
          <a:xfrm>
            <a:off x="2590800" y="1850012"/>
            <a:ext cx="6934200" cy="168046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iptables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userspace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 line program used to configure the Linux 2.4.x and later packet filtering ruleset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6BAC2-8A52-4559-BA62-49C06D1C3B0F}"/>
              </a:ext>
            </a:extLst>
          </p:cNvPr>
          <p:cNvSpPr/>
          <p:nvPr/>
        </p:nvSpPr>
        <p:spPr bwMode="auto">
          <a:xfrm>
            <a:off x="2590800" y="3677223"/>
            <a:ext cx="2214418" cy="155517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Listing the contents of the packet filter ruleset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D6272-BF60-4B4C-B69C-B7C550BDCAE1}"/>
              </a:ext>
            </a:extLst>
          </p:cNvPr>
          <p:cNvSpPr/>
          <p:nvPr/>
        </p:nvSpPr>
        <p:spPr bwMode="auto">
          <a:xfrm>
            <a:off x="4950691" y="3677224"/>
            <a:ext cx="2214418" cy="155517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Adding/removing/modifying rules in the packet filter ruleset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67C8E-E5B4-4894-A629-839749FC52BE}"/>
              </a:ext>
            </a:extLst>
          </p:cNvPr>
          <p:cNvSpPr/>
          <p:nvPr/>
        </p:nvSpPr>
        <p:spPr bwMode="auto">
          <a:xfrm>
            <a:off x="7310582" y="3677225"/>
            <a:ext cx="2214418" cy="155517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Listing/zeroing per-rule counters of the packet filter ruleset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7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nftables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https://wiki.nftables.org/wiki-nftables/index.php/Main_Page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14D92-F347-4371-9FFA-6B295A323903}"/>
              </a:ext>
            </a:extLst>
          </p:cNvPr>
          <p:cNvSpPr/>
          <p:nvPr/>
        </p:nvSpPr>
        <p:spPr bwMode="auto">
          <a:xfrm>
            <a:off x="2290618" y="1959697"/>
            <a:ext cx="7543800" cy="168046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nftables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new packet classification framework that replaces the existing {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ip6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_tables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</a:t>
            </a:r>
          </a:p>
          <a:p>
            <a:pPr algn="ctr"/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available in Linux kernels &gt;= 3.13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7A18B-9370-4BD1-911C-6F88B93D3175}"/>
              </a:ext>
            </a:extLst>
          </p:cNvPr>
          <p:cNvSpPr/>
          <p:nvPr/>
        </p:nvSpPr>
        <p:spPr bwMode="auto">
          <a:xfrm>
            <a:off x="2290618" y="3810000"/>
            <a:ext cx="2214418" cy="17860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Comes with a new command line utility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whose syntax is different to iptables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00386-2A43-488F-A58C-85B4AE9BD8E1}"/>
              </a:ext>
            </a:extLst>
          </p:cNvPr>
          <p:cNvSpPr/>
          <p:nvPr/>
        </p:nvSpPr>
        <p:spPr bwMode="auto">
          <a:xfrm>
            <a:off x="4729018" y="3810000"/>
            <a:ext cx="2667000" cy="177685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also comes with 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compatibility layer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allows to run iptables commands over the new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nftables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kernel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758F9-F09A-482D-A9DE-1C774A0FC0F1}"/>
              </a:ext>
            </a:extLst>
          </p:cNvPr>
          <p:cNvSpPr/>
          <p:nvPr/>
        </p:nvSpPr>
        <p:spPr bwMode="auto">
          <a:xfrm>
            <a:off x="7620000" y="3810000"/>
            <a:ext cx="2214418" cy="17860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generic set infrastructure that allows you to construct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3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D44539D-CF66-4EE7-B1A0-7255C11D57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Audit. Firewall. iptables &amp; </a:t>
            </a:r>
            <a:r>
              <a:rPr lang="en-US" dirty="0" err="1"/>
              <a:t>nftables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4400" dirty="0"/>
              <a:t>Practice: Network and System Security 103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ED0CC-2388-41A0-B4A8-17F7AF15A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832504"/>
              </p:ext>
            </p:extLst>
          </p:nvPr>
        </p:nvGraphicFramePr>
        <p:xfrm>
          <a:off x="2617000" y="1899000"/>
          <a:ext cx="6958000" cy="406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Kernel Parameters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Limits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Control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Context-based Security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Linux Audit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Packet Filtering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Network and System Security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Kernel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450" y1="20305" x2="62914" y2="22335"/>
                        <a14:foregroundMark x1="29139" y1="25888" x2="35762" y2="24873"/>
                        <a14:foregroundMark x1="35099" y1="75635" x2="64238" y2="93401"/>
                        <a14:foregroundMark x1="58278" y1="78173" x2="47682" y2="85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134000"/>
            <a:ext cx="2388959" cy="31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a Running Linux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092B8-508A-4B99-A736-974C58D725E9}"/>
              </a:ext>
            </a:extLst>
          </p:cNvPr>
          <p:cNvSpPr/>
          <p:nvPr/>
        </p:nvSpPr>
        <p:spPr bwMode="auto">
          <a:xfrm>
            <a:off x="853208" y="2362200"/>
            <a:ext cx="10485583" cy="838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via the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procfs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virtual filesystem mounted at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BB55D-F53B-4D6A-A95F-0AD9F8E9C5D7}"/>
              </a:ext>
            </a:extLst>
          </p:cNvPr>
          <p:cNvSpPr/>
          <p:nvPr/>
        </p:nvSpPr>
        <p:spPr bwMode="auto">
          <a:xfrm>
            <a:off x="853208" y="33528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both read-only and writeable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A3445-1896-47BB-8E48-64D038F1BC77}"/>
              </a:ext>
            </a:extLst>
          </p:cNvPr>
          <p:cNvSpPr/>
          <p:nvPr/>
        </p:nvSpPr>
        <p:spPr bwMode="auto">
          <a:xfrm>
            <a:off x="8833427" y="33528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can be found via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5 proc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B9ED0-4240-49C7-A716-CA5115D3E3BD}"/>
              </a:ext>
            </a:extLst>
          </p:cNvPr>
          <p:cNvSpPr/>
          <p:nvPr/>
        </p:nvSpPr>
        <p:spPr bwMode="auto">
          <a:xfrm>
            <a:off x="3513281" y="33528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Writable items are in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/proc/sys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7F213-FCBC-41A2-AF60-161A9ED52B67}"/>
              </a:ext>
            </a:extLst>
          </p:cNvPr>
          <p:cNvSpPr/>
          <p:nvPr/>
        </p:nvSpPr>
        <p:spPr bwMode="auto">
          <a:xfrm>
            <a:off x="6173354" y="3352800"/>
            <a:ext cx="2514600" cy="2209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namespaces are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3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2322</Words>
  <Application>Microsoft Office PowerPoint</Application>
  <PresentationFormat>Widescreen</PresentationFormat>
  <Paragraphs>432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Network and System Security</vt:lpstr>
      <vt:lpstr>Have a Question?</vt:lpstr>
      <vt:lpstr>Previous Module (M1)</vt:lpstr>
      <vt:lpstr>What We Covered</vt:lpstr>
      <vt:lpstr>Homework Progress</vt:lpstr>
      <vt:lpstr>This Module (M2)</vt:lpstr>
      <vt:lpstr>Table of Contents</vt:lpstr>
      <vt:lpstr>Network and System Security 101</vt:lpstr>
      <vt:lpstr>Current State of a Running Linux System</vt:lpstr>
      <vt:lpstr>Working with Kernel Variables</vt:lpstr>
      <vt:lpstr>Network and System Security 101</vt:lpstr>
      <vt:lpstr>Resource Limits</vt:lpstr>
      <vt:lpstr>Network and System Security 101</vt:lpstr>
      <vt:lpstr>File Mode (Standard Permissions)</vt:lpstr>
      <vt:lpstr>File Mode (Special Permissions)</vt:lpstr>
      <vt:lpstr>Access Control Lists</vt:lpstr>
      <vt:lpstr>Access Control Lists Rules</vt:lpstr>
      <vt:lpstr>Special Access Control Lists</vt:lpstr>
      <vt:lpstr>Practice: Network and System Security 101</vt:lpstr>
      <vt:lpstr>Network and System Security 102</vt:lpstr>
      <vt:lpstr>DAC vs MAC</vt:lpstr>
      <vt:lpstr>DAC Solutions</vt:lpstr>
      <vt:lpstr>Network and System Security 102</vt:lpstr>
      <vt:lpstr>SELinux Introduction</vt:lpstr>
      <vt:lpstr>SELinux Modes</vt:lpstr>
      <vt:lpstr>SELinux Facts, Files and Tools</vt:lpstr>
      <vt:lpstr>SELinux Booleans</vt:lpstr>
      <vt:lpstr>SELinux Logs</vt:lpstr>
      <vt:lpstr>SELinux Additional Tools and Functions</vt:lpstr>
      <vt:lpstr>Network and System Security 102</vt:lpstr>
      <vt:lpstr>AppArmor Introduction</vt:lpstr>
      <vt:lpstr>AppArmor Files and Tools</vt:lpstr>
      <vt:lpstr>Practice: Network and System Security 102</vt:lpstr>
      <vt:lpstr>Network and System Security 103</vt:lpstr>
      <vt:lpstr>Linux Audit Overview</vt:lpstr>
      <vt:lpstr>Linux Audit Files and Tools</vt:lpstr>
      <vt:lpstr>Network and System Security 103</vt:lpstr>
      <vt:lpstr>Linux Firewall (Firewalld)</vt:lpstr>
      <vt:lpstr>More On Firewalld</vt:lpstr>
      <vt:lpstr>Netfilter Overview</vt:lpstr>
      <vt:lpstr>Netfilter Terminology</vt:lpstr>
      <vt:lpstr>Netfilter Tables and Chains</vt:lpstr>
      <vt:lpstr>Netfilter Targets and States</vt:lpstr>
      <vt:lpstr>Netfilter Default Tables and Chains</vt:lpstr>
      <vt:lpstr>iptables</vt:lpstr>
      <vt:lpstr>nftables</vt:lpstr>
      <vt:lpstr>Practice: Network and System Security 103</vt:lpstr>
      <vt:lpstr>Questions?</vt:lpstr>
      <vt:lpstr>License</vt:lpstr>
      <vt:lpstr>Trainings @ Software University (SoftUni)</vt:lpstr>
      <vt:lpstr>SoftUni Diamond Partners</vt:lpstr>
      <vt:lpstr>Educational Partners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LSAA - M2 - Slides - Network and System Security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Zahariev</cp:lastModifiedBy>
  <cp:revision>16</cp:revision>
  <dcterms:created xsi:type="dcterms:W3CDTF">2018-05-23T13:08:44Z</dcterms:created>
  <dcterms:modified xsi:type="dcterms:W3CDTF">2021-09-10T14:58:30Z</dcterms:modified>
  <cp:category>computer programming; programming</cp:category>
</cp:coreProperties>
</file>