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86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90" r:id="rId12"/>
    <p:sldId id="264" r:id="rId13"/>
    <p:sldId id="265" r:id="rId14"/>
    <p:sldId id="266" r:id="rId15"/>
    <p:sldId id="712" r:id="rId16"/>
    <p:sldId id="713" r:id="rId17"/>
    <p:sldId id="267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75" r:id="rId26"/>
    <p:sldId id="428" r:id="rId27"/>
    <p:sldId id="523" r:id="rId28"/>
    <p:sldId id="711" r:id="rId29"/>
    <p:sldId id="277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0BAE15-7F24-463E-9537-327D719F77A4}">
          <p14:sldIdLst>
            <p14:sldId id="256"/>
            <p14:sldId id="257"/>
          </p14:sldIdLst>
        </p14:section>
        <p14:section name="SofUni Diamond Partners" id="{E698DCFC-B7F7-4B8A-9CB9-DE381BBAD10D}">
          <p14:sldIdLst>
            <p14:sldId id="286"/>
            <p14:sldId id="289"/>
          </p14:sldIdLst>
        </p14:section>
        <p14:section name="Table of Contents" id="{22052588-4681-46E3-9414-F1045835013A}">
          <p14:sldIdLst>
            <p14:sldId id="258"/>
            <p14:sldId id="259"/>
            <p14:sldId id="260"/>
            <p14:sldId id="261"/>
            <p14:sldId id="262"/>
            <p14:sldId id="263"/>
            <p14:sldId id="290"/>
          </p14:sldIdLst>
        </p14:section>
        <p14:section name="LSAA: Requirements" id="{D1B358CD-E3FD-44A9-A803-30504B2DEFAF}">
          <p14:sldIdLst>
            <p14:sldId id="264"/>
            <p14:sldId id="265"/>
            <p14:sldId id="266"/>
            <p14:sldId id="712"/>
            <p14:sldId id="713"/>
          </p14:sldIdLst>
        </p14:section>
        <p14:section name="LSAA: Additional Details" id="{3FF27B5F-B0AC-4A79-A846-AE399B64F356}">
          <p14:sldIdLst>
            <p14:sldId id="267"/>
            <p14:sldId id="268"/>
            <p14:sldId id="269"/>
          </p14:sldIdLst>
        </p14:section>
        <p14:section name="Exam Information" id="{A8AC3C49-995D-4E4B-9F81-DDD353A35BC4}">
          <p14:sldIdLst>
            <p14:sldId id="270"/>
            <p14:sldId id="271"/>
            <p14:sldId id="273"/>
            <p14:sldId id="272"/>
            <p14:sldId id="274"/>
          </p14:sldIdLst>
        </p14:section>
        <p14:section name="About Me" id="{2D1E682D-A754-4943-B92B-D3A3B82A47FB}">
          <p14:sldIdLst>
            <p14:sldId id="275"/>
            <p14:sldId id="428"/>
            <p14:sldId id="523"/>
            <p14:sldId id="711"/>
          </p14:sldIdLst>
        </p14:section>
        <p14:section name="Summary" id="{0F630202-4756-4248-A409-492A3D4A2FFC}">
          <p14:sldIdLst>
            <p14:sldId id="277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117B8-A56C-46DB-8284-387E94C24F33}" v="930" dt="2021-09-04T05:19:10.10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794117B8-A56C-46DB-8284-387E94C24F33}"/>
    <pc:docChg chg="custSel addSld delSld modSld sldOrd modSection">
      <pc:chgData name="Dimitar Zahariev" userId="b84e4ebc77879e88" providerId="LiveId" clId="{794117B8-A56C-46DB-8284-387E94C24F33}" dt="2021-09-04T05:19:45.830" v="1034" actId="1076"/>
      <pc:docMkLst>
        <pc:docMk/>
      </pc:docMkLst>
      <pc:sldChg chg="modSp mod">
        <pc:chgData name="Dimitar Zahariev" userId="b84e4ebc77879e88" providerId="LiveId" clId="{794117B8-A56C-46DB-8284-387E94C24F33}" dt="2021-09-02T08:36:33.917" v="25" actId="20577"/>
        <pc:sldMkLst>
          <pc:docMk/>
          <pc:sldMk cId="3662170422" sldId="256"/>
        </pc:sldMkLst>
        <pc:spChg chg="mod">
          <ac:chgData name="Dimitar Zahariev" userId="b84e4ebc77879e88" providerId="LiveId" clId="{794117B8-A56C-46DB-8284-387E94C24F33}" dt="2021-09-02T08:36:33.917" v="25" actId="20577"/>
          <ac:spMkLst>
            <pc:docMk/>
            <pc:sldMk cId="3662170422" sldId="256"/>
            <ac:spMk id="4" creationId="{00000000-0000-0000-0000-000000000000}"/>
          </ac:spMkLst>
        </pc:spChg>
      </pc:sldChg>
      <pc:sldChg chg="modSp mod">
        <pc:chgData name="Dimitar Zahariev" userId="b84e4ebc77879e88" providerId="LiveId" clId="{794117B8-A56C-46DB-8284-387E94C24F33}" dt="2021-09-02T08:36:17.369" v="14" actId="1076"/>
        <pc:sldMkLst>
          <pc:docMk/>
          <pc:sldMk cId="1022073263" sldId="257"/>
        </pc:sldMkLst>
        <pc:spChg chg="mod">
          <ac:chgData name="Dimitar Zahariev" userId="b84e4ebc77879e88" providerId="LiveId" clId="{794117B8-A56C-46DB-8284-387E94C24F33}" dt="2021-09-02T08:35:56.615" v="11" actId="20577"/>
          <ac:spMkLst>
            <pc:docMk/>
            <pc:sldMk cId="1022073263" sldId="257"/>
            <ac:spMk id="6" creationId="{ACFB9AD1-ADD5-4D0E-8697-8F9AC266A083}"/>
          </ac:spMkLst>
        </pc:spChg>
        <pc:spChg chg="mod">
          <ac:chgData name="Dimitar Zahariev" userId="b84e4ebc77879e88" providerId="LiveId" clId="{794117B8-A56C-46DB-8284-387E94C24F33}" dt="2021-09-02T08:36:17.369" v="14" actId="1076"/>
          <ac:spMkLst>
            <pc:docMk/>
            <pc:sldMk cId="1022073263" sldId="257"/>
            <ac:spMk id="7" creationId="{F6F1EF36-6894-4DF5-88AE-7CAB1EB19FFC}"/>
          </ac:spMkLst>
        </pc:spChg>
      </pc:sldChg>
      <pc:sldChg chg="modSp mod modAnim">
        <pc:chgData name="Dimitar Zahariev" userId="b84e4ebc77879e88" providerId="LiveId" clId="{794117B8-A56C-46DB-8284-387E94C24F33}" dt="2021-09-02T08:51:48.429" v="143"/>
        <pc:sldMkLst>
          <pc:docMk/>
          <pc:sldMk cId="281238591" sldId="261"/>
        </pc:sldMkLst>
        <pc:spChg chg="mod">
          <ac:chgData name="Dimitar Zahariev" userId="b84e4ebc77879e88" providerId="LiveId" clId="{794117B8-A56C-46DB-8284-387E94C24F33}" dt="2021-09-02T08:51:48.429" v="143"/>
          <ac:spMkLst>
            <pc:docMk/>
            <pc:sldMk cId="281238591" sldId="261"/>
            <ac:spMk id="2" creationId="{00000000-0000-0000-0000-000000000000}"/>
          </ac:spMkLst>
        </pc:spChg>
      </pc:sldChg>
      <pc:sldChg chg="modSp mod modAnim">
        <pc:chgData name="Dimitar Zahariev" userId="b84e4ebc77879e88" providerId="LiveId" clId="{794117B8-A56C-46DB-8284-387E94C24F33}" dt="2021-09-02T08:57:35.329" v="260" actId="20577"/>
        <pc:sldMkLst>
          <pc:docMk/>
          <pc:sldMk cId="2395441731" sldId="262"/>
        </pc:sldMkLst>
        <pc:spChg chg="mod">
          <ac:chgData name="Dimitar Zahariev" userId="b84e4ebc77879e88" providerId="LiveId" clId="{794117B8-A56C-46DB-8284-387E94C24F33}" dt="2021-09-02T08:57:35.329" v="260" actId="20577"/>
          <ac:spMkLst>
            <pc:docMk/>
            <pc:sldMk cId="2395441731" sldId="262"/>
            <ac:spMk id="2" creationId="{00000000-0000-0000-0000-000000000000}"/>
          </ac:spMkLst>
        </pc:spChg>
      </pc:sldChg>
      <pc:sldChg chg="modSp mod modAnim">
        <pc:chgData name="Dimitar Zahariev" userId="b84e4ebc77879e88" providerId="LiveId" clId="{794117B8-A56C-46DB-8284-387E94C24F33}" dt="2021-09-02T08:57:19.500" v="252"/>
        <pc:sldMkLst>
          <pc:docMk/>
          <pc:sldMk cId="247916400" sldId="263"/>
        </pc:sldMkLst>
        <pc:spChg chg="mod">
          <ac:chgData name="Dimitar Zahariev" userId="b84e4ebc77879e88" providerId="LiveId" clId="{794117B8-A56C-46DB-8284-387E94C24F33}" dt="2021-09-02T08:57:19.500" v="252"/>
          <ac:spMkLst>
            <pc:docMk/>
            <pc:sldMk cId="247916400" sldId="263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794117B8-A56C-46DB-8284-387E94C24F33}" dt="2021-09-03T15:07:56.724" v="829"/>
        <pc:sldMkLst>
          <pc:docMk/>
          <pc:sldMk cId="830020358" sldId="265"/>
        </pc:sldMkLst>
        <pc:spChg chg="mod">
          <ac:chgData name="Dimitar Zahariev" userId="b84e4ebc77879e88" providerId="LiveId" clId="{794117B8-A56C-46DB-8284-387E94C24F33}" dt="2021-09-03T15:07:41.076" v="821" actId="5793"/>
          <ac:spMkLst>
            <pc:docMk/>
            <pc:sldMk cId="830020358" sldId="265"/>
            <ac:spMk id="147" creationId="{00000000-0000-0000-0000-000000000000}"/>
          </ac:spMkLst>
        </pc:spChg>
      </pc:sldChg>
      <pc:sldChg chg="modSp mod modAnim">
        <pc:chgData name="Dimitar Zahariev" userId="b84e4ebc77879e88" providerId="LiveId" clId="{794117B8-A56C-46DB-8284-387E94C24F33}" dt="2021-09-03T15:06:40.298" v="739"/>
        <pc:sldMkLst>
          <pc:docMk/>
          <pc:sldMk cId="557322463" sldId="266"/>
        </pc:sldMkLst>
        <pc:spChg chg="mod">
          <ac:chgData name="Dimitar Zahariev" userId="b84e4ebc77879e88" providerId="LiveId" clId="{794117B8-A56C-46DB-8284-387E94C24F33}" dt="2021-09-03T15:06:33.823" v="738" actId="5793"/>
          <ac:spMkLst>
            <pc:docMk/>
            <pc:sldMk cId="557322463" sldId="266"/>
            <ac:spMk id="147" creationId="{00000000-0000-0000-0000-000000000000}"/>
          </ac:spMkLst>
        </pc:spChg>
        <pc:spChg chg="mod">
          <ac:chgData name="Dimitar Zahariev" userId="b84e4ebc77879e88" providerId="LiveId" clId="{794117B8-A56C-46DB-8284-387E94C24F33}" dt="2021-09-03T15:04:10.721" v="516" actId="20577"/>
          <ac:spMkLst>
            <pc:docMk/>
            <pc:sldMk cId="557322463" sldId="266"/>
            <ac:spMk id="148" creationId="{00000000-0000-0000-0000-000000000000}"/>
          </ac:spMkLst>
        </pc:spChg>
      </pc:sldChg>
      <pc:sldChg chg="modSp mod">
        <pc:chgData name="Dimitar Zahariev" userId="b84e4ebc77879e88" providerId="LiveId" clId="{794117B8-A56C-46DB-8284-387E94C24F33}" dt="2021-09-02T09:27:43.839" v="337" actId="20577"/>
        <pc:sldMkLst>
          <pc:docMk/>
          <pc:sldMk cId="0" sldId="269"/>
        </pc:sldMkLst>
        <pc:spChg chg="mod">
          <ac:chgData name="Dimitar Zahariev" userId="b84e4ebc77879e88" providerId="LiveId" clId="{794117B8-A56C-46DB-8284-387E94C24F33}" dt="2021-09-02T09:00:21.392" v="308" actId="1038"/>
          <ac:spMkLst>
            <pc:docMk/>
            <pc:sldMk cId="0" sldId="269"/>
            <ac:spMk id="2" creationId="{DDDCC34B-BA10-42D0-B880-B49E7BB56192}"/>
          </ac:spMkLst>
        </pc:spChg>
        <pc:spChg chg="mod">
          <ac:chgData name="Dimitar Zahariev" userId="b84e4ebc77879e88" providerId="LiveId" clId="{794117B8-A56C-46DB-8284-387E94C24F33}" dt="2021-09-02T09:27:43.839" v="337" actId="20577"/>
          <ac:spMkLst>
            <pc:docMk/>
            <pc:sldMk cId="0" sldId="269"/>
            <ac:spMk id="161" creationId="{00000000-0000-0000-0000-000000000000}"/>
          </ac:spMkLst>
        </pc:spChg>
      </pc:sldChg>
      <pc:sldChg chg="modSp ord modAnim">
        <pc:chgData name="Dimitar Zahariev" userId="b84e4ebc77879e88" providerId="LiveId" clId="{794117B8-A56C-46DB-8284-387E94C24F33}" dt="2021-09-03T14:52:27.810" v="493" actId="20577"/>
        <pc:sldMkLst>
          <pc:docMk/>
          <pc:sldMk cId="3103798539" sldId="273"/>
        </pc:sldMkLst>
        <pc:spChg chg="mod">
          <ac:chgData name="Dimitar Zahariev" userId="b84e4ebc77879e88" providerId="LiveId" clId="{794117B8-A56C-46DB-8284-387E94C24F33}" dt="2021-09-03T14:52:27.810" v="493" actId="20577"/>
          <ac:spMkLst>
            <pc:docMk/>
            <pc:sldMk cId="3103798539" sldId="273"/>
            <ac:spMk id="200" creationId="{00000000-0000-0000-0000-000000000000}"/>
          </ac:spMkLst>
        </pc:spChg>
      </pc:sldChg>
      <pc:sldChg chg="modSp modAnim">
        <pc:chgData name="Dimitar Zahariev" userId="b84e4ebc77879e88" providerId="LiveId" clId="{794117B8-A56C-46DB-8284-387E94C24F33}" dt="2021-09-02T09:28:39.759" v="356" actId="5793"/>
        <pc:sldMkLst>
          <pc:docMk/>
          <pc:sldMk cId="0" sldId="274"/>
        </pc:sldMkLst>
        <pc:spChg chg="mod">
          <ac:chgData name="Dimitar Zahariev" userId="b84e4ebc77879e88" providerId="LiveId" clId="{794117B8-A56C-46DB-8284-387E94C24F33}" dt="2021-09-02T09:28:38.190" v="355" actId="5793"/>
          <ac:spMkLst>
            <pc:docMk/>
            <pc:sldMk cId="0" sldId="274"/>
            <ac:spMk id="209" creationId="{00000000-0000-0000-0000-000000000000}"/>
          </ac:spMkLst>
        </pc:spChg>
      </pc:sldChg>
      <pc:sldChg chg="modSp mod">
        <pc:chgData name="Dimitar Zahariev" userId="b84e4ebc77879e88" providerId="LiveId" clId="{794117B8-A56C-46DB-8284-387E94C24F33}" dt="2021-09-02T08:38:28.061" v="31" actId="27636"/>
        <pc:sldMkLst>
          <pc:docMk/>
          <pc:sldMk cId="144186764" sldId="285"/>
        </pc:sldMkLst>
        <pc:spChg chg="mod">
          <ac:chgData name="Dimitar Zahariev" userId="b84e4ebc77879e88" providerId="LiveId" clId="{794117B8-A56C-46DB-8284-387E94C24F33}" dt="2021-09-02T08:38:28.061" v="31" actId="27636"/>
          <ac:spMkLst>
            <pc:docMk/>
            <pc:sldMk cId="144186764" sldId="285"/>
            <ac:spMk id="4" creationId="{00000000-0000-0000-0000-000000000000}"/>
          </ac:spMkLst>
        </pc:spChg>
      </pc:sldChg>
      <pc:sldChg chg="modSp del modAnim">
        <pc:chgData name="Dimitar Zahariev" userId="b84e4ebc77879e88" providerId="LiveId" clId="{794117B8-A56C-46DB-8284-387E94C24F33}" dt="2021-09-02T08:45:49.220" v="59" actId="47"/>
        <pc:sldMkLst>
          <pc:docMk/>
          <pc:sldMk cId="2853275964" sldId="288"/>
        </pc:sldMkLst>
        <pc:spChg chg="mod">
          <ac:chgData name="Dimitar Zahariev" userId="b84e4ebc77879e88" providerId="LiveId" clId="{794117B8-A56C-46DB-8284-387E94C24F33}" dt="2021-09-02T08:39:57.992" v="54" actId="20577"/>
          <ac:spMkLst>
            <pc:docMk/>
            <pc:sldMk cId="2853275964" sldId="288"/>
            <ac:spMk id="85" creationId="{00000000-0000-0000-0000-000000000000}"/>
          </ac:spMkLst>
        </pc:spChg>
      </pc:sldChg>
      <pc:sldChg chg="modSp add mod modAnim">
        <pc:chgData name="Dimitar Zahariev" userId="b84e4ebc77879e88" providerId="LiveId" clId="{794117B8-A56C-46DB-8284-387E94C24F33}" dt="2021-09-04T05:17:24.172" v="837"/>
        <pc:sldMkLst>
          <pc:docMk/>
          <pc:sldMk cId="958384133" sldId="290"/>
        </pc:sldMkLst>
        <pc:spChg chg="mod">
          <ac:chgData name="Dimitar Zahariev" userId="b84e4ebc77879e88" providerId="LiveId" clId="{794117B8-A56C-46DB-8284-387E94C24F33}" dt="2021-09-04T05:17:11.647" v="830" actId="20577"/>
          <ac:spMkLst>
            <pc:docMk/>
            <pc:sldMk cId="958384133" sldId="290"/>
            <ac:spMk id="2" creationId="{00000000-0000-0000-0000-000000000000}"/>
          </ac:spMkLst>
        </pc:spChg>
        <pc:spChg chg="mod">
          <ac:chgData name="Dimitar Zahariev" userId="b84e4ebc77879e88" providerId="LiveId" clId="{794117B8-A56C-46DB-8284-387E94C24F33}" dt="2021-09-02T08:37:21.600" v="27" actId="20577"/>
          <ac:spMkLst>
            <pc:docMk/>
            <pc:sldMk cId="958384133" sldId="290"/>
            <ac:spMk id="3" creationId="{00000000-0000-0000-0000-000000000000}"/>
          </ac:spMkLst>
        </pc:spChg>
      </pc:sldChg>
      <pc:sldChg chg="modSp add del mod modAnim">
        <pc:chgData name="Dimitar Zahariev" userId="b84e4ebc77879e88" providerId="LiveId" clId="{794117B8-A56C-46DB-8284-387E94C24F33}" dt="2021-09-02T09:29:01.878" v="357" actId="790"/>
        <pc:sldMkLst>
          <pc:docMk/>
          <pc:sldMk cId="2342248493" sldId="428"/>
        </pc:sldMkLst>
        <pc:spChg chg="mod">
          <ac:chgData name="Dimitar Zahariev" userId="b84e4ebc77879e88" providerId="LiveId" clId="{794117B8-A56C-46DB-8284-387E94C24F33}" dt="2021-09-02T09:29:01.878" v="357" actId="790"/>
          <ac:spMkLst>
            <pc:docMk/>
            <pc:sldMk cId="2342248493" sldId="428"/>
            <ac:spMk id="83" creationId="{00000000-0000-0000-0000-000000000000}"/>
          </ac:spMkLst>
        </pc:spChg>
        <pc:spChg chg="mod">
          <ac:chgData name="Dimitar Zahariev" userId="b84e4ebc77879e88" providerId="LiveId" clId="{794117B8-A56C-46DB-8284-387E94C24F33}" dt="2021-09-02T08:45:34.184" v="58"/>
          <ac:spMkLst>
            <pc:docMk/>
            <pc:sldMk cId="2342248493" sldId="428"/>
            <ac:spMk id="84" creationId="{00000000-0000-0000-0000-000000000000}"/>
          </ac:spMkLst>
        </pc:spChg>
        <pc:spChg chg="mod">
          <ac:chgData name="Dimitar Zahariev" userId="b84e4ebc77879e88" providerId="LiveId" clId="{794117B8-A56C-46DB-8284-387E94C24F33}" dt="2021-09-02T08:46:39.938" v="60" actId="6549"/>
          <ac:spMkLst>
            <pc:docMk/>
            <pc:sldMk cId="2342248493" sldId="428"/>
            <ac:spMk id="85" creationId="{00000000-0000-0000-0000-000000000000}"/>
          </ac:spMkLst>
        </pc:spChg>
      </pc:sldChg>
      <pc:sldChg chg="add">
        <pc:chgData name="Dimitar Zahariev" userId="b84e4ebc77879e88" providerId="LiveId" clId="{794117B8-A56C-46DB-8284-387E94C24F33}" dt="2021-09-02T08:44:41.912" v="55"/>
        <pc:sldMkLst>
          <pc:docMk/>
          <pc:sldMk cId="368992285" sldId="523"/>
        </pc:sldMkLst>
      </pc:sldChg>
      <pc:sldChg chg="modSp add">
        <pc:chgData name="Dimitar Zahariev" userId="b84e4ebc77879e88" providerId="LiveId" clId="{794117B8-A56C-46DB-8284-387E94C24F33}" dt="2021-09-02T08:46:57.358" v="62" actId="20577"/>
        <pc:sldMkLst>
          <pc:docMk/>
          <pc:sldMk cId="1410360238" sldId="711"/>
        </pc:sldMkLst>
        <pc:spChg chg="mod">
          <ac:chgData name="Dimitar Zahariev" userId="b84e4ebc77879e88" providerId="LiveId" clId="{794117B8-A56C-46DB-8284-387E94C24F33}" dt="2021-09-02T08:44:41.912" v="55"/>
          <ac:spMkLst>
            <pc:docMk/>
            <pc:sldMk cId="1410360238" sldId="711"/>
            <ac:spMk id="2" creationId="{00000000-0000-0000-0000-000000000000}"/>
          </ac:spMkLst>
        </pc:spChg>
        <pc:spChg chg="mod">
          <ac:chgData name="Dimitar Zahariev" userId="b84e4ebc77879e88" providerId="LiveId" clId="{794117B8-A56C-46DB-8284-387E94C24F33}" dt="2021-09-02T08:46:57.358" v="62" actId="20577"/>
          <ac:spMkLst>
            <pc:docMk/>
            <pc:sldMk cId="1410360238" sldId="711"/>
            <ac:spMk id="3" creationId="{00000000-0000-0000-0000-000000000000}"/>
          </ac:spMkLst>
        </pc:spChg>
      </pc:sldChg>
      <pc:sldChg chg="addSp modSp add mod modAnim">
        <pc:chgData name="Dimitar Zahariev" userId="b84e4ebc77879e88" providerId="LiveId" clId="{794117B8-A56C-46DB-8284-387E94C24F33}" dt="2021-09-04T05:19:45.830" v="1034" actId="1076"/>
        <pc:sldMkLst>
          <pc:docMk/>
          <pc:sldMk cId="4140479628" sldId="712"/>
        </pc:sldMkLst>
        <pc:spChg chg="add mod">
          <ac:chgData name="Dimitar Zahariev" userId="b84e4ebc77879e88" providerId="LiveId" clId="{794117B8-A56C-46DB-8284-387E94C24F33}" dt="2021-09-04T05:19:45.830" v="1034" actId="1076"/>
          <ac:spMkLst>
            <pc:docMk/>
            <pc:sldMk cId="4140479628" sldId="712"/>
            <ac:spMk id="2" creationId="{7154B847-5B2E-4FEC-8DD8-1DF33B9AB068}"/>
          </ac:spMkLst>
        </pc:spChg>
        <pc:spChg chg="mod">
          <ac:chgData name="Dimitar Zahariev" userId="b84e4ebc77879e88" providerId="LiveId" clId="{794117B8-A56C-46DB-8284-387E94C24F33}" dt="2021-09-04T05:19:05.164" v="1019" actId="20577"/>
          <ac:spMkLst>
            <pc:docMk/>
            <pc:sldMk cId="4140479628" sldId="712"/>
            <ac:spMk id="147" creationId="{00000000-0000-0000-0000-000000000000}"/>
          </ac:spMkLst>
        </pc:spChg>
        <pc:spChg chg="mod">
          <ac:chgData name="Dimitar Zahariev" userId="b84e4ebc77879e88" providerId="LiveId" clId="{794117B8-A56C-46DB-8284-387E94C24F33}" dt="2021-09-04T05:17:55.641" v="866" actId="20577"/>
          <ac:spMkLst>
            <pc:docMk/>
            <pc:sldMk cId="4140479628" sldId="712"/>
            <ac:spMk id="148" creationId="{00000000-0000-0000-0000-000000000000}"/>
          </ac:spMkLst>
        </pc:spChg>
      </pc:sldChg>
      <pc:sldChg chg="add">
        <pc:chgData name="Dimitar Zahariev" userId="b84e4ebc77879e88" providerId="LiveId" clId="{794117B8-A56C-46DB-8284-387E94C24F33}" dt="2021-09-04T05:17:40.052" v="838" actId="2890"/>
        <pc:sldMkLst>
          <pc:docMk/>
          <pc:sldMk cId="3973495240" sldId="7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914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54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kumimoji="0" lang="en-US" sz="10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kumimoji="0" lang="en-US" sz="1000" b="0" i="0" u="sng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39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066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529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23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9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94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106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9823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6708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7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ahariev.pro/files/nested-virtualiz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www.facebook.com/groups/LinuxSystemAdministrationAdvancedSeptember2021" TargetMode="External"/><Relationship Id="rId7" Type="http://schemas.openxmlformats.org/officeDocument/2006/relationships/image" Target="../media/image5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zahariev.pro/go/lsaa-form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20" Type="http://schemas.openxmlformats.org/officeDocument/2006/relationships/image" Target="../media/image29.jf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odexio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Scope, Objective, Target Audience, Schedule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Linux System Administration Advanced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754671"/>
            <a:ext cx="2950749" cy="705697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  <a:endParaRPr lang="en-US" dirty="0">
              <a:solidFill>
                <a:schemeClr val="tx1"/>
              </a:solidFill>
            </a:endParaRP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191" y="6194983"/>
            <a:ext cx="2950749" cy="642346"/>
          </a:xfrm>
        </p:spPr>
        <p:txBody>
          <a:bodyPr/>
          <a:lstStyle/>
          <a:p>
            <a:pPr lvl="0"/>
            <a:r>
              <a:rPr lang="en-US" sz="1800" u="sng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https://softuni.bg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69898" y="4894605"/>
            <a:ext cx="2950749" cy="976925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 </a:t>
            </a:r>
            <a:r>
              <a:rPr lang="en-US" dirty="0" err="1">
                <a:sym typeface="Calibri"/>
              </a:rPr>
              <a:t>SoftUni</a:t>
            </a:r>
            <a:r>
              <a:rPr lang="en-US" dirty="0">
                <a:sym typeface="Calibri"/>
              </a:rPr>
              <a:t> Team </a:t>
            </a:r>
            <a:endParaRPr lang="en-US" sz="2800" dirty="0">
              <a:solidFill>
                <a:srgbClr val="EE792A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01966" y="5402217"/>
            <a:ext cx="2950749" cy="847980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Technical</a:t>
            </a:r>
            <a:r>
              <a:rPr lang="en-US" sz="2400" dirty="0">
                <a:solidFill>
                  <a:srgbClr val="F4B36C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ea typeface="Calibri"/>
                <a:cs typeface="Calibri"/>
                <a:sym typeface="Calibri"/>
              </a:rPr>
              <a:t>Trainers</a:t>
            </a:r>
            <a:endParaRPr lang="en-US" dirty="0"/>
          </a:p>
          <a:p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6" y="2082418"/>
            <a:ext cx="1947424" cy="25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7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Module #5 – Virtualization and Containerization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Virtualization with KVM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System Containers with LXC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Containers with Docker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Module #6 – Clustering and High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Cluster Types and Options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Failover Clusters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Module #</a:t>
            </a:r>
            <a:r>
              <a:rPr lang="bg-BG" b="1" dirty="0"/>
              <a:t>7</a:t>
            </a:r>
            <a:r>
              <a:rPr lang="en-US" b="1" dirty="0"/>
              <a:t> – Management and Maintenance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 Techniques and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Provisioning and Configuration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Backup and Restore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Module #8 – Exam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Course overview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Combining most tools in a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 guidelines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(4)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3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LSAA: Requirements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304800"/>
            <a:ext cx="5105400" cy="51054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Infrastructure and Knowledge</a:t>
            </a:r>
          </a:p>
        </p:txBody>
      </p:sp>
    </p:spTree>
    <p:extLst>
      <p:ext uri="{BB962C8B-B14F-4D97-AF65-F5344CB8AC3E}">
        <p14:creationId xmlns:p14="http://schemas.microsoft.com/office/powerpoint/2010/main" val="24754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2001" y="1053001"/>
            <a:ext cx="11804700" cy="566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Preferred x64 processor that supports VT-x or AMD-V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AArch64 could be used as well but not recommended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At least 8 GB of free RAM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At least 120 GB of free disk space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Computer running recent version of Windows, macOS or Linux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Any virtualization solution will do the job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Any cloud platform (offering IaaS) will do the job as well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Required Infrastructure*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05638-DA27-44E3-9539-F3ED3C6AE61B}"/>
              </a:ext>
            </a:extLst>
          </p:cNvPr>
          <p:cNvSpPr txBox="1"/>
          <p:nvPr/>
        </p:nvSpPr>
        <p:spPr>
          <a:xfrm>
            <a:off x="441003" y="6172200"/>
            <a:ext cx="11309996" cy="5566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* It must support nested virtualization. Info here: </a:t>
            </a:r>
            <a:r>
              <a:rPr lang="en-US" sz="2000" dirty="0">
                <a:hlinkClick r:id="rId3"/>
              </a:rPr>
              <a:t>https://zahariev.pro/files/nested-virtualization.html</a:t>
            </a:r>
            <a:r>
              <a:rPr lang="en-US" sz="2000" dirty="0"/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00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2001" y="1053001"/>
            <a:ext cx="11804700" cy="566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Red Hat / Fedora Family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CentOS 8.4, Fedora Server 34, …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openSUSE Family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openSUSE Leap 15.3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Debian Family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Ubuntu Server 20.04/21.04, Debian 11, …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Selected Distributions</a:t>
            </a:r>
            <a:endParaRPr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3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2001" y="1053001"/>
            <a:ext cx="11804700" cy="566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None/>
            </a:pP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None/>
            </a:pPr>
            <a:r>
              <a:rPr lang="en-US" sz="2800" dirty="0"/>
              <a:t>* Currently, only for VirtualBox. More (hypervisors and distributions) on request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VM Templates *</a:t>
            </a:r>
            <a:endParaRPr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B847-5B2E-4FEC-8DD8-1DF33B9AB068}"/>
              </a:ext>
            </a:extLst>
          </p:cNvPr>
          <p:cNvSpPr txBox="1"/>
          <p:nvPr/>
        </p:nvSpPr>
        <p:spPr>
          <a:xfrm>
            <a:off x="1351949" y="2966162"/>
            <a:ext cx="9484804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https://zahariev.pro/go/lsaa-templates</a:t>
            </a:r>
          </a:p>
        </p:txBody>
      </p:sp>
    </p:spTree>
    <p:extLst>
      <p:ext uri="{BB962C8B-B14F-4D97-AF65-F5344CB8AC3E}">
        <p14:creationId xmlns:p14="http://schemas.microsoft.com/office/powerpoint/2010/main" val="41404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2001" y="1053001"/>
            <a:ext cx="11804700" cy="566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Basic knowledge about virtualization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Basic Linux administration skills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Basic networking skills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Required Knowledge</a:t>
            </a:r>
            <a:endParaRPr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349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LSAA: Additional 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21" y="762001"/>
            <a:ext cx="3657607" cy="3657607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Languages and Duration</a:t>
            </a:r>
          </a:p>
        </p:txBody>
      </p:sp>
    </p:spTree>
    <p:extLst>
      <p:ext uri="{BB962C8B-B14F-4D97-AF65-F5344CB8AC3E}">
        <p14:creationId xmlns:p14="http://schemas.microsoft.com/office/powerpoint/2010/main" val="1432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Why the slides are in English?</a:t>
            </a:r>
            <a:endParaRPr dirty="0"/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ea typeface="Calibri"/>
                <a:cs typeface="Calibri"/>
                <a:sym typeface="Calibri"/>
              </a:rPr>
              <a:t>English is the native language</a:t>
            </a:r>
            <a:br>
              <a:rPr lang="en-US" sz="3200" dirty="0">
                <a:ea typeface="Calibri"/>
                <a:cs typeface="Calibri"/>
                <a:sym typeface="Calibri"/>
              </a:rPr>
            </a:br>
            <a:r>
              <a:rPr lang="en-US" sz="3200" dirty="0">
                <a:ea typeface="Calibri"/>
                <a:cs typeface="Calibri"/>
                <a:sym typeface="Calibri"/>
              </a:rPr>
              <a:t>of the IT people</a:t>
            </a:r>
            <a:endParaRPr dirty="0"/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ea typeface="Calibri"/>
                <a:cs typeface="Calibri"/>
                <a:sym typeface="Calibri"/>
              </a:rPr>
              <a:t>Specific terminology should be in English</a:t>
            </a:r>
            <a:endParaRPr dirty="0"/>
          </a:p>
          <a:p>
            <a:pPr marL="1139834" lvl="2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US" sz="3000" dirty="0">
                <a:ea typeface="Calibri"/>
                <a:cs typeface="Calibri"/>
                <a:sym typeface="Calibri"/>
              </a:rPr>
              <a:t>Translations are inaccurate and funny</a:t>
            </a:r>
            <a:endParaRPr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ea typeface="Calibri"/>
                <a:cs typeface="Calibri"/>
                <a:sym typeface="Calibri"/>
              </a:rPr>
              <a:t>Just learn English!</a:t>
            </a:r>
            <a:endParaRPr dirty="0"/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ea typeface="Calibri"/>
                <a:cs typeface="Calibri"/>
                <a:sym typeface="Calibri"/>
              </a:rPr>
              <a:t>No excuses</a:t>
            </a:r>
            <a:endParaRPr sz="3200" dirty="0"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English?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"/>
            <a:ext cx="4548398" cy="549684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sz="quarter" idx="10"/>
          </p:nvPr>
        </p:nvSpPr>
        <p:spPr>
          <a:xfrm>
            <a:off x="228600" y="1293742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Lectures</a:t>
            </a:r>
            <a:r>
              <a:rPr lang="bg-BG" sz="34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slides): </a:t>
            </a:r>
            <a:r>
              <a:rPr lang="en-US" sz="3400" b="1" dirty="0">
                <a:latin typeface="Consolas"/>
                <a:ea typeface="Calibri"/>
                <a:cs typeface="Calibri"/>
                <a:sym typeface="Consolas"/>
              </a:rPr>
              <a:t>8</a:t>
            </a:r>
            <a:r>
              <a:rPr lang="en-US" sz="3400" b="1" dirty="0">
                <a:latin typeface="Calibri"/>
                <a:ea typeface="Calibri"/>
                <a:cs typeface="Calibri"/>
                <a:sym typeface="Calibri"/>
              </a:rPr>
              <a:t> hours</a:t>
            </a:r>
            <a:endParaRPr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Practical exercises (interactive demo): </a:t>
            </a:r>
            <a:r>
              <a:rPr lang="en-US" sz="3400" b="1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400" b="1" dirty="0">
                <a:latin typeface="Consolas"/>
                <a:ea typeface="Calibri"/>
                <a:cs typeface="Calibri"/>
                <a:sym typeface="Consolas"/>
              </a:rPr>
              <a:t>6</a:t>
            </a:r>
            <a:r>
              <a:rPr lang="en-US" sz="3400" b="1" dirty="0">
                <a:latin typeface="Calibri"/>
                <a:ea typeface="Calibri"/>
                <a:cs typeface="Calibri"/>
                <a:sym typeface="Calibri"/>
              </a:rPr>
              <a:t> hours</a:t>
            </a:r>
            <a:endParaRPr b="1"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Homework: </a:t>
            </a:r>
            <a:r>
              <a:rPr lang="en-US" sz="3400" b="1" dirty="0"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Schedule: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09.2021 – 10.2021 (8 weeks)</a:t>
            </a:r>
          </a:p>
          <a:p>
            <a:pPr marL="990266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>
                <a:sym typeface="Calibri"/>
              </a:rPr>
              <a:t>Every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Friday</a:t>
            </a:r>
            <a:r>
              <a:rPr lang="en-US" dirty="0">
                <a:sym typeface="Calibri"/>
              </a:rPr>
              <a:t> between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18:30</a:t>
            </a:r>
            <a:r>
              <a:rPr lang="en-US" dirty="0">
                <a:sym typeface="Calibri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22:00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Exam date #1:</a:t>
            </a: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30.10.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3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Exam date #2: </a:t>
            </a:r>
            <a:r>
              <a:rPr lang="bg-BG" b="1" dirty="0">
                <a:solidFill>
                  <a:schemeClr val="bg1"/>
                </a:solidFill>
              </a:rPr>
              <a:t>06.11.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Training Duration and Logistics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07" y="1828801"/>
            <a:ext cx="3657607" cy="3657607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DDDCC34B-BA10-42D0-B880-B49E7BB56192}"/>
              </a:ext>
            </a:extLst>
          </p:cNvPr>
          <p:cNvSpPr/>
          <p:nvPr/>
        </p:nvSpPr>
        <p:spPr>
          <a:xfrm rot="5400000">
            <a:off x="6216700" y="3454701"/>
            <a:ext cx="241599" cy="2667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8BC10-992C-4481-9D78-9BB050D561A5}"/>
              </a:ext>
            </a:extLst>
          </p:cNvPr>
          <p:cNvSpPr txBox="1"/>
          <p:nvPr/>
        </p:nvSpPr>
        <p:spPr>
          <a:xfrm>
            <a:off x="5861215" y="5023377"/>
            <a:ext cx="2514600" cy="17263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18:30 – 19:30 Part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19:30 – 19:45 Break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19:45 – 20:45 Part 2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20:45 – 21:00 Break 2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21:00 – 22:00 Part 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facebook.com/groups/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105841" y="5235643"/>
            <a:ext cx="119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</a:rPr>
              <a:t>LinuxSystemAdministrationAdvancedSeptember2021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LSAA: Exam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429000" cy="3429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Exam and Evaluation Criteria</a:t>
            </a:r>
          </a:p>
        </p:txBody>
      </p:sp>
    </p:spTree>
    <p:extLst>
      <p:ext uri="{BB962C8B-B14F-4D97-AF65-F5344CB8AC3E}">
        <p14:creationId xmlns:p14="http://schemas.microsoft.com/office/powerpoint/2010/main" val="9444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9980" y="3605922"/>
            <a:ext cx="3099678" cy="3099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514" y="3638736"/>
            <a:ext cx="1927539" cy="2770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7100" y="4845148"/>
            <a:ext cx="1985439" cy="86136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CRITERIA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78049" y="4576034"/>
            <a:ext cx="1186735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PRACTICE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EXAM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60 pts.</a:t>
            </a:r>
            <a:endParaRPr lang="bg-BG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246" y="1219201"/>
            <a:ext cx="1937154" cy="26798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068" y="1687533"/>
            <a:ext cx="1503501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TEST</a:t>
            </a:r>
            <a:endParaRPr lang="en-US" sz="1600" b="1" dirty="0"/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3A3A3A"/>
                </a:solidFill>
              </a:rPr>
              <a:t>40</a:t>
            </a:r>
            <a:r>
              <a:rPr lang="en-US" sz="2800" b="1" dirty="0"/>
              <a:t> pts.</a:t>
            </a:r>
            <a:endParaRPr lang="bg-BG" sz="28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0470" y="3724846"/>
            <a:ext cx="1809807" cy="271597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86602" y="4767792"/>
            <a:ext cx="162339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BONUS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10 pts.</a:t>
            </a:r>
            <a:endParaRPr lang="bg-BG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184" y="2413136"/>
            <a:ext cx="1420428" cy="20826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635585" y="2819401"/>
            <a:ext cx="74930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5201" y="3086384"/>
            <a:ext cx="1454885" cy="21310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3528" y="3835793"/>
            <a:ext cx="1009955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HOMEWORK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5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Work with prepared and connected machines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Install and configure a set of services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Apply one or more of the studied tools and techniques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Additional tasks as per the exam requirements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79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1945" y="2209801"/>
            <a:ext cx="3160799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</a:t>
            </a:r>
            <a:endParaRPr lang="en-US" dirty="0"/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29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0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Almost 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every week 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there will be a homework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You must submit the solution </a:t>
            </a:r>
            <a:r>
              <a:rPr lang="en-US" sz="3600" b="1" dirty="0">
                <a:latin typeface="Calibri"/>
                <a:cs typeface="Calibri"/>
                <a:sym typeface="Calibri"/>
              </a:rPr>
              <a:t>within 7 days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b="1" dirty="0">
                <a:latin typeface="Calibri"/>
                <a:cs typeface="Calibri"/>
                <a:sym typeface="Calibri"/>
              </a:rPr>
              <a:t>7 assignments </a:t>
            </a:r>
            <a:r>
              <a:rPr lang="en-US" sz="3600" dirty="0">
                <a:latin typeface="Calibri"/>
                <a:cs typeface="Calibri"/>
                <a:sym typeface="Calibri"/>
              </a:rPr>
              <a:t>in total (1,43 pts. each)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b="1" dirty="0">
                <a:latin typeface="Calibri"/>
                <a:cs typeface="Calibri"/>
                <a:sym typeface="Calibri"/>
              </a:rPr>
              <a:t>10 bonus points </a:t>
            </a:r>
            <a:r>
              <a:rPr lang="en-US" sz="3600" dirty="0">
                <a:latin typeface="Calibri"/>
                <a:cs typeface="Calibri"/>
                <a:sym typeface="Calibri"/>
              </a:rPr>
              <a:t>in total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/>
                <a:cs typeface="Calibri"/>
                <a:sym typeface="Calibri"/>
              </a:rPr>
              <a:t>Each homework is evaluated separately, you can skip some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7" name="Picture 6" descr="A close up of a toy&#10;&#10;Description generated with high confidence">
            <a:extLst>
              <a:ext uri="{FF2B5EF4-FFF2-40B4-BE49-F238E27FC236}">
                <a16:creationId xmlns:a16="http://schemas.microsoft.com/office/drawing/2014/main" id="{B9DE2CF2-2A48-48F2-AF7F-1A97FDE8E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7200"/>
            <a:ext cx="4402000" cy="440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Just a Few Words</a:t>
            </a:r>
          </a:p>
        </p:txBody>
      </p:sp>
    </p:spTree>
    <p:extLst>
      <p:ext uri="{BB962C8B-B14F-4D97-AF65-F5344CB8AC3E}">
        <p14:creationId xmlns:p14="http://schemas.microsoft.com/office/powerpoint/2010/main" val="42566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700" cy="5529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During office hours work as BI/DI Consultant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Passionate about technology and teaching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Other side activities: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openSUSE Advocate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VMUG Bulgaria Co-Leader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Dimitar Zahariev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fld id="{C014DD1E-5D91-48A3-AD6D-45FBA980D106}" type="slidenum">
              <a:rPr lang="en-US" smtClean="0"/>
              <a:pPr algn="r">
                <a:defRPr/>
              </a:pPr>
              <a:t>26</a:t>
            </a:fld>
            <a:endParaRPr sz="1100" kern="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7CAB17-F28B-42E3-8D59-137EA17DB420}"/>
              </a:ext>
            </a:extLst>
          </p:cNvPr>
          <p:cNvSpPr/>
          <p:nvPr/>
        </p:nvSpPr>
        <p:spPr bwMode="auto">
          <a:xfrm>
            <a:off x="10692013" y="17526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  <a:hlinkClick r:id="" action="ppaction://noaction"/>
              </a:rPr>
              <a:t>SoftUni</a:t>
            </a:r>
          </a:p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  <a:hlinkClick r:id="" action="ppaction://noaction"/>
              </a:rPr>
              <a:t>Forum</a:t>
            </a:r>
            <a:endParaRPr lang="en-US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3DB8F-B69C-43C3-A90F-8AFB97CFF92F}"/>
              </a:ext>
            </a:extLst>
          </p:cNvPr>
          <p:cNvSpPr/>
          <p:nvPr/>
        </p:nvSpPr>
        <p:spPr bwMode="auto">
          <a:xfrm>
            <a:off x="10692013" y="32385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  <a:hlinkClick r:id="rId3"/>
              </a:rPr>
              <a:t>Facebook</a:t>
            </a:r>
          </a:p>
          <a:p>
            <a:pPr algn="ctr">
              <a:defRPr/>
            </a:pPr>
            <a:r>
              <a:rPr 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  <a:hlinkClick r:id="rId3"/>
              </a:rPr>
              <a:t>Group</a:t>
            </a:r>
            <a:endParaRPr lang="en-US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E4394-5191-434C-8EFC-91ACC88539D8}"/>
              </a:ext>
            </a:extLst>
          </p:cNvPr>
          <p:cNvSpPr/>
          <p:nvPr/>
        </p:nvSpPr>
        <p:spPr bwMode="auto">
          <a:xfrm>
            <a:off x="10694353" y="4724400"/>
            <a:ext cx="1295400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0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sym typeface="Arial"/>
              </a:rPr>
              <a:t>Sli.do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1151E9-77F1-4881-8279-819E86A24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667" y="264652"/>
            <a:ext cx="548523" cy="5485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7059D97-A744-4FF1-9AF2-9598EEA9A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0945" y="264652"/>
            <a:ext cx="548523" cy="548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8ECC9-2042-4E0A-A9B8-E01DBC2F1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389" y="264652"/>
            <a:ext cx="548523" cy="5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3D7D200B-BA69-49D4-B123-95BD9E71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1379923"/>
            <a:ext cx="2286000" cy="2286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85A8F-AF32-4E73-B98B-9AC5200DE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86D9-0020-464C-99FB-A39A5D940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Just a Short Form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5BC5722-5A3C-42AE-B092-5CAEF299A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800" y="1143000"/>
            <a:ext cx="2286000" cy="22860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317A4F94-7DF9-4652-A615-781F0D1FF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16168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Go here:</a:t>
            </a:r>
            <a:endParaRPr lang="bg-BG" sz="3800" dirty="0"/>
          </a:p>
          <a:p>
            <a:pPr lvl="1">
              <a:lnSpc>
                <a:spcPct val="100000"/>
              </a:lnSpc>
            </a:pPr>
            <a:r>
              <a:rPr lang="en-US" sz="3400" b="1" dirty="0">
                <a:hlinkClick r:id="rId2"/>
              </a:rPr>
              <a:t>https://zahariev.pro/go/lsaa-form</a:t>
            </a:r>
            <a:r>
              <a:rPr lang="en-US" sz="34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Write down a few words about you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Share your expectations/suggestions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fld id="{C014DD1E-5D91-48A3-AD6D-45FBA980D106}" type="slidenum">
              <a:rPr lang="en-US" smtClean="0"/>
              <a:pPr algn="r">
                <a:defRPr/>
              </a:pPr>
              <a:t>28</a:t>
            </a:fld>
            <a:endParaRPr lang="en-US" sz="1000" kern="0">
              <a:solidFill>
                <a:srgbClr val="234465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3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We are ready to </a:t>
            </a:r>
            <a:r>
              <a:rPr lang="en-US" sz="4400" b="1" dirty="0"/>
              <a:t>move</a:t>
            </a:r>
            <a:r>
              <a:rPr lang="en-US" sz="4400" dirty="0"/>
              <a:t> </a:t>
            </a:r>
            <a:r>
              <a:rPr lang="en-US" sz="4400" b="1" dirty="0">
                <a:solidFill>
                  <a:schemeClr val="bg1"/>
                </a:solidFill>
              </a:rPr>
              <a:t>forward</a:t>
            </a:r>
            <a:r>
              <a:rPr lang="en-US" sz="4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CE21-22BF-4B8B-AF3B-7D1584E292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48801" y="1399662"/>
            <a:ext cx="2253081" cy="2438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7702" y="2547480"/>
            <a:ext cx="3624607" cy="10094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8390" y="1394260"/>
            <a:ext cx="3333747" cy="9665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3672" y="5306518"/>
            <a:ext cx="3654992" cy="11346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7702" y="1394258"/>
            <a:ext cx="3624607" cy="988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612" y="4078083"/>
            <a:ext cx="2553730" cy="236304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3672" y="3834175"/>
            <a:ext cx="3654992" cy="12304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664" y="2606295"/>
            <a:ext cx="1600370" cy="12304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41" y="2617597"/>
            <a:ext cx="1600370" cy="12078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226" y="5306520"/>
            <a:ext cx="3624607" cy="113460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3672" y="1394259"/>
            <a:ext cx="3390629" cy="2162669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6859745" y="774000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489" y="4200033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5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600" dirty="0">
                <a:ea typeface="Calibri"/>
                <a:cs typeface="Calibri"/>
                <a:sym typeface="Calibri"/>
              </a:rPr>
              <a:t>Course Objectives and Scope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600" dirty="0">
                <a:ea typeface="Calibri"/>
                <a:cs typeface="Calibri"/>
                <a:sym typeface="Calibri"/>
              </a:rPr>
              <a:t>Requirements</a:t>
            </a:r>
            <a:endParaRPr sz="3600" dirty="0">
              <a:ea typeface="Calibri"/>
              <a:cs typeface="Calibri"/>
              <a:sym typeface="Calibri"/>
            </a:endParaRP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600" dirty="0">
                <a:ea typeface="Calibri"/>
                <a:cs typeface="Calibri"/>
                <a:sym typeface="Calibri"/>
              </a:rPr>
              <a:t>Additional Details</a:t>
            </a:r>
            <a:endParaRPr sz="3600" dirty="0">
              <a:ea typeface="Calibri"/>
              <a:cs typeface="Calibri"/>
            </a:endParaRP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600" dirty="0">
                <a:ea typeface="Calibri"/>
                <a:cs typeface="Calibri"/>
                <a:sym typeface="Calibri"/>
              </a:rPr>
              <a:t>Exam Information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 descr="A drawing of a cartoon character  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4660" y="1371601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and When Will Be Covered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29" y="457200"/>
            <a:ext cx="6989043" cy="3657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LSAA: Scope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35995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8955000" cy="55465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400" dirty="0">
                <a:ea typeface="Calibri"/>
                <a:cs typeface="Calibri"/>
                <a:sym typeface="Calibri"/>
              </a:rPr>
              <a:t>Working with Virtualization and Containerization Solutions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400" dirty="0">
                <a:cs typeface="Calibri"/>
                <a:sym typeface="Calibri"/>
              </a:rPr>
              <a:t>Building and Management of Storage Solutions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400" dirty="0">
                <a:cs typeface="Calibri"/>
                <a:sym typeface="Calibri"/>
              </a:rPr>
              <a:t>Cluster Deployment and Management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400" dirty="0">
                <a:cs typeface="Calibri"/>
                <a:sym typeface="Calibri"/>
              </a:rPr>
              <a:t>Infrastructure Management and 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Objectives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7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Module #1 – Local Storage and Additional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Local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Advanced Filesystems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</a:t>
            </a:r>
            <a:r>
              <a:rPr lang="fr-FR" dirty="0"/>
              <a:t> Techniques</a:t>
            </a:r>
            <a:endParaRPr lang="en-US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b="1" dirty="0"/>
              <a:t>Module #2 – Network and System Security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Control Lists and Resource Limits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Context-based Permissions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Packet Filtering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Module #3 – Distributed and Shared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NFS and Samba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iSCSI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GlusterFS</a:t>
            </a:r>
            <a:endParaRPr lang="en-US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b="1" dirty="0"/>
              <a:t>Module #4 – Network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Mail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and Printing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Directory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Words>1176</Words>
  <Application>Microsoft Office PowerPoint</Application>
  <PresentationFormat>Widescreen</PresentationFormat>
  <Paragraphs>240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Noto Sans Symbols</vt:lpstr>
      <vt:lpstr>Arial</vt:lpstr>
      <vt:lpstr>Calibri</vt:lpstr>
      <vt:lpstr>Consolas</vt:lpstr>
      <vt:lpstr>Corbel</vt:lpstr>
      <vt:lpstr>Wingdings</vt:lpstr>
      <vt:lpstr>Wingdings 2</vt:lpstr>
      <vt:lpstr>SoftUni</vt:lpstr>
      <vt:lpstr>Linux System Administration Advanced</vt:lpstr>
      <vt:lpstr>Have a Question?</vt:lpstr>
      <vt:lpstr>SoftUni Diamond Partners</vt:lpstr>
      <vt:lpstr>Educational Partners</vt:lpstr>
      <vt:lpstr>Table of Contents</vt:lpstr>
      <vt:lpstr>What and When Will Be Covered</vt:lpstr>
      <vt:lpstr>Course Objectives</vt:lpstr>
      <vt:lpstr>Course Scope and Schedule (1)</vt:lpstr>
      <vt:lpstr>Course Scope and Schedule (2)</vt:lpstr>
      <vt:lpstr>Course Scope and Schedule (3)</vt:lpstr>
      <vt:lpstr>Course Scope and Schedule (4)</vt:lpstr>
      <vt:lpstr>LSAA: Requirements</vt:lpstr>
      <vt:lpstr>Required Infrastructure*</vt:lpstr>
      <vt:lpstr>Selected Distributions</vt:lpstr>
      <vt:lpstr>VM Templates *</vt:lpstr>
      <vt:lpstr>Required Knowledge</vt:lpstr>
      <vt:lpstr>LSAA: Additional Details</vt:lpstr>
      <vt:lpstr>Why English?</vt:lpstr>
      <vt:lpstr>Training Duration and Logistics</vt:lpstr>
      <vt:lpstr>LSAA: Exam Information</vt:lpstr>
      <vt:lpstr>Scoring</vt:lpstr>
      <vt:lpstr>Practice</vt:lpstr>
      <vt:lpstr>Test</vt:lpstr>
      <vt:lpstr>Homework</vt:lpstr>
      <vt:lpstr>About Me</vt:lpstr>
      <vt:lpstr>Dimitar Zahariev</vt:lpstr>
      <vt:lpstr>PowerPoint Presentation</vt:lpstr>
      <vt:lpstr>About You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LSAA - M0 - Slides - Course Introduction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Dimitar Zahariev</cp:lastModifiedBy>
  <cp:revision>15</cp:revision>
  <dcterms:created xsi:type="dcterms:W3CDTF">2018-05-23T13:08:44Z</dcterms:created>
  <dcterms:modified xsi:type="dcterms:W3CDTF">2021-09-04T05:19:53Z</dcterms:modified>
  <cp:category>computer programming;programming;software development;software engineering</cp:category>
</cp:coreProperties>
</file>