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308" r:id="rId6"/>
    <p:sldId id="261" r:id="rId7"/>
    <p:sldId id="262" r:id="rId8"/>
    <p:sldId id="319" r:id="rId9"/>
    <p:sldId id="286" r:id="rId10"/>
    <p:sldId id="287" r:id="rId11"/>
    <p:sldId id="288" r:id="rId12"/>
    <p:sldId id="289" r:id="rId13"/>
    <p:sldId id="320" r:id="rId14"/>
    <p:sldId id="309" r:id="rId15"/>
    <p:sldId id="282" r:id="rId16"/>
    <p:sldId id="283" r:id="rId17"/>
    <p:sldId id="284" r:id="rId18"/>
    <p:sldId id="285" r:id="rId19"/>
    <p:sldId id="321" r:id="rId20"/>
    <p:sldId id="290" r:id="rId21"/>
    <p:sldId id="291" r:id="rId22"/>
    <p:sldId id="310" r:id="rId23"/>
    <p:sldId id="311" r:id="rId24"/>
    <p:sldId id="312" r:id="rId25"/>
    <p:sldId id="313" r:id="rId26"/>
    <p:sldId id="314" r:id="rId27"/>
    <p:sldId id="316" r:id="rId28"/>
    <p:sldId id="315" r:id="rId29"/>
    <p:sldId id="292" r:id="rId30"/>
    <p:sldId id="293" r:id="rId31"/>
    <p:sldId id="294" r:id="rId32"/>
    <p:sldId id="295" r:id="rId33"/>
    <p:sldId id="296" r:id="rId34"/>
    <p:sldId id="297" r:id="rId35"/>
    <p:sldId id="305" r:id="rId36"/>
    <p:sldId id="306" r:id="rId37"/>
    <p:sldId id="307" r:id="rId38"/>
    <p:sldId id="317" r:id="rId39"/>
    <p:sldId id="31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6CDED90-4F27-4013-BE45-3C6C709BA9EE}">
          <p14:sldIdLst>
            <p14:sldId id="256"/>
            <p14:sldId id="257"/>
          </p14:sldIdLst>
        </p14:section>
        <p14:section name="Previous Module (M2)" id="{C4FBDC04-0EFE-4D8B-8265-54145189751B}">
          <p14:sldIdLst>
            <p14:sldId id="258"/>
            <p14:sldId id="259"/>
            <p14:sldId id="308"/>
            <p14:sldId id="261"/>
            <p14:sldId id="262"/>
            <p14:sldId id="319"/>
          </p14:sldIdLst>
        </p14:section>
        <p14:section name="Samba" id="{148B9734-E727-481F-B5E6-DBE84AA95724}">
          <p14:sldIdLst>
            <p14:sldId id="286"/>
            <p14:sldId id="287"/>
            <p14:sldId id="288"/>
            <p14:sldId id="289"/>
            <p14:sldId id="320"/>
            <p14:sldId id="309"/>
          </p14:sldIdLst>
        </p14:section>
        <p14:section name="Shared Storage" id="{B49352C0-3C87-4C45-8BD3-76BC5FCAA986}">
          <p14:sldIdLst>
            <p14:sldId id="282"/>
            <p14:sldId id="283"/>
            <p14:sldId id="284"/>
            <p14:sldId id="285"/>
            <p14:sldId id="321"/>
            <p14:sldId id="290"/>
            <p14:sldId id="291"/>
          </p14:sldIdLst>
        </p14:section>
        <p14:section name="Distributed Storage" id="{3F4D813A-D365-4860-8B87-0A6CA3FC71D8}">
          <p14:sldIdLst>
            <p14:sldId id="310"/>
            <p14:sldId id="311"/>
            <p14:sldId id="312"/>
            <p14:sldId id="313"/>
            <p14:sldId id="314"/>
            <p14:sldId id="316"/>
            <p14:sldId id="315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Conclusion" id="{136DCD2F-003A-4D60-9D82-F57D2759E196}">
          <p14:sldIdLst>
            <p14:sldId id="305"/>
            <p14:sldId id="306"/>
            <p14:sldId id="307"/>
          </p14:sldIdLst>
        </p14:section>
        <p14:section name="SoftUni Partners" id="{88453AE0-2EA9-4635-8D57-3A9E6D938E95}">
          <p14:sldIdLst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9A49B3-81B5-44A1-8C1F-7D2075F6A307}" v="200" dt="2021-09-20T14:57:00.11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9E9A49B3-81B5-44A1-8C1F-7D2075F6A307}"/>
    <pc:docChg chg="undo custSel addSld delSld modSld sldOrd addSection modSection">
      <pc:chgData name="Dimitar Zahariev" userId="b84e4ebc77879e88" providerId="LiveId" clId="{9E9A49B3-81B5-44A1-8C1F-7D2075F6A307}" dt="2021-09-20T14:57:00.119" v="922" actId="20577"/>
      <pc:docMkLst>
        <pc:docMk/>
      </pc:docMkLst>
      <pc:sldChg chg="modSp mod">
        <pc:chgData name="Dimitar Zahariev" userId="b84e4ebc77879e88" providerId="LiveId" clId="{9E9A49B3-81B5-44A1-8C1F-7D2075F6A307}" dt="2021-09-17T07:41:53.865" v="54" actId="20577"/>
        <pc:sldMkLst>
          <pc:docMk/>
          <pc:sldMk cId="3215379390" sldId="256"/>
        </pc:sldMkLst>
        <pc:spChg chg="mod">
          <ac:chgData name="Dimitar Zahariev" userId="b84e4ebc77879e88" providerId="LiveId" clId="{9E9A49B3-81B5-44A1-8C1F-7D2075F6A307}" dt="2021-09-16T14:37:09.672" v="10" actId="20577"/>
          <ac:spMkLst>
            <pc:docMk/>
            <pc:sldMk cId="3215379390" sldId="256"/>
            <ac:spMk id="2" creationId="{37F91798-9AD5-4209-8887-958029548481}"/>
          </ac:spMkLst>
        </pc:spChg>
        <pc:spChg chg="mod">
          <ac:chgData name="Dimitar Zahariev" userId="b84e4ebc77879e88" providerId="LiveId" clId="{9E9A49B3-81B5-44A1-8C1F-7D2075F6A307}" dt="2021-09-17T07:41:53.865" v="54" actId="20577"/>
          <ac:spMkLst>
            <pc:docMk/>
            <pc:sldMk cId="3215379390" sldId="256"/>
            <ac:spMk id="3" creationId="{A004DC04-DA2A-41C0-8578-4B8D2F08EA7D}"/>
          </ac:spMkLst>
        </pc:spChg>
      </pc:sldChg>
      <pc:sldChg chg="add">
        <pc:chgData name="Dimitar Zahariev" userId="b84e4ebc77879e88" providerId="LiveId" clId="{9E9A49B3-81B5-44A1-8C1F-7D2075F6A307}" dt="2021-09-17T07:42:23.439" v="55"/>
        <pc:sldMkLst>
          <pc:docMk/>
          <pc:sldMk cId="1022073263" sldId="257"/>
        </pc:sldMkLst>
      </pc:sldChg>
      <pc:sldChg chg="modSp mod">
        <pc:chgData name="Dimitar Zahariev" userId="b84e4ebc77879e88" providerId="LiveId" clId="{9E9A49B3-81B5-44A1-8C1F-7D2075F6A307}" dt="2021-09-17T07:43:18.116" v="59" actId="20577"/>
        <pc:sldMkLst>
          <pc:docMk/>
          <pc:sldMk cId="2506175793" sldId="258"/>
        </pc:sldMkLst>
        <pc:spChg chg="mod">
          <ac:chgData name="Dimitar Zahariev" userId="b84e4ebc77879e88" providerId="LiveId" clId="{9E9A49B3-81B5-44A1-8C1F-7D2075F6A307}" dt="2021-09-17T07:43:18.116" v="59" actId="20577"/>
          <ac:spMkLst>
            <pc:docMk/>
            <pc:sldMk cId="2506175793" sldId="258"/>
            <ac:spMk id="2" creationId="{00000000-0000-0000-0000-000000000000}"/>
          </ac:spMkLst>
        </pc:spChg>
      </pc:sldChg>
      <pc:sldChg chg="modSp modAnim">
        <pc:chgData name="Dimitar Zahariev" userId="b84e4ebc77879e88" providerId="LiveId" clId="{9E9A49B3-81B5-44A1-8C1F-7D2075F6A307}" dt="2021-09-17T07:43:33.155" v="61"/>
        <pc:sldMkLst>
          <pc:docMk/>
          <pc:sldMk cId="1646986932" sldId="259"/>
        </pc:sldMkLst>
        <pc:spChg chg="mod">
          <ac:chgData name="Dimitar Zahariev" userId="b84e4ebc77879e88" providerId="LiveId" clId="{9E9A49B3-81B5-44A1-8C1F-7D2075F6A307}" dt="2021-09-17T07:43:30.232" v="60"/>
          <ac:spMkLst>
            <pc:docMk/>
            <pc:sldMk cId="1646986932" sldId="259"/>
            <ac:spMk id="444419" creationId="{00000000-0000-0000-0000-000000000000}"/>
          </ac:spMkLst>
        </pc:spChg>
      </pc:sldChg>
      <pc:sldChg chg="del">
        <pc:chgData name="Dimitar Zahariev" userId="b84e4ebc77879e88" providerId="LiveId" clId="{9E9A49B3-81B5-44A1-8C1F-7D2075F6A307}" dt="2021-09-17T07:44:36.310" v="106" actId="47"/>
        <pc:sldMkLst>
          <pc:docMk/>
          <pc:sldMk cId="1909796700" sldId="260"/>
        </pc:sldMkLst>
      </pc:sldChg>
      <pc:sldChg chg="modSp mod">
        <pc:chgData name="Dimitar Zahariev" userId="b84e4ebc77879e88" providerId="LiveId" clId="{9E9A49B3-81B5-44A1-8C1F-7D2075F6A307}" dt="2021-09-17T07:43:41.133" v="62" actId="20577"/>
        <pc:sldMkLst>
          <pc:docMk/>
          <pc:sldMk cId="1862218309" sldId="261"/>
        </pc:sldMkLst>
        <pc:spChg chg="mod">
          <ac:chgData name="Dimitar Zahariev" userId="b84e4ebc77879e88" providerId="LiveId" clId="{9E9A49B3-81B5-44A1-8C1F-7D2075F6A307}" dt="2021-09-17T07:43:41.133" v="62" actId="20577"/>
          <ac:spMkLst>
            <pc:docMk/>
            <pc:sldMk cId="1862218309" sldId="261"/>
            <ac:spMk id="2" creationId="{00000000-0000-0000-0000-000000000000}"/>
          </ac:spMkLst>
        </pc:spChg>
      </pc:sldChg>
      <pc:sldChg chg="modSp modAnim">
        <pc:chgData name="Dimitar Zahariev" userId="b84e4ebc77879e88" providerId="LiveId" clId="{9E9A49B3-81B5-44A1-8C1F-7D2075F6A307}" dt="2021-09-17T07:44:07.369" v="104" actId="20577"/>
        <pc:sldMkLst>
          <pc:docMk/>
          <pc:sldMk cId="886958805" sldId="262"/>
        </pc:sldMkLst>
        <pc:spChg chg="mod">
          <ac:chgData name="Dimitar Zahariev" userId="b84e4ebc77879e88" providerId="LiveId" clId="{9E9A49B3-81B5-44A1-8C1F-7D2075F6A307}" dt="2021-09-17T07:44:07.369" v="104" actId="20577"/>
          <ac:spMkLst>
            <pc:docMk/>
            <pc:sldMk cId="886958805" sldId="262"/>
            <ac:spMk id="444419" creationId="{00000000-0000-0000-0000-000000000000}"/>
          </ac:spMkLst>
        </pc:spChg>
      </pc:sldChg>
      <pc:sldChg chg="del">
        <pc:chgData name="Dimitar Zahariev" userId="b84e4ebc77879e88" providerId="LiveId" clId="{9E9A49B3-81B5-44A1-8C1F-7D2075F6A307}" dt="2021-09-17T07:48:48.618" v="187" actId="2696"/>
        <pc:sldMkLst>
          <pc:docMk/>
          <pc:sldMk cId="471458742" sldId="263"/>
        </pc:sldMkLst>
      </pc:sldChg>
      <pc:sldChg chg="del">
        <pc:chgData name="Dimitar Zahariev" userId="b84e4ebc77879e88" providerId="LiveId" clId="{9E9A49B3-81B5-44A1-8C1F-7D2075F6A307}" dt="2021-09-17T07:48:48.618" v="187" actId="2696"/>
        <pc:sldMkLst>
          <pc:docMk/>
          <pc:sldMk cId="3983174900" sldId="264"/>
        </pc:sldMkLst>
      </pc:sldChg>
      <pc:sldChg chg="del">
        <pc:chgData name="Dimitar Zahariev" userId="b84e4ebc77879e88" providerId="LiveId" clId="{9E9A49B3-81B5-44A1-8C1F-7D2075F6A307}" dt="2021-09-17T07:48:48.618" v="187" actId="2696"/>
        <pc:sldMkLst>
          <pc:docMk/>
          <pc:sldMk cId="223108281" sldId="265"/>
        </pc:sldMkLst>
      </pc:sldChg>
      <pc:sldChg chg="del">
        <pc:chgData name="Dimitar Zahariev" userId="b84e4ebc77879e88" providerId="LiveId" clId="{9E9A49B3-81B5-44A1-8C1F-7D2075F6A307}" dt="2021-09-17T07:48:48.618" v="187" actId="2696"/>
        <pc:sldMkLst>
          <pc:docMk/>
          <pc:sldMk cId="1563744364" sldId="266"/>
        </pc:sldMkLst>
      </pc:sldChg>
      <pc:sldChg chg="del">
        <pc:chgData name="Dimitar Zahariev" userId="b84e4ebc77879e88" providerId="LiveId" clId="{9E9A49B3-81B5-44A1-8C1F-7D2075F6A307}" dt="2021-09-17T07:48:48.618" v="187" actId="2696"/>
        <pc:sldMkLst>
          <pc:docMk/>
          <pc:sldMk cId="2890386169" sldId="267"/>
        </pc:sldMkLst>
      </pc:sldChg>
      <pc:sldChg chg="del">
        <pc:chgData name="Dimitar Zahariev" userId="b84e4ebc77879e88" providerId="LiveId" clId="{9E9A49B3-81B5-44A1-8C1F-7D2075F6A307}" dt="2021-09-17T07:48:48.618" v="187" actId="2696"/>
        <pc:sldMkLst>
          <pc:docMk/>
          <pc:sldMk cId="3107636477" sldId="268"/>
        </pc:sldMkLst>
      </pc:sldChg>
      <pc:sldChg chg="del">
        <pc:chgData name="Dimitar Zahariev" userId="b84e4ebc77879e88" providerId="LiveId" clId="{9E9A49B3-81B5-44A1-8C1F-7D2075F6A307}" dt="2021-09-17T07:48:48.618" v="187" actId="2696"/>
        <pc:sldMkLst>
          <pc:docMk/>
          <pc:sldMk cId="2543548687" sldId="269"/>
        </pc:sldMkLst>
      </pc:sldChg>
      <pc:sldChg chg="del">
        <pc:chgData name="Dimitar Zahariev" userId="b84e4ebc77879e88" providerId="LiveId" clId="{9E9A49B3-81B5-44A1-8C1F-7D2075F6A307}" dt="2021-09-17T07:48:48.618" v="187" actId="2696"/>
        <pc:sldMkLst>
          <pc:docMk/>
          <pc:sldMk cId="152519050" sldId="270"/>
        </pc:sldMkLst>
      </pc:sldChg>
      <pc:sldChg chg="del">
        <pc:chgData name="Dimitar Zahariev" userId="b84e4ebc77879e88" providerId="LiveId" clId="{9E9A49B3-81B5-44A1-8C1F-7D2075F6A307}" dt="2021-09-17T07:48:48.618" v="187" actId="2696"/>
        <pc:sldMkLst>
          <pc:docMk/>
          <pc:sldMk cId="4004058512" sldId="271"/>
        </pc:sldMkLst>
      </pc:sldChg>
      <pc:sldChg chg="del">
        <pc:chgData name="Dimitar Zahariev" userId="b84e4ebc77879e88" providerId="LiveId" clId="{9E9A49B3-81B5-44A1-8C1F-7D2075F6A307}" dt="2021-09-17T07:48:48.618" v="187" actId="2696"/>
        <pc:sldMkLst>
          <pc:docMk/>
          <pc:sldMk cId="2870521777" sldId="272"/>
        </pc:sldMkLst>
      </pc:sldChg>
      <pc:sldChg chg="del">
        <pc:chgData name="Dimitar Zahariev" userId="b84e4ebc77879e88" providerId="LiveId" clId="{9E9A49B3-81B5-44A1-8C1F-7D2075F6A307}" dt="2021-09-17T07:48:48.618" v="187" actId="2696"/>
        <pc:sldMkLst>
          <pc:docMk/>
          <pc:sldMk cId="3092673798" sldId="273"/>
        </pc:sldMkLst>
      </pc:sldChg>
      <pc:sldChg chg="del">
        <pc:chgData name="Dimitar Zahariev" userId="b84e4ebc77879e88" providerId="LiveId" clId="{9E9A49B3-81B5-44A1-8C1F-7D2075F6A307}" dt="2021-09-17T07:48:48.618" v="187" actId="2696"/>
        <pc:sldMkLst>
          <pc:docMk/>
          <pc:sldMk cId="1245264291" sldId="274"/>
        </pc:sldMkLst>
      </pc:sldChg>
      <pc:sldChg chg="del">
        <pc:chgData name="Dimitar Zahariev" userId="b84e4ebc77879e88" providerId="LiveId" clId="{9E9A49B3-81B5-44A1-8C1F-7D2075F6A307}" dt="2021-09-17T07:48:48.618" v="187" actId="2696"/>
        <pc:sldMkLst>
          <pc:docMk/>
          <pc:sldMk cId="2663018711" sldId="275"/>
        </pc:sldMkLst>
      </pc:sldChg>
      <pc:sldChg chg="del">
        <pc:chgData name="Dimitar Zahariev" userId="b84e4ebc77879e88" providerId="LiveId" clId="{9E9A49B3-81B5-44A1-8C1F-7D2075F6A307}" dt="2021-09-17T07:48:48.618" v="187" actId="2696"/>
        <pc:sldMkLst>
          <pc:docMk/>
          <pc:sldMk cId="1883283141" sldId="276"/>
        </pc:sldMkLst>
      </pc:sldChg>
      <pc:sldChg chg="del">
        <pc:chgData name="Dimitar Zahariev" userId="b84e4ebc77879e88" providerId="LiveId" clId="{9E9A49B3-81B5-44A1-8C1F-7D2075F6A307}" dt="2021-09-17T07:48:48.618" v="187" actId="2696"/>
        <pc:sldMkLst>
          <pc:docMk/>
          <pc:sldMk cId="3756205518" sldId="277"/>
        </pc:sldMkLst>
      </pc:sldChg>
      <pc:sldChg chg="del">
        <pc:chgData name="Dimitar Zahariev" userId="b84e4ebc77879e88" providerId="LiveId" clId="{9E9A49B3-81B5-44A1-8C1F-7D2075F6A307}" dt="2021-09-17T07:48:48.618" v="187" actId="2696"/>
        <pc:sldMkLst>
          <pc:docMk/>
          <pc:sldMk cId="3485122857" sldId="278"/>
        </pc:sldMkLst>
      </pc:sldChg>
      <pc:sldChg chg="del">
        <pc:chgData name="Dimitar Zahariev" userId="b84e4ebc77879e88" providerId="LiveId" clId="{9E9A49B3-81B5-44A1-8C1F-7D2075F6A307}" dt="2021-09-17T07:48:48.618" v="187" actId="2696"/>
        <pc:sldMkLst>
          <pc:docMk/>
          <pc:sldMk cId="2151081108" sldId="279"/>
        </pc:sldMkLst>
      </pc:sldChg>
      <pc:sldChg chg="del">
        <pc:chgData name="Dimitar Zahariev" userId="b84e4ebc77879e88" providerId="LiveId" clId="{9E9A49B3-81B5-44A1-8C1F-7D2075F6A307}" dt="2021-09-17T07:48:48.618" v="187" actId="2696"/>
        <pc:sldMkLst>
          <pc:docMk/>
          <pc:sldMk cId="1961577033" sldId="280"/>
        </pc:sldMkLst>
      </pc:sldChg>
      <pc:sldChg chg="del">
        <pc:chgData name="Dimitar Zahariev" userId="b84e4ebc77879e88" providerId="LiveId" clId="{9E9A49B3-81B5-44A1-8C1F-7D2075F6A307}" dt="2021-09-17T07:48:48.618" v="187" actId="2696"/>
        <pc:sldMkLst>
          <pc:docMk/>
          <pc:sldMk cId="3602216718" sldId="281"/>
        </pc:sldMkLst>
      </pc:sldChg>
      <pc:sldChg chg="modSp mod">
        <pc:chgData name="Dimitar Zahariev" userId="b84e4ebc77879e88" providerId="LiveId" clId="{9E9A49B3-81B5-44A1-8C1F-7D2075F6A307}" dt="2021-09-17T07:50:04.809" v="204" actId="20577"/>
        <pc:sldMkLst>
          <pc:docMk/>
          <pc:sldMk cId="3208377020" sldId="282"/>
        </pc:sldMkLst>
        <pc:spChg chg="mod">
          <ac:chgData name="Dimitar Zahariev" userId="b84e4ebc77879e88" providerId="LiveId" clId="{9E9A49B3-81B5-44A1-8C1F-7D2075F6A307}" dt="2021-09-17T07:50:04.809" v="204" actId="20577"/>
          <ac:spMkLst>
            <pc:docMk/>
            <pc:sldMk cId="3208377020" sldId="282"/>
            <ac:spMk id="2" creationId="{00000000-0000-0000-0000-000000000000}"/>
          </ac:spMkLst>
        </pc:spChg>
      </pc:sldChg>
      <pc:sldChg chg="modSp">
        <pc:chgData name="Dimitar Zahariev" userId="b84e4ebc77879e88" providerId="LiveId" clId="{9E9A49B3-81B5-44A1-8C1F-7D2075F6A307}" dt="2021-09-20T14:44:09.494" v="405" actId="20577"/>
        <pc:sldMkLst>
          <pc:docMk/>
          <pc:sldMk cId="2721012117" sldId="285"/>
        </pc:sldMkLst>
        <pc:spChg chg="mod">
          <ac:chgData name="Dimitar Zahariev" userId="b84e4ebc77879e88" providerId="LiveId" clId="{9E9A49B3-81B5-44A1-8C1F-7D2075F6A307}" dt="2021-09-20T14:44:09.494" v="405" actId="20577"/>
          <ac:spMkLst>
            <pc:docMk/>
            <pc:sldMk cId="2721012117" sldId="285"/>
            <ac:spMk id="2" creationId="{06529E77-90B7-4568-A511-F109F4F4E6D1}"/>
          </ac:spMkLst>
        </pc:spChg>
      </pc:sldChg>
      <pc:sldChg chg="modSp mod ord">
        <pc:chgData name="Dimitar Zahariev" userId="b84e4ebc77879e88" providerId="LiveId" clId="{9E9A49B3-81B5-44A1-8C1F-7D2075F6A307}" dt="2021-09-17T07:49:52.567" v="196" actId="20577"/>
        <pc:sldMkLst>
          <pc:docMk/>
          <pc:sldMk cId="120395165" sldId="286"/>
        </pc:sldMkLst>
        <pc:spChg chg="mod">
          <ac:chgData name="Dimitar Zahariev" userId="b84e4ebc77879e88" providerId="LiveId" clId="{9E9A49B3-81B5-44A1-8C1F-7D2075F6A307}" dt="2021-09-17T07:49:52.567" v="196" actId="20577"/>
          <ac:spMkLst>
            <pc:docMk/>
            <pc:sldMk cId="120395165" sldId="286"/>
            <ac:spMk id="2" creationId="{00000000-0000-0000-0000-000000000000}"/>
          </ac:spMkLst>
        </pc:spChg>
      </pc:sldChg>
      <pc:sldChg chg="ord">
        <pc:chgData name="Dimitar Zahariev" userId="b84e4ebc77879e88" providerId="LiveId" clId="{9E9A49B3-81B5-44A1-8C1F-7D2075F6A307}" dt="2021-09-17T07:49:09.324" v="189"/>
        <pc:sldMkLst>
          <pc:docMk/>
          <pc:sldMk cId="1232961344" sldId="287"/>
        </pc:sldMkLst>
      </pc:sldChg>
      <pc:sldChg chg="modSp ord modAnim">
        <pc:chgData name="Dimitar Zahariev" userId="b84e4ebc77879e88" providerId="LiveId" clId="{9E9A49B3-81B5-44A1-8C1F-7D2075F6A307}" dt="2021-09-20T14:42:13.276" v="377" actId="20577"/>
        <pc:sldMkLst>
          <pc:docMk/>
          <pc:sldMk cId="1649804271" sldId="288"/>
        </pc:sldMkLst>
        <pc:spChg chg="mod">
          <ac:chgData name="Dimitar Zahariev" userId="b84e4ebc77879e88" providerId="LiveId" clId="{9E9A49B3-81B5-44A1-8C1F-7D2075F6A307}" dt="2021-09-20T14:42:02.838" v="375" actId="20577"/>
          <ac:spMkLst>
            <pc:docMk/>
            <pc:sldMk cId="1649804271" sldId="288"/>
            <ac:spMk id="2" creationId="{06529E77-90B7-4568-A511-F109F4F4E6D1}"/>
          </ac:spMkLst>
        </pc:spChg>
      </pc:sldChg>
      <pc:sldChg chg="modSp ord">
        <pc:chgData name="Dimitar Zahariev" userId="b84e4ebc77879e88" providerId="LiveId" clId="{9E9A49B3-81B5-44A1-8C1F-7D2075F6A307}" dt="2021-09-20T14:42:40.635" v="404" actId="20577"/>
        <pc:sldMkLst>
          <pc:docMk/>
          <pc:sldMk cId="3638824543" sldId="289"/>
        </pc:sldMkLst>
        <pc:spChg chg="mod">
          <ac:chgData name="Dimitar Zahariev" userId="b84e4ebc77879e88" providerId="LiveId" clId="{9E9A49B3-81B5-44A1-8C1F-7D2075F6A307}" dt="2021-09-20T14:42:40.635" v="404" actId="20577"/>
          <ac:spMkLst>
            <pc:docMk/>
            <pc:sldMk cId="3638824543" sldId="289"/>
            <ac:spMk id="2" creationId="{06529E77-90B7-4568-A511-F109F4F4E6D1}"/>
          </ac:spMkLst>
        </pc:spChg>
      </pc:sldChg>
      <pc:sldChg chg="modSp mod">
        <pc:chgData name="Dimitar Zahariev" userId="b84e4ebc77879e88" providerId="LiveId" clId="{9E9A49B3-81B5-44A1-8C1F-7D2075F6A307}" dt="2021-09-17T07:50:10.528" v="208" actId="20577"/>
        <pc:sldMkLst>
          <pc:docMk/>
          <pc:sldMk cId="1792130294" sldId="291"/>
        </pc:sldMkLst>
        <pc:spChg chg="mod">
          <ac:chgData name="Dimitar Zahariev" userId="b84e4ebc77879e88" providerId="LiveId" clId="{9E9A49B3-81B5-44A1-8C1F-7D2075F6A307}" dt="2021-09-17T07:50:10.528" v="208" actId="20577"/>
          <ac:spMkLst>
            <pc:docMk/>
            <pc:sldMk cId="1792130294" sldId="291"/>
            <ac:spMk id="2" creationId="{00000000-0000-0000-0000-000000000000}"/>
          </ac:spMkLst>
        </pc:spChg>
      </pc:sldChg>
      <pc:sldChg chg="add">
        <pc:chgData name="Dimitar Zahariev" userId="b84e4ebc77879e88" providerId="LiveId" clId="{9E9A49B3-81B5-44A1-8C1F-7D2075F6A307}" dt="2021-09-17T07:51:47.613" v="210"/>
        <pc:sldMkLst>
          <pc:docMk/>
          <pc:sldMk cId="1727861423" sldId="292"/>
        </pc:sldMkLst>
      </pc:sldChg>
      <pc:sldChg chg="del">
        <pc:chgData name="Dimitar Zahariev" userId="b84e4ebc77879e88" providerId="LiveId" clId="{9E9A49B3-81B5-44A1-8C1F-7D2075F6A307}" dt="2021-09-17T07:51:45.039" v="209" actId="47"/>
        <pc:sldMkLst>
          <pc:docMk/>
          <pc:sldMk cId="2914857172" sldId="292"/>
        </pc:sldMkLst>
      </pc:sldChg>
      <pc:sldChg chg="del">
        <pc:chgData name="Dimitar Zahariev" userId="b84e4ebc77879e88" providerId="LiveId" clId="{9E9A49B3-81B5-44A1-8C1F-7D2075F6A307}" dt="2021-09-17T07:51:45.039" v="209" actId="47"/>
        <pc:sldMkLst>
          <pc:docMk/>
          <pc:sldMk cId="777552875" sldId="293"/>
        </pc:sldMkLst>
      </pc:sldChg>
      <pc:sldChg chg="add">
        <pc:chgData name="Dimitar Zahariev" userId="b84e4ebc77879e88" providerId="LiveId" clId="{9E9A49B3-81B5-44A1-8C1F-7D2075F6A307}" dt="2021-09-17T07:51:47.613" v="210"/>
        <pc:sldMkLst>
          <pc:docMk/>
          <pc:sldMk cId="2710691087" sldId="293"/>
        </pc:sldMkLst>
      </pc:sldChg>
      <pc:sldChg chg="del">
        <pc:chgData name="Dimitar Zahariev" userId="b84e4ebc77879e88" providerId="LiveId" clId="{9E9A49B3-81B5-44A1-8C1F-7D2075F6A307}" dt="2021-09-17T07:51:45.039" v="209" actId="47"/>
        <pc:sldMkLst>
          <pc:docMk/>
          <pc:sldMk cId="1747997771" sldId="294"/>
        </pc:sldMkLst>
      </pc:sldChg>
      <pc:sldChg chg="add">
        <pc:chgData name="Dimitar Zahariev" userId="b84e4ebc77879e88" providerId="LiveId" clId="{9E9A49B3-81B5-44A1-8C1F-7D2075F6A307}" dt="2021-09-17T07:51:47.613" v="210"/>
        <pc:sldMkLst>
          <pc:docMk/>
          <pc:sldMk cId="2208524256" sldId="294"/>
        </pc:sldMkLst>
      </pc:sldChg>
      <pc:sldChg chg="del">
        <pc:chgData name="Dimitar Zahariev" userId="b84e4ebc77879e88" providerId="LiveId" clId="{9E9A49B3-81B5-44A1-8C1F-7D2075F6A307}" dt="2021-09-17T07:51:45.039" v="209" actId="47"/>
        <pc:sldMkLst>
          <pc:docMk/>
          <pc:sldMk cId="1223469" sldId="295"/>
        </pc:sldMkLst>
      </pc:sldChg>
      <pc:sldChg chg="add">
        <pc:chgData name="Dimitar Zahariev" userId="b84e4ebc77879e88" providerId="LiveId" clId="{9E9A49B3-81B5-44A1-8C1F-7D2075F6A307}" dt="2021-09-17T07:51:47.613" v="210"/>
        <pc:sldMkLst>
          <pc:docMk/>
          <pc:sldMk cId="4252894006" sldId="295"/>
        </pc:sldMkLst>
      </pc:sldChg>
      <pc:sldChg chg="add">
        <pc:chgData name="Dimitar Zahariev" userId="b84e4ebc77879e88" providerId="LiveId" clId="{9E9A49B3-81B5-44A1-8C1F-7D2075F6A307}" dt="2021-09-17T07:51:47.613" v="210"/>
        <pc:sldMkLst>
          <pc:docMk/>
          <pc:sldMk cId="1237495495" sldId="296"/>
        </pc:sldMkLst>
      </pc:sldChg>
      <pc:sldChg chg="del">
        <pc:chgData name="Dimitar Zahariev" userId="b84e4ebc77879e88" providerId="LiveId" clId="{9E9A49B3-81B5-44A1-8C1F-7D2075F6A307}" dt="2021-09-17T07:51:45.039" v="209" actId="47"/>
        <pc:sldMkLst>
          <pc:docMk/>
          <pc:sldMk cId="3250803784" sldId="296"/>
        </pc:sldMkLst>
      </pc:sldChg>
      <pc:sldChg chg="modSp add mod">
        <pc:chgData name="Dimitar Zahariev" userId="b84e4ebc77879e88" providerId="LiveId" clId="{9E9A49B3-81B5-44A1-8C1F-7D2075F6A307}" dt="2021-09-17T07:54:21.717" v="329" actId="20577"/>
        <pc:sldMkLst>
          <pc:docMk/>
          <pc:sldMk cId="1177571149" sldId="297"/>
        </pc:sldMkLst>
        <pc:spChg chg="mod">
          <ac:chgData name="Dimitar Zahariev" userId="b84e4ebc77879e88" providerId="LiveId" clId="{9E9A49B3-81B5-44A1-8C1F-7D2075F6A307}" dt="2021-09-17T07:54:13.791" v="310" actId="20577"/>
          <ac:spMkLst>
            <pc:docMk/>
            <pc:sldMk cId="1177571149" sldId="297"/>
            <ac:spMk id="2" creationId="{00000000-0000-0000-0000-000000000000}"/>
          </ac:spMkLst>
        </pc:spChg>
        <pc:spChg chg="mod">
          <ac:chgData name="Dimitar Zahariev" userId="b84e4ebc77879e88" providerId="LiveId" clId="{9E9A49B3-81B5-44A1-8C1F-7D2075F6A307}" dt="2021-09-17T07:54:21.717" v="329" actId="20577"/>
          <ac:spMkLst>
            <pc:docMk/>
            <pc:sldMk cId="1177571149" sldId="297"/>
            <ac:spMk id="3" creationId="{00000000-0000-0000-0000-000000000000}"/>
          </ac:spMkLst>
        </pc:spChg>
      </pc:sldChg>
      <pc:sldChg chg="del">
        <pc:chgData name="Dimitar Zahariev" userId="b84e4ebc77879e88" providerId="LiveId" clId="{9E9A49B3-81B5-44A1-8C1F-7D2075F6A307}" dt="2021-09-17T07:51:45.039" v="209" actId="47"/>
        <pc:sldMkLst>
          <pc:docMk/>
          <pc:sldMk cId="2990760267" sldId="297"/>
        </pc:sldMkLst>
      </pc:sldChg>
      <pc:sldChg chg="del">
        <pc:chgData name="Dimitar Zahariev" userId="b84e4ebc77879e88" providerId="LiveId" clId="{9E9A49B3-81B5-44A1-8C1F-7D2075F6A307}" dt="2021-09-17T07:51:45.039" v="209" actId="47"/>
        <pc:sldMkLst>
          <pc:docMk/>
          <pc:sldMk cId="1574034898" sldId="298"/>
        </pc:sldMkLst>
      </pc:sldChg>
      <pc:sldChg chg="del">
        <pc:chgData name="Dimitar Zahariev" userId="b84e4ebc77879e88" providerId="LiveId" clId="{9E9A49B3-81B5-44A1-8C1F-7D2075F6A307}" dt="2021-09-17T07:51:45.039" v="209" actId="47"/>
        <pc:sldMkLst>
          <pc:docMk/>
          <pc:sldMk cId="1177571149" sldId="299"/>
        </pc:sldMkLst>
      </pc:sldChg>
      <pc:sldChg chg="modSp mod">
        <pc:chgData name="Dimitar Zahariev" userId="b84e4ebc77879e88" providerId="LiveId" clId="{9E9A49B3-81B5-44A1-8C1F-7D2075F6A307}" dt="2021-09-17T07:42:23.824" v="56" actId="27636"/>
        <pc:sldMkLst>
          <pc:docMk/>
          <pc:sldMk cId="144186764" sldId="307"/>
        </pc:sldMkLst>
        <pc:spChg chg="mod">
          <ac:chgData name="Dimitar Zahariev" userId="b84e4ebc77879e88" providerId="LiveId" clId="{9E9A49B3-81B5-44A1-8C1F-7D2075F6A307}" dt="2021-09-17T07:42:23.824" v="56" actId="27636"/>
          <ac:spMkLst>
            <pc:docMk/>
            <pc:sldMk cId="144186764" sldId="307"/>
            <ac:spMk id="4" creationId="{00000000-0000-0000-0000-000000000000}"/>
          </ac:spMkLst>
        </pc:spChg>
      </pc:sldChg>
      <pc:sldChg chg="del">
        <pc:chgData name="Dimitar Zahariev" userId="b84e4ebc77879e88" providerId="LiveId" clId="{9E9A49B3-81B5-44A1-8C1F-7D2075F6A307}" dt="2021-09-17T07:42:26.316" v="57" actId="47"/>
        <pc:sldMkLst>
          <pc:docMk/>
          <pc:sldMk cId="3380087949" sldId="308"/>
        </pc:sldMkLst>
      </pc:sldChg>
      <pc:sldChg chg="addSp modSp add mod">
        <pc:chgData name="Dimitar Zahariev" userId="b84e4ebc77879e88" providerId="LiveId" clId="{9E9A49B3-81B5-44A1-8C1F-7D2075F6A307}" dt="2021-09-20T13:17:32.651" v="343" actId="20577"/>
        <pc:sldMkLst>
          <pc:docMk/>
          <pc:sldMk cId="3869821398" sldId="308"/>
        </pc:sldMkLst>
        <pc:spChg chg="add mod">
          <ac:chgData name="Dimitar Zahariev" userId="b84e4ebc77879e88" providerId="LiveId" clId="{9E9A49B3-81B5-44A1-8C1F-7D2075F6A307}" dt="2021-09-17T07:48:30.965" v="186" actId="113"/>
          <ac:spMkLst>
            <pc:docMk/>
            <pc:sldMk cId="3869821398" sldId="308"/>
            <ac:spMk id="2" creationId="{3673FE4E-EEE9-4243-8EA2-A4186A90EF1B}"/>
          </ac:spMkLst>
        </pc:spChg>
        <pc:spChg chg="add mod">
          <ac:chgData name="Dimitar Zahariev" userId="b84e4ebc77879e88" providerId="LiveId" clId="{9E9A49B3-81B5-44A1-8C1F-7D2075F6A307}" dt="2021-09-20T13:17:32.651" v="343" actId="20577"/>
          <ac:spMkLst>
            <pc:docMk/>
            <pc:sldMk cId="3869821398" sldId="308"/>
            <ac:spMk id="6" creationId="{D1304390-0921-43DC-A598-CCDB6F4F4460}"/>
          </ac:spMkLst>
        </pc:spChg>
      </pc:sldChg>
      <pc:sldChg chg="modSp add mod">
        <pc:chgData name="Dimitar Zahariev" userId="b84e4ebc77879e88" providerId="LiveId" clId="{9E9A49B3-81B5-44A1-8C1F-7D2075F6A307}" dt="2021-09-17T07:49:59.707" v="200" actId="20577"/>
        <pc:sldMkLst>
          <pc:docMk/>
          <pc:sldMk cId="1797565492" sldId="309"/>
        </pc:sldMkLst>
        <pc:spChg chg="mod">
          <ac:chgData name="Dimitar Zahariev" userId="b84e4ebc77879e88" providerId="LiveId" clId="{9E9A49B3-81B5-44A1-8C1F-7D2075F6A307}" dt="2021-09-17T07:49:59.707" v="200" actId="20577"/>
          <ac:spMkLst>
            <pc:docMk/>
            <pc:sldMk cId="1797565492" sldId="309"/>
            <ac:spMk id="2" creationId="{00000000-0000-0000-0000-000000000000}"/>
          </ac:spMkLst>
        </pc:spChg>
        <pc:spChg chg="mod">
          <ac:chgData name="Dimitar Zahariev" userId="b84e4ebc77879e88" providerId="LiveId" clId="{9E9A49B3-81B5-44A1-8C1F-7D2075F6A307}" dt="2021-09-17T07:49:41.696" v="192" actId="6549"/>
          <ac:spMkLst>
            <pc:docMk/>
            <pc:sldMk cId="1797565492" sldId="309"/>
            <ac:spMk id="3" creationId="{00000000-0000-0000-0000-000000000000}"/>
          </ac:spMkLst>
        </pc:spChg>
      </pc:sldChg>
      <pc:sldChg chg="modSp add mod">
        <pc:chgData name="Dimitar Zahariev" userId="b84e4ebc77879e88" providerId="LiveId" clId="{9E9A49B3-81B5-44A1-8C1F-7D2075F6A307}" dt="2021-09-17T07:54:03.425" v="291" actId="20577"/>
        <pc:sldMkLst>
          <pc:docMk/>
          <pc:sldMk cId="2914857172" sldId="310"/>
        </pc:sldMkLst>
        <pc:spChg chg="mod">
          <ac:chgData name="Dimitar Zahariev" userId="b84e4ebc77879e88" providerId="LiveId" clId="{9E9A49B3-81B5-44A1-8C1F-7D2075F6A307}" dt="2021-09-17T07:52:05.724" v="230" actId="20577"/>
          <ac:spMkLst>
            <pc:docMk/>
            <pc:sldMk cId="2914857172" sldId="310"/>
            <ac:spMk id="2" creationId="{00000000-0000-0000-0000-000000000000}"/>
          </ac:spMkLst>
        </pc:spChg>
        <pc:spChg chg="mod">
          <ac:chgData name="Dimitar Zahariev" userId="b84e4ebc77879e88" providerId="LiveId" clId="{9E9A49B3-81B5-44A1-8C1F-7D2075F6A307}" dt="2021-09-17T07:54:03.425" v="291" actId="20577"/>
          <ac:spMkLst>
            <pc:docMk/>
            <pc:sldMk cId="2914857172" sldId="310"/>
            <ac:spMk id="3" creationId="{00000000-0000-0000-0000-000000000000}"/>
          </ac:spMkLst>
        </pc:spChg>
      </pc:sldChg>
      <pc:sldChg chg="add">
        <pc:chgData name="Dimitar Zahariev" userId="b84e4ebc77879e88" providerId="LiveId" clId="{9E9A49B3-81B5-44A1-8C1F-7D2075F6A307}" dt="2021-09-17T07:51:47.613" v="210"/>
        <pc:sldMkLst>
          <pc:docMk/>
          <pc:sldMk cId="4127160512" sldId="311"/>
        </pc:sldMkLst>
      </pc:sldChg>
      <pc:sldChg chg="add">
        <pc:chgData name="Dimitar Zahariev" userId="b84e4ebc77879e88" providerId="LiveId" clId="{9E9A49B3-81B5-44A1-8C1F-7D2075F6A307}" dt="2021-09-17T07:51:47.613" v="210"/>
        <pc:sldMkLst>
          <pc:docMk/>
          <pc:sldMk cId="3613569200" sldId="312"/>
        </pc:sldMkLst>
      </pc:sldChg>
      <pc:sldChg chg="add">
        <pc:chgData name="Dimitar Zahariev" userId="b84e4ebc77879e88" providerId="LiveId" clId="{9E9A49B3-81B5-44A1-8C1F-7D2075F6A307}" dt="2021-09-17T07:51:47.613" v="210"/>
        <pc:sldMkLst>
          <pc:docMk/>
          <pc:sldMk cId="147264264" sldId="313"/>
        </pc:sldMkLst>
      </pc:sldChg>
      <pc:sldChg chg="add">
        <pc:chgData name="Dimitar Zahariev" userId="b84e4ebc77879e88" providerId="LiveId" clId="{9E9A49B3-81B5-44A1-8C1F-7D2075F6A307}" dt="2021-09-17T07:51:47.613" v="210"/>
        <pc:sldMkLst>
          <pc:docMk/>
          <pc:sldMk cId="284443222" sldId="314"/>
        </pc:sldMkLst>
      </pc:sldChg>
      <pc:sldChg chg="add">
        <pc:chgData name="Dimitar Zahariev" userId="b84e4ebc77879e88" providerId="LiveId" clId="{9E9A49B3-81B5-44A1-8C1F-7D2075F6A307}" dt="2021-09-17T07:51:47.613" v="210"/>
        <pc:sldMkLst>
          <pc:docMk/>
          <pc:sldMk cId="2810455386" sldId="315"/>
        </pc:sldMkLst>
      </pc:sldChg>
      <pc:sldChg chg="modSp add mod">
        <pc:chgData name="Dimitar Zahariev" userId="b84e4ebc77879e88" providerId="LiveId" clId="{9E9A49B3-81B5-44A1-8C1F-7D2075F6A307}" dt="2021-09-17T07:53:56.987" v="282" actId="20577"/>
        <pc:sldMkLst>
          <pc:docMk/>
          <pc:sldMk cId="3592022334" sldId="316"/>
        </pc:sldMkLst>
        <pc:spChg chg="mod">
          <ac:chgData name="Dimitar Zahariev" userId="b84e4ebc77879e88" providerId="LiveId" clId="{9E9A49B3-81B5-44A1-8C1F-7D2075F6A307}" dt="2021-09-17T07:53:56.987" v="282" actId="20577"/>
          <ac:spMkLst>
            <pc:docMk/>
            <pc:sldMk cId="3592022334" sldId="316"/>
            <ac:spMk id="3" creationId="{00000000-0000-0000-0000-000000000000}"/>
          </ac:spMkLst>
        </pc:spChg>
      </pc:sldChg>
      <pc:sldChg chg="add">
        <pc:chgData name="Dimitar Zahariev" userId="b84e4ebc77879e88" providerId="LiveId" clId="{9E9A49B3-81B5-44A1-8C1F-7D2075F6A307}" dt="2021-09-17T07:55:06.037" v="330"/>
        <pc:sldMkLst>
          <pc:docMk/>
          <pc:sldMk cId="3684604502" sldId="317"/>
        </pc:sldMkLst>
      </pc:sldChg>
      <pc:sldChg chg="add">
        <pc:chgData name="Dimitar Zahariev" userId="b84e4ebc77879e88" providerId="LiveId" clId="{9E9A49B3-81B5-44A1-8C1F-7D2075F6A307}" dt="2021-09-17T07:55:06.037" v="330"/>
        <pc:sldMkLst>
          <pc:docMk/>
          <pc:sldMk cId="343597536" sldId="318"/>
        </pc:sldMkLst>
      </pc:sldChg>
      <pc:sldChg chg="addSp delSp modSp new mod modClrScheme chgLayout">
        <pc:chgData name="Dimitar Zahariev" userId="b84e4ebc77879e88" providerId="LiveId" clId="{9E9A49B3-81B5-44A1-8C1F-7D2075F6A307}" dt="2021-09-20T13:39:14.979" v="372" actId="1076"/>
        <pc:sldMkLst>
          <pc:docMk/>
          <pc:sldMk cId="1249255065" sldId="319"/>
        </pc:sldMkLst>
        <pc:spChg chg="mod ord">
          <ac:chgData name="Dimitar Zahariev" userId="b84e4ebc77879e88" providerId="LiveId" clId="{9E9A49B3-81B5-44A1-8C1F-7D2075F6A307}" dt="2021-09-20T13:38:56.057" v="363" actId="700"/>
          <ac:spMkLst>
            <pc:docMk/>
            <pc:sldMk cId="1249255065" sldId="319"/>
            <ac:spMk id="2" creationId="{66A9CA42-4292-46F8-875D-2AE211AFD526}"/>
          </ac:spMkLst>
        </pc:spChg>
        <pc:spChg chg="del mod ord">
          <ac:chgData name="Dimitar Zahariev" userId="b84e4ebc77879e88" providerId="LiveId" clId="{9E9A49B3-81B5-44A1-8C1F-7D2075F6A307}" dt="2021-09-20T13:38:56.057" v="363" actId="700"/>
          <ac:spMkLst>
            <pc:docMk/>
            <pc:sldMk cId="1249255065" sldId="319"/>
            <ac:spMk id="3" creationId="{F58E618D-EF4D-4040-9AEE-3C8BE85836A7}"/>
          </ac:spMkLst>
        </pc:spChg>
        <pc:spChg chg="mod ord">
          <ac:chgData name="Dimitar Zahariev" userId="b84e4ebc77879e88" providerId="LiveId" clId="{9E9A49B3-81B5-44A1-8C1F-7D2075F6A307}" dt="2021-09-20T13:38:56.057" v="363" actId="700"/>
          <ac:spMkLst>
            <pc:docMk/>
            <pc:sldMk cId="1249255065" sldId="319"/>
            <ac:spMk id="4" creationId="{2E6C74D3-1774-4912-A8E1-8CB4A7A0F2B8}"/>
          </ac:spMkLst>
        </pc:spChg>
        <pc:spChg chg="add del mod ord">
          <ac:chgData name="Dimitar Zahariev" userId="b84e4ebc77879e88" providerId="LiveId" clId="{9E9A49B3-81B5-44A1-8C1F-7D2075F6A307}" dt="2021-09-20T13:38:58.635" v="364" actId="478"/>
          <ac:spMkLst>
            <pc:docMk/>
            <pc:sldMk cId="1249255065" sldId="319"/>
            <ac:spMk id="5" creationId="{660C91D3-C034-476B-8E03-1D321643C45B}"/>
          </ac:spMkLst>
        </pc:spChg>
        <pc:spChg chg="add del mod">
          <ac:chgData name="Dimitar Zahariev" userId="b84e4ebc77879e88" providerId="LiveId" clId="{9E9A49B3-81B5-44A1-8C1F-7D2075F6A307}" dt="2021-09-20T13:39:09.135" v="370"/>
          <ac:spMkLst>
            <pc:docMk/>
            <pc:sldMk cId="1249255065" sldId="319"/>
            <ac:spMk id="6" creationId="{2C948CF1-77FE-429B-8A72-27A49D391506}"/>
          </ac:spMkLst>
        </pc:spChg>
        <pc:spChg chg="add del mod">
          <ac:chgData name="Dimitar Zahariev" userId="b84e4ebc77879e88" providerId="LiveId" clId="{9E9A49B3-81B5-44A1-8C1F-7D2075F6A307}" dt="2021-09-20T13:39:09.135" v="370"/>
          <ac:spMkLst>
            <pc:docMk/>
            <pc:sldMk cId="1249255065" sldId="319"/>
            <ac:spMk id="9" creationId="{383A559D-611C-43A0-B5B7-CCFF9EAACD34}"/>
          </ac:spMkLst>
        </pc:spChg>
        <pc:spChg chg="add del mod">
          <ac:chgData name="Dimitar Zahariev" userId="b84e4ebc77879e88" providerId="LiveId" clId="{9E9A49B3-81B5-44A1-8C1F-7D2075F6A307}" dt="2021-09-20T13:39:09.135" v="370"/>
          <ac:spMkLst>
            <pc:docMk/>
            <pc:sldMk cId="1249255065" sldId="319"/>
            <ac:spMk id="10" creationId="{879D598E-7B27-4168-BE97-A429E00EA5CC}"/>
          </ac:spMkLst>
        </pc:spChg>
        <pc:spChg chg="add del mod">
          <ac:chgData name="Dimitar Zahariev" userId="b84e4ebc77879e88" providerId="LiveId" clId="{9E9A49B3-81B5-44A1-8C1F-7D2075F6A307}" dt="2021-09-20T13:39:09.135" v="370"/>
          <ac:spMkLst>
            <pc:docMk/>
            <pc:sldMk cId="1249255065" sldId="319"/>
            <ac:spMk id="11" creationId="{C6B3B8E3-403E-47AD-8796-A670AE1B9819}"/>
          </ac:spMkLst>
        </pc:spChg>
        <pc:spChg chg="add del mod">
          <ac:chgData name="Dimitar Zahariev" userId="b84e4ebc77879e88" providerId="LiveId" clId="{9E9A49B3-81B5-44A1-8C1F-7D2075F6A307}" dt="2021-09-20T13:39:09.135" v="370"/>
          <ac:spMkLst>
            <pc:docMk/>
            <pc:sldMk cId="1249255065" sldId="319"/>
            <ac:spMk id="13" creationId="{D8E0E0A4-77D8-4D40-A7B6-19FB01BC53D6}"/>
          </ac:spMkLst>
        </pc:spChg>
        <pc:spChg chg="add del mod">
          <ac:chgData name="Dimitar Zahariev" userId="b84e4ebc77879e88" providerId="LiveId" clId="{9E9A49B3-81B5-44A1-8C1F-7D2075F6A307}" dt="2021-09-20T13:39:09.135" v="370"/>
          <ac:spMkLst>
            <pc:docMk/>
            <pc:sldMk cId="1249255065" sldId="319"/>
            <ac:spMk id="16" creationId="{CF4A257C-A1C0-4149-B5BD-C2A2D91FE8B1}"/>
          </ac:spMkLst>
        </pc:spChg>
        <pc:spChg chg="add del mod">
          <ac:chgData name="Dimitar Zahariev" userId="b84e4ebc77879e88" providerId="LiveId" clId="{9E9A49B3-81B5-44A1-8C1F-7D2075F6A307}" dt="2021-09-20T13:39:09.135" v="370"/>
          <ac:spMkLst>
            <pc:docMk/>
            <pc:sldMk cId="1249255065" sldId="319"/>
            <ac:spMk id="17" creationId="{180C6981-9A01-4906-9412-EAB3E9F1F466}"/>
          </ac:spMkLst>
        </pc:spChg>
        <pc:spChg chg="add del mod">
          <ac:chgData name="Dimitar Zahariev" userId="b84e4ebc77879e88" providerId="LiveId" clId="{9E9A49B3-81B5-44A1-8C1F-7D2075F6A307}" dt="2021-09-20T13:39:09.135" v="370"/>
          <ac:spMkLst>
            <pc:docMk/>
            <pc:sldMk cId="1249255065" sldId="319"/>
            <ac:spMk id="20" creationId="{2D7753BF-593F-49D5-A940-37DA8B2CB77F}"/>
          </ac:spMkLst>
        </pc:spChg>
        <pc:spChg chg="add del mod">
          <ac:chgData name="Dimitar Zahariev" userId="b84e4ebc77879e88" providerId="LiveId" clId="{9E9A49B3-81B5-44A1-8C1F-7D2075F6A307}" dt="2021-09-20T13:39:09.135" v="370"/>
          <ac:spMkLst>
            <pc:docMk/>
            <pc:sldMk cId="1249255065" sldId="319"/>
            <ac:spMk id="21" creationId="{A92405FF-C097-41F2-BC19-CAAA28CECFD3}"/>
          </ac:spMkLst>
        </pc:spChg>
        <pc:spChg chg="add del mod">
          <ac:chgData name="Dimitar Zahariev" userId="b84e4ebc77879e88" providerId="LiveId" clId="{9E9A49B3-81B5-44A1-8C1F-7D2075F6A307}" dt="2021-09-20T13:39:09.135" v="370"/>
          <ac:spMkLst>
            <pc:docMk/>
            <pc:sldMk cId="1249255065" sldId="319"/>
            <ac:spMk id="22" creationId="{BBEBEBC8-1AF6-4167-801B-6E0452E7AA9B}"/>
          </ac:spMkLst>
        </pc:spChg>
        <pc:spChg chg="add del mod">
          <ac:chgData name="Dimitar Zahariev" userId="b84e4ebc77879e88" providerId="LiveId" clId="{9E9A49B3-81B5-44A1-8C1F-7D2075F6A307}" dt="2021-09-20T13:39:09.135" v="370"/>
          <ac:spMkLst>
            <pc:docMk/>
            <pc:sldMk cId="1249255065" sldId="319"/>
            <ac:spMk id="23" creationId="{26E34FB0-C496-4C17-8B17-47A1C681319F}"/>
          </ac:spMkLst>
        </pc:spChg>
        <pc:spChg chg="add del mod">
          <ac:chgData name="Dimitar Zahariev" userId="b84e4ebc77879e88" providerId="LiveId" clId="{9E9A49B3-81B5-44A1-8C1F-7D2075F6A307}" dt="2021-09-20T13:39:09.135" v="370"/>
          <ac:spMkLst>
            <pc:docMk/>
            <pc:sldMk cId="1249255065" sldId="319"/>
            <ac:spMk id="26" creationId="{27A24E25-2BB3-4417-9CE6-4A5C29C522D8}"/>
          </ac:spMkLst>
        </pc:spChg>
        <pc:spChg chg="add del mod">
          <ac:chgData name="Dimitar Zahariev" userId="b84e4ebc77879e88" providerId="LiveId" clId="{9E9A49B3-81B5-44A1-8C1F-7D2075F6A307}" dt="2021-09-20T13:39:09.135" v="370"/>
          <ac:spMkLst>
            <pc:docMk/>
            <pc:sldMk cId="1249255065" sldId="319"/>
            <ac:spMk id="27" creationId="{2F567C64-F692-4E00-8DC9-450C2A51BE0B}"/>
          </ac:spMkLst>
        </pc:spChg>
        <pc:spChg chg="add del mod">
          <ac:chgData name="Dimitar Zahariev" userId="b84e4ebc77879e88" providerId="LiveId" clId="{9E9A49B3-81B5-44A1-8C1F-7D2075F6A307}" dt="2021-09-20T13:39:09.135" v="370"/>
          <ac:spMkLst>
            <pc:docMk/>
            <pc:sldMk cId="1249255065" sldId="319"/>
            <ac:spMk id="28" creationId="{387BDC37-F2CD-4712-B8E2-5FDA6E3447F4}"/>
          </ac:spMkLst>
        </pc:spChg>
        <pc:spChg chg="add mod">
          <ac:chgData name="Dimitar Zahariev" userId="b84e4ebc77879e88" providerId="LiveId" clId="{9E9A49B3-81B5-44A1-8C1F-7D2075F6A307}" dt="2021-09-20T13:39:14.979" v="372" actId="1076"/>
          <ac:spMkLst>
            <pc:docMk/>
            <pc:sldMk cId="1249255065" sldId="319"/>
            <ac:spMk id="29" creationId="{47CAD93A-9610-4B03-AB1D-A0599058CC0A}"/>
          </ac:spMkLst>
        </pc:spChg>
        <pc:spChg chg="add mod">
          <ac:chgData name="Dimitar Zahariev" userId="b84e4ebc77879e88" providerId="LiveId" clId="{9E9A49B3-81B5-44A1-8C1F-7D2075F6A307}" dt="2021-09-20T13:39:14.979" v="372" actId="1076"/>
          <ac:spMkLst>
            <pc:docMk/>
            <pc:sldMk cId="1249255065" sldId="319"/>
            <ac:spMk id="32" creationId="{B97D133A-4D31-4CA2-9ED8-D476B0401F41}"/>
          </ac:spMkLst>
        </pc:spChg>
        <pc:spChg chg="add mod">
          <ac:chgData name="Dimitar Zahariev" userId="b84e4ebc77879e88" providerId="LiveId" clId="{9E9A49B3-81B5-44A1-8C1F-7D2075F6A307}" dt="2021-09-20T13:39:14.979" v="372" actId="1076"/>
          <ac:spMkLst>
            <pc:docMk/>
            <pc:sldMk cId="1249255065" sldId="319"/>
            <ac:spMk id="33" creationId="{70498234-F238-47EE-BC3A-EA18ABE0D728}"/>
          </ac:spMkLst>
        </pc:spChg>
        <pc:spChg chg="add mod">
          <ac:chgData name="Dimitar Zahariev" userId="b84e4ebc77879e88" providerId="LiveId" clId="{9E9A49B3-81B5-44A1-8C1F-7D2075F6A307}" dt="2021-09-20T13:39:14.979" v="372" actId="1076"/>
          <ac:spMkLst>
            <pc:docMk/>
            <pc:sldMk cId="1249255065" sldId="319"/>
            <ac:spMk id="34" creationId="{06A674F7-E4ED-49A1-8B68-6FD1FDEE6B4A}"/>
          </ac:spMkLst>
        </pc:spChg>
        <pc:spChg chg="add mod">
          <ac:chgData name="Dimitar Zahariev" userId="b84e4ebc77879e88" providerId="LiveId" clId="{9E9A49B3-81B5-44A1-8C1F-7D2075F6A307}" dt="2021-09-20T13:39:14.979" v="372" actId="1076"/>
          <ac:spMkLst>
            <pc:docMk/>
            <pc:sldMk cId="1249255065" sldId="319"/>
            <ac:spMk id="36" creationId="{B756DB96-170C-44EF-8993-6E83C7971EFF}"/>
          </ac:spMkLst>
        </pc:spChg>
        <pc:spChg chg="add mod">
          <ac:chgData name="Dimitar Zahariev" userId="b84e4ebc77879e88" providerId="LiveId" clId="{9E9A49B3-81B5-44A1-8C1F-7D2075F6A307}" dt="2021-09-20T13:39:14.979" v="372" actId="1076"/>
          <ac:spMkLst>
            <pc:docMk/>
            <pc:sldMk cId="1249255065" sldId="319"/>
            <ac:spMk id="39" creationId="{B880BE90-B308-41DA-9FF4-23E0A7C8BCEC}"/>
          </ac:spMkLst>
        </pc:spChg>
        <pc:spChg chg="add mod">
          <ac:chgData name="Dimitar Zahariev" userId="b84e4ebc77879e88" providerId="LiveId" clId="{9E9A49B3-81B5-44A1-8C1F-7D2075F6A307}" dt="2021-09-20T13:39:14.979" v="372" actId="1076"/>
          <ac:spMkLst>
            <pc:docMk/>
            <pc:sldMk cId="1249255065" sldId="319"/>
            <ac:spMk id="40" creationId="{E1D69722-EDEF-407C-B860-3EF9A2698860}"/>
          </ac:spMkLst>
        </pc:spChg>
        <pc:spChg chg="add mod">
          <ac:chgData name="Dimitar Zahariev" userId="b84e4ebc77879e88" providerId="LiveId" clId="{9E9A49B3-81B5-44A1-8C1F-7D2075F6A307}" dt="2021-09-20T13:39:14.979" v="372" actId="1076"/>
          <ac:spMkLst>
            <pc:docMk/>
            <pc:sldMk cId="1249255065" sldId="319"/>
            <ac:spMk id="43" creationId="{5F9CF36F-A11E-45A8-8D6B-A45CA7F2ACDA}"/>
          </ac:spMkLst>
        </pc:spChg>
        <pc:spChg chg="add mod">
          <ac:chgData name="Dimitar Zahariev" userId="b84e4ebc77879e88" providerId="LiveId" clId="{9E9A49B3-81B5-44A1-8C1F-7D2075F6A307}" dt="2021-09-20T13:39:14.979" v="372" actId="1076"/>
          <ac:spMkLst>
            <pc:docMk/>
            <pc:sldMk cId="1249255065" sldId="319"/>
            <ac:spMk id="44" creationId="{636E14CC-DBA7-41B0-863A-70757F2FE5A4}"/>
          </ac:spMkLst>
        </pc:spChg>
        <pc:spChg chg="add mod">
          <ac:chgData name="Dimitar Zahariev" userId="b84e4ebc77879e88" providerId="LiveId" clId="{9E9A49B3-81B5-44A1-8C1F-7D2075F6A307}" dt="2021-09-20T13:39:14.979" v="372" actId="1076"/>
          <ac:spMkLst>
            <pc:docMk/>
            <pc:sldMk cId="1249255065" sldId="319"/>
            <ac:spMk id="45" creationId="{982698F4-A8EA-4ECE-80A5-22057552C2A0}"/>
          </ac:spMkLst>
        </pc:spChg>
        <pc:spChg chg="add mod">
          <ac:chgData name="Dimitar Zahariev" userId="b84e4ebc77879e88" providerId="LiveId" clId="{9E9A49B3-81B5-44A1-8C1F-7D2075F6A307}" dt="2021-09-20T13:39:14.979" v="372" actId="1076"/>
          <ac:spMkLst>
            <pc:docMk/>
            <pc:sldMk cId="1249255065" sldId="319"/>
            <ac:spMk id="46" creationId="{0B9C832D-83CD-45C0-A88F-17D294622E9A}"/>
          </ac:spMkLst>
        </pc:spChg>
        <pc:spChg chg="add mod">
          <ac:chgData name="Dimitar Zahariev" userId="b84e4ebc77879e88" providerId="LiveId" clId="{9E9A49B3-81B5-44A1-8C1F-7D2075F6A307}" dt="2021-09-20T13:39:14.979" v="372" actId="1076"/>
          <ac:spMkLst>
            <pc:docMk/>
            <pc:sldMk cId="1249255065" sldId="319"/>
            <ac:spMk id="49" creationId="{602E4C9A-85EC-440F-8977-3F35DAA11D7C}"/>
          </ac:spMkLst>
        </pc:spChg>
        <pc:spChg chg="add mod">
          <ac:chgData name="Dimitar Zahariev" userId="b84e4ebc77879e88" providerId="LiveId" clId="{9E9A49B3-81B5-44A1-8C1F-7D2075F6A307}" dt="2021-09-20T13:39:14.979" v="372" actId="1076"/>
          <ac:spMkLst>
            <pc:docMk/>
            <pc:sldMk cId="1249255065" sldId="319"/>
            <ac:spMk id="50" creationId="{1DD4831B-0229-45B3-9096-8A3FE10F3C08}"/>
          </ac:spMkLst>
        </pc:spChg>
        <pc:spChg chg="add mod">
          <ac:chgData name="Dimitar Zahariev" userId="b84e4ebc77879e88" providerId="LiveId" clId="{9E9A49B3-81B5-44A1-8C1F-7D2075F6A307}" dt="2021-09-20T13:39:14.979" v="372" actId="1076"/>
          <ac:spMkLst>
            <pc:docMk/>
            <pc:sldMk cId="1249255065" sldId="319"/>
            <ac:spMk id="51" creationId="{E47FBB11-ECA1-487B-97D8-BAF67FB2C362}"/>
          </ac:spMkLst>
        </pc:spChg>
        <pc:cxnChg chg="add del mod">
          <ac:chgData name="Dimitar Zahariev" userId="b84e4ebc77879e88" providerId="LiveId" clId="{9E9A49B3-81B5-44A1-8C1F-7D2075F6A307}" dt="2021-09-20T13:39:09.135" v="370"/>
          <ac:cxnSpMkLst>
            <pc:docMk/>
            <pc:sldMk cId="1249255065" sldId="319"/>
            <ac:cxnSpMk id="7" creationId="{F37C3B66-3B32-48A1-830A-EB8E4F77566B}"/>
          </ac:cxnSpMkLst>
        </pc:cxnChg>
        <pc:cxnChg chg="add del mod">
          <ac:chgData name="Dimitar Zahariev" userId="b84e4ebc77879e88" providerId="LiveId" clId="{9E9A49B3-81B5-44A1-8C1F-7D2075F6A307}" dt="2021-09-20T13:39:09.135" v="370"/>
          <ac:cxnSpMkLst>
            <pc:docMk/>
            <pc:sldMk cId="1249255065" sldId="319"/>
            <ac:cxnSpMk id="8" creationId="{54756BB3-E91A-4559-83D4-F8673C74628C}"/>
          </ac:cxnSpMkLst>
        </pc:cxnChg>
        <pc:cxnChg chg="add del mod">
          <ac:chgData name="Dimitar Zahariev" userId="b84e4ebc77879e88" providerId="LiveId" clId="{9E9A49B3-81B5-44A1-8C1F-7D2075F6A307}" dt="2021-09-20T13:39:09.135" v="370"/>
          <ac:cxnSpMkLst>
            <pc:docMk/>
            <pc:sldMk cId="1249255065" sldId="319"/>
            <ac:cxnSpMk id="12" creationId="{BD96D692-6880-4D5F-AE23-4EEBB6976340}"/>
          </ac:cxnSpMkLst>
        </pc:cxnChg>
        <pc:cxnChg chg="add del mod">
          <ac:chgData name="Dimitar Zahariev" userId="b84e4ebc77879e88" providerId="LiveId" clId="{9E9A49B3-81B5-44A1-8C1F-7D2075F6A307}" dt="2021-09-20T13:39:09.135" v="370"/>
          <ac:cxnSpMkLst>
            <pc:docMk/>
            <pc:sldMk cId="1249255065" sldId="319"/>
            <ac:cxnSpMk id="14" creationId="{535A52AB-DFB1-4036-9A4F-CFD70798380A}"/>
          </ac:cxnSpMkLst>
        </pc:cxnChg>
        <pc:cxnChg chg="add del mod">
          <ac:chgData name="Dimitar Zahariev" userId="b84e4ebc77879e88" providerId="LiveId" clId="{9E9A49B3-81B5-44A1-8C1F-7D2075F6A307}" dt="2021-09-20T13:39:09.135" v="370"/>
          <ac:cxnSpMkLst>
            <pc:docMk/>
            <pc:sldMk cId="1249255065" sldId="319"/>
            <ac:cxnSpMk id="15" creationId="{5B1FC2B1-6978-4E74-88EB-AD9B07D5897B}"/>
          </ac:cxnSpMkLst>
        </pc:cxnChg>
        <pc:cxnChg chg="add del mod">
          <ac:chgData name="Dimitar Zahariev" userId="b84e4ebc77879e88" providerId="LiveId" clId="{9E9A49B3-81B5-44A1-8C1F-7D2075F6A307}" dt="2021-09-20T13:39:09.135" v="370"/>
          <ac:cxnSpMkLst>
            <pc:docMk/>
            <pc:sldMk cId="1249255065" sldId="319"/>
            <ac:cxnSpMk id="18" creationId="{4ACDD247-9681-4543-967C-C323D14DD81C}"/>
          </ac:cxnSpMkLst>
        </pc:cxnChg>
        <pc:cxnChg chg="add del mod">
          <ac:chgData name="Dimitar Zahariev" userId="b84e4ebc77879e88" providerId="LiveId" clId="{9E9A49B3-81B5-44A1-8C1F-7D2075F6A307}" dt="2021-09-20T13:39:09.135" v="370"/>
          <ac:cxnSpMkLst>
            <pc:docMk/>
            <pc:sldMk cId="1249255065" sldId="319"/>
            <ac:cxnSpMk id="19" creationId="{A1FAB554-0715-481F-8567-AB6A2BD0781E}"/>
          </ac:cxnSpMkLst>
        </pc:cxnChg>
        <pc:cxnChg chg="add del mod">
          <ac:chgData name="Dimitar Zahariev" userId="b84e4ebc77879e88" providerId="LiveId" clId="{9E9A49B3-81B5-44A1-8C1F-7D2075F6A307}" dt="2021-09-20T13:39:09.135" v="370"/>
          <ac:cxnSpMkLst>
            <pc:docMk/>
            <pc:sldMk cId="1249255065" sldId="319"/>
            <ac:cxnSpMk id="24" creationId="{EB80FC5D-2DFB-4CBE-9DBF-36A4B5F5C6F1}"/>
          </ac:cxnSpMkLst>
        </pc:cxnChg>
        <pc:cxnChg chg="add del mod">
          <ac:chgData name="Dimitar Zahariev" userId="b84e4ebc77879e88" providerId="LiveId" clId="{9E9A49B3-81B5-44A1-8C1F-7D2075F6A307}" dt="2021-09-20T13:39:09.135" v="370"/>
          <ac:cxnSpMkLst>
            <pc:docMk/>
            <pc:sldMk cId="1249255065" sldId="319"/>
            <ac:cxnSpMk id="25" creationId="{1EA15325-397C-456F-8B68-3B71C8F91DEF}"/>
          </ac:cxnSpMkLst>
        </pc:cxnChg>
        <pc:cxnChg chg="add mod">
          <ac:chgData name="Dimitar Zahariev" userId="b84e4ebc77879e88" providerId="LiveId" clId="{9E9A49B3-81B5-44A1-8C1F-7D2075F6A307}" dt="2021-09-20T13:39:14.979" v="372" actId="1076"/>
          <ac:cxnSpMkLst>
            <pc:docMk/>
            <pc:sldMk cId="1249255065" sldId="319"/>
            <ac:cxnSpMk id="30" creationId="{4B0502EF-19CD-41D1-99C3-AAB7FC430DF2}"/>
          </ac:cxnSpMkLst>
        </pc:cxnChg>
        <pc:cxnChg chg="add mod">
          <ac:chgData name="Dimitar Zahariev" userId="b84e4ebc77879e88" providerId="LiveId" clId="{9E9A49B3-81B5-44A1-8C1F-7D2075F6A307}" dt="2021-09-20T13:39:14.979" v="372" actId="1076"/>
          <ac:cxnSpMkLst>
            <pc:docMk/>
            <pc:sldMk cId="1249255065" sldId="319"/>
            <ac:cxnSpMk id="31" creationId="{63C1D729-1D73-4E53-B543-655469EA21AC}"/>
          </ac:cxnSpMkLst>
        </pc:cxnChg>
        <pc:cxnChg chg="add mod">
          <ac:chgData name="Dimitar Zahariev" userId="b84e4ebc77879e88" providerId="LiveId" clId="{9E9A49B3-81B5-44A1-8C1F-7D2075F6A307}" dt="2021-09-20T13:39:14.979" v="372" actId="1076"/>
          <ac:cxnSpMkLst>
            <pc:docMk/>
            <pc:sldMk cId="1249255065" sldId="319"/>
            <ac:cxnSpMk id="35" creationId="{0EC11F9C-C493-446D-B993-15F7941DB77B}"/>
          </ac:cxnSpMkLst>
        </pc:cxnChg>
        <pc:cxnChg chg="add mod">
          <ac:chgData name="Dimitar Zahariev" userId="b84e4ebc77879e88" providerId="LiveId" clId="{9E9A49B3-81B5-44A1-8C1F-7D2075F6A307}" dt="2021-09-20T13:39:14.979" v="372" actId="1076"/>
          <ac:cxnSpMkLst>
            <pc:docMk/>
            <pc:sldMk cId="1249255065" sldId="319"/>
            <ac:cxnSpMk id="37" creationId="{5E225633-82DE-4D5C-A13F-3BEB2F4C808E}"/>
          </ac:cxnSpMkLst>
        </pc:cxnChg>
        <pc:cxnChg chg="add mod">
          <ac:chgData name="Dimitar Zahariev" userId="b84e4ebc77879e88" providerId="LiveId" clId="{9E9A49B3-81B5-44A1-8C1F-7D2075F6A307}" dt="2021-09-20T13:39:14.979" v="372" actId="1076"/>
          <ac:cxnSpMkLst>
            <pc:docMk/>
            <pc:sldMk cId="1249255065" sldId="319"/>
            <ac:cxnSpMk id="38" creationId="{C4C849B8-742C-4EDF-8175-DD229D6567AC}"/>
          </ac:cxnSpMkLst>
        </pc:cxnChg>
        <pc:cxnChg chg="add mod">
          <ac:chgData name="Dimitar Zahariev" userId="b84e4ebc77879e88" providerId="LiveId" clId="{9E9A49B3-81B5-44A1-8C1F-7D2075F6A307}" dt="2021-09-20T13:39:14.979" v="372" actId="1076"/>
          <ac:cxnSpMkLst>
            <pc:docMk/>
            <pc:sldMk cId="1249255065" sldId="319"/>
            <ac:cxnSpMk id="41" creationId="{1AA79C85-0346-44A3-8130-2124EF8C6045}"/>
          </ac:cxnSpMkLst>
        </pc:cxnChg>
        <pc:cxnChg chg="add mod">
          <ac:chgData name="Dimitar Zahariev" userId="b84e4ebc77879e88" providerId="LiveId" clId="{9E9A49B3-81B5-44A1-8C1F-7D2075F6A307}" dt="2021-09-20T13:39:14.979" v="372" actId="1076"/>
          <ac:cxnSpMkLst>
            <pc:docMk/>
            <pc:sldMk cId="1249255065" sldId="319"/>
            <ac:cxnSpMk id="42" creationId="{4BFCAAED-4E6C-4399-945B-D5D5C5853A0D}"/>
          </ac:cxnSpMkLst>
        </pc:cxnChg>
        <pc:cxnChg chg="add mod">
          <ac:chgData name="Dimitar Zahariev" userId="b84e4ebc77879e88" providerId="LiveId" clId="{9E9A49B3-81B5-44A1-8C1F-7D2075F6A307}" dt="2021-09-20T13:39:14.979" v="372" actId="1076"/>
          <ac:cxnSpMkLst>
            <pc:docMk/>
            <pc:sldMk cId="1249255065" sldId="319"/>
            <ac:cxnSpMk id="47" creationId="{B261F9FD-4B0C-45C5-8095-0E6510F336A3}"/>
          </ac:cxnSpMkLst>
        </pc:cxnChg>
        <pc:cxnChg chg="add mod">
          <ac:chgData name="Dimitar Zahariev" userId="b84e4ebc77879e88" providerId="LiveId" clId="{9E9A49B3-81B5-44A1-8C1F-7D2075F6A307}" dt="2021-09-20T13:39:14.979" v="372" actId="1076"/>
          <ac:cxnSpMkLst>
            <pc:docMk/>
            <pc:sldMk cId="1249255065" sldId="319"/>
            <ac:cxnSpMk id="48" creationId="{5DC82AB7-B474-4AB5-B604-01D6B3B763D7}"/>
          </ac:cxnSpMkLst>
        </pc:cxnChg>
      </pc:sldChg>
      <pc:sldChg chg="modSp new mod modAnim">
        <pc:chgData name="Dimitar Zahariev" userId="b84e4ebc77879e88" providerId="LiveId" clId="{9E9A49B3-81B5-44A1-8C1F-7D2075F6A307}" dt="2021-09-20T14:53:17.577" v="835" actId="20577"/>
        <pc:sldMkLst>
          <pc:docMk/>
          <pc:sldMk cId="1866968439" sldId="320"/>
        </pc:sldMkLst>
        <pc:spChg chg="mod">
          <ac:chgData name="Dimitar Zahariev" userId="b84e4ebc77879e88" providerId="LiveId" clId="{9E9A49B3-81B5-44A1-8C1F-7D2075F6A307}" dt="2021-09-20T14:52:18.120" v="810" actId="20577"/>
          <ac:spMkLst>
            <pc:docMk/>
            <pc:sldMk cId="1866968439" sldId="320"/>
            <ac:spMk id="3" creationId="{D5191583-860F-40DB-AB28-AA2C61D261E2}"/>
          </ac:spMkLst>
        </pc:spChg>
        <pc:spChg chg="mod">
          <ac:chgData name="Dimitar Zahariev" userId="b84e4ebc77879e88" providerId="LiveId" clId="{9E9A49B3-81B5-44A1-8C1F-7D2075F6A307}" dt="2021-09-20T14:53:17.577" v="835" actId="20577"/>
          <ac:spMkLst>
            <pc:docMk/>
            <pc:sldMk cId="1866968439" sldId="320"/>
            <ac:spMk id="4" creationId="{0963E3F2-7C1E-4C47-B796-21BD38E003F9}"/>
          </ac:spMkLst>
        </pc:spChg>
      </pc:sldChg>
      <pc:sldChg chg="modSp add mod modAnim">
        <pc:chgData name="Dimitar Zahariev" userId="b84e4ebc77879e88" providerId="LiveId" clId="{9E9A49B3-81B5-44A1-8C1F-7D2075F6A307}" dt="2021-09-20T14:57:00.119" v="922" actId="20577"/>
        <pc:sldMkLst>
          <pc:docMk/>
          <pc:sldMk cId="1813617957" sldId="321"/>
        </pc:sldMkLst>
        <pc:spChg chg="mod">
          <ac:chgData name="Dimitar Zahariev" userId="b84e4ebc77879e88" providerId="LiveId" clId="{9E9A49B3-81B5-44A1-8C1F-7D2075F6A307}" dt="2021-09-20T14:57:00.119" v="922" actId="20577"/>
          <ac:spMkLst>
            <pc:docMk/>
            <pc:sldMk cId="1813617957" sldId="321"/>
            <ac:spMk id="3" creationId="{D5191583-860F-40DB-AB28-AA2C61D261E2}"/>
          </ac:spMkLst>
        </pc:spChg>
        <pc:spChg chg="mod">
          <ac:chgData name="Dimitar Zahariev" userId="b84e4ebc77879e88" providerId="LiveId" clId="{9E9A49B3-81B5-44A1-8C1F-7D2075F6A307}" dt="2021-09-20T14:54:35.139" v="839" actId="20577"/>
          <ac:spMkLst>
            <pc:docMk/>
            <pc:sldMk cId="1813617957" sldId="321"/>
            <ac:spMk id="4" creationId="{0963E3F2-7C1E-4C47-B796-21BD38E003F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Uploaded Solutions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M1</c:v>
                </c:pt>
                <c:pt idx="1">
                  <c:v>M2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64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6-493E-98AB-77E5CF6B6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8685808"/>
        <c:axId val="1758688720"/>
      </c:barChart>
      <c:catAx>
        <c:axId val="175868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758688720"/>
        <c:crosses val="autoZero"/>
        <c:auto val="1"/>
        <c:lblAlgn val="ctr"/>
        <c:lblOffset val="100"/>
        <c:noMultiLvlLbl val="0"/>
      </c:catAx>
      <c:valAx>
        <c:axId val="175868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758685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8138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074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191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9458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1777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086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1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8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0.png"/><Relationship Id="rId20" Type="http://schemas.openxmlformats.org/officeDocument/2006/relationships/image" Target="../media/image32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codexio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Samba, NFS, iSCSI, and </a:t>
            </a:r>
            <a:r>
              <a:rPr lang="en-US" dirty="0" err="1"/>
              <a:t>GlusterFS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and Shared Storage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2" y="2408253"/>
            <a:ext cx="1897918" cy="240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b="1" dirty="0"/>
              <a:t>erver </a:t>
            </a:r>
            <a:r>
              <a:rPr lang="en-US" sz="3200" b="1" dirty="0">
                <a:solidFill>
                  <a:schemeClr val="bg1"/>
                </a:solidFill>
              </a:rPr>
              <a:t>M</a:t>
            </a:r>
            <a:r>
              <a:rPr lang="en-US" sz="3200" b="1" dirty="0"/>
              <a:t>essage </a:t>
            </a:r>
            <a:r>
              <a:rPr lang="en-US" sz="3200" b="1" dirty="0">
                <a:solidFill>
                  <a:schemeClr val="bg1"/>
                </a:solidFill>
              </a:rPr>
              <a:t>B</a:t>
            </a:r>
            <a:r>
              <a:rPr lang="en-US" sz="3200" b="1" dirty="0"/>
              <a:t>lock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SMB</a:t>
            </a:r>
            <a:r>
              <a:rPr lang="en-US" sz="3200" dirty="0"/>
              <a:t>) protocol was developed by IBM, Microsoft and Inter in 1980s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Microsoft’s </a:t>
            </a:r>
            <a:r>
              <a:rPr lang="en-US" sz="3200" b="1" dirty="0">
                <a:solidFill>
                  <a:schemeClr val="bg1"/>
                </a:solidFill>
              </a:rPr>
              <a:t>C</a:t>
            </a:r>
            <a:r>
              <a:rPr lang="en-US" sz="3200" b="1" dirty="0"/>
              <a:t>ommon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b="1" dirty="0"/>
              <a:t>nternet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b="1" dirty="0"/>
              <a:t>ile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b="1" dirty="0"/>
              <a:t>ystem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CIFS</a:t>
            </a:r>
            <a:r>
              <a:rPr lang="en-US" sz="3200" dirty="0"/>
              <a:t>) protocol is built on top of SMB protocol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CIFS/SMB is used for file and printer sharing in Windows networks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Samba is </a:t>
            </a:r>
            <a:r>
              <a:rPr lang="en-US" sz="3200" b="1" dirty="0">
                <a:solidFill>
                  <a:schemeClr val="bg1"/>
                </a:solidFill>
              </a:rPr>
              <a:t>free SMB server </a:t>
            </a:r>
            <a:r>
              <a:rPr lang="en-US" sz="3200" dirty="0"/>
              <a:t>that incorporates CIFS as well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Samba can act as </a:t>
            </a:r>
            <a:r>
              <a:rPr lang="en-US" sz="3200" b="1" dirty="0">
                <a:solidFill>
                  <a:schemeClr val="bg1"/>
                </a:solidFill>
              </a:rPr>
              <a:t>Active Directory domain member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Samba </a:t>
            </a:r>
            <a:r>
              <a:rPr lang="en-US" sz="3200" b="1" dirty="0">
                <a:solidFill>
                  <a:schemeClr val="bg1"/>
                </a:solidFill>
              </a:rPr>
              <a:t>bridges the gap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between Unix-like systems and Windows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 File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https://wiki.samba.org/index.php/Main_Page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296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Daemons</a:t>
            </a:r>
          </a:p>
          <a:p>
            <a:pPr lvl="1"/>
            <a:r>
              <a:rPr lang="en-US" sz="3200" dirty="0"/>
              <a:t>Main Samba service (</a:t>
            </a:r>
            <a:r>
              <a:rPr lang="en-US" sz="3200" b="1" dirty="0" err="1"/>
              <a:t>smbd</a:t>
            </a:r>
            <a:r>
              <a:rPr lang="en-US" sz="3200" dirty="0"/>
              <a:t> / </a:t>
            </a:r>
            <a:r>
              <a:rPr lang="en-US" sz="3200" b="1" dirty="0" err="1"/>
              <a:t>smb.service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NetBIOS name service (</a:t>
            </a:r>
            <a:r>
              <a:rPr lang="en-US" sz="3200" b="1" dirty="0" err="1"/>
              <a:t>nmbd</a:t>
            </a:r>
            <a:r>
              <a:rPr lang="en-US" sz="3200" dirty="0"/>
              <a:t> / </a:t>
            </a:r>
            <a:r>
              <a:rPr lang="en-US" sz="3200" b="1" dirty="0" err="1"/>
              <a:t>nmb.service</a:t>
            </a:r>
            <a:r>
              <a:rPr lang="en-US" sz="3200" dirty="0"/>
              <a:t>)</a:t>
            </a:r>
          </a:p>
          <a:p>
            <a:pPr lvl="1"/>
            <a:r>
              <a:rPr lang="en-US" sz="3200" dirty="0" err="1"/>
              <a:t>Winbind</a:t>
            </a:r>
            <a:r>
              <a:rPr lang="en-US" sz="3200" dirty="0"/>
              <a:t> service (</a:t>
            </a:r>
            <a:r>
              <a:rPr lang="en-US" sz="3200" b="1" dirty="0" err="1"/>
              <a:t>winbindd</a:t>
            </a:r>
            <a:r>
              <a:rPr lang="en-US" sz="3200" dirty="0"/>
              <a:t> / </a:t>
            </a:r>
            <a:r>
              <a:rPr lang="en-US" sz="3200" b="1" dirty="0" err="1"/>
              <a:t>winbind.service</a:t>
            </a:r>
            <a:r>
              <a:rPr lang="en-US" sz="3200" dirty="0"/>
              <a:t>) for user </a:t>
            </a:r>
            <a:br>
              <a:rPr lang="en-US" sz="3200" dirty="0"/>
            </a:br>
            <a:r>
              <a:rPr lang="en-US" sz="3200" dirty="0"/>
              <a:t>and hostname resolution</a:t>
            </a:r>
          </a:p>
          <a:p>
            <a:r>
              <a:rPr lang="en-US" sz="3500" dirty="0"/>
              <a:t>Ports</a:t>
            </a:r>
          </a:p>
          <a:p>
            <a:pPr lvl="1"/>
            <a:r>
              <a:rPr lang="en-US" sz="3200" dirty="0"/>
              <a:t>137/</a:t>
            </a:r>
            <a:r>
              <a:rPr lang="en-US" sz="3200" dirty="0" err="1"/>
              <a:t>udp</a:t>
            </a:r>
            <a:r>
              <a:rPr lang="en-US" sz="3200" dirty="0"/>
              <a:t> for NetBIOS name service</a:t>
            </a:r>
          </a:p>
          <a:p>
            <a:pPr lvl="1"/>
            <a:r>
              <a:rPr lang="en-US" sz="3200" dirty="0"/>
              <a:t>138/</a:t>
            </a:r>
            <a:r>
              <a:rPr lang="en-US" sz="3200" dirty="0" err="1"/>
              <a:t>udp</a:t>
            </a:r>
            <a:r>
              <a:rPr lang="en-US" sz="3200" dirty="0"/>
              <a:t> for NetBIOS datagram service</a:t>
            </a:r>
          </a:p>
          <a:p>
            <a:pPr lvl="1"/>
            <a:r>
              <a:rPr lang="en-US" sz="3200" dirty="0"/>
              <a:t>139/</a:t>
            </a:r>
            <a:r>
              <a:rPr lang="en-US" sz="3200" dirty="0" err="1"/>
              <a:t>tcp</a:t>
            </a:r>
            <a:r>
              <a:rPr lang="en-US" sz="3200" dirty="0"/>
              <a:t> for NetBIOS  session service</a:t>
            </a:r>
          </a:p>
          <a:p>
            <a:pPr lvl="1"/>
            <a:r>
              <a:rPr lang="en-US" sz="3200" dirty="0"/>
              <a:t>445/</a:t>
            </a:r>
            <a:r>
              <a:rPr lang="en-US" sz="3200" dirty="0" err="1"/>
              <a:t>tcp</a:t>
            </a:r>
            <a:r>
              <a:rPr lang="en-US" sz="3200" dirty="0"/>
              <a:t> for Samba over TCP/IP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Daemons and Ports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980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Main configuration file is </a:t>
            </a:r>
            <a:r>
              <a:rPr lang="en-US" sz="3500" b="1" dirty="0">
                <a:solidFill>
                  <a:schemeClr val="bg1"/>
                </a:solidFill>
              </a:rPr>
              <a:t>/</a:t>
            </a:r>
            <a:r>
              <a:rPr lang="en-US" sz="3500" b="1" dirty="0" err="1">
                <a:solidFill>
                  <a:schemeClr val="bg1"/>
                </a:solidFill>
              </a:rPr>
              <a:t>etc</a:t>
            </a:r>
            <a:r>
              <a:rPr lang="en-US" sz="3500" b="1" dirty="0">
                <a:solidFill>
                  <a:schemeClr val="bg1"/>
                </a:solidFill>
              </a:rPr>
              <a:t>/samba/</a:t>
            </a:r>
            <a:r>
              <a:rPr lang="en-US" sz="3500" b="1" dirty="0" err="1">
                <a:solidFill>
                  <a:schemeClr val="bg1"/>
                </a:solidFill>
              </a:rPr>
              <a:t>smb.conf</a:t>
            </a:r>
            <a:endParaRPr lang="en-US" sz="3500" b="1" dirty="0">
              <a:solidFill>
                <a:schemeClr val="bg1"/>
              </a:solidFill>
            </a:endParaRPr>
          </a:p>
          <a:p>
            <a:r>
              <a:rPr lang="en-US" sz="3500" dirty="0"/>
              <a:t>File </a:t>
            </a:r>
            <a:r>
              <a:rPr lang="es-ES" sz="3500" b="1" dirty="0">
                <a:solidFill>
                  <a:schemeClr val="bg1"/>
                </a:solidFill>
              </a:rPr>
              <a:t>/</a:t>
            </a:r>
            <a:r>
              <a:rPr lang="es-ES" sz="3500" b="1" dirty="0" err="1">
                <a:solidFill>
                  <a:schemeClr val="bg1"/>
                </a:solidFill>
              </a:rPr>
              <a:t>etc</a:t>
            </a:r>
            <a:r>
              <a:rPr lang="es-ES" sz="3500" b="1" dirty="0">
                <a:solidFill>
                  <a:schemeClr val="bg1"/>
                </a:solidFill>
              </a:rPr>
              <a:t>/samba/</a:t>
            </a:r>
            <a:r>
              <a:rPr lang="es-ES" sz="3500" b="1" dirty="0" err="1">
                <a:solidFill>
                  <a:schemeClr val="bg1"/>
                </a:solidFill>
              </a:rPr>
              <a:t>smb.conf.example</a:t>
            </a:r>
            <a:r>
              <a:rPr lang="es-E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contains</a:t>
            </a:r>
            <a:r>
              <a:rPr lang="es-ES" sz="3500" dirty="0"/>
              <a:t> </a:t>
            </a:r>
            <a:r>
              <a:rPr lang="en-US" sz="3500" dirty="0"/>
              <a:t>sample configurations</a:t>
            </a:r>
            <a:endParaRPr lang="es-ES" sz="3500" dirty="0"/>
          </a:p>
          <a:p>
            <a:r>
              <a:rPr lang="en-US" sz="3500" dirty="0"/>
              <a:t>Resources are exposed via </a:t>
            </a:r>
            <a:r>
              <a:rPr lang="en-US" sz="3500" b="1" dirty="0">
                <a:solidFill>
                  <a:schemeClr val="bg1"/>
                </a:solidFill>
              </a:rPr>
              <a:t>stanzas</a:t>
            </a:r>
            <a:endParaRPr lang="en-US" sz="3500" dirty="0">
              <a:solidFill>
                <a:schemeClr val="bg1"/>
              </a:solidFill>
            </a:endParaRPr>
          </a:p>
          <a:p>
            <a:r>
              <a:rPr lang="en-US" sz="3500" dirty="0"/>
              <a:t>Test configuration changes with </a:t>
            </a:r>
            <a:r>
              <a:rPr lang="en-US" sz="3500" b="1" dirty="0" err="1">
                <a:solidFill>
                  <a:schemeClr val="bg1"/>
                </a:solidFill>
              </a:rPr>
              <a:t>testparm</a:t>
            </a:r>
            <a:endParaRPr lang="en-US" sz="3500" b="1" dirty="0">
              <a:solidFill>
                <a:schemeClr val="bg1"/>
              </a:solidFill>
            </a:endParaRPr>
          </a:p>
          <a:p>
            <a:r>
              <a:rPr lang="en-US" sz="3500" dirty="0"/>
              <a:t>Samba users are created in the OS and password </a:t>
            </a:r>
            <a:br>
              <a:rPr lang="en-US" sz="3500" dirty="0"/>
            </a:br>
            <a:r>
              <a:rPr lang="en-US" sz="3500" dirty="0"/>
              <a:t>is set via </a:t>
            </a:r>
            <a:r>
              <a:rPr lang="en-US" sz="3500" b="1" dirty="0" err="1">
                <a:solidFill>
                  <a:schemeClr val="bg1"/>
                </a:solidFill>
              </a:rPr>
              <a:t>smbpasswd</a:t>
            </a:r>
            <a:endParaRPr lang="en-US" sz="3500" b="1" dirty="0">
              <a:solidFill>
                <a:schemeClr val="bg1"/>
              </a:solidFill>
            </a:endParaRPr>
          </a:p>
          <a:p>
            <a:r>
              <a:rPr lang="en-US" sz="3500" dirty="0"/>
              <a:t>Depending on the </a:t>
            </a:r>
            <a:r>
              <a:rPr lang="en-US" sz="3500" b="1" dirty="0" err="1">
                <a:solidFill>
                  <a:schemeClr val="bg1"/>
                </a:solidFill>
              </a:rPr>
              <a:t>passdb</a:t>
            </a:r>
            <a:r>
              <a:rPr lang="en-US" sz="3500" b="1" dirty="0">
                <a:solidFill>
                  <a:schemeClr val="bg1"/>
                </a:solidFill>
              </a:rPr>
              <a:t> backend</a:t>
            </a:r>
            <a:r>
              <a:rPr lang="en-US" sz="3500" b="1" dirty="0"/>
              <a:t> </a:t>
            </a:r>
            <a:r>
              <a:rPr lang="en-US" sz="3500" dirty="0"/>
              <a:t>directive the users are stored in</a:t>
            </a:r>
          </a:p>
          <a:p>
            <a:pPr lvl="1"/>
            <a:r>
              <a:rPr lang="en-US" dirty="0"/>
              <a:t>When set to </a:t>
            </a:r>
            <a:r>
              <a:rPr lang="en-US" b="1" dirty="0" err="1">
                <a:solidFill>
                  <a:schemeClr val="bg1"/>
                </a:solidFill>
              </a:rPr>
              <a:t>smbpasswd</a:t>
            </a:r>
            <a:r>
              <a:rPr lang="en-US" dirty="0"/>
              <a:t>, then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/samba/</a:t>
            </a:r>
            <a:r>
              <a:rPr lang="en-US" b="1" dirty="0" err="1">
                <a:solidFill>
                  <a:schemeClr val="bg1"/>
                </a:solidFill>
              </a:rPr>
              <a:t>smbpasswd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/>
              <a:t>When set to </a:t>
            </a:r>
            <a:r>
              <a:rPr lang="en-US" b="1" dirty="0" err="1">
                <a:solidFill>
                  <a:schemeClr val="bg1"/>
                </a:solidFill>
              </a:rPr>
              <a:t>tdbsam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/var/lib/samba/private/</a:t>
            </a:r>
            <a:r>
              <a:rPr lang="en-US" b="1" dirty="0" err="1">
                <a:solidFill>
                  <a:schemeClr val="bg1"/>
                </a:solidFill>
              </a:rPr>
              <a:t>passwd.tdb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sz="3500" dirty="0"/>
              <a:t>Current users can be explored with </a:t>
            </a:r>
            <a:r>
              <a:rPr lang="en-US" sz="3500" b="1" dirty="0" err="1">
                <a:solidFill>
                  <a:schemeClr val="bg1"/>
                </a:solidFill>
              </a:rPr>
              <a:t>pdbedit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882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2FB99A-DAB8-4BB0-B318-40726A88B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91583-860F-40DB-AB28-AA2C61D261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  <a:p>
            <a:pPr lvl="1"/>
            <a:r>
              <a:rPr lang="en-US" b="1" dirty="0" err="1"/>
              <a:t>samba_share_t</a:t>
            </a:r>
            <a:r>
              <a:rPr lang="en-US" b="1" dirty="0"/>
              <a:t> </a:t>
            </a:r>
            <a:r>
              <a:rPr lang="en-US" dirty="0"/>
              <a:t>used for labeling shared directories</a:t>
            </a:r>
          </a:p>
          <a:p>
            <a:pPr lvl="1"/>
            <a:r>
              <a:rPr lang="en-US" b="1" dirty="0" err="1"/>
              <a:t>public_content_rw_t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public_content_r_t</a:t>
            </a:r>
            <a:endParaRPr lang="en-US" b="1" dirty="0"/>
          </a:p>
          <a:p>
            <a:r>
              <a:rPr lang="en-US" dirty="0"/>
              <a:t>Booleans</a:t>
            </a:r>
          </a:p>
          <a:p>
            <a:pPr lvl="1"/>
            <a:r>
              <a:rPr lang="en-US" b="1" dirty="0" err="1"/>
              <a:t>samba_export_all_ro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samba_export_all_rw</a:t>
            </a:r>
            <a:r>
              <a:rPr lang="en-US" b="1" dirty="0"/>
              <a:t> </a:t>
            </a:r>
            <a:r>
              <a:rPr lang="en-US" dirty="0"/>
              <a:t>make </a:t>
            </a:r>
            <a:r>
              <a:rPr lang="en-US" dirty="0" err="1"/>
              <a:t>samba_share_t</a:t>
            </a:r>
            <a:r>
              <a:rPr lang="en-US" dirty="0"/>
              <a:t> unnecessary </a:t>
            </a:r>
          </a:p>
          <a:p>
            <a:pPr lvl="1"/>
            <a:r>
              <a:rPr lang="en-US" b="1" dirty="0" err="1"/>
              <a:t>smbd_anon_write</a:t>
            </a:r>
            <a:r>
              <a:rPr lang="en-US" b="1" dirty="0"/>
              <a:t> </a:t>
            </a:r>
            <a:r>
              <a:rPr lang="en-US" dirty="0"/>
              <a:t>can be used with </a:t>
            </a:r>
            <a:r>
              <a:rPr lang="en-US" b="1" dirty="0" err="1"/>
              <a:t>public_content</a:t>
            </a:r>
            <a:r>
              <a:rPr lang="en-US" b="1" dirty="0"/>
              <a:t>_...</a:t>
            </a:r>
          </a:p>
          <a:p>
            <a:pPr lvl="1"/>
            <a:r>
              <a:rPr lang="en-US" b="1" dirty="0" err="1"/>
              <a:t>samba_enable_home_dirs</a:t>
            </a:r>
            <a:r>
              <a:rPr lang="en-US" b="1" dirty="0"/>
              <a:t> </a:t>
            </a:r>
            <a:r>
              <a:rPr lang="en-US" dirty="0"/>
              <a:t>enables sharing of user home </a:t>
            </a:r>
            <a:r>
              <a:rPr lang="en-US" dirty="0" err="1"/>
              <a:t>dirs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63E3F2-7C1E-4C47-B796-21BD38E0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 </a:t>
            </a:r>
            <a:r>
              <a:rPr lang="en-US" dirty="0" err="1"/>
              <a:t>SELinux</a:t>
            </a:r>
            <a:r>
              <a:rPr lang="en-US" dirty="0"/>
              <a:t> Types * and Booleans *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69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Practice: Shared Storage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Samba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669" y1="22111" x2="64331" y2="25628"/>
                        <a14:foregroundMark x1="47134" y1="85427" x2="56051" y2="82915"/>
                        <a14:foregroundMark x1="35669" y1="80905" x2="56051" y2="85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224000"/>
            <a:ext cx="2298959" cy="29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6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Shared Storage 102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Network File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669" y1="22111" x2="64331" y2="25628"/>
                        <a14:foregroundMark x1="47134" y1="85427" x2="56051" y2="82915"/>
                        <a14:foregroundMark x1="35669" y1="80905" x2="56051" y2="85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224000"/>
            <a:ext cx="2298959" cy="29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Originally developed by Sun Microsystems in 1984</a:t>
            </a:r>
          </a:p>
          <a:p>
            <a:r>
              <a:rPr lang="en-US" dirty="0"/>
              <a:t>Allows user on a client computer to access files over a computer network much like local storage is accessed</a:t>
            </a:r>
          </a:p>
          <a:p>
            <a:r>
              <a:rPr lang="en-US" dirty="0"/>
              <a:t>Requests are handled by remote procedure calls (RPC)</a:t>
            </a:r>
          </a:p>
          <a:p>
            <a:r>
              <a:rPr lang="en-US" dirty="0"/>
              <a:t>Wide operating system and platform support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File System (NFS)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https://en.wikipedia.org/wiki/Network_File_System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NFSv2</a:t>
            </a:r>
          </a:p>
          <a:p>
            <a:pPr lvl="1"/>
            <a:r>
              <a:rPr lang="en-US" sz="3000" dirty="0"/>
              <a:t>Mount requests are granted per host; uses TCP and UDP</a:t>
            </a:r>
          </a:p>
          <a:p>
            <a:r>
              <a:rPr lang="en-US" sz="3200" dirty="0"/>
              <a:t>NFSv3</a:t>
            </a:r>
          </a:p>
          <a:p>
            <a:pPr lvl="1"/>
            <a:r>
              <a:rPr lang="en-US" sz="3000" dirty="0"/>
              <a:t>Many bug-fixes over v2; can serve files bigger than 2GB</a:t>
            </a:r>
          </a:p>
          <a:p>
            <a:r>
              <a:rPr lang="en-US" sz="3200" dirty="0"/>
              <a:t>NFSv4</a:t>
            </a:r>
          </a:p>
          <a:p>
            <a:pPr lvl="1"/>
            <a:r>
              <a:rPr lang="en-US" sz="3000" dirty="0"/>
              <a:t>Uses stateful TCP or Stream Control Transmission Protocol (SCTP)</a:t>
            </a:r>
          </a:p>
          <a:p>
            <a:pPr lvl="1"/>
            <a:r>
              <a:rPr lang="en-US" sz="3000" dirty="0"/>
              <a:t>Firewall-friendly, can listen only on 2049/</a:t>
            </a:r>
            <a:r>
              <a:rPr lang="en-US" sz="3000" dirty="0" err="1"/>
              <a:t>tcp</a:t>
            </a:r>
            <a:endParaRPr lang="en-US" sz="3000" dirty="0"/>
          </a:p>
          <a:p>
            <a:pPr lvl="1"/>
            <a:r>
              <a:rPr lang="en-US" sz="3000" dirty="0"/>
              <a:t>No need for </a:t>
            </a:r>
            <a:r>
              <a:rPr lang="en-US" sz="3000" b="1" dirty="0" err="1">
                <a:solidFill>
                  <a:schemeClr val="bg1"/>
                </a:solidFill>
              </a:rPr>
              <a:t>rpc.mountd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rpc.lockd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rpc.statd</a:t>
            </a:r>
            <a:r>
              <a:rPr lang="en-US" sz="3000" dirty="0"/>
              <a:t>, and </a:t>
            </a:r>
            <a:r>
              <a:rPr lang="en-US" sz="3000" b="1" dirty="0" err="1">
                <a:solidFill>
                  <a:schemeClr val="bg1"/>
                </a:solidFill>
              </a:rPr>
              <a:t>portmap</a:t>
            </a:r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ACL</a:t>
            </a:r>
            <a:r>
              <a:rPr lang="en-US" sz="3000" dirty="0"/>
              <a:t>s and </a:t>
            </a:r>
            <a:r>
              <a:rPr lang="en-US" sz="3000" b="1" dirty="0">
                <a:solidFill>
                  <a:schemeClr val="bg1"/>
                </a:solidFill>
              </a:rPr>
              <a:t>Kerberos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522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Main configuration file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/exports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Each row is for one export and has the structure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Permissions 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ro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rw</a:t>
            </a:r>
            <a:r>
              <a:rPr lang="en-US" dirty="0"/>
              <a:t> – read-only or read-write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no_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b="1" dirty="0" err="1">
                <a:solidFill>
                  <a:schemeClr val="bg1"/>
                </a:solidFill>
              </a:rPr>
              <a:t>root_squash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[enables] or disables remote root access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no_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b="1" dirty="0" err="1">
                <a:solidFill>
                  <a:schemeClr val="bg1"/>
                </a:solidFill>
              </a:rPr>
              <a:t>all_squash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maps all UID/GID to the anonymous user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noaccess</a:t>
            </a:r>
            <a:r>
              <a:rPr lang="en-US" dirty="0"/>
              <a:t> – denies access to all folders bellow the stated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1DC139-E2AF-41A4-AFD2-C99DEBAC0366}"/>
              </a:ext>
            </a:extLst>
          </p:cNvPr>
          <p:cNvSpPr txBox="1">
            <a:spLocks/>
          </p:cNvSpPr>
          <p:nvPr/>
        </p:nvSpPr>
        <p:spPr>
          <a:xfrm>
            <a:off x="781581" y="2574000"/>
            <a:ext cx="11232972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exportdir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client|ip-network</a:t>
            </a:r>
            <a:r>
              <a:rPr lang="en-US" dirty="0">
                <a:solidFill>
                  <a:schemeClr val="tx1"/>
                </a:solidFill>
              </a:rPr>
              <a:t>(permissions) [</a:t>
            </a:r>
            <a:r>
              <a:rPr lang="en-US" dirty="0" err="1">
                <a:solidFill>
                  <a:schemeClr val="tx1"/>
                </a:solidFill>
              </a:rPr>
              <a:t>client|ip-network</a:t>
            </a:r>
            <a:r>
              <a:rPr lang="en-US" dirty="0">
                <a:solidFill>
                  <a:schemeClr val="tx1"/>
                </a:solidFill>
              </a:rPr>
              <a:t>(permissions)] ...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10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2FB99A-DAB8-4BB0-B318-40726A88B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91583-860F-40DB-AB28-AA2C61D261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b="1" dirty="0" err="1"/>
              <a:t>nfs_t</a:t>
            </a:r>
            <a:r>
              <a:rPr lang="en-US" b="1" dirty="0"/>
              <a:t> </a:t>
            </a:r>
            <a:r>
              <a:rPr lang="en-US" dirty="0"/>
              <a:t>used NFS exports</a:t>
            </a:r>
          </a:p>
          <a:p>
            <a:pPr lvl="1"/>
            <a:r>
              <a:rPr lang="en-US" b="1" dirty="0" err="1"/>
              <a:t>public_content_rw_t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public_content_ro_t</a:t>
            </a:r>
            <a:endParaRPr lang="en-US" b="1" dirty="0"/>
          </a:p>
          <a:p>
            <a:r>
              <a:rPr lang="en-US" dirty="0"/>
              <a:t>Booleans</a:t>
            </a:r>
          </a:p>
          <a:p>
            <a:pPr lvl="1"/>
            <a:r>
              <a:rPr lang="en-US" b="1" dirty="0" err="1"/>
              <a:t>nfs_export_all_ro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nfs_export_all_rw</a:t>
            </a:r>
            <a:r>
              <a:rPr lang="en-US" b="1" dirty="0"/>
              <a:t> </a:t>
            </a:r>
            <a:r>
              <a:rPr lang="en-US" dirty="0"/>
              <a:t>make </a:t>
            </a:r>
            <a:r>
              <a:rPr lang="en-US" dirty="0" err="1"/>
              <a:t>nfs_t</a:t>
            </a:r>
            <a:r>
              <a:rPr lang="en-US" dirty="0"/>
              <a:t> unnecessary </a:t>
            </a:r>
          </a:p>
          <a:p>
            <a:pPr lvl="1"/>
            <a:r>
              <a:rPr lang="en-US" b="1" dirty="0" err="1"/>
              <a:t>nfsd_anon_write</a:t>
            </a:r>
            <a:r>
              <a:rPr lang="en-US" b="1" dirty="0"/>
              <a:t> </a:t>
            </a:r>
            <a:r>
              <a:rPr lang="en-US" dirty="0"/>
              <a:t>can be used with </a:t>
            </a:r>
            <a:r>
              <a:rPr lang="en-US" b="1" dirty="0" err="1"/>
              <a:t>public_content</a:t>
            </a:r>
            <a:r>
              <a:rPr lang="en-US" b="1" dirty="0"/>
              <a:t>_...</a:t>
            </a:r>
          </a:p>
          <a:p>
            <a:pPr lvl="1"/>
            <a:r>
              <a:rPr lang="en-US" b="1" dirty="0" err="1"/>
              <a:t>use_nfs_home_dirs</a:t>
            </a:r>
            <a:r>
              <a:rPr lang="en-US" b="1" dirty="0"/>
              <a:t> </a:t>
            </a:r>
            <a:r>
              <a:rPr lang="en-US" dirty="0"/>
              <a:t>enables mounting of </a:t>
            </a:r>
            <a:r>
              <a:rPr lang="en-US"/>
              <a:t>/home from NFS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63E3F2-7C1E-4C47-B796-21BD38E0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</a:t>
            </a:r>
            <a:r>
              <a:rPr lang="en-US" dirty="0" err="1"/>
              <a:t>SELinux</a:t>
            </a:r>
            <a:r>
              <a:rPr lang="en-US" dirty="0"/>
              <a:t> Types * and Booleans *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36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#LSA-Advanced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facebook.com/groups/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105841" y="5235643"/>
            <a:ext cx="1196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</a:rPr>
              <a:t>LinuxSystemAdministrationAdvancedSeptember2021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0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SMB vs NFS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SMB/CIFS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6482B-B189-4DB2-A5AF-41AE5B9EB8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NFS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461D43-4794-446F-B400-66AC4C93071E}"/>
              </a:ext>
            </a:extLst>
          </p:cNvPr>
          <p:cNvSpPr/>
          <p:nvPr/>
        </p:nvSpPr>
        <p:spPr bwMode="auto">
          <a:xfrm>
            <a:off x="1656863" y="1981200"/>
            <a:ext cx="2743200" cy="1371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967390-7D03-4497-B4A1-82BDF040CA7E}"/>
              </a:ext>
            </a:extLst>
          </p:cNvPr>
          <p:cNvSpPr/>
          <p:nvPr/>
        </p:nvSpPr>
        <p:spPr bwMode="auto">
          <a:xfrm>
            <a:off x="7791937" y="1981200"/>
            <a:ext cx="2743200" cy="1371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CE628D-D69A-4630-BE6C-0E731D6E2FA3}"/>
              </a:ext>
            </a:extLst>
          </p:cNvPr>
          <p:cNvSpPr/>
          <p:nvPr/>
        </p:nvSpPr>
        <p:spPr bwMode="auto">
          <a:xfrm>
            <a:off x="1656863" y="3610440"/>
            <a:ext cx="2743200" cy="1371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314BE-E5A8-46F5-85E9-3B259B5282C7}"/>
              </a:ext>
            </a:extLst>
          </p:cNvPr>
          <p:cNvSpPr/>
          <p:nvPr/>
        </p:nvSpPr>
        <p:spPr bwMode="auto">
          <a:xfrm>
            <a:off x="7796853" y="3610440"/>
            <a:ext cx="2743200" cy="1371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633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Practice: Shared Storage 102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NFS and Samba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669" y1="22111" x2="64331" y2="25628"/>
                        <a14:foregroundMark x1="47134" y1="85427" x2="56051" y2="82915"/>
                        <a14:foregroundMark x1="35669" y1="80905" x2="56051" y2="85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224000"/>
            <a:ext cx="2298959" cy="29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Distributed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iSCSI and </a:t>
            </a:r>
            <a:r>
              <a:rPr lang="en-US" dirty="0" err="1"/>
              <a:t>GlusterFS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5223" y1="87437" x2="69427" y2="75879"/>
                        <a14:foregroundMark x1="61146" y1="90955" x2="42675" y2="79397"/>
                        <a14:foregroundMark x1="65605" y1="24623" x2="35032" y2="226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6000" y="1089000"/>
            <a:ext cx="2430000" cy="30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High-performance, transport independent, implementation of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RFC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3720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iSCSI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Linux</a:t>
            </a:r>
          </a:p>
          <a:p>
            <a:r>
              <a:rPr lang="en-US" dirty="0"/>
              <a:t>It is partitioned into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kernel</a:t>
            </a:r>
            <a:r>
              <a:rPr lang="en-US" dirty="0"/>
              <a:t> parts</a:t>
            </a:r>
          </a:p>
          <a:p>
            <a:r>
              <a:rPr lang="en-US" dirty="0"/>
              <a:t>The kernel part implements iSCSI data path (</a:t>
            </a:r>
            <a:r>
              <a:rPr lang="en-US" b="1" dirty="0">
                <a:solidFill>
                  <a:schemeClr val="bg1"/>
                </a:solidFill>
              </a:rPr>
              <a:t>iSCSI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iSCSI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), and consists of several </a:t>
            </a:r>
            <a:r>
              <a:rPr lang="en-US" b="1" dirty="0">
                <a:solidFill>
                  <a:schemeClr val="bg1"/>
                </a:solidFill>
              </a:rPr>
              <a:t>loadable kernel modules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drivers</a:t>
            </a:r>
          </a:p>
          <a:p>
            <a:r>
              <a:rPr lang="en-US" dirty="0"/>
              <a:t>The user space contains the entire </a:t>
            </a:r>
            <a:r>
              <a:rPr lang="en-US" b="1" dirty="0">
                <a:solidFill>
                  <a:schemeClr val="bg1"/>
                </a:solidFill>
              </a:rPr>
              <a:t>control plane</a:t>
            </a:r>
            <a:r>
              <a:rPr lang="en-US" dirty="0"/>
              <a:t>: configuration manager, iSCSI Discovery, Login and Logout processing, connection-level error processing, </a:t>
            </a:r>
            <a:r>
              <a:rPr lang="en-US" dirty="0" err="1"/>
              <a:t>Nop</a:t>
            </a:r>
            <a:r>
              <a:rPr lang="en-US" dirty="0"/>
              <a:t>-In and </a:t>
            </a:r>
            <a:r>
              <a:rPr lang="en-US" dirty="0" err="1"/>
              <a:t>Nop</a:t>
            </a:r>
            <a:r>
              <a:rPr lang="en-US" dirty="0"/>
              <a:t>-Out handling, etc.</a:t>
            </a:r>
          </a:p>
          <a:p>
            <a:r>
              <a:rPr lang="en-US" dirty="0"/>
              <a:t>The user space component consists of a daemon process called </a:t>
            </a:r>
            <a:r>
              <a:rPr lang="en-US" b="1" dirty="0" err="1">
                <a:solidFill>
                  <a:schemeClr val="bg1"/>
                </a:solidFill>
              </a:rPr>
              <a:t>iscsid</a:t>
            </a:r>
            <a:r>
              <a:rPr lang="en-US" dirty="0"/>
              <a:t>, and a management utility </a:t>
            </a:r>
            <a:r>
              <a:rPr lang="en-US" b="1" dirty="0" err="1">
                <a:solidFill>
                  <a:schemeClr val="bg1"/>
                </a:solidFill>
              </a:rPr>
              <a:t>iscsiadm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Open-iSCSI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https://github.com/open-iscsi/open-iscsi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16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iSCSI Initiator </a:t>
            </a:r>
            <a:r>
              <a:rPr lang="en-US" dirty="0"/>
              <a:t>is a client that authenticate to an iSCSI target and get the authorization of block level storage access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iSCSI Target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server that provides storage to an iSCSI Initiator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b="1" dirty="0"/>
              <a:t>ogical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b="1" dirty="0"/>
              <a:t>nit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b="1" dirty="0"/>
              <a:t>umber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LUN</a:t>
            </a:r>
            <a:r>
              <a:rPr lang="en-US" dirty="0"/>
              <a:t>) is used to divide the storage into sizable chunks. A LUN is a logical representation of a physical disk. Storage which has been assigned to the iSCSI initiator will be the LUN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ISCSI Terminology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356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b="1" dirty="0"/>
              <a:t>SCSI </a:t>
            </a:r>
            <a:r>
              <a:rPr lang="en-US" sz="3200" b="1" dirty="0">
                <a:solidFill>
                  <a:schemeClr val="bg1"/>
                </a:solidFill>
              </a:rPr>
              <a:t>q</a:t>
            </a:r>
            <a:r>
              <a:rPr lang="en-US" sz="3200" b="1" dirty="0"/>
              <a:t>ualified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b="1" dirty="0"/>
              <a:t>ame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IQN</a:t>
            </a:r>
            <a:r>
              <a:rPr lang="en-US" sz="3200" dirty="0"/>
              <a:t>) is a unique name that is assigned to the iSCSI target and iSCSI initiator to identify each other. It has the format </a:t>
            </a:r>
            <a:r>
              <a:rPr lang="en-US" sz="3200" b="1" i="1" dirty="0" err="1"/>
              <a:t>iqn.yyyy</a:t>
            </a:r>
            <a:r>
              <a:rPr lang="en-US" sz="3200" b="1" i="1" dirty="0"/>
              <a:t>-mm.&lt;domain or naming&gt;:unique name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Portal</a:t>
            </a:r>
            <a:r>
              <a:rPr lang="en-US" sz="3200" b="1" dirty="0"/>
              <a:t> </a:t>
            </a:r>
            <a:r>
              <a:rPr lang="en-US" sz="3200" dirty="0"/>
              <a:t>is a network portal within the iSCSI network where the iSCSI network initiates. iSCSI works over TCP/IP, so the portal can be identified by IP address. There can be one or more Portal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b="1" dirty="0"/>
              <a:t>ccess </a:t>
            </a:r>
            <a:r>
              <a:rPr lang="en-US" sz="3200" b="1" dirty="0">
                <a:solidFill>
                  <a:schemeClr val="bg1"/>
                </a:solidFill>
              </a:rPr>
              <a:t>C</a:t>
            </a:r>
            <a:r>
              <a:rPr lang="en-US" sz="3200" b="1" dirty="0"/>
              <a:t>ontrol 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b="1" dirty="0"/>
              <a:t>ist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ACL</a:t>
            </a:r>
            <a:r>
              <a:rPr lang="en-US" sz="3200" dirty="0"/>
              <a:t>) will allow the iSCSI initiator to connect to an iSCSI target. The ACL will restrict access for the iSCSI target so unauthorized initiators cannot connect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ISCSI Terminology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26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GlusterFS</a:t>
            </a:r>
            <a:r>
              <a:rPr lang="en-US" sz="3200" dirty="0"/>
              <a:t> is a scale-out network-attached storage file system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Aggregates various storage servers over </a:t>
            </a:r>
            <a:r>
              <a:rPr lang="en-US" sz="3200" b="1" dirty="0">
                <a:solidFill>
                  <a:schemeClr val="bg1"/>
                </a:solidFill>
              </a:rPr>
              <a:t>Ethernet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</a:rPr>
              <a:t>Infiniband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RDMA</a:t>
            </a:r>
            <a:r>
              <a:rPr lang="en-US" sz="3200" b="1" dirty="0"/>
              <a:t> </a:t>
            </a:r>
            <a:r>
              <a:rPr lang="en-US" sz="3200" dirty="0"/>
              <a:t>interconnect into one large parallel network file system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Servers are deployed as </a:t>
            </a:r>
            <a:r>
              <a:rPr lang="en-US" sz="3200" b="1" dirty="0">
                <a:solidFill>
                  <a:schemeClr val="bg1"/>
                </a:solidFill>
              </a:rPr>
              <a:t>storage bricks</a:t>
            </a:r>
            <a:r>
              <a:rPr lang="en-US" sz="3200" dirty="0"/>
              <a:t>, with each server running a </a:t>
            </a:r>
            <a:r>
              <a:rPr lang="en-US" sz="3200" b="1" dirty="0" err="1">
                <a:solidFill>
                  <a:schemeClr val="bg1"/>
                </a:solidFill>
              </a:rPr>
              <a:t>glusterfsd</a:t>
            </a:r>
            <a:r>
              <a:rPr lang="en-US" sz="3200" dirty="0"/>
              <a:t> daemon to export a local file system as a </a:t>
            </a:r>
            <a:r>
              <a:rPr lang="en-US" sz="3200" b="1" dirty="0">
                <a:solidFill>
                  <a:schemeClr val="bg1"/>
                </a:solidFill>
              </a:rPr>
              <a:t>volume</a:t>
            </a:r>
          </a:p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glusterfs</a:t>
            </a:r>
            <a:r>
              <a:rPr lang="en-US" sz="3200" dirty="0"/>
              <a:t> client process creates composite virtual volumes from multiple remote servers using stackable </a:t>
            </a:r>
            <a:r>
              <a:rPr lang="en-US" sz="3200" b="1" dirty="0">
                <a:solidFill>
                  <a:schemeClr val="bg1"/>
                </a:solidFill>
              </a:rPr>
              <a:t>translators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By default files are stored whole, but </a:t>
            </a:r>
            <a:r>
              <a:rPr lang="en-US" sz="3200" b="1" dirty="0">
                <a:solidFill>
                  <a:schemeClr val="bg1"/>
                </a:solidFill>
              </a:rPr>
              <a:t>striping</a:t>
            </a:r>
            <a:r>
              <a:rPr lang="en-US" sz="3200" dirty="0"/>
              <a:t> of files across multiple remote volumes is also possible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Cluster Filesystem (</a:t>
            </a:r>
            <a:r>
              <a:rPr lang="en-US" dirty="0" err="1"/>
              <a:t>GlusterFS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https://www.gluster.org/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44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Distributed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Other Solutions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5223" y1="87437" x2="69427" y2="75879"/>
                        <a14:foregroundMark x1="61146" y1="90955" x2="42675" y2="79397"/>
                        <a14:foregroundMark x1="65605" y1="24623" x2="35032" y2="226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6000" y="1089000"/>
            <a:ext cx="2430000" cy="30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2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native filesystem that interfaces with the kernel’s Virtual File System (VFS) layer</a:t>
            </a:r>
          </a:p>
          <a:p>
            <a:r>
              <a:rPr lang="en-US" dirty="0"/>
              <a:t>Intended for cluster usage but can work on a single node also</a:t>
            </a:r>
          </a:p>
          <a:p>
            <a:r>
              <a:rPr lang="en-US" dirty="0"/>
              <a:t>Uses distributed metadata and multiple journals</a:t>
            </a:r>
          </a:p>
          <a:p>
            <a:r>
              <a:rPr lang="en-US" dirty="0"/>
              <a:t>Uses distributed lock manager to provide concurrent access</a:t>
            </a:r>
          </a:p>
          <a:p>
            <a:r>
              <a:rPr lang="en-US" dirty="0"/>
              <a:t>Scales up to 16 nodes and allows up to 100 TB filesystem size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File System 2 (GFS2)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https://en.wikipedia.org/wiki/GFS2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4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a shared-disk filesystem created by Oracle</a:t>
            </a:r>
          </a:p>
          <a:p>
            <a:r>
              <a:rPr lang="en-US" dirty="0"/>
              <a:t>Intended for cluster usage but can work on a single node also</a:t>
            </a:r>
          </a:p>
          <a:p>
            <a:r>
              <a:rPr lang="en-US" dirty="0"/>
              <a:t>Has its own cluster stack (O2CB) which provides a distributed lock manager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Cluster File System 2 (OCFS2)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https://oss.oracle.com/projects/ocfs2/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86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Previous Module (M2)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</p:spTree>
    <p:extLst>
      <p:ext uri="{BB962C8B-B14F-4D97-AF65-F5344CB8AC3E}">
        <p14:creationId xmlns:p14="http://schemas.microsoft.com/office/powerpoint/2010/main" val="25061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Replicated storage solution for Linux</a:t>
            </a:r>
          </a:p>
          <a:p>
            <a:r>
              <a:rPr lang="en-US" sz="3000" dirty="0"/>
              <a:t>Block devices are mirrored over a communication link</a:t>
            </a:r>
          </a:p>
          <a:p>
            <a:r>
              <a:rPr lang="en-US" sz="3000" dirty="0"/>
              <a:t>Requires kernel 2.6.33+</a:t>
            </a:r>
          </a:p>
          <a:p>
            <a:r>
              <a:rPr lang="en-US" sz="3000" dirty="0"/>
              <a:t>Defined via resource records with the following structure</a:t>
            </a:r>
          </a:p>
          <a:p>
            <a:pPr lvl="1"/>
            <a:r>
              <a:rPr lang="en-US" sz="2800" dirty="0"/>
              <a:t>Resource name</a:t>
            </a:r>
          </a:p>
          <a:p>
            <a:pPr lvl="1"/>
            <a:r>
              <a:rPr lang="en-US" sz="2800" dirty="0"/>
              <a:t>Volumes</a:t>
            </a:r>
          </a:p>
          <a:p>
            <a:pPr lvl="1"/>
            <a:r>
              <a:rPr lang="en-US" sz="2800" dirty="0"/>
              <a:t>DRDB device</a:t>
            </a:r>
          </a:p>
          <a:p>
            <a:pPr lvl="1"/>
            <a:r>
              <a:rPr lang="en-US" sz="2800" dirty="0"/>
              <a:t>Connection</a:t>
            </a:r>
          </a:p>
          <a:p>
            <a:r>
              <a:rPr lang="en-US" sz="3000" dirty="0"/>
              <a:t>Resource metadata is stored internally or externally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Replicated Block Device (DRBD)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72076" y="6397876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https://en.wikipedia.org/wiki/Distributed_Replicated_Block_Device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06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Resources roles</a:t>
            </a:r>
          </a:p>
          <a:p>
            <a:pPr lvl="1"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</a:rPr>
              <a:t>Primary</a:t>
            </a:r>
            <a:r>
              <a:rPr lang="en-US" sz="2600" dirty="0"/>
              <a:t> – devices are given unrestricted access for read and write operations</a:t>
            </a:r>
          </a:p>
          <a:p>
            <a:pPr lvl="1"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</a:rPr>
              <a:t>Secondary</a:t>
            </a:r>
            <a:r>
              <a:rPr lang="en-US" sz="2600" b="1" dirty="0"/>
              <a:t> </a:t>
            </a:r>
            <a:r>
              <a:rPr lang="en-US" sz="2600" dirty="0"/>
              <a:t>– devices are restricted from read and write operations but still receive updates from the primary device</a:t>
            </a:r>
            <a:endParaRPr lang="en-US" sz="2600" b="1" dirty="0"/>
          </a:p>
          <a:p>
            <a:pPr>
              <a:buClr>
                <a:schemeClr val="tx1"/>
              </a:buClr>
            </a:pPr>
            <a:r>
              <a:rPr lang="en-US" sz="2800" dirty="0"/>
              <a:t>Resource modes</a:t>
            </a:r>
          </a:p>
          <a:p>
            <a:pPr lvl="1"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</a:rPr>
              <a:t>Single-primary</a:t>
            </a:r>
            <a:r>
              <a:rPr lang="en-US" sz="2600" dirty="0"/>
              <a:t> mode allows a single resource to function in the primary role on one member. Used with filesystems like </a:t>
            </a:r>
            <a:r>
              <a:rPr lang="en-US" sz="2600" b="1" dirty="0">
                <a:solidFill>
                  <a:schemeClr val="bg1"/>
                </a:solidFill>
              </a:rPr>
              <a:t>ext3</a:t>
            </a:r>
            <a:r>
              <a:rPr lang="en-US" sz="2600" dirty="0"/>
              <a:t>, </a:t>
            </a:r>
            <a:r>
              <a:rPr lang="en-US" sz="2600" b="1" dirty="0">
                <a:solidFill>
                  <a:schemeClr val="bg1"/>
                </a:solidFill>
              </a:rPr>
              <a:t>ext4</a:t>
            </a:r>
            <a:r>
              <a:rPr lang="en-US" sz="2600" dirty="0"/>
              <a:t>, etc.</a:t>
            </a:r>
          </a:p>
          <a:p>
            <a:pPr lvl="1">
              <a:buClr>
                <a:schemeClr val="tx1"/>
              </a:buClr>
            </a:pPr>
            <a:r>
              <a:rPr lang="en-US" sz="2600" dirty="0"/>
              <a:t>In </a:t>
            </a:r>
            <a:r>
              <a:rPr lang="en-US" sz="2600" b="1" dirty="0">
                <a:solidFill>
                  <a:schemeClr val="bg1"/>
                </a:solidFill>
              </a:rPr>
              <a:t>dual-primary</a:t>
            </a:r>
            <a:r>
              <a:rPr lang="en-US" sz="2600" dirty="0"/>
              <a:t> mode both resources unction in the primary role on cluster nodes. Typically used with filesystems that implement distributed block manager, like </a:t>
            </a:r>
            <a:r>
              <a:rPr lang="en-US" sz="2600" b="1" dirty="0">
                <a:solidFill>
                  <a:schemeClr val="bg1"/>
                </a:solidFill>
              </a:rPr>
              <a:t>GFS2</a:t>
            </a:r>
            <a:r>
              <a:rPr lang="en-US" sz="2600" dirty="0"/>
              <a:t> and </a:t>
            </a:r>
            <a:r>
              <a:rPr lang="en-US" sz="2600" b="1" dirty="0">
                <a:solidFill>
                  <a:schemeClr val="bg1"/>
                </a:solidFill>
              </a:rPr>
              <a:t>OCFS2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DRBD Roles and Modes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86000" y="6318264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https://www.linbit.com/drbd-user-guide/users-guide-drbd-8-4/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85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Protocol A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Asynchronous</a:t>
            </a:r>
            <a:r>
              <a:rPr lang="en-US" sz="2800" dirty="0"/>
              <a:t>) – local write operations on the primary node are considered complete once the action finishes and the replication packet is placed on the TCP send buffer. Used with long-distance replication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Protocol B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Semi-synchronous</a:t>
            </a:r>
            <a:r>
              <a:rPr lang="en-US" sz="2800" dirty="0"/>
              <a:t>) – local write operation on the primary node are considered complete once the action finishes and the replication packet reaches the peer node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Protocol C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bg1"/>
                </a:solidFill>
              </a:rPr>
              <a:t>Synchronous</a:t>
            </a:r>
            <a:r>
              <a:rPr lang="en-US" sz="2800" dirty="0"/>
              <a:t>) – local write operations on the primary node are considered complete once the primary and peer node have completed the write operation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DRBD Replication Modes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https://www.linbit.com/drbd-user-guide/users-guide-drbd-8-4/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289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DRBD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https://www.linbit.com/drbd-user-guide/users-guide-drbd-8-4/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6A0A1-3875-4C9C-B588-C26082C22959}"/>
              </a:ext>
            </a:extLst>
          </p:cNvPr>
          <p:cNvSpPr/>
          <p:nvPr/>
        </p:nvSpPr>
        <p:spPr bwMode="auto">
          <a:xfrm>
            <a:off x="1295401" y="1787753"/>
            <a:ext cx="4648200" cy="1828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drbdsetup</a:t>
            </a:r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line tool used to configure the DRBD kernel module</a:t>
            </a:r>
            <a:endParaRPr lang="en-US" sz="20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883CE-7E11-43B1-868C-922474FE5860}"/>
              </a:ext>
            </a:extLst>
          </p:cNvPr>
          <p:cNvSpPr/>
          <p:nvPr/>
        </p:nvSpPr>
        <p:spPr bwMode="auto">
          <a:xfrm>
            <a:off x="6248400" y="1787753"/>
            <a:ext cx="4648200" cy="1828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drbdmeta</a:t>
            </a:r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for managing DRBD meta-data structures</a:t>
            </a:r>
            <a:endParaRPr lang="en-US" sz="20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764AC4-8F7F-4F33-968B-1D78EE4DE630}"/>
              </a:ext>
            </a:extLst>
          </p:cNvPr>
          <p:cNvSpPr/>
          <p:nvPr/>
        </p:nvSpPr>
        <p:spPr bwMode="auto">
          <a:xfrm>
            <a:off x="2362199" y="3886200"/>
            <a:ext cx="7467600" cy="1828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drbdadm</a:t>
            </a:r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main administration tool. It allows us to configure and manage DRBD resources. Acts like frontend to the other two tools</a:t>
            </a:r>
            <a:endParaRPr lang="en-US" sz="20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749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Practice: Distributed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iSCSI and </a:t>
            </a:r>
            <a:r>
              <a:rPr lang="en-US" dirty="0" err="1"/>
              <a:t>GlusterFS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5223" y1="87437" x2="69427" y2="75879"/>
                        <a14:foregroundMark x1="61146" y1="90955" x2="42675" y2="79397"/>
                        <a14:foregroundMark x1="65605" y1="24623" x2="35032" y2="226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6000" y="1089000"/>
            <a:ext cx="2430000" cy="30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7702" y="2547480"/>
            <a:ext cx="3624607" cy="100944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8390" y="1394260"/>
            <a:ext cx="3333747" cy="96654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3672" y="5306518"/>
            <a:ext cx="3654992" cy="113460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7702" y="1394258"/>
            <a:ext cx="3624607" cy="988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612" y="4078083"/>
            <a:ext cx="2553730" cy="236304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3672" y="3834175"/>
            <a:ext cx="3654992" cy="12304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664" y="2606295"/>
            <a:ext cx="1600370" cy="123048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41" y="2617597"/>
            <a:ext cx="1600370" cy="12078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226" y="5306520"/>
            <a:ext cx="3624607" cy="113460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3672" y="1394259"/>
            <a:ext cx="3390629" cy="2162669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225" y="3863080"/>
            <a:ext cx="3624607" cy="1230487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6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7383" y="1764434"/>
            <a:ext cx="5036134" cy="1394637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7383" y="4238790"/>
            <a:ext cx="5036134" cy="2082487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6859745" y="774000"/>
            <a:ext cx="4112525" cy="3752023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2" name="Picture 1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4489" y="4200033"/>
            <a:ext cx="2160000" cy="21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5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Kernel Parameters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Resource Limits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Access Control 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Context-based Security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Linux Audit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Packet Filtering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Covered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AEED0CC-2388-41A0-B4A8-17F7AF15AF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709710"/>
              </p:ext>
            </p:extLst>
          </p:nvPr>
        </p:nvGraphicFramePr>
        <p:xfrm>
          <a:off x="2617000" y="1899000"/>
          <a:ext cx="6958000" cy="406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673FE4E-EEE9-4243-8EA2-A4186A90EF1B}"/>
              </a:ext>
            </a:extLst>
          </p:cNvPr>
          <p:cNvSpPr txBox="1"/>
          <p:nvPr/>
        </p:nvSpPr>
        <p:spPr>
          <a:xfrm>
            <a:off x="9651000" y="1269000"/>
            <a:ext cx="2385000" cy="15553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Solutions for </a:t>
            </a:r>
            <a:r>
              <a:rPr lang="en-US" sz="2000" b="1" dirty="0"/>
              <a:t>M2</a:t>
            </a:r>
            <a:r>
              <a:rPr lang="en-US" sz="2000" dirty="0"/>
              <a:t> could be submitted until </a:t>
            </a:r>
            <a:r>
              <a:rPr lang="en-US" sz="2000" b="1" dirty="0"/>
              <a:t>23:59:59 on 22.09.2021</a:t>
            </a:r>
            <a:endParaRPr lang="bg-BG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04390-0921-43DC-A598-CCDB6F4F4460}"/>
              </a:ext>
            </a:extLst>
          </p:cNvPr>
          <p:cNvSpPr txBox="1"/>
          <p:nvPr/>
        </p:nvSpPr>
        <p:spPr>
          <a:xfrm>
            <a:off x="9651000" y="2934000"/>
            <a:ext cx="2385000" cy="15553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Solutions for </a:t>
            </a:r>
            <a:r>
              <a:rPr lang="en-US" sz="2000" b="1" dirty="0"/>
              <a:t>M3</a:t>
            </a:r>
            <a:r>
              <a:rPr lang="en-US" sz="2000" dirty="0"/>
              <a:t> could be submitted until </a:t>
            </a:r>
            <a:r>
              <a:rPr lang="en-US" sz="2000" b="1" dirty="0"/>
              <a:t>23:59:59 on 03.10.2021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386982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(M3)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669" y1="22111" x2="64331" y2="25628"/>
                        <a14:foregroundMark x1="47134" y1="85427" x2="56051" y2="82915"/>
                        <a14:foregroundMark x1="35669" y1="80905" x2="56051" y2="85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224000"/>
            <a:ext cx="2298959" cy="29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Samba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Network File System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iSCSCI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GlusterFS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9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9CA42-4292-46F8-875D-2AE211AFD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6C74D3-1774-4912-A8E1-8CB4A7A0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Infrastructure</a:t>
            </a:r>
            <a:endParaRPr lang="bg-B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CAD93A-9610-4B03-AB1D-A0599058CC0A}"/>
              </a:ext>
            </a:extLst>
          </p:cNvPr>
          <p:cNvSpPr/>
          <p:nvPr/>
        </p:nvSpPr>
        <p:spPr>
          <a:xfrm>
            <a:off x="1641000" y="3429000"/>
            <a:ext cx="1138335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0502EF-19CD-41D1-99C3-AAB7FC430DF2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2210167" y="2831840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C1D729-1D73-4E53-B543-655469EA21AC}"/>
              </a:ext>
            </a:extLst>
          </p:cNvPr>
          <p:cNvCxnSpPr>
            <a:cxnSpLocks/>
          </p:cNvCxnSpPr>
          <p:nvPr/>
        </p:nvCxnSpPr>
        <p:spPr>
          <a:xfrm flipH="1">
            <a:off x="2766048" y="4151818"/>
            <a:ext cx="247260" cy="781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7D133A-4D31-4CA2-9ED8-D476B0401F41}"/>
              </a:ext>
            </a:extLst>
          </p:cNvPr>
          <p:cNvSpPr txBox="1"/>
          <p:nvPr/>
        </p:nvSpPr>
        <p:spPr>
          <a:xfrm>
            <a:off x="1398405" y="2470269"/>
            <a:ext cx="284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NETWORK: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192.168.81.0/24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498234-F238-47EE-BC3A-EA18ABE0D728}"/>
              </a:ext>
            </a:extLst>
          </p:cNvPr>
          <p:cNvSpPr txBox="1"/>
          <p:nvPr/>
        </p:nvSpPr>
        <p:spPr>
          <a:xfrm>
            <a:off x="2210166" y="28454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.IP1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A674F7-E4ED-49A1-8B68-6FD1FDEE6B4A}"/>
              </a:ext>
            </a:extLst>
          </p:cNvPr>
          <p:cNvSpPr txBox="1"/>
          <p:nvPr/>
        </p:nvSpPr>
        <p:spPr>
          <a:xfrm>
            <a:off x="8522128" y="2510405"/>
            <a:ext cx="1901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Public / External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C11F9C-C493-446D-B993-15F7941DB77B}"/>
              </a:ext>
            </a:extLst>
          </p:cNvPr>
          <p:cNvCxnSpPr>
            <a:cxnSpLocks/>
          </p:cNvCxnSpPr>
          <p:nvPr/>
        </p:nvCxnSpPr>
        <p:spPr>
          <a:xfrm>
            <a:off x="1491706" y="2831840"/>
            <a:ext cx="8864081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B756DB96-170C-44EF-8993-6E83C7971EFF}"/>
              </a:ext>
            </a:extLst>
          </p:cNvPr>
          <p:cNvSpPr/>
          <p:nvPr/>
        </p:nvSpPr>
        <p:spPr>
          <a:xfrm>
            <a:off x="3016130" y="3968533"/>
            <a:ext cx="494523" cy="369332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225633-82DE-4D5C-A13F-3BEB2F4C808E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4503613" y="2831840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C849B8-742C-4EDF-8175-DD229D6567AC}"/>
              </a:ext>
            </a:extLst>
          </p:cNvPr>
          <p:cNvCxnSpPr>
            <a:cxnSpLocks/>
          </p:cNvCxnSpPr>
          <p:nvPr/>
        </p:nvCxnSpPr>
        <p:spPr>
          <a:xfrm flipH="1">
            <a:off x="5002211" y="4153199"/>
            <a:ext cx="247260" cy="781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80BE90-B308-41DA-9FF4-23E0A7C8BCEC}"/>
              </a:ext>
            </a:extLst>
          </p:cNvPr>
          <p:cNvSpPr txBox="1"/>
          <p:nvPr/>
        </p:nvSpPr>
        <p:spPr>
          <a:xfrm>
            <a:off x="4503612" y="28454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.IP2</a:t>
            </a: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E1D69722-EDEF-407C-B860-3EF9A2698860}"/>
              </a:ext>
            </a:extLst>
          </p:cNvPr>
          <p:cNvSpPr/>
          <p:nvPr/>
        </p:nvSpPr>
        <p:spPr>
          <a:xfrm>
            <a:off x="5249471" y="3968533"/>
            <a:ext cx="494523" cy="369332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A79C85-0346-44A3-8130-2124EF8C6045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6733976" y="2831840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FCAAED-4E6C-4399-945B-D5D5C5853A0D}"/>
              </a:ext>
            </a:extLst>
          </p:cNvPr>
          <p:cNvCxnSpPr>
            <a:cxnSpLocks/>
          </p:cNvCxnSpPr>
          <p:nvPr/>
        </p:nvCxnSpPr>
        <p:spPr>
          <a:xfrm flipH="1">
            <a:off x="7232574" y="4153199"/>
            <a:ext cx="247260" cy="781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F9CF36F-A11E-45A8-8D6B-A45CA7F2ACDA}"/>
              </a:ext>
            </a:extLst>
          </p:cNvPr>
          <p:cNvSpPr txBox="1"/>
          <p:nvPr/>
        </p:nvSpPr>
        <p:spPr>
          <a:xfrm>
            <a:off x="6733975" y="28454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.IP3</a:t>
            </a:r>
          </a:p>
        </p:txBody>
      </p:sp>
      <p:sp>
        <p:nvSpPr>
          <p:cNvPr id="44" name="Cylinder 43">
            <a:extLst>
              <a:ext uri="{FF2B5EF4-FFF2-40B4-BE49-F238E27FC236}">
                <a16:creationId xmlns:a16="http://schemas.microsoft.com/office/drawing/2014/main" id="{636E14CC-DBA7-41B0-863A-70757F2FE5A4}"/>
              </a:ext>
            </a:extLst>
          </p:cNvPr>
          <p:cNvSpPr/>
          <p:nvPr/>
        </p:nvSpPr>
        <p:spPr>
          <a:xfrm>
            <a:off x="7480425" y="3968533"/>
            <a:ext cx="494523" cy="369332"/>
          </a:xfrm>
          <a:prstGeom prst="can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2698F4-A8EA-4ECE-80A5-22057552C2A0}"/>
              </a:ext>
            </a:extLst>
          </p:cNvPr>
          <p:cNvSpPr/>
          <p:nvPr/>
        </p:nvSpPr>
        <p:spPr>
          <a:xfrm>
            <a:off x="3934446" y="3429000"/>
            <a:ext cx="1138335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9C832D-83CD-45C0-A88F-17D294622E9A}"/>
              </a:ext>
            </a:extLst>
          </p:cNvPr>
          <p:cNvSpPr/>
          <p:nvPr/>
        </p:nvSpPr>
        <p:spPr>
          <a:xfrm>
            <a:off x="6164809" y="3429000"/>
            <a:ext cx="1138335" cy="1450910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61F9FD-4B0C-45C5-8095-0E6510F336A3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8992640" y="2829203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C82AB7-B474-4AB5-B604-01D6B3B763D7}"/>
              </a:ext>
            </a:extLst>
          </p:cNvPr>
          <p:cNvCxnSpPr>
            <a:cxnSpLocks/>
          </p:cNvCxnSpPr>
          <p:nvPr/>
        </p:nvCxnSpPr>
        <p:spPr>
          <a:xfrm flipH="1">
            <a:off x="9491238" y="4150562"/>
            <a:ext cx="247260" cy="781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02E4C9A-85EC-440F-8977-3F35DAA11D7C}"/>
              </a:ext>
            </a:extLst>
          </p:cNvPr>
          <p:cNvSpPr txBox="1"/>
          <p:nvPr/>
        </p:nvSpPr>
        <p:spPr>
          <a:xfrm>
            <a:off x="8992639" y="28428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.IP4</a:t>
            </a: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1DD4831B-0229-45B3-9096-8A3FE10F3C08}"/>
              </a:ext>
            </a:extLst>
          </p:cNvPr>
          <p:cNvSpPr/>
          <p:nvPr/>
        </p:nvSpPr>
        <p:spPr>
          <a:xfrm>
            <a:off x="9739089" y="3965896"/>
            <a:ext cx="494523" cy="369332"/>
          </a:xfrm>
          <a:prstGeom prst="can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7FBB11-ECA1-487B-97D8-BAF67FB2C362}"/>
              </a:ext>
            </a:extLst>
          </p:cNvPr>
          <p:cNvSpPr/>
          <p:nvPr/>
        </p:nvSpPr>
        <p:spPr>
          <a:xfrm>
            <a:off x="8423473" y="3426363"/>
            <a:ext cx="1138335" cy="1450910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M4</a:t>
            </a:r>
          </a:p>
        </p:txBody>
      </p:sp>
    </p:spTree>
    <p:extLst>
      <p:ext uri="{BB962C8B-B14F-4D97-AF65-F5344CB8AC3E}">
        <p14:creationId xmlns:p14="http://schemas.microsoft.com/office/powerpoint/2010/main" val="124925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Shared Storage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Samba File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669" y1="22111" x2="64331" y2="25628"/>
                        <a14:foregroundMark x1="47134" y1="85427" x2="56051" y2="82915"/>
                        <a14:foregroundMark x1="35669" y1="80905" x2="56051" y2="85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224000"/>
            <a:ext cx="2298959" cy="29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3811</TotalTime>
  <Words>2100</Words>
  <Application>Microsoft Office PowerPoint</Application>
  <PresentationFormat>Widescreen</PresentationFormat>
  <Paragraphs>277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Distributed and Shared Storage</vt:lpstr>
      <vt:lpstr>Have a Question?</vt:lpstr>
      <vt:lpstr>Previous Module (M2)</vt:lpstr>
      <vt:lpstr>What We Covered</vt:lpstr>
      <vt:lpstr>Homework Progress</vt:lpstr>
      <vt:lpstr>This Module (M3)</vt:lpstr>
      <vt:lpstr>Table of Contents</vt:lpstr>
      <vt:lpstr>Lab Infrastructure</vt:lpstr>
      <vt:lpstr>Shared Storage 101</vt:lpstr>
      <vt:lpstr>Samba File Server</vt:lpstr>
      <vt:lpstr>Daemons and Ports</vt:lpstr>
      <vt:lpstr>Configuration</vt:lpstr>
      <vt:lpstr>Samba SELinux Types * and Booleans *</vt:lpstr>
      <vt:lpstr>Practice: Shared Storage 101</vt:lpstr>
      <vt:lpstr>Shared Storage 102</vt:lpstr>
      <vt:lpstr>Network File System (NFS)</vt:lpstr>
      <vt:lpstr>Versions</vt:lpstr>
      <vt:lpstr>Configuration</vt:lpstr>
      <vt:lpstr>NFS SELinux Types * and Booleans *</vt:lpstr>
      <vt:lpstr>SMB vs NFS</vt:lpstr>
      <vt:lpstr>Practice: Shared Storage 102</vt:lpstr>
      <vt:lpstr>Distributed Storage</vt:lpstr>
      <vt:lpstr>Open-iSCSI</vt:lpstr>
      <vt:lpstr>ISCSI Terminology</vt:lpstr>
      <vt:lpstr>ISCSI Terminology</vt:lpstr>
      <vt:lpstr>GNU Cluster Filesystem (GlusterFS)</vt:lpstr>
      <vt:lpstr>Distributed Storage</vt:lpstr>
      <vt:lpstr>Global File System 2 (GFS2)</vt:lpstr>
      <vt:lpstr>Oracle Cluster File System 2 (OCFS2)</vt:lpstr>
      <vt:lpstr>Distributed Replicated Block Device (DRBD)</vt:lpstr>
      <vt:lpstr>DRBD Roles and Modes</vt:lpstr>
      <vt:lpstr>DRBD Replication Modes</vt:lpstr>
      <vt:lpstr>DRBD Tools</vt:lpstr>
      <vt:lpstr>Practice: Distributed Storage</vt:lpstr>
      <vt:lpstr>Questions?</vt:lpstr>
      <vt:lpstr>License</vt:lpstr>
      <vt:lpstr>Trainings @ Software University (SoftUni)</vt:lpstr>
      <vt:lpstr>SoftUni Diamond Partners</vt:lpstr>
      <vt:lpstr>Educational Partners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LSAA - M2 - Slides - Local and Shared Storage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Dimitar Zahariev</cp:lastModifiedBy>
  <cp:revision>16</cp:revision>
  <dcterms:created xsi:type="dcterms:W3CDTF">2018-05-23T13:08:44Z</dcterms:created>
  <dcterms:modified xsi:type="dcterms:W3CDTF">2021-09-20T14:57:03Z</dcterms:modified>
  <cp:category>computer programming; programming</cp:category>
</cp:coreProperties>
</file>