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6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55" r:id="rId18"/>
    <p:sldId id="648" r:id="rId19"/>
    <p:sldId id="656" r:id="rId20"/>
    <p:sldId id="657" r:id="rId21"/>
    <p:sldId id="649" r:id="rId22"/>
    <p:sldId id="658" r:id="rId23"/>
    <p:sldId id="650" r:id="rId24"/>
    <p:sldId id="659" r:id="rId25"/>
    <p:sldId id="651" r:id="rId26"/>
    <p:sldId id="652" r:id="rId27"/>
    <p:sldId id="660" r:id="rId28"/>
    <p:sldId id="661" r:id="rId29"/>
    <p:sldId id="663" r:id="rId30"/>
    <p:sldId id="664" r:id="rId31"/>
    <p:sldId id="662" r:id="rId32"/>
    <p:sldId id="6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D8735-5BEF-405F-BC8F-67332E8BE985}" v="1365" dt="2021-10-22T09:46:55.66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1152"/>
        <p:guide pos="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F4E907C-F68F-4A17-9F1F-6492EBB2FB6D}"/>
    <pc:docChg chg="undo custSel modSld">
      <pc:chgData name="Dimitar Zahariev" userId="b84e4ebc77879e88" providerId="LiveId" clId="{BF4E907C-F68F-4A17-9F1F-6492EBB2FB6D}" dt="2020-10-28T09:24:52.430" v="123" actId="20577"/>
      <pc:docMkLst>
        <pc:docMk/>
      </pc:docMkLst>
      <pc:sldChg chg="modSp">
        <pc:chgData name="Dimitar Zahariev" userId="b84e4ebc77879e88" providerId="LiveId" clId="{BF4E907C-F68F-4A17-9F1F-6492EBB2FB6D}" dt="2020-10-25T16:14:57.686" v="15" actId="207"/>
        <pc:sldMkLst>
          <pc:docMk/>
          <pc:sldMk cId="2827876956" sldId="633"/>
        </pc:sldMkLst>
        <pc:spChg chg="mod">
          <ac:chgData name="Dimitar Zahariev" userId="b84e4ebc77879e88" providerId="LiveId" clId="{BF4E907C-F68F-4A17-9F1F-6492EBB2FB6D}" dt="2020-10-25T16:14:57.686" v="15" actId="20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BF4E907C-F68F-4A17-9F1F-6492EBB2FB6D}" dt="2020-10-25T16:15:52.812" v="32" actId="20577"/>
        <pc:sldMkLst>
          <pc:docMk/>
          <pc:sldMk cId="74025746" sldId="634"/>
        </pc:sldMkLst>
        <pc:spChg chg="mod">
          <ac:chgData name="Dimitar Zahariev" userId="b84e4ebc77879e88" providerId="LiveId" clId="{BF4E907C-F68F-4A17-9F1F-6492EBB2FB6D}" dt="2020-10-25T16:15:52.812" v="32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0.823" v="33"/>
        <pc:sldMkLst>
          <pc:docMk/>
          <pc:sldMk cId="843234365" sldId="635"/>
        </pc:sldMkLst>
        <pc:spChg chg="mod">
          <ac:chgData name="Dimitar Zahariev" userId="b84e4ebc77879e88" providerId="LiveId" clId="{BF4E907C-F68F-4A17-9F1F-6492EBB2FB6D}" dt="2020-10-25T16:16:00.823" v="33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7.141" v="34"/>
        <pc:sldMkLst>
          <pc:docMk/>
          <pc:sldMk cId="3888234143" sldId="636"/>
        </pc:sldMkLst>
        <pc:spChg chg="mod">
          <ac:chgData name="Dimitar Zahariev" userId="b84e4ebc77879e88" providerId="LiveId" clId="{BF4E907C-F68F-4A17-9F1F-6492EBB2FB6D}" dt="2020-10-25T16:16:07.141" v="34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1.952" v="35"/>
        <pc:sldMkLst>
          <pc:docMk/>
          <pc:sldMk cId="1859371790" sldId="637"/>
        </pc:sldMkLst>
        <pc:spChg chg="mod">
          <ac:chgData name="Dimitar Zahariev" userId="b84e4ebc77879e88" providerId="LiveId" clId="{BF4E907C-F68F-4A17-9F1F-6492EBB2FB6D}" dt="2020-10-25T16:16:11.952" v="35"/>
          <ac:spMkLst>
            <pc:docMk/>
            <pc:sldMk cId="1859371790" sldId="63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7.937" v="36"/>
        <pc:sldMkLst>
          <pc:docMk/>
          <pc:sldMk cId="1505528129" sldId="638"/>
        </pc:sldMkLst>
        <pc:spChg chg="mod">
          <ac:chgData name="Dimitar Zahariev" userId="b84e4ebc77879e88" providerId="LiveId" clId="{BF4E907C-F68F-4A17-9F1F-6492EBB2FB6D}" dt="2020-10-25T16:16:17.937" v="36"/>
          <ac:spMkLst>
            <pc:docMk/>
            <pc:sldMk cId="1505528129" sldId="63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26.934" v="40" actId="20577"/>
        <pc:sldMkLst>
          <pc:docMk/>
          <pc:sldMk cId="2797812167" sldId="639"/>
        </pc:sldMkLst>
        <pc:spChg chg="mod">
          <ac:chgData name="Dimitar Zahariev" userId="b84e4ebc77879e88" providerId="LiveId" clId="{BF4E907C-F68F-4A17-9F1F-6492EBB2FB6D}" dt="2020-10-25T16:16:26.934" v="40" actId="20577"/>
          <ac:spMkLst>
            <pc:docMk/>
            <pc:sldMk cId="2797812167" sldId="63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4.001" v="41"/>
        <pc:sldMkLst>
          <pc:docMk/>
          <pc:sldMk cId="1991006843" sldId="640"/>
        </pc:sldMkLst>
        <pc:spChg chg="mod">
          <ac:chgData name="Dimitar Zahariev" userId="b84e4ebc77879e88" providerId="LiveId" clId="{BF4E907C-F68F-4A17-9F1F-6492EBB2FB6D}" dt="2020-10-25T16:16:34.001" v="41"/>
          <ac:spMkLst>
            <pc:docMk/>
            <pc:sldMk cId="1991006843" sldId="64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8.938" v="42"/>
        <pc:sldMkLst>
          <pc:docMk/>
          <pc:sldMk cId="402770696" sldId="641"/>
        </pc:sldMkLst>
        <pc:spChg chg="mod">
          <ac:chgData name="Dimitar Zahariev" userId="b84e4ebc77879e88" providerId="LiveId" clId="{BF4E907C-F68F-4A17-9F1F-6492EBB2FB6D}" dt="2020-10-25T16:16:38.938" v="42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45.156" v="43"/>
        <pc:sldMkLst>
          <pc:docMk/>
          <pc:sldMk cId="161505121" sldId="642"/>
        </pc:sldMkLst>
        <pc:spChg chg="mod">
          <ac:chgData name="Dimitar Zahariev" userId="b84e4ebc77879e88" providerId="LiveId" clId="{BF4E907C-F68F-4A17-9F1F-6492EBB2FB6D}" dt="2020-10-25T16:16:45.156" v="43"/>
          <ac:spMkLst>
            <pc:docMk/>
            <pc:sldMk cId="161505121" sldId="642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3.999" v="51" actId="20577"/>
        <pc:sldMkLst>
          <pc:docMk/>
          <pc:sldMk cId="663622569" sldId="643"/>
        </pc:sldMkLst>
        <pc:spChg chg="mod">
          <ac:chgData name="Dimitar Zahariev" userId="b84e4ebc77879e88" providerId="LiveId" clId="{BF4E907C-F68F-4A17-9F1F-6492EBB2FB6D}" dt="2020-10-25T16:16:53.999" v="51" actId="20577"/>
          <ac:spMkLst>
            <pc:docMk/>
            <pc:sldMk cId="663622569" sldId="643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9.713" v="52"/>
        <pc:sldMkLst>
          <pc:docMk/>
          <pc:sldMk cId="3880659476" sldId="644"/>
        </pc:sldMkLst>
        <pc:spChg chg="mod">
          <ac:chgData name="Dimitar Zahariev" userId="b84e4ebc77879e88" providerId="LiveId" clId="{BF4E907C-F68F-4A17-9F1F-6492EBB2FB6D}" dt="2020-10-25T16:16:59.713" v="52"/>
          <ac:spMkLst>
            <pc:docMk/>
            <pc:sldMk cId="3880659476" sldId="64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8:46.562" v="74" actId="20577"/>
        <pc:sldMkLst>
          <pc:docMk/>
          <pc:sldMk cId="3616817483" sldId="645"/>
        </pc:sldMkLst>
        <pc:spChg chg="mod">
          <ac:chgData name="Dimitar Zahariev" userId="b84e4ebc77879e88" providerId="LiveId" clId="{BF4E907C-F68F-4A17-9F1F-6492EBB2FB6D}" dt="2020-10-25T16:18:46.562" v="74" actId="20577"/>
          <ac:spMkLst>
            <pc:docMk/>
            <pc:sldMk cId="3616817483" sldId="64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4.454" v="61"/>
        <pc:sldMkLst>
          <pc:docMk/>
          <pc:sldMk cId="3457299360" sldId="646"/>
        </pc:sldMkLst>
        <pc:spChg chg="mod">
          <ac:chgData name="Dimitar Zahariev" userId="b84e4ebc77879e88" providerId="LiveId" clId="{BF4E907C-F68F-4A17-9F1F-6492EBB2FB6D}" dt="2020-10-25T16:17:14.454" v="61"/>
          <ac:spMkLst>
            <pc:docMk/>
            <pc:sldMk cId="3457299360" sldId="64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7.894" v="62"/>
        <pc:sldMkLst>
          <pc:docMk/>
          <pc:sldMk cId="2029531439" sldId="647"/>
        </pc:sldMkLst>
        <pc:spChg chg="mod">
          <ac:chgData name="Dimitar Zahariev" userId="b84e4ebc77879e88" providerId="LiveId" clId="{BF4E907C-F68F-4A17-9F1F-6492EBB2FB6D}" dt="2020-10-25T16:17:17.894" v="62"/>
          <ac:spMkLst>
            <pc:docMk/>
            <pc:sldMk cId="2029531439" sldId="64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3.258" v="63"/>
        <pc:sldMkLst>
          <pc:docMk/>
          <pc:sldMk cId="1601191591" sldId="648"/>
        </pc:sldMkLst>
        <pc:spChg chg="mod">
          <ac:chgData name="Dimitar Zahariev" userId="b84e4ebc77879e88" providerId="LiveId" clId="{BF4E907C-F68F-4A17-9F1F-6492EBB2FB6D}" dt="2020-10-25T16:17:23.258" v="63"/>
          <ac:spMkLst>
            <pc:docMk/>
            <pc:sldMk cId="1601191591" sldId="64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7.877" v="64"/>
        <pc:sldMkLst>
          <pc:docMk/>
          <pc:sldMk cId="1712199347" sldId="649"/>
        </pc:sldMkLst>
        <pc:spChg chg="mod">
          <ac:chgData name="Dimitar Zahariev" userId="b84e4ebc77879e88" providerId="LiveId" clId="{BF4E907C-F68F-4A17-9F1F-6492EBB2FB6D}" dt="2020-10-25T16:17:27.877" v="64"/>
          <ac:spMkLst>
            <pc:docMk/>
            <pc:sldMk cId="1712199347" sldId="64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32.421" v="65"/>
        <pc:sldMkLst>
          <pc:docMk/>
          <pc:sldMk cId="4192144262" sldId="650"/>
        </pc:sldMkLst>
        <pc:spChg chg="mod">
          <ac:chgData name="Dimitar Zahariev" userId="b84e4ebc77879e88" providerId="LiveId" clId="{BF4E907C-F68F-4A17-9F1F-6492EBB2FB6D}" dt="2020-10-25T16:17:32.421" v="65"/>
          <ac:spMkLst>
            <pc:docMk/>
            <pc:sldMk cId="4192144262" sldId="65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41.376" v="70" actId="20577"/>
        <pc:sldMkLst>
          <pc:docMk/>
          <pc:sldMk cId="505817423" sldId="651"/>
        </pc:sldMkLst>
        <pc:spChg chg="mod">
          <ac:chgData name="Dimitar Zahariev" userId="b84e4ebc77879e88" providerId="LiveId" clId="{BF4E907C-F68F-4A17-9F1F-6492EBB2FB6D}" dt="2020-10-25T16:17:41.376" v="70" actId="20577"/>
          <ac:spMkLst>
            <pc:docMk/>
            <pc:sldMk cId="505817423" sldId="651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BF4E907C-F68F-4A17-9F1F-6492EBB2FB6D}" dt="2020-10-28T09:24:52.430" v="123" actId="20577"/>
        <pc:sldMkLst>
          <pc:docMk/>
          <pc:sldMk cId="2051984067" sldId="652"/>
        </pc:sldMkLst>
        <pc:spChg chg="mod">
          <ac:chgData name="Dimitar Zahariev" userId="b84e4ebc77879e88" providerId="LiveId" clId="{BF4E907C-F68F-4A17-9F1F-6492EBB2FB6D}" dt="2020-10-28T09:24:52.430" v="123" actId="20577"/>
          <ac:spMkLst>
            <pc:docMk/>
            <pc:sldMk cId="2051984067" sldId="652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870E5360-3089-46C2-867A-30191CE45562}"/>
    <pc:docChg chg="undo custSel addSld delSld modSld sldOrd delSection modSection">
      <pc:chgData name="Dimitar Zahariev" userId="b84e4ebc77879e88" providerId="LiveId" clId="{870E5360-3089-46C2-867A-30191CE45562}" dt="2019-07-24T14:09:10.031" v="3247" actId="1035"/>
      <pc:docMkLst>
        <pc:docMk/>
      </pc:docMkLst>
      <pc:sldChg chg="del">
        <pc:chgData name="Dimitar Zahariev" userId="b84e4ebc77879e88" providerId="LiveId" clId="{870E5360-3089-46C2-867A-30191CE45562}" dt="2019-07-24T13:03:09.716" v="8" actId="2696"/>
        <pc:sldMkLst>
          <pc:docMk/>
          <pc:sldMk cId="0" sldId="270"/>
        </pc:sldMkLst>
      </pc:sldChg>
      <pc:sldChg chg="del">
        <pc:chgData name="Dimitar Zahariev" userId="b84e4ebc77879e88" providerId="LiveId" clId="{870E5360-3089-46C2-867A-30191CE45562}" dt="2019-07-24T13:03:06.396" v="0" actId="2696"/>
        <pc:sldMkLst>
          <pc:docMk/>
          <pc:sldMk cId="3215379390" sldId="274"/>
        </pc:sldMkLst>
      </pc:sldChg>
      <pc:sldChg chg="del">
        <pc:chgData name="Dimitar Zahariev" userId="b84e4ebc77879e88" providerId="LiveId" clId="{870E5360-3089-46C2-867A-30191CE45562}" dt="2019-07-24T13:03:08.149" v="4" actId="2696"/>
        <pc:sldMkLst>
          <pc:docMk/>
          <pc:sldMk cId="1646986932" sldId="276"/>
        </pc:sldMkLst>
      </pc:sldChg>
      <pc:sldChg chg="del">
        <pc:chgData name="Dimitar Zahariev" userId="b84e4ebc77879e88" providerId="LiveId" clId="{870E5360-3089-46C2-867A-30191CE45562}" dt="2019-07-24T13:03:09.284" v="7" actId="2696"/>
        <pc:sldMkLst>
          <pc:docMk/>
          <pc:sldMk cId="1824785055" sldId="287"/>
        </pc:sldMkLst>
      </pc:sldChg>
      <pc:sldChg chg="del">
        <pc:chgData name="Dimitar Zahariev" userId="b84e4ebc77879e88" providerId="LiveId" clId="{870E5360-3089-46C2-867A-30191CE45562}" dt="2019-07-24T13:03:10.371" v="9" actId="2696"/>
        <pc:sldMkLst>
          <pc:docMk/>
          <pc:sldMk cId="676248987" sldId="297"/>
        </pc:sldMkLst>
      </pc:sldChg>
      <pc:sldChg chg="del">
        <pc:chgData name="Dimitar Zahariev" userId="b84e4ebc77879e88" providerId="LiveId" clId="{870E5360-3089-46C2-867A-30191CE45562}" dt="2019-07-24T13:03:07.748" v="3" actId="2696"/>
        <pc:sldMkLst>
          <pc:docMk/>
          <pc:sldMk cId="4133683101" sldId="394"/>
        </pc:sldMkLst>
      </pc:sldChg>
      <pc:sldChg chg="del">
        <pc:chgData name="Dimitar Zahariev" userId="b84e4ebc77879e88" providerId="LiveId" clId="{870E5360-3089-46C2-867A-30191CE45562}" dt="2019-07-24T13:03:25.660" v="34" actId="2696"/>
        <pc:sldMkLst>
          <pc:docMk/>
          <pc:sldMk cId="3538928320" sldId="401"/>
        </pc:sldMkLst>
      </pc:sldChg>
      <pc:sldChg chg="del">
        <pc:chgData name="Dimitar Zahariev" userId="b84e4ebc77879e88" providerId="LiveId" clId="{870E5360-3089-46C2-867A-30191CE45562}" dt="2019-07-24T13:03:06.915" v="1" actId="2696"/>
        <pc:sldMkLst>
          <pc:docMk/>
          <pc:sldMk cId="1909796700" sldId="402"/>
        </pc:sldMkLst>
      </pc:sldChg>
      <pc:sldChg chg="del">
        <pc:chgData name="Dimitar Zahariev" userId="b84e4ebc77879e88" providerId="LiveId" clId="{870E5360-3089-46C2-867A-30191CE45562}" dt="2019-07-24T13:03:24.926" v="30" actId="2696"/>
        <pc:sldMkLst>
          <pc:docMk/>
          <pc:sldMk cId="1275620728" sldId="448"/>
        </pc:sldMkLst>
      </pc:sldChg>
      <pc:sldChg chg="del">
        <pc:chgData name="Dimitar Zahariev" userId="b84e4ebc77879e88" providerId="LiveId" clId="{870E5360-3089-46C2-867A-30191CE45562}" dt="2019-07-24T13:03:25.270" v="32" actId="2696"/>
        <pc:sldMkLst>
          <pc:docMk/>
          <pc:sldMk cId="2593355836" sldId="478"/>
        </pc:sldMkLst>
      </pc:sldChg>
      <pc:sldChg chg="del">
        <pc:chgData name="Dimitar Zahariev" userId="b84e4ebc77879e88" providerId="LiveId" clId="{870E5360-3089-46C2-867A-30191CE45562}" dt="2019-07-24T13:03:25.816" v="35" actId="2696"/>
        <pc:sldMkLst>
          <pc:docMk/>
          <pc:sldMk cId="663650134" sldId="492"/>
        </pc:sldMkLst>
      </pc:sldChg>
      <pc:sldChg chg="modSp add del">
        <pc:chgData name="Dimitar Zahariev" userId="b84e4ebc77879e88" providerId="LiveId" clId="{870E5360-3089-46C2-867A-30191CE45562}" dt="2019-07-24T13:04:00.096" v="63" actId="20577"/>
        <pc:sldMkLst>
          <pc:docMk/>
          <pc:sldMk cId="2195762704" sldId="493"/>
        </pc:sldMkLst>
        <pc:spChg chg="mod">
          <ac:chgData name="Dimitar Zahariev" userId="b84e4ebc77879e88" providerId="LiveId" clId="{870E5360-3089-46C2-867A-30191CE45562}" dt="2019-07-24T13:03:54.440" v="48" actId="20577"/>
          <ac:spMkLst>
            <pc:docMk/>
            <pc:sldMk cId="2195762704" sldId="493"/>
            <ac:spMk id="6" creationId="{3CD24F9A-BE72-4F77-BB1C-1B271A5322EA}"/>
          </ac:spMkLst>
        </pc:spChg>
        <pc:spChg chg="mod">
          <ac:chgData name="Dimitar Zahariev" userId="b84e4ebc77879e88" providerId="LiveId" clId="{870E5360-3089-46C2-867A-30191CE45562}" dt="2019-07-24T13:04:00.096" v="63" actId="20577"/>
          <ac:spMkLst>
            <pc:docMk/>
            <pc:sldMk cId="2195762704" sldId="493"/>
            <ac:spMk id="7" creationId="{4E36010E-8FA6-4F8E-AE82-4DA2F45E992C}"/>
          </ac:spMkLst>
        </pc:spChg>
      </pc:sldChg>
      <pc:sldChg chg="del">
        <pc:chgData name="Dimitar Zahariev" userId="b84e4ebc77879e88" providerId="LiveId" clId="{870E5360-3089-46C2-867A-30191CE45562}" dt="2019-07-24T13:03:25.441" v="33" actId="2696"/>
        <pc:sldMkLst>
          <pc:docMk/>
          <pc:sldMk cId="2524098174" sldId="560"/>
        </pc:sldMkLst>
      </pc:sldChg>
      <pc:sldChg chg="del">
        <pc:chgData name="Dimitar Zahariev" userId="b84e4ebc77879e88" providerId="LiveId" clId="{870E5360-3089-46C2-867A-30191CE45562}" dt="2019-07-24T13:03:23.613" v="23" actId="2696"/>
        <pc:sldMkLst>
          <pc:docMk/>
          <pc:sldMk cId="3031314802" sldId="583"/>
        </pc:sldMkLst>
      </pc:sldChg>
      <pc:sldChg chg="del">
        <pc:chgData name="Dimitar Zahariev" userId="b84e4ebc77879e88" providerId="LiveId" clId="{870E5360-3089-46C2-867A-30191CE45562}" dt="2019-07-24T13:03:22.738" v="18" actId="2696"/>
        <pc:sldMkLst>
          <pc:docMk/>
          <pc:sldMk cId="1772653214" sldId="596"/>
        </pc:sldMkLst>
      </pc:sldChg>
      <pc:sldChg chg="del">
        <pc:chgData name="Dimitar Zahariev" userId="b84e4ebc77879e88" providerId="LiveId" clId="{870E5360-3089-46C2-867A-30191CE45562}" dt="2019-07-24T13:03:24.707" v="29" actId="2696"/>
        <pc:sldMkLst>
          <pc:docMk/>
          <pc:sldMk cId="3082822237" sldId="597"/>
        </pc:sldMkLst>
      </pc:sldChg>
      <pc:sldChg chg="del">
        <pc:chgData name="Dimitar Zahariev" userId="b84e4ebc77879e88" providerId="LiveId" clId="{870E5360-3089-46C2-867A-30191CE45562}" dt="2019-07-24T13:03:25.957" v="36" actId="2696"/>
        <pc:sldMkLst>
          <pc:docMk/>
          <pc:sldMk cId="126045144" sldId="631"/>
        </pc:sldMkLst>
      </pc:sldChg>
      <pc:sldChg chg="del">
        <pc:chgData name="Dimitar Zahariev" userId="b84e4ebc77879e88" providerId="LiveId" clId="{870E5360-3089-46C2-867A-30191CE45562}" dt="2019-07-24T13:03:26.191" v="37" actId="2696"/>
        <pc:sldMkLst>
          <pc:docMk/>
          <pc:sldMk cId="389923101" sldId="632"/>
        </pc:sldMkLst>
      </pc:sldChg>
      <pc:sldChg chg="modSp add">
        <pc:chgData name="Dimitar Zahariev" userId="b84e4ebc77879e88" providerId="LiveId" clId="{870E5360-3089-46C2-867A-30191CE45562}" dt="2019-07-24T13:04:32.391" v="71" actId="1038"/>
        <pc:sldMkLst>
          <pc:docMk/>
          <pc:sldMk cId="2827876956" sldId="633"/>
        </pc:sldMkLst>
        <pc:spChg chg="mod">
          <ac:chgData name="Dimitar Zahariev" userId="b84e4ebc77879e88" providerId="LiveId" clId="{870E5360-3089-46C2-867A-30191CE45562}" dt="2019-07-24T13:04:27.276" v="65" actId="113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04:32.391" v="71" actId="1038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05:55.934" v="103" actId="20577"/>
        <pc:sldMkLst>
          <pc:docMk/>
          <pc:sldMk cId="74025746" sldId="634"/>
        </pc:sldMkLst>
        <pc:spChg chg="mod">
          <ac:chgData name="Dimitar Zahariev" userId="b84e4ebc77879e88" providerId="LiveId" clId="{870E5360-3089-46C2-867A-30191CE45562}" dt="2019-07-24T13:05:55.934" v="103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 add modAnim">
        <pc:chgData name="Dimitar Zahariev" userId="b84e4ebc77879e88" providerId="LiveId" clId="{870E5360-3089-46C2-867A-30191CE45562}" dt="2019-07-24T13:13:40.237" v="214" actId="20577"/>
        <pc:sldMkLst>
          <pc:docMk/>
          <pc:sldMk cId="843234365" sldId="635"/>
        </pc:sldMkLst>
        <pc:spChg chg="mod">
          <ac:chgData name="Dimitar Zahariev" userId="b84e4ebc77879e88" providerId="LiveId" clId="{870E5360-3089-46C2-867A-30191CE45562}" dt="2019-07-24T13:13:40.237" v="214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16:59.957" v="377" actId="20577"/>
        <pc:sldMkLst>
          <pc:docMk/>
          <pc:sldMk cId="3888234143" sldId="636"/>
        </pc:sldMkLst>
        <pc:spChg chg="mod">
          <ac:chgData name="Dimitar Zahariev" userId="b84e4ebc77879e88" providerId="LiveId" clId="{870E5360-3089-46C2-867A-30191CE45562}" dt="2019-07-24T13:16:59.957" v="377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4:09:10.031" v="3247" actId="1035"/>
        <pc:sldMkLst>
          <pc:docMk/>
          <pc:sldMk cId="1859371790" sldId="637"/>
        </pc:sldMkLst>
        <pc:spChg chg="mod">
          <ac:chgData name="Dimitar Zahariev" userId="b84e4ebc77879e88" providerId="LiveId" clId="{870E5360-3089-46C2-867A-30191CE45562}" dt="2019-07-24T13:19:52.799" v="622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9:10.031" v="3247" actId="1035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4:08.673" v="994" actId="20577"/>
        <pc:sldMkLst>
          <pc:docMk/>
          <pc:sldMk cId="1505528129" sldId="638"/>
        </pc:sldMkLst>
        <pc:spChg chg="mod">
          <ac:chgData name="Dimitar Zahariev" userId="b84e4ebc77879e88" providerId="LiveId" clId="{870E5360-3089-46C2-867A-30191CE45562}" dt="2019-07-24T13:24:08.673" v="994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3:55.277" v="969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7:41.927" v="1293" actId="1076"/>
        <pc:sldMkLst>
          <pc:docMk/>
          <pc:sldMk cId="2797812167" sldId="639"/>
        </pc:sldMkLst>
        <pc:spChg chg="mod">
          <ac:chgData name="Dimitar Zahariev" userId="b84e4ebc77879e88" providerId="LiveId" clId="{870E5360-3089-46C2-867A-30191CE45562}" dt="2019-07-24T13:27:31.396" v="1291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7:41.927" v="1293" actId="107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27:37.740" v="1292" actId="107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29:05.067" v="1476" actId="20577"/>
        <pc:sldMkLst>
          <pc:docMk/>
          <pc:sldMk cId="1991006843" sldId="640"/>
        </pc:sldMkLst>
        <pc:spChg chg="mod">
          <ac:chgData name="Dimitar Zahariev" userId="b84e4ebc77879e88" providerId="LiveId" clId="{870E5360-3089-46C2-867A-30191CE45562}" dt="2019-07-24T13:29:05.067" v="1476" actId="20577"/>
          <ac:spMkLst>
            <pc:docMk/>
            <pc:sldMk cId="1991006843" sldId="640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1:55.349" v="1580" actId="20577"/>
        <pc:sldMkLst>
          <pc:docMk/>
          <pc:sldMk cId="402770696" sldId="641"/>
        </pc:sldMkLst>
        <pc:spChg chg="mod">
          <ac:chgData name="Dimitar Zahariev" userId="b84e4ebc77879e88" providerId="LiveId" clId="{870E5360-3089-46C2-867A-30191CE45562}" dt="2019-07-24T13:31:55.349" v="158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4:30.031" v="1831" actId="20577"/>
        <pc:sldMkLst>
          <pc:docMk/>
          <pc:sldMk cId="161505121" sldId="642"/>
        </pc:sldMkLst>
        <pc:spChg chg="mod">
          <ac:chgData name="Dimitar Zahariev" userId="b84e4ebc77879e88" providerId="LiveId" clId="{870E5360-3089-46C2-867A-30191CE45562}" dt="2019-07-24T13:34:30.031" v="1831" actId="20577"/>
          <ac:spMkLst>
            <pc:docMk/>
            <pc:sldMk cId="161505121" sldId="64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3:28.403" v="1731" actId="1035"/>
          <ac:picMkLst>
            <pc:docMk/>
            <pc:sldMk cId="161505121" sldId="642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36:16.224" v="1938" actId="1035"/>
        <pc:sldMkLst>
          <pc:docMk/>
          <pc:sldMk cId="663622569" sldId="643"/>
        </pc:sldMkLst>
        <pc:spChg chg="mod">
          <ac:chgData name="Dimitar Zahariev" userId="b84e4ebc77879e88" providerId="LiveId" clId="{870E5360-3089-46C2-867A-30191CE45562}" dt="2019-07-24T13:36:03.103" v="1888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6:16.224" v="193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36:08.895" v="1905" actId="103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37:59.135" v="2039" actId="20577"/>
        <pc:sldMkLst>
          <pc:docMk/>
          <pc:sldMk cId="3880659476" sldId="644"/>
        </pc:sldMkLst>
        <pc:spChg chg="mod">
          <ac:chgData name="Dimitar Zahariev" userId="b84e4ebc77879e88" providerId="LiveId" clId="{870E5360-3089-46C2-867A-30191CE45562}" dt="2019-07-24T13:37:59.135" v="2039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7:08.503" v="1995" actId="103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2:54.851" v="2142" actId="1035"/>
        <pc:sldMkLst>
          <pc:docMk/>
          <pc:sldMk cId="3616817483" sldId="645"/>
        </pc:sldMkLst>
        <pc:spChg chg="mod">
          <ac:chgData name="Dimitar Zahariev" userId="b84e4ebc77879e88" providerId="LiveId" clId="{870E5360-3089-46C2-867A-30191CE45562}" dt="2019-07-24T13:42:48.049" v="2132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2:54.851" v="2142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42:52.090" v="2138" actId="1036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0:35.006" v="2051"/>
        <pc:sldMkLst>
          <pc:docMk/>
          <pc:sldMk cId="3457299360" sldId="646"/>
        </pc:sldMkLst>
        <pc:spChg chg="mod">
          <ac:chgData name="Dimitar Zahariev" userId="b84e4ebc77879e88" providerId="LiveId" clId="{870E5360-3089-46C2-867A-30191CE45562}" dt="2019-07-24T13:40:35.006" v="2051"/>
          <ac:spMkLst>
            <pc:docMk/>
            <pc:sldMk cId="3457299360" sldId="64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45:41.287" v="2183" actId="20577"/>
        <pc:sldMkLst>
          <pc:docMk/>
          <pc:sldMk cId="2029531439" sldId="647"/>
        </pc:sldMkLst>
        <pc:spChg chg="mod">
          <ac:chgData name="Dimitar Zahariev" userId="b84e4ebc77879e88" providerId="LiveId" clId="{870E5360-3089-46C2-867A-30191CE45562}" dt="2019-07-24T13:45:41.287" v="2183" actId="20577"/>
          <ac:spMkLst>
            <pc:docMk/>
            <pc:sldMk cId="2029531439" sldId="64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5:06.643" v="2170" actId="1036"/>
          <ac:picMkLst>
            <pc:docMk/>
            <pc:sldMk cId="2029531439" sldId="647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48:56.218" v="2369" actId="20577"/>
        <pc:sldMkLst>
          <pc:docMk/>
          <pc:sldMk cId="1601191591" sldId="648"/>
        </pc:sldMkLst>
        <pc:spChg chg="mod">
          <ac:chgData name="Dimitar Zahariev" userId="b84e4ebc77879e88" providerId="LiveId" clId="{870E5360-3089-46C2-867A-30191CE45562}" dt="2019-07-24T13:48:56.218" v="2369" actId="20577"/>
          <ac:spMkLst>
            <pc:docMk/>
            <pc:sldMk cId="1601191591" sldId="64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7:44.907" v="2303" actId="1036"/>
          <ac:picMkLst>
            <pc:docMk/>
            <pc:sldMk cId="1601191591" sldId="648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0:47.280" v="2577" actId="1036"/>
        <pc:sldMkLst>
          <pc:docMk/>
          <pc:sldMk cId="1712199347" sldId="649"/>
        </pc:sldMkLst>
        <pc:spChg chg="mod">
          <ac:chgData name="Dimitar Zahariev" userId="b84e4ebc77879e88" providerId="LiveId" clId="{870E5360-3089-46C2-867A-30191CE45562}" dt="2019-07-24T13:50:43.092" v="2553" actId="20577"/>
          <ac:spMkLst>
            <pc:docMk/>
            <pc:sldMk cId="1712199347" sldId="64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0:47.280" v="2577" actId="1036"/>
          <ac:picMkLst>
            <pc:docMk/>
            <pc:sldMk cId="1712199347" sldId="64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5:40.733" v="2822" actId="1036"/>
        <pc:sldMkLst>
          <pc:docMk/>
          <pc:sldMk cId="4192144262" sldId="650"/>
        </pc:sldMkLst>
        <pc:spChg chg="mod">
          <ac:chgData name="Dimitar Zahariev" userId="b84e4ebc77879e88" providerId="LiveId" clId="{870E5360-3089-46C2-867A-30191CE45562}" dt="2019-07-24T13:55:35.639" v="2806" actId="20577"/>
          <ac:spMkLst>
            <pc:docMk/>
            <pc:sldMk cId="4192144262" sldId="650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5:40.733" v="2822" actId="1036"/>
          <ac:picMkLst>
            <pc:docMk/>
            <pc:sldMk cId="4192144262" sldId="650"/>
            <ac:picMk id="8" creationId="{2CEF1FDB-9BF8-4983-B3F2-A7A64CAF1700}"/>
          </ac:picMkLst>
        </pc:picChg>
      </pc:sldChg>
      <pc:sldChg chg="addSp delSp modSp add delAnim modAnim">
        <pc:chgData name="Dimitar Zahariev" userId="b84e4ebc77879e88" providerId="LiveId" clId="{870E5360-3089-46C2-867A-30191CE45562}" dt="2019-07-24T14:00:08.791" v="3049" actId="20577"/>
        <pc:sldMkLst>
          <pc:docMk/>
          <pc:sldMk cId="505817423" sldId="651"/>
        </pc:sldMkLst>
        <pc:spChg chg="mod">
          <ac:chgData name="Dimitar Zahariev" userId="b84e4ebc77879e88" providerId="LiveId" clId="{870E5360-3089-46C2-867A-30191CE45562}" dt="2019-07-24T14:00:08.791" v="3049" actId="20577"/>
          <ac:spMkLst>
            <pc:docMk/>
            <pc:sldMk cId="505817423" sldId="651"/>
            <ac:spMk id="5" creationId="{694965A4-39C1-4B8F-8B3E-0360CBE0F5FC}"/>
          </ac:spMkLst>
        </pc:spChg>
        <pc:picChg chg="add del mod">
          <ac:chgData name="Dimitar Zahariev" userId="b84e4ebc77879e88" providerId="LiveId" clId="{870E5360-3089-46C2-867A-30191CE45562}" dt="2019-07-24T13:59:40.405" v="3033" actId="478"/>
          <ac:picMkLst>
            <pc:docMk/>
            <pc:sldMk cId="505817423" sldId="651"/>
            <ac:picMk id="6" creationId="{CDB1D59E-0DAC-4D36-8B73-76AB2991ADBE}"/>
          </ac:picMkLst>
        </pc:picChg>
      </pc:sldChg>
      <pc:sldChg chg="modSp add">
        <pc:chgData name="Dimitar Zahariev" userId="b84e4ebc77879e88" providerId="LiveId" clId="{870E5360-3089-46C2-867A-30191CE45562}" dt="2019-07-24T14:08:12.017" v="3228" actId="20577"/>
        <pc:sldMkLst>
          <pc:docMk/>
          <pc:sldMk cId="2051984067" sldId="652"/>
        </pc:sldMkLst>
        <pc:spChg chg="mod">
          <ac:chgData name="Dimitar Zahariev" userId="b84e4ebc77879e88" providerId="LiveId" clId="{870E5360-3089-46C2-867A-30191CE45562}" dt="2019-07-24T14:08:12.017" v="3228" actId="20577"/>
          <ac:spMkLst>
            <pc:docMk/>
            <pc:sldMk cId="2051984067" sldId="65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6:30.379" v="3178" actId="1036"/>
          <ac:picMkLst>
            <pc:docMk/>
            <pc:sldMk cId="2051984067" sldId="652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2:03.652" v="2598" actId="20577"/>
        <pc:sldMkLst>
          <pc:docMk/>
          <pc:sldMk cId="384698199" sldId="653"/>
        </pc:sldMkLst>
        <pc:spChg chg="mod">
          <ac:chgData name="Dimitar Zahariev" userId="b84e4ebc77879e88" providerId="LiveId" clId="{870E5360-3089-46C2-867A-30191CE45562}" dt="2019-07-24T13:52:03.652" v="2598" actId="20577"/>
          <ac:spMkLst>
            <pc:docMk/>
            <pc:sldMk cId="384698199" sldId="653"/>
            <ac:spMk id="7" creationId="{4E36010E-8FA6-4F8E-AE82-4DA2F45E992C}"/>
          </ac:spMkLst>
        </pc:spChg>
      </pc:sldChg>
      <pc:sldChg chg="add del">
        <pc:chgData name="Dimitar Zahariev" userId="b84e4ebc77879e88" providerId="LiveId" clId="{870E5360-3089-46C2-867A-30191CE45562}" dt="2019-07-24T13:51:35.545" v="2579" actId="2696"/>
        <pc:sldMkLst>
          <pc:docMk/>
          <pc:sldMk cId="1412452430" sldId="653"/>
        </pc:sldMkLst>
      </pc:sldChg>
      <pc:sldChg chg="add del">
        <pc:chgData name="Dimitar Zahariev" userId="b84e4ebc77879e88" providerId="LiveId" clId="{870E5360-3089-46C2-867A-30191CE45562}" dt="2019-07-24T13:51:35.592" v="2581" actId="2696"/>
        <pc:sldMkLst>
          <pc:docMk/>
          <pc:sldMk cId="3276456319" sldId="654"/>
        </pc:sldMkLst>
      </pc:sldChg>
      <pc:sldChg chg="add del">
        <pc:chgData name="Dimitar Zahariev" userId="b84e4ebc77879e88" providerId="LiveId" clId="{870E5360-3089-46C2-867A-30191CE45562}" dt="2019-07-24T13:51:35.608" v="2582" actId="2696"/>
        <pc:sldMkLst>
          <pc:docMk/>
          <pc:sldMk cId="3342044190" sldId="655"/>
        </pc:sldMkLst>
      </pc:sldChg>
      <pc:sldChg chg="add del ord">
        <pc:chgData name="Dimitar Zahariev" userId="b84e4ebc77879e88" providerId="LiveId" clId="{870E5360-3089-46C2-867A-30191CE45562}" dt="2019-07-24T13:51:35.561" v="2580" actId="2696"/>
        <pc:sldMkLst>
          <pc:docMk/>
          <pc:sldMk cId="2905201206" sldId="656"/>
        </pc:sldMkLst>
      </pc:sldChg>
      <pc:sldChg chg="add del">
        <pc:chgData name="Dimitar Zahariev" userId="b84e4ebc77879e88" providerId="LiveId" clId="{870E5360-3089-46C2-867A-30191CE45562}" dt="2019-07-24T13:51:35.623" v="2583" actId="2696"/>
        <pc:sldMkLst>
          <pc:docMk/>
          <pc:sldMk cId="2604580034" sldId="657"/>
        </pc:sldMkLst>
      </pc:sldChg>
      <pc:sldChg chg="add del">
        <pc:chgData name="Dimitar Zahariev" userId="b84e4ebc77879e88" providerId="LiveId" clId="{870E5360-3089-46C2-867A-30191CE45562}" dt="2019-07-24T13:51:35.655" v="2584" actId="2696"/>
        <pc:sldMkLst>
          <pc:docMk/>
          <pc:sldMk cId="3944324225" sldId="658"/>
        </pc:sldMkLst>
      </pc:sldChg>
      <pc:sldChg chg="add del">
        <pc:chgData name="Dimitar Zahariev" userId="b84e4ebc77879e88" providerId="LiveId" clId="{870E5360-3089-46C2-867A-30191CE45562}" dt="2019-07-24T13:51:35.670" v="2585" actId="2696"/>
        <pc:sldMkLst>
          <pc:docMk/>
          <pc:sldMk cId="2401760324" sldId="659"/>
        </pc:sldMkLst>
      </pc:sldChg>
      <pc:sldChg chg="add del">
        <pc:chgData name="Dimitar Zahariev" userId="b84e4ebc77879e88" providerId="LiveId" clId="{870E5360-3089-46C2-867A-30191CE45562}" dt="2019-07-24T13:51:35.701" v="2586" actId="2696"/>
        <pc:sldMkLst>
          <pc:docMk/>
          <pc:sldMk cId="1320680876" sldId="660"/>
        </pc:sldMkLst>
      </pc:sldChg>
      <pc:sldChg chg="add del">
        <pc:chgData name="Dimitar Zahariev" userId="b84e4ebc77879e88" providerId="LiveId" clId="{870E5360-3089-46C2-867A-30191CE45562}" dt="2019-07-24T13:51:35.717" v="2587" actId="2696"/>
        <pc:sldMkLst>
          <pc:docMk/>
          <pc:sldMk cId="625952353" sldId="661"/>
        </pc:sldMkLst>
      </pc:sldChg>
      <pc:sldChg chg="add del">
        <pc:chgData name="Dimitar Zahariev" userId="b84e4ebc77879e88" providerId="LiveId" clId="{870E5360-3089-46C2-867A-30191CE45562}" dt="2019-07-24T13:51:35.748" v="2588" actId="2696"/>
        <pc:sldMkLst>
          <pc:docMk/>
          <pc:sldMk cId="2604084168" sldId="662"/>
        </pc:sldMkLst>
      </pc:sldChg>
      <pc:sldChg chg="del">
        <pc:chgData name="Dimitar Zahariev" userId="b84e4ebc77879e88" providerId="LiveId" clId="{870E5360-3089-46C2-867A-30191CE45562}" dt="2019-07-24T13:03:23.801" v="24" actId="2696"/>
        <pc:sldMkLst>
          <pc:docMk/>
          <pc:sldMk cId="2944249555" sldId="669"/>
        </pc:sldMkLst>
      </pc:sldChg>
      <pc:sldChg chg="del">
        <pc:chgData name="Dimitar Zahariev" userId="b84e4ebc77879e88" providerId="LiveId" clId="{870E5360-3089-46C2-867A-30191CE45562}" dt="2019-07-24T13:03:21.973" v="14" actId="2696"/>
        <pc:sldMkLst>
          <pc:docMk/>
          <pc:sldMk cId="1280362266" sldId="683"/>
        </pc:sldMkLst>
      </pc:sldChg>
      <pc:sldChg chg="del">
        <pc:chgData name="Dimitar Zahariev" userId="b84e4ebc77879e88" providerId="LiveId" clId="{870E5360-3089-46C2-867A-30191CE45562}" dt="2019-07-24T13:03:24.535" v="28" actId="2696"/>
        <pc:sldMkLst>
          <pc:docMk/>
          <pc:sldMk cId="2349948393" sldId="687"/>
        </pc:sldMkLst>
      </pc:sldChg>
      <pc:sldChg chg="del">
        <pc:chgData name="Dimitar Zahariev" userId="b84e4ebc77879e88" providerId="LiveId" clId="{870E5360-3089-46C2-867A-30191CE45562}" dt="2019-07-24T13:03:22.160" v="15" actId="2696"/>
        <pc:sldMkLst>
          <pc:docMk/>
          <pc:sldMk cId="272151901" sldId="778"/>
        </pc:sldMkLst>
      </pc:sldChg>
      <pc:sldChg chg="del">
        <pc:chgData name="Dimitar Zahariev" userId="b84e4ebc77879e88" providerId="LiveId" clId="{870E5360-3089-46C2-867A-30191CE45562}" dt="2019-07-24T13:03:22.379" v="16" actId="2696"/>
        <pc:sldMkLst>
          <pc:docMk/>
          <pc:sldMk cId="1765293282" sldId="779"/>
        </pc:sldMkLst>
      </pc:sldChg>
      <pc:sldChg chg="del">
        <pc:chgData name="Dimitar Zahariev" userId="b84e4ebc77879e88" providerId="LiveId" clId="{870E5360-3089-46C2-867A-30191CE45562}" dt="2019-07-24T13:03:22.535" v="17" actId="2696"/>
        <pc:sldMkLst>
          <pc:docMk/>
          <pc:sldMk cId="2435346094" sldId="780"/>
        </pc:sldMkLst>
      </pc:sldChg>
      <pc:sldChg chg="del">
        <pc:chgData name="Dimitar Zahariev" userId="b84e4ebc77879e88" providerId="LiveId" clId="{870E5360-3089-46C2-867A-30191CE45562}" dt="2019-07-24T13:03:23.442" v="22" actId="2696"/>
        <pc:sldMkLst>
          <pc:docMk/>
          <pc:sldMk cId="4163741014" sldId="781"/>
        </pc:sldMkLst>
      </pc:sldChg>
      <pc:sldChg chg="del">
        <pc:chgData name="Dimitar Zahariev" userId="b84e4ebc77879e88" providerId="LiveId" clId="{870E5360-3089-46C2-867A-30191CE45562}" dt="2019-07-24T13:03:22.895" v="19" actId="2696"/>
        <pc:sldMkLst>
          <pc:docMk/>
          <pc:sldMk cId="3418463416" sldId="782"/>
        </pc:sldMkLst>
      </pc:sldChg>
      <pc:sldChg chg="del">
        <pc:chgData name="Dimitar Zahariev" userId="b84e4ebc77879e88" providerId="LiveId" clId="{870E5360-3089-46C2-867A-30191CE45562}" dt="2019-07-24T13:03:23.238" v="21" actId="2696"/>
        <pc:sldMkLst>
          <pc:docMk/>
          <pc:sldMk cId="2391528129" sldId="783"/>
        </pc:sldMkLst>
      </pc:sldChg>
      <pc:sldChg chg="del">
        <pc:chgData name="Dimitar Zahariev" userId="b84e4ebc77879e88" providerId="LiveId" clId="{870E5360-3089-46C2-867A-30191CE45562}" dt="2019-07-24T13:03:23.082" v="20" actId="2696"/>
        <pc:sldMkLst>
          <pc:docMk/>
          <pc:sldMk cId="2376964748" sldId="784"/>
        </pc:sldMkLst>
      </pc:sldChg>
      <pc:sldChg chg="del">
        <pc:chgData name="Dimitar Zahariev" userId="b84e4ebc77879e88" providerId="LiveId" clId="{870E5360-3089-46C2-867A-30191CE45562}" dt="2019-07-24T13:03:23.988" v="25" actId="2696"/>
        <pc:sldMkLst>
          <pc:docMk/>
          <pc:sldMk cId="3087026794" sldId="785"/>
        </pc:sldMkLst>
      </pc:sldChg>
      <pc:sldChg chg="del">
        <pc:chgData name="Dimitar Zahariev" userId="b84e4ebc77879e88" providerId="LiveId" clId="{870E5360-3089-46C2-867A-30191CE45562}" dt="2019-07-24T13:03:24.160" v="26" actId="2696"/>
        <pc:sldMkLst>
          <pc:docMk/>
          <pc:sldMk cId="1855184932" sldId="786"/>
        </pc:sldMkLst>
      </pc:sldChg>
      <pc:sldChg chg="del">
        <pc:chgData name="Dimitar Zahariev" userId="b84e4ebc77879e88" providerId="LiveId" clId="{870E5360-3089-46C2-867A-30191CE45562}" dt="2019-07-24T13:03:25.066" v="31" actId="2696"/>
        <pc:sldMkLst>
          <pc:docMk/>
          <pc:sldMk cId="2332997076" sldId="787"/>
        </pc:sldMkLst>
      </pc:sldChg>
      <pc:sldChg chg="del">
        <pc:chgData name="Dimitar Zahariev" userId="b84e4ebc77879e88" providerId="LiveId" clId="{870E5360-3089-46C2-867A-30191CE45562}" dt="2019-07-24T13:03:07.332" v="2" actId="2696"/>
        <pc:sldMkLst>
          <pc:docMk/>
          <pc:sldMk cId="4025441170" sldId="789"/>
        </pc:sldMkLst>
      </pc:sldChg>
      <pc:sldChg chg="del">
        <pc:chgData name="Dimitar Zahariev" userId="b84e4ebc77879e88" providerId="LiveId" clId="{870E5360-3089-46C2-867A-30191CE45562}" dt="2019-07-24T13:03:08.566" v="5" actId="2696"/>
        <pc:sldMkLst>
          <pc:docMk/>
          <pc:sldMk cId="3086718300" sldId="790"/>
        </pc:sldMkLst>
      </pc:sldChg>
      <pc:sldChg chg="del">
        <pc:chgData name="Dimitar Zahariev" userId="b84e4ebc77879e88" providerId="LiveId" clId="{870E5360-3089-46C2-867A-30191CE45562}" dt="2019-07-24T13:03:08.920" v="6" actId="2696"/>
        <pc:sldMkLst>
          <pc:docMk/>
          <pc:sldMk cId="3682259519" sldId="791"/>
        </pc:sldMkLst>
      </pc:sldChg>
      <pc:sldChg chg="del">
        <pc:chgData name="Dimitar Zahariev" userId="b84e4ebc77879e88" providerId="LiveId" clId="{870E5360-3089-46C2-867A-30191CE45562}" dt="2019-07-24T13:03:10.903" v="10" actId="2696"/>
        <pc:sldMkLst>
          <pc:docMk/>
          <pc:sldMk cId="197140790" sldId="792"/>
        </pc:sldMkLst>
      </pc:sldChg>
      <pc:sldChg chg="del">
        <pc:chgData name="Dimitar Zahariev" userId="b84e4ebc77879e88" providerId="LiveId" clId="{870E5360-3089-46C2-867A-30191CE45562}" dt="2019-07-24T13:03:11.258" v="11" actId="2696"/>
        <pc:sldMkLst>
          <pc:docMk/>
          <pc:sldMk cId="1382177886" sldId="793"/>
        </pc:sldMkLst>
      </pc:sldChg>
      <pc:sldChg chg="del">
        <pc:chgData name="Dimitar Zahariev" userId="b84e4ebc77879e88" providerId="LiveId" clId="{870E5360-3089-46C2-867A-30191CE45562}" dt="2019-07-24T13:03:24.363" v="27" actId="2696"/>
        <pc:sldMkLst>
          <pc:docMk/>
          <pc:sldMk cId="1770225984" sldId="794"/>
        </pc:sldMkLst>
      </pc:sldChg>
    </pc:docChg>
  </pc:docChgLst>
  <pc:docChgLst>
    <pc:chgData name="Dimitar Zahariev" userId="b84e4ebc77879e88" providerId="LiveId" clId="{5D0D8735-5BEF-405F-BC8F-67332E8BE985}"/>
    <pc:docChg chg="undo custSel addSld delSld modSld sldOrd">
      <pc:chgData name="Dimitar Zahariev" userId="b84e4ebc77879e88" providerId="LiveId" clId="{5D0D8735-5BEF-405F-BC8F-67332E8BE985}" dt="2021-10-22T09:46:55.660" v="1908" actId="113"/>
      <pc:docMkLst>
        <pc:docMk/>
      </pc:docMkLst>
      <pc:sldChg chg="modSp add mod ord">
        <pc:chgData name="Dimitar Zahariev" userId="b84e4ebc77879e88" providerId="LiveId" clId="{5D0D8735-5BEF-405F-BC8F-67332E8BE985}" dt="2021-10-22T08:57:12.034" v="21" actId="20577"/>
        <pc:sldMkLst>
          <pc:docMk/>
          <pc:sldMk cId="2497035583" sldId="262"/>
        </pc:sldMkLst>
        <pc:spChg chg="mod">
          <ac:chgData name="Dimitar Zahariev" userId="b84e4ebc77879e88" providerId="LiveId" clId="{5D0D8735-5BEF-405F-BC8F-67332E8BE985}" dt="2021-10-22T08:57:05.510" v="6" actId="20577"/>
          <ac:spMkLst>
            <pc:docMk/>
            <pc:sldMk cId="2497035583" sldId="262"/>
            <ac:spMk id="2" creationId="{00000000-0000-0000-0000-000000000000}"/>
          </ac:spMkLst>
        </pc:spChg>
        <pc:spChg chg="mod">
          <ac:chgData name="Dimitar Zahariev" userId="b84e4ebc77879e88" providerId="LiveId" clId="{5D0D8735-5BEF-405F-BC8F-67332E8BE985}" dt="2021-10-22T08:57:12.034" v="21" actId="20577"/>
          <ac:spMkLst>
            <pc:docMk/>
            <pc:sldMk cId="2497035583" sldId="262"/>
            <ac:spMk id="3" creationId="{00000000-0000-0000-0000-000000000000}"/>
          </ac:spMkLst>
        </pc:spChg>
      </pc:sldChg>
      <pc:sldChg chg="del">
        <pc:chgData name="Dimitar Zahariev" userId="b84e4ebc77879e88" providerId="LiveId" clId="{5D0D8735-5BEF-405F-BC8F-67332E8BE985}" dt="2021-10-22T08:57:15.012" v="22" actId="47"/>
        <pc:sldMkLst>
          <pc:docMk/>
          <pc:sldMk cId="2195762704" sldId="493"/>
        </pc:sldMkLst>
      </pc:sldChg>
      <pc:sldChg chg="modSp mod modAnim">
        <pc:chgData name="Dimitar Zahariev" userId="b84e4ebc77879e88" providerId="LiveId" clId="{5D0D8735-5BEF-405F-BC8F-67332E8BE985}" dt="2021-10-22T09:46:46.504" v="1905" actId="113"/>
        <pc:sldMkLst>
          <pc:docMk/>
          <pc:sldMk cId="2827876956" sldId="633"/>
        </pc:sldMkLst>
        <pc:spChg chg="mod">
          <ac:chgData name="Dimitar Zahariev" userId="b84e4ebc77879e88" providerId="LiveId" clId="{5D0D8735-5BEF-405F-BC8F-67332E8BE985}" dt="2021-10-22T09:46:46.504" v="1905" actId="113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05:53.821" v="134" actId="1036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5D0D8735-5BEF-405F-BC8F-67332E8BE985}" dt="2021-10-22T09:46:50.113" v="1906" actId="113"/>
        <pc:sldMkLst>
          <pc:docMk/>
          <pc:sldMk cId="74025746" sldId="634"/>
        </pc:sldMkLst>
        <pc:spChg chg="mod">
          <ac:chgData name="Dimitar Zahariev" userId="b84e4ebc77879e88" providerId="LiveId" clId="{5D0D8735-5BEF-405F-BC8F-67332E8BE985}" dt="2021-10-22T09:46:50.113" v="1906" actId="113"/>
          <ac:spMkLst>
            <pc:docMk/>
            <pc:sldMk cId="74025746" sldId="634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07:44.098" v="209" actId="1035"/>
          <ac:picMkLst>
            <pc:docMk/>
            <pc:sldMk cId="74025746" sldId="634"/>
            <ac:picMk id="6" creationId="{D386F94F-3675-4D10-9D9B-2730F0219573}"/>
          </ac:picMkLst>
        </pc:picChg>
        <pc:picChg chg="mod">
          <ac:chgData name="Dimitar Zahariev" userId="b84e4ebc77879e88" providerId="LiveId" clId="{5D0D8735-5BEF-405F-BC8F-67332E8BE985}" dt="2021-10-22T09:07:36.624" v="180" actId="1035"/>
          <ac:picMkLst>
            <pc:docMk/>
            <pc:sldMk cId="74025746" sldId="634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5D0D8735-5BEF-405F-BC8F-67332E8BE985}" dt="2021-10-22T09:46:52.941" v="1907" actId="113"/>
        <pc:sldMkLst>
          <pc:docMk/>
          <pc:sldMk cId="843234365" sldId="635"/>
        </pc:sldMkLst>
        <pc:spChg chg="mod">
          <ac:chgData name="Dimitar Zahariev" userId="b84e4ebc77879e88" providerId="LiveId" clId="{5D0D8735-5BEF-405F-BC8F-67332E8BE985}" dt="2021-10-22T09:46:52.941" v="1907" actId="113"/>
          <ac:spMkLst>
            <pc:docMk/>
            <pc:sldMk cId="843234365" sldId="635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09:08.706" v="264" actId="1035"/>
          <ac:picMkLst>
            <pc:docMk/>
            <pc:sldMk cId="843234365" sldId="63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5D0D8735-5BEF-405F-BC8F-67332E8BE985}" dt="2021-10-22T09:46:55.660" v="1908" actId="113"/>
        <pc:sldMkLst>
          <pc:docMk/>
          <pc:sldMk cId="3888234143" sldId="636"/>
        </pc:sldMkLst>
        <pc:spChg chg="mod">
          <ac:chgData name="Dimitar Zahariev" userId="b84e4ebc77879e88" providerId="LiveId" clId="{5D0D8735-5BEF-405F-BC8F-67332E8BE985}" dt="2021-10-22T09:46:55.660" v="1908" actId="113"/>
          <ac:spMkLst>
            <pc:docMk/>
            <pc:sldMk cId="3888234143" sldId="636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5D0D8735-5BEF-405F-BC8F-67332E8BE985}" dt="2021-10-22T09:11:20.566" v="341" actId="1035"/>
        <pc:sldMkLst>
          <pc:docMk/>
          <pc:sldMk cId="1859371790" sldId="637"/>
        </pc:sldMkLst>
        <pc:spChg chg="mod">
          <ac:chgData name="Dimitar Zahariev" userId="b84e4ebc77879e88" providerId="LiveId" clId="{5D0D8735-5BEF-405F-BC8F-67332E8BE985}" dt="2021-10-22T09:11:13.968" v="319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11:20.566" v="341" actId="1035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5D0D8735-5BEF-405F-BC8F-67332E8BE985}" dt="2021-10-22T09:12:52.215" v="478" actId="1035"/>
        <pc:sldMkLst>
          <pc:docMk/>
          <pc:sldMk cId="1505528129" sldId="638"/>
        </pc:sldMkLst>
        <pc:spChg chg="mod">
          <ac:chgData name="Dimitar Zahariev" userId="b84e4ebc77879e88" providerId="LiveId" clId="{5D0D8735-5BEF-405F-BC8F-67332E8BE985}" dt="2021-10-22T09:12:46.113" v="454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12:52.215" v="478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5D0D8735-5BEF-405F-BC8F-67332E8BE985}" dt="2021-10-22T09:14:23.582" v="540" actId="1035"/>
        <pc:sldMkLst>
          <pc:docMk/>
          <pc:sldMk cId="2797812167" sldId="639"/>
        </pc:sldMkLst>
        <pc:spChg chg="mod">
          <ac:chgData name="Dimitar Zahariev" userId="b84e4ebc77879e88" providerId="LiveId" clId="{5D0D8735-5BEF-405F-BC8F-67332E8BE985}" dt="2021-10-22T09:14:11.031" v="499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14:23.582" v="540" actId="1035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5D0D8735-5BEF-405F-BC8F-67332E8BE985}" dt="2021-10-22T09:14:19.363" v="533" actId="103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5D0D8735-5BEF-405F-BC8F-67332E8BE985}" dt="2021-10-22T09:16:12.872" v="687" actId="1035"/>
        <pc:sldMkLst>
          <pc:docMk/>
          <pc:sldMk cId="1991006843" sldId="640"/>
        </pc:sldMkLst>
        <pc:spChg chg="mod">
          <ac:chgData name="Dimitar Zahariev" userId="b84e4ebc77879e88" providerId="LiveId" clId="{5D0D8735-5BEF-405F-BC8F-67332E8BE985}" dt="2021-10-22T09:16:06.688" v="675" actId="20577"/>
          <ac:spMkLst>
            <pc:docMk/>
            <pc:sldMk cId="1991006843" sldId="640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16:12.872" v="687" actId="1035"/>
          <ac:picMkLst>
            <pc:docMk/>
            <pc:sldMk cId="1991006843" sldId="640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5D0D8735-5BEF-405F-BC8F-67332E8BE985}" dt="2021-10-22T09:17:14.374" v="722" actId="1036"/>
        <pc:sldMkLst>
          <pc:docMk/>
          <pc:sldMk cId="402770696" sldId="641"/>
        </pc:sldMkLst>
        <pc:spChg chg="mod">
          <ac:chgData name="Dimitar Zahariev" userId="b84e4ebc77879e88" providerId="LiveId" clId="{5D0D8735-5BEF-405F-BC8F-67332E8BE985}" dt="2021-10-22T09:17:10.814" v="721" actId="20577"/>
          <ac:spMkLst>
            <pc:docMk/>
            <pc:sldMk cId="402770696" sldId="641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17:14.374" v="722" actId="1036"/>
          <ac:picMkLst>
            <pc:docMk/>
            <pc:sldMk cId="402770696" sldId="641"/>
            <ac:picMk id="8" creationId="{2CEF1FDB-9BF8-4983-B3F2-A7A64CAF1700}"/>
          </ac:picMkLst>
        </pc:picChg>
      </pc:sldChg>
      <pc:sldChg chg="modSp">
        <pc:chgData name="Dimitar Zahariev" userId="b84e4ebc77879e88" providerId="LiveId" clId="{5D0D8735-5BEF-405F-BC8F-67332E8BE985}" dt="2021-10-22T09:18:32.239" v="772" actId="20577"/>
        <pc:sldMkLst>
          <pc:docMk/>
          <pc:sldMk cId="161505121" sldId="642"/>
        </pc:sldMkLst>
        <pc:spChg chg="mod">
          <ac:chgData name="Dimitar Zahariev" userId="b84e4ebc77879e88" providerId="LiveId" clId="{5D0D8735-5BEF-405F-BC8F-67332E8BE985}" dt="2021-10-22T09:18:32.239" v="772" actId="20577"/>
          <ac:spMkLst>
            <pc:docMk/>
            <pc:sldMk cId="161505121" sldId="642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5D0D8735-5BEF-405F-BC8F-67332E8BE985}" dt="2021-10-22T09:19:46.829" v="838" actId="1035"/>
        <pc:sldMkLst>
          <pc:docMk/>
          <pc:sldMk cId="663622569" sldId="643"/>
        </pc:sldMkLst>
        <pc:spChg chg="mod">
          <ac:chgData name="Dimitar Zahariev" userId="b84e4ebc77879e88" providerId="LiveId" clId="{5D0D8735-5BEF-405F-BC8F-67332E8BE985}" dt="2021-10-22T09:19:34.754" v="806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19:46.829" v="83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5D0D8735-5BEF-405F-BC8F-67332E8BE985}" dt="2021-10-22T09:19:42.863" v="828" actId="103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">
        <pc:chgData name="Dimitar Zahariev" userId="b84e4ebc77879e88" providerId="LiveId" clId="{5D0D8735-5BEF-405F-BC8F-67332E8BE985}" dt="2021-10-22T09:20:40.147" v="871" actId="20577"/>
        <pc:sldMkLst>
          <pc:docMk/>
          <pc:sldMk cId="3880659476" sldId="644"/>
        </pc:sldMkLst>
        <pc:spChg chg="mod">
          <ac:chgData name="Dimitar Zahariev" userId="b84e4ebc77879e88" providerId="LiveId" clId="{5D0D8735-5BEF-405F-BC8F-67332E8BE985}" dt="2021-10-22T09:20:40.147" v="871" actId="20577"/>
          <ac:spMkLst>
            <pc:docMk/>
            <pc:sldMk cId="3880659476" sldId="644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5D0D8735-5BEF-405F-BC8F-67332E8BE985}" dt="2021-10-22T09:21:58.469" v="935" actId="313"/>
        <pc:sldMkLst>
          <pc:docMk/>
          <pc:sldMk cId="3616817483" sldId="645"/>
        </pc:sldMkLst>
        <pc:spChg chg="mod">
          <ac:chgData name="Dimitar Zahariev" userId="b84e4ebc77879e88" providerId="LiveId" clId="{5D0D8735-5BEF-405F-BC8F-67332E8BE985}" dt="2021-10-22T09:21:58.469" v="935" actId="313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21:51.097" v="934" actId="1036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5D0D8735-5BEF-405F-BC8F-67332E8BE985}" dt="2021-10-22T09:21:45.910" v="925" actId="1035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5D0D8735-5BEF-405F-BC8F-67332E8BE985}" dt="2021-10-22T09:25:55.095" v="1015" actId="1036"/>
        <pc:sldMkLst>
          <pc:docMk/>
          <pc:sldMk cId="3457299360" sldId="646"/>
        </pc:sldMkLst>
        <pc:spChg chg="mod">
          <ac:chgData name="Dimitar Zahariev" userId="b84e4ebc77879e88" providerId="LiveId" clId="{5D0D8735-5BEF-405F-BC8F-67332E8BE985}" dt="2021-10-22T09:25:47.871" v="989" actId="20577"/>
          <ac:spMkLst>
            <pc:docMk/>
            <pc:sldMk cId="3457299360" sldId="646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25:55.095" v="1015" actId="1036"/>
          <ac:picMkLst>
            <pc:docMk/>
            <pc:sldMk cId="3457299360" sldId="646"/>
            <ac:picMk id="8" creationId="{2CEF1FDB-9BF8-4983-B3F2-A7A64CAF1700}"/>
          </ac:picMkLst>
        </pc:picChg>
      </pc:sldChg>
      <pc:sldChg chg="modSp">
        <pc:chgData name="Dimitar Zahariev" userId="b84e4ebc77879e88" providerId="LiveId" clId="{5D0D8735-5BEF-405F-BC8F-67332E8BE985}" dt="2021-10-22T09:26:58.410" v="1034" actId="20577"/>
        <pc:sldMkLst>
          <pc:docMk/>
          <pc:sldMk cId="2029531439" sldId="647"/>
        </pc:sldMkLst>
        <pc:spChg chg="mod">
          <ac:chgData name="Dimitar Zahariev" userId="b84e4ebc77879e88" providerId="LiveId" clId="{5D0D8735-5BEF-405F-BC8F-67332E8BE985}" dt="2021-10-22T09:26:58.410" v="1034" actId="20577"/>
          <ac:spMkLst>
            <pc:docMk/>
            <pc:sldMk cId="2029531439" sldId="647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5D0D8735-5BEF-405F-BC8F-67332E8BE985}" dt="2021-10-22T09:29:21.137" v="1105" actId="20577"/>
        <pc:sldMkLst>
          <pc:docMk/>
          <pc:sldMk cId="1601191591" sldId="648"/>
        </pc:sldMkLst>
        <pc:spChg chg="mod">
          <ac:chgData name="Dimitar Zahariev" userId="b84e4ebc77879e88" providerId="LiveId" clId="{5D0D8735-5BEF-405F-BC8F-67332E8BE985}" dt="2021-10-22T09:28:39.390" v="1081" actId="20577"/>
          <ac:spMkLst>
            <pc:docMk/>
            <pc:sldMk cId="1601191591" sldId="648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29:21.137" v="1105" actId="20577"/>
          <ac:spMkLst>
            <pc:docMk/>
            <pc:sldMk cId="1601191591" sldId="648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5D0D8735-5BEF-405F-BC8F-67332E8BE985}" dt="2021-10-22T09:32:31.363" v="1229" actId="20577"/>
        <pc:sldMkLst>
          <pc:docMk/>
          <pc:sldMk cId="1712199347" sldId="649"/>
        </pc:sldMkLst>
        <pc:spChg chg="mod">
          <ac:chgData name="Dimitar Zahariev" userId="b84e4ebc77879e88" providerId="LiveId" clId="{5D0D8735-5BEF-405F-BC8F-67332E8BE985}" dt="2021-10-22T09:31:47.817" v="1212" actId="20577"/>
          <ac:spMkLst>
            <pc:docMk/>
            <pc:sldMk cId="1712199347" sldId="649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2:31.363" v="1229" actId="20577"/>
          <ac:spMkLst>
            <pc:docMk/>
            <pc:sldMk cId="1712199347" sldId="649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31:56.051" v="1216" actId="1035"/>
          <ac:picMkLst>
            <pc:docMk/>
            <pc:sldMk cId="1712199347" sldId="649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5D0D8735-5BEF-405F-BC8F-67332E8BE985}" dt="2021-10-22T09:34:58.894" v="1346" actId="20577"/>
        <pc:sldMkLst>
          <pc:docMk/>
          <pc:sldMk cId="4192144262" sldId="650"/>
        </pc:sldMkLst>
        <pc:spChg chg="mod">
          <ac:chgData name="Dimitar Zahariev" userId="b84e4ebc77879e88" providerId="LiveId" clId="{5D0D8735-5BEF-405F-BC8F-67332E8BE985}" dt="2021-10-22T09:33:59.936" v="1306" actId="20577"/>
          <ac:spMkLst>
            <pc:docMk/>
            <pc:sldMk cId="4192144262" sldId="650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4:58.894" v="1346" actId="20577"/>
          <ac:spMkLst>
            <pc:docMk/>
            <pc:sldMk cId="4192144262" sldId="650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5D0D8735-5BEF-405F-BC8F-67332E8BE985}" dt="2021-10-22T09:37:48.233" v="1502" actId="20577"/>
        <pc:sldMkLst>
          <pc:docMk/>
          <pc:sldMk cId="505817423" sldId="651"/>
        </pc:sldMkLst>
        <pc:spChg chg="mod">
          <ac:chgData name="Dimitar Zahariev" userId="b84e4ebc77879e88" providerId="LiveId" clId="{5D0D8735-5BEF-405F-BC8F-67332E8BE985}" dt="2021-10-22T09:36:26.042" v="1413" actId="20577"/>
          <ac:spMkLst>
            <pc:docMk/>
            <pc:sldMk cId="505817423" sldId="651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7:48.233" v="1502" actId="20577"/>
          <ac:spMkLst>
            <pc:docMk/>
            <pc:sldMk cId="505817423" sldId="651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5D0D8735-5BEF-405F-BC8F-67332E8BE985}" dt="2021-10-22T09:38:44.020" v="1534" actId="20577"/>
        <pc:sldMkLst>
          <pc:docMk/>
          <pc:sldMk cId="2051984067" sldId="652"/>
        </pc:sldMkLst>
        <pc:spChg chg="mod">
          <ac:chgData name="Dimitar Zahariev" userId="b84e4ebc77879e88" providerId="LiveId" clId="{5D0D8735-5BEF-405F-BC8F-67332E8BE985}" dt="2021-10-22T09:38:03.008" v="1504" actId="20577"/>
          <ac:spMkLst>
            <pc:docMk/>
            <pc:sldMk cId="2051984067" sldId="652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8:44.020" v="1534" actId="20577"/>
          <ac:spMkLst>
            <pc:docMk/>
            <pc:sldMk cId="2051984067" sldId="652"/>
            <ac:spMk id="5" creationId="{694965A4-39C1-4B8F-8B3E-0360CBE0F5FC}"/>
          </ac:spMkLst>
        </pc:spChg>
      </pc:sldChg>
      <pc:sldChg chg="del">
        <pc:chgData name="Dimitar Zahariev" userId="b84e4ebc77879e88" providerId="LiveId" clId="{5D0D8735-5BEF-405F-BC8F-67332E8BE985}" dt="2021-10-22T08:57:31.780" v="31" actId="47"/>
        <pc:sldMkLst>
          <pc:docMk/>
          <pc:sldMk cId="384698199" sldId="653"/>
        </pc:sldMkLst>
      </pc:sldChg>
      <pc:sldChg chg="modSp add mod">
        <pc:chgData name="Dimitar Zahariev" userId="b84e4ebc77879e88" providerId="LiveId" clId="{5D0D8735-5BEF-405F-BC8F-67332E8BE985}" dt="2021-10-22T08:57:29.378" v="30" actId="20577"/>
        <pc:sldMkLst>
          <pc:docMk/>
          <pc:sldMk cId="2845348597" sldId="654"/>
        </pc:sldMkLst>
        <pc:spChg chg="mod">
          <ac:chgData name="Dimitar Zahariev" userId="b84e4ebc77879e88" providerId="LiveId" clId="{5D0D8735-5BEF-405F-BC8F-67332E8BE985}" dt="2021-10-22T08:57:29.378" v="30" actId="20577"/>
          <ac:spMkLst>
            <pc:docMk/>
            <pc:sldMk cId="2845348597" sldId="654"/>
            <ac:spMk id="3" creationId="{00000000-0000-0000-0000-000000000000}"/>
          </ac:spMkLst>
        </pc:spChg>
      </pc:sldChg>
      <pc:sldChg chg="modSp add mod">
        <pc:chgData name="Dimitar Zahariev" userId="b84e4ebc77879e88" providerId="LiveId" clId="{5D0D8735-5BEF-405F-BC8F-67332E8BE985}" dt="2021-10-22T09:28:21.051" v="1078" actId="20577"/>
        <pc:sldMkLst>
          <pc:docMk/>
          <pc:sldMk cId="1284653168" sldId="655"/>
        </pc:sldMkLst>
        <pc:spChg chg="mod">
          <ac:chgData name="Dimitar Zahariev" userId="b84e4ebc77879e88" providerId="LiveId" clId="{5D0D8735-5BEF-405F-BC8F-67332E8BE985}" dt="2021-10-22T09:27:27.254" v="1037" actId="20577"/>
          <ac:spMkLst>
            <pc:docMk/>
            <pc:sldMk cId="1284653168" sldId="655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28:21.051" v="1078" actId="20577"/>
          <ac:spMkLst>
            <pc:docMk/>
            <pc:sldMk cId="1284653168" sldId="655"/>
            <ac:spMk id="5" creationId="{694965A4-39C1-4B8F-8B3E-0360CBE0F5FC}"/>
          </ac:spMkLst>
        </pc:spChg>
      </pc:sldChg>
      <pc:sldChg chg="modSp add mod">
        <pc:chgData name="Dimitar Zahariev" userId="b84e4ebc77879e88" providerId="LiveId" clId="{5D0D8735-5BEF-405F-BC8F-67332E8BE985}" dt="2021-10-22T09:30:34.720" v="1160" actId="20577"/>
        <pc:sldMkLst>
          <pc:docMk/>
          <pc:sldMk cId="2419525227" sldId="656"/>
        </pc:sldMkLst>
        <pc:spChg chg="mod">
          <ac:chgData name="Dimitar Zahariev" userId="b84e4ebc77879e88" providerId="LiveId" clId="{5D0D8735-5BEF-405F-BC8F-67332E8BE985}" dt="2021-10-22T09:29:33.402" v="1107" actId="20577"/>
          <ac:spMkLst>
            <pc:docMk/>
            <pc:sldMk cId="2419525227" sldId="656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0:34.720" v="1160" actId="20577"/>
          <ac:spMkLst>
            <pc:docMk/>
            <pc:sldMk cId="2419525227" sldId="656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30:13.816" v="1141" actId="1036"/>
          <ac:picMkLst>
            <pc:docMk/>
            <pc:sldMk cId="2419525227" sldId="656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5D0D8735-5BEF-405F-BC8F-67332E8BE985}" dt="2021-10-22T09:31:38.511" v="1210" actId="20577"/>
        <pc:sldMkLst>
          <pc:docMk/>
          <pc:sldMk cId="1211548423" sldId="657"/>
        </pc:sldMkLst>
        <pc:spChg chg="mod">
          <ac:chgData name="Dimitar Zahariev" userId="b84e4ebc77879e88" providerId="LiveId" clId="{5D0D8735-5BEF-405F-BC8F-67332E8BE985}" dt="2021-10-22T09:30:56.729" v="1162" actId="20577"/>
          <ac:spMkLst>
            <pc:docMk/>
            <pc:sldMk cId="1211548423" sldId="657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1:38.511" v="1210" actId="20577"/>
          <ac:spMkLst>
            <pc:docMk/>
            <pc:sldMk cId="1211548423" sldId="657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31:21.973" v="1198" actId="1035"/>
          <ac:picMkLst>
            <pc:docMk/>
            <pc:sldMk cId="1211548423" sldId="657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5D0D8735-5BEF-405F-BC8F-67332E8BE985}" dt="2021-10-22T09:33:48.551" v="1304" actId="20577"/>
        <pc:sldMkLst>
          <pc:docMk/>
          <pc:sldMk cId="367389681" sldId="658"/>
        </pc:sldMkLst>
        <pc:spChg chg="mod">
          <ac:chgData name="Dimitar Zahariev" userId="b84e4ebc77879e88" providerId="LiveId" clId="{5D0D8735-5BEF-405F-BC8F-67332E8BE985}" dt="2021-10-22T09:32:53.832" v="1232" actId="20577"/>
          <ac:spMkLst>
            <pc:docMk/>
            <pc:sldMk cId="367389681" sldId="658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3:48.551" v="1304" actId="20577"/>
          <ac:spMkLst>
            <pc:docMk/>
            <pc:sldMk cId="367389681" sldId="658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33:24.753" v="1276" actId="1035"/>
          <ac:picMkLst>
            <pc:docMk/>
            <pc:sldMk cId="367389681" sldId="658"/>
            <ac:picMk id="6" creationId="{D386F94F-3675-4D10-9D9B-2730F0219573}"/>
          </ac:picMkLst>
        </pc:picChg>
        <pc:picChg chg="mod">
          <ac:chgData name="Dimitar Zahariev" userId="b84e4ebc77879e88" providerId="LiveId" clId="{5D0D8735-5BEF-405F-BC8F-67332E8BE985}" dt="2021-10-22T09:33:18.379" v="1250" actId="1035"/>
          <ac:picMkLst>
            <pc:docMk/>
            <pc:sldMk cId="367389681" sldId="658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5D0D8735-5BEF-405F-BC8F-67332E8BE985}" dt="2021-10-22T09:36:08.523" v="1411" actId="20577"/>
        <pc:sldMkLst>
          <pc:docMk/>
          <pc:sldMk cId="2612828783" sldId="659"/>
        </pc:sldMkLst>
        <pc:spChg chg="mod">
          <ac:chgData name="Dimitar Zahariev" userId="b84e4ebc77879e88" providerId="LiveId" clId="{5D0D8735-5BEF-405F-BC8F-67332E8BE985}" dt="2021-10-22T09:35:15.685" v="1348" actId="20577"/>
          <ac:spMkLst>
            <pc:docMk/>
            <pc:sldMk cId="2612828783" sldId="659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6:08.523" v="1411" actId="20577"/>
          <ac:spMkLst>
            <pc:docMk/>
            <pc:sldMk cId="2612828783" sldId="659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35:21.598" v="1366" actId="1035"/>
          <ac:picMkLst>
            <pc:docMk/>
            <pc:sldMk cId="2612828783" sldId="659"/>
            <ac:picMk id="6" creationId="{D386F94F-3675-4D10-9D9B-2730F0219573}"/>
          </ac:picMkLst>
        </pc:picChg>
        <pc:picChg chg="mod">
          <ac:chgData name="Dimitar Zahariev" userId="b84e4ebc77879e88" providerId="LiveId" clId="{5D0D8735-5BEF-405F-BC8F-67332E8BE985}" dt="2021-10-22T09:35:27.697" v="1390" actId="1036"/>
          <ac:picMkLst>
            <pc:docMk/>
            <pc:sldMk cId="2612828783" sldId="659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5D0D8735-5BEF-405F-BC8F-67332E8BE985}" dt="2021-10-22T09:39:48.488" v="1594" actId="20577"/>
        <pc:sldMkLst>
          <pc:docMk/>
          <pc:sldMk cId="2072342712" sldId="660"/>
        </pc:sldMkLst>
        <pc:spChg chg="mod">
          <ac:chgData name="Dimitar Zahariev" userId="b84e4ebc77879e88" providerId="LiveId" clId="{5D0D8735-5BEF-405F-BC8F-67332E8BE985}" dt="2021-10-22T09:38:59.488" v="1537" actId="20577"/>
          <ac:spMkLst>
            <pc:docMk/>
            <pc:sldMk cId="2072342712" sldId="660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39:48.488" v="1594" actId="20577"/>
          <ac:spMkLst>
            <pc:docMk/>
            <pc:sldMk cId="2072342712" sldId="660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39:22.398" v="1547" actId="1036"/>
          <ac:picMkLst>
            <pc:docMk/>
            <pc:sldMk cId="2072342712" sldId="660"/>
            <ac:picMk id="6" creationId="{D386F94F-3675-4D10-9D9B-2730F0219573}"/>
          </ac:picMkLst>
        </pc:picChg>
      </pc:sldChg>
      <pc:sldChg chg="modSp add mod">
        <pc:chgData name="Dimitar Zahariev" userId="b84e4ebc77879e88" providerId="LiveId" clId="{5D0D8735-5BEF-405F-BC8F-67332E8BE985}" dt="2021-10-22T09:40:53.306" v="1646" actId="20577"/>
        <pc:sldMkLst>
          <pc:docMk/>
          <pc:sldMk cId="3206704669" sldId="661"/>
        </pc:sldMkLst>
        <pc:spChg chg="mod">
          <ac:chgData name="Dimitar Zahariev" userId="b84e4ebc77879e88" providerId="LiveId" clId="{5D0D8735-5BEF-405F-BC8F-67332E8BE985}" dt="2021-10-22T09:40:01.723" v="1597" actId="20577"/>
          <ac:spMkLst>
            <pc:docMk/>
            <pc:sldMk cId="3206704669" sldId="661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40:53.306" v="1646" actId="20577"/>
          <ac:spMkLst>
            <pc:docMk/>
            <pc:sldMk cId="3206704669" sldId="661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40:42.816" v="1631" actId="1035"/>
          <ac:picMkLst>
            <pc:docMk/>
            <pc:sldMk cId="3206704669" sldId="661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5D0D8735-5BEF-405F-BC8F-67332E8BE985}" dt="2021-10-22T09:44:32.826" v="1902" actId="20577"/>
        <pc:sldMkLst>
          <pc:docMk/>
          <pc:sldMk cId="1795257238" sldId="662"/>
        </pc:sldMkLst>
        <pc:spChg chg="mod">
          <ac:chgData name="Dimitar Zahariev" userId="b84e4ebc77879e88" providerId="LiveId" clId="{5D0D8735-5BEF-405F-BC8F-67332E8BE985}" dt="2021-10-22T09:41:08.941" v="1649" actId="20577"/>
          <ac:spMkLst>
            <pc:docMk/>
            <pc:sldMk cId="1795257238" sldId="662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44:32.826" v="1902" actId="20577"/>
          <ac:spMkLst>
            <pc:docMk/>
            <pc:sldMk cId="1795257238" sldId="662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44:02.886" v="1844" actId="1035"/>
          <ac:picMkLst>
            <pc:docMk/>
            <pc:sldMk cId="1795257238" sldId="662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5D0D8735-5BEF-405F-BC8F-67332E8BE985}" dt="2021-10-22T09:42:21.019" v="1760" actId="20577"/>
        <pc:sldMkLst>
          <pc:docMk/>
          <pc:sldMk cId="1136350284" sldId="663"/>
        </pc:sldMkLst>
        <pc:spChg chg="mod">
          <ac:chgData name="Dimitar Zahariev" userId="b84e4ebc77879e88" providerId="LiveId" clId="{5D0D8735-5BEF-405F-BC8F-67332E8BE985}" dt="2021-10-22T09:41:18.524" v="1653" actId="20577"/>
          <ac:spMkLst>
            <pc:docMk/>
            <pc:sldMk cId="1136350284" sldId="663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42:21.019" v="1760" actId="20577"/>
          <ac:spMkLst>
            <pc:docMk/>
            <pc:sldMk cId="1136350284" sldId="663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41:43.191" v="1671" actId="1035"/>
          <ac:picMkLst>
            <pc:docMk/>
            <pc:sldMk cId="1136350284" sldId="663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5D0D8735-5BEF-405F-BC8F-67332E8BE985}" dt="2021-10-22T09:43:29.341" v="1824" actId="20577"/>
        <pc:sldMkLst>
          <pc:docMk/>
          <pc:sldMk cId="1283051852" sldId="664"/>
        </pc:sldMkLst>
        <pc:spChg chg="mod">
          <ac:chgData name="Dimitar Zahariev" userId="b84e4ebc77879e88" providerId="LiveId" clId="{5D0D8735-5BEF-405F-BC8F-67332E8BE985}" dt="2021-10-22T09:42:33.251" v="1761" actId="20577"/>
          <ac:spMkLst>
            <pc:docMk/>
            <pc:sldMk cId="1283051852" sldId="664"/>
            <ac:spMk id="4" creationId="{414941EF-0CB9-4330-84B3-5BA775EFC502}"/>
          </ac:spMkLst>
        </pc:spChg>
        <pc:spChg chg="mod">
          <ac:chgData name="Dimitar Zahariev" userId="b84e4ebc77879e88" providerId="LiveId" clId="{5D0D8735-5BEF-405F-BC8F-67332E8BE985}" dt="2021-10-22T09:43:29.341" v="1824" actId="20577"/>
          <ac:spMkLst>
            <pc:docMk/>
            <pc:sldMk cId="1283051852" sldId="664"/>
            <ac:spMk id="5" creationId="{694965A4-39C1-4B8F-8B3E-0360CBE0F5FC}"/>
          </ac:spMkLst>
        </pc:spChg>
        <pc:picChg chg="mod">
          <ac:chgData name="Dimitar Zahariev" userId="b84e4ebc77879e88" providerId="LiveId" clId="{5D0D8735-5BEF-405F-BC8F-67332E8BE985}" dt="2021-10-22T09:43:04.504" v="1790" actId="1035"/>
          <ac:picMkLst>
            <pc:docMk/>
            <pc:sldMk cId="1283051852" sldId="664"/>
            <ac:picMk id="8" creationId="{2CEF1FDB-9BF8-4983-B3F2-A7A64CAF1700}"/>
          </ac:picMkLst>
        </pc:picChg>
      </pc:sldChg>
    </pc:docChg>
  </pc:docChgLst>
  <pc:docChgLst>
    <pc:chgData name="Dimitar Zahariev" userId="b84e4ebc77879e88" providerId="LiveId" clId="{B994C59E-1F8C-4428-A054-652EEFE03551}"/>
    <pc:docChg chg="custSel addSld delSld modSld sldOrd modSection">
      <pc:chgData name="Dimitar Zahariev" userId="b84e4ebc77879e88" providerId="LiveId" clId="{B994C59E-1F8C-4428-A054-652EEFE03551}" dt="2019-07-24T12:54:11.526" v="658" actId="1076"/>
      <pc:docMkLst>
        <pc:docMk/>
      </pc:docMkLst>
      <pc:sldChg chg="add">
        <pc:chgData name="Dimitar Zahariev" userId="b84e4ebc77879e88" providerId="LiveId" clId="{B994C59E-1F8C-4428-A054-652EEFE03551}" dt="2019-07-23T14:16:13.499" v="4"/>
        <pc:sldMkLst>
          <pc:docMk/>
          <pc:sldMk cId="0" sldId="270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824785055" sldId="287"/>
        </pc:sldMkLst>
      </pc:sldChg>
      <pc:sldChg chg="del">
        <pc:chgData name="Dimitar Zahariev" userId="b84e4ebc77879e88" providerId="LiveId" clId="{B994C59E-1F8C-4428-A054-652EEFE03551}" dt="2019-07-23T14:16:43.222" v="6" actId="2696"/>
        <pc:sldMkLst>
          <pc:docMk/>
          <pc:sldMk cId="360225447" sldId="294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676248987" sldId="297"/>
        </pc:sldMkLst>
      </pc:sldChg>
      <pc:sldChg chg="ord">
        <pc:chgData name="Dimitar Zahariev" userId="b84e4ebc77879e88" providerId="LiveId" clId="{B994C59E-1F8C-4428-A054-652EEFE03551}" dt="2019-07-23T14:15:49.580" v="3"/>
        <pc:sldMkLst>
          <pc:docMk/>
          <pc:sldMk cId="4133683101" sldId="394"/>
        </pc:sldMkLst>
      </pc:sldChg>
      <pc:sldChg chg="addSp delSp modSp add">
        <pc:chgData name="Dimitar Zahariev" userId="b84e4ebc77879e88" providerId="LiveId" clId="{B994C59E-1F8C-4428-A054-652EEFE03551}" dt="2019-07-24T12:54:11.526" v="658" actId="1076"/>
        <pc:sldMkLst>
          <pc:docMk/>
          <pc:sldMk cId="1909796700" sldId="402"/>
        </pc:sldMkLst>
        <pc:picChg chg="add mod">
          <ac:chgData name="Dimitar Zahariev" userId="b84e4ebc77879e88" providerId="LiveId" clId="{B994C59E-1F8C-4428-A054-652EEFE03551}" dt="2019-07-24T12:54:11.526" v="658" actId="1076"/>
          <ac:picMkLst>
            <pc:docMk/>
            <pc:sldMk cId="1909796700" sldId="402"/>
            <ac:picMk id="3" creationId="{8A6189F3-5200-47BC-A1F2-C55961277953}"/>
          </ac:picMkLst>
        </pc:picChg>
        <pc:picChg chg="del">
          <ac:chgData name="Dimitar Zahariev" userId="b84e4ebc77879e88" providerId="LiveId" clId="{B994C59E-1F8C-4428-A054-652EEFE03551}" dt="2019-07-23T15:05:38.450" v="216" actId="478"/>
          <ac:picMkLst>
            <pc:docMk/>
            <pc:sldMk cId="1909796700" sldId="402"/>
            <ac:picMk id="3" creationId="{E9A2F6CF-36ED-478F-A639-9FDDF97EED2F}"/>
          </ac:picMkLst>
        </pc:picChg>
        <pc:picChg chg="add del mod">
          <ac:chgData name="Dimitar Zahariev" userId="b84e4ebc77879e88" providerId="LiveId" clId="{B994C59E-1F8C-4428-A054-652EEFE03551}" dt="2019-07-24T12:54:06.401" v="656" actId="478"/>
          <ac:picMkLst>
            <pc:docMk/>
            <pc:sldMk cId="1909796700" sldId="402"/>
            <ac:picMk id="5" creationId="{F1AECEFF-381D-4758-A922-5D71F939D181}"/>
          </ac:picMkLst>
        </pc:picChg>
      </pc:sldChg>
      <pc:sldChg chg="del">
        <pc:chgData name="Dimitar Zahariev" userId="b84e4ebc77879e88" providerId="LiveId" clId="{B994C59E-1F8C-4428-A054-652EEFE03551}" dt="2019-07-23T14:16:50.234" v="8" actId="2696"/>
        <pc:sldMkLst>
          <pc:docMk/>
          <pc:sldMk cId="1734195716" sldId="411"/>
        </pc:sldMkLst>
      </pc:sldChg>
      <pc:sldChg chg="modSp">
        <pc:chgData name="Dimitar Zahariev" userId="b84e4ebc77879e88" providerId="LiveId" clId="{B994C59E-1F8C-4428-A054-652EEFE03551}" dt="2019-07-23T15:07:24.337" v="228" actId="20577"/>
        <pc:sldMkLst>
          <pc:docMk/>
          <pc:sldMk cId="1275620728" sldId="448"/>
        </pc:sldMkLst>
        <pc:spChg chg="mod">
          <ac:chgData name="Dimitar Zahariev" userId="b84e4ebc77879e88" providerId="LiveId" clId="{B994C59E-1F8C-4428-A054-652EEFE03551}" dt="2019-07-23T15:07:24.337" v="22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6:44:08.797" v="655" actId="1076"/>
        <pc:sldMkLst>
          <pc:docMk/>
          <pc:sldMk cId="2524098174" sldId="560"/>
        </pc:sldMkLst>
        <pc:spChg chg="mod">
          <ac:chgData name="Dimitar Zahariev" userId="b84e4ebc77879e88" providerId="LiveId" clId="{B994C59E-1F8C-4428-A054-652EEFE03551}" dt="2019-07-23T16:43:58.998" v="654" actId="12"/>
          <ac:spMkLst>
            <pc:docMk/>
            <pc:sldMk cId="2524098174" sldId="560"/>
            <ac:spMk id="10" creationId="{18F78F23-3D09-4B63-8DF9-D49CFBB145EE}"/>
          </ac:spMkLst>
        </pc:spChg>
        <pc:picChg chg="mod">
          <ac:chgData name="Dimitar Zahariev" userId="b84e4ebc77879e88" providerId="LiveId" clId="{B994C59E-1F8C-4428-A054-652EEFE03551}" dt="2019-07-23T16:44:08.797" v="655" actId="1076"/>
          <ac:picMkLst>
            <pc:docMk/>
            <pc:sldMk cId="2524098174" sldId="560"/>
            <ac:picMk id="13" creationId="{CCC3A316-993C-4741-8826-E104F27650A3}"/>
          </ac:picMkLst>
        </pc:picChg>
      </pc:sldChg>
      <pc:sldChg chg="modSp">
        <pc:chgData name="Dimitar Zahariev" userId="b84e4ebc77879e88" providerId="LiveId" clId="{B994C59E-1F8C-4428-A054-652EEFE03551}" dt="2019-07-23T14:28:16.259" v="204" actId="113"/>
        <pc:sldMkLst>
          <pc:docMk/>
          <pc:sldMk cId="1280362266" sldId="683"/>
        </pc:sldMkLst>
        <pc:spChg chg="mod">
          <ac:chgData name="Dimitar Zahariev" userId="b84e4ebc77879e88" providerId="LiveId" clId="{B994C59E-1F8C-4428-A054-652EEFE03551}" dt="2019-07-23T14:28:16.259" v="204" actId="113"/>
          <ac:spMkLst>
            <pc:docMk/>
            <pc:sldMk cId="1280362266" sldId="683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5:15:42.582" v="238" actId="403"/>
        <pc:sldMkLst>
          <pc:docMk/>
          <pc:sldMk cId="272151901" sldId="778"/>
        </pc:sldMkLst>
        <pc:spChg chg="mod">
          <ac:chgData name="Dimitar Zahariev" userId="b84e4ebc77879e88" providerId="LiveId" clId="{B994C59E-1F8C-4428-A054-652EEFE03551}" dt="2019-07-23T15:15:42.582" v="238" actId="403"/>
          <ac:spMkLst>
            <pc:docMk/>
            <pc:sldMk cId="272151901" sldId="778"/>
            <ac:spMk id="8" creationId="{E70FD882-E041-46D4-B97E-F2A2EE243A4D}"/>
          </ac:spMkLst>
        </pc:spChg>
        <pc:spChg chg="mod">
          <ac:chgData name="Dimitar Zahariev" userId="b84e4ebc77879e88" providerId="LiveId" clId="{B994C59E-1F8C-4428-A054-652EEFE03551}" dt="2019-07-23T15:15:40.156" v="237" actId="403"/>
          <ac:spMkLst>
            <pc:docMk/>
            <pc:sldMk cId="272151901" sldId="778"/>
            <ac:spMk id="10" creationId="{F63E42A9-1385-4CEF-B1D7-00A62E6D96B3}"/>
          </ac:spMkLst>
        </pc:spChg>
        <pc:spChg chg="mod">
          <ac:chgData name="Dimitar Zahariev" userId="b84e4ebc77879e88" providerId="LiveId" clId="{B994C59E-1F8C-4428-A054-652EEFE03551}" dt="2019-07-23T15:15:35.859" v="236" actId="403"/>
          <ac:spMkLst>
            <pc:docMk/>
            <pc:sldMk cId="272151901" sldId="778"/>
            <ac:spMk id="12" creationId="{BDF11F3B-234B-4662-9D60-FC41766A1D88}"/>
          </ac:spMkLst>
        </pc:spChg>
        <pc:spChg chg="mod">
          <ac:chgData name="Dimitar Zahariev" userId="b84e4ebc77879e88" providerId="LiveId" clId="{B994C59E-1F8C-4428-A054-652EEFE03551}" dt="2019-07-23T15:15:32.797" v="235" actId="403"/>
          <ac:spMkLst>
            <pc:docMk/>
            <pc:sldMk cId="272151901" sldId="778"/>
            <ac:spMk id="14" creationId="{1DDD0F92-0795-48A0-8FBB-7CF463CC42DE}"/>
          </ac:spMkLst>
        </pc:spChg>
        <pc:spChg chg="mod">
          <ac:chgData name="Dimitar Zahariev" userId="b84e4ebc77879e88" providerId="LiveId" clId="{B994C59E-1F8C-4428-A054-652EEFE03551}" dt="2019-07-23T15:15:28.277" v="234" actId="403"/>
          <ac:spMkLst>
            <pc:docMk/>
            <pc:sldMk cId="272151901" sldId="778"/>
            <ac:spMk id="16" creationId="{9C45944D-416F-47D1-8D34-1C91176213BA}"/>
          </ac:spMkLst>
        </pc:spChg>
      </pc:sldChg>
      <pc:sldChg chg="modSp">
        <pc:chgData name="Dimitar Zahariev" userId="b84e4ebc77879e88" providerId="LiveId" clId="{B994C59E-1F8C-4428-A054-652EEFE03551}" dt="2019-07-23T15:53:18.110" v="475" actId="108"/>
        <pc:sldMkLst>
          <pc:docMk/>
          <pc:sldMk cId="1855184932" sldId="786"/>
        </pc:sldMkLst>
        <pc:spChg chg="mod">
          <ac:chgData name="Dimitar Zahariev" userId="b84e4ebc77879e88" providerId="LiveId" clId="{B994C59E-1F8C-4428-A054-652EEFE03551}" dt="2019-07-23T15:53:18.110" v="475" actId="108"/>
          <ac:spMkLst>
            <pc:docMk/>
            <pc:sldMk cId="1855184932" sldId="786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4:32:15.186" v="215" actId="20577"/>
        <pc:sldMkLst>
          <pc:docMk/>
          <pc:sldMk cId="2332997076" sldId="787"/>
        </pc:sldMkLst>
        <pc:spChg chg="mod">
          <ac:chgData name="Dimitar Zahariev" userId="b84e4ebc77879e88" providerId="LiveId" clId="{B994C59E-1F8C-4428-A054-652EEFE03551}" dt="2019-07-23T14:32:15.186" v="215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B994C59E-1F8C-4428-A054-652EEFE03551}" dt="2019-07-23T14:16:47.811" v="7" actId="2696"/>
        <pc:sldMkLst>
          <pc:docMk/>
          <pc:sldMk cId="771112084" sldId="788"/>
        </pc:sldMkLst>
      </pc:sldChg>
      <pc:sldChg chg="add">
        <pc:chgData name="Dimitar Zahariev" userId="b84e4ebc77879e88" providerId="LiveId" clId="{B994C59E-1F8C-4428-A054-652EEFE03551}" dt="2019-07-23T14:15:38.770" v="0"/>
        <pc:sldMkLst>
          <pc:docMk/>
          <pc:sldMk cId="4025441170" sldId="789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3086718300" sldId="790"/>
        </pc:sldMkLst>
      </pc:sldChg>
      <pc:sldChg chg="addSp delSp modSp add delAnim modAnim">
        <pc:chgData name="Dimitar Zahariev" userId="b84e4ebc77879e88" providerId="LiveId" clId="{B994C59E-1F8C-4428-A054-652EEFE03551}" dt="2019-07-23T14:27:31.394" v="203" actId="1076"/>
        <pc:sldMkLst>
          <pc:docMk/>
          <pc:sldMk cId="3682259519" sldId="791"/>
        </pc:sldMkLst>
        <pc:spChg chg="mod">
          <ac:chgData name="Dimitar Zahariev" userId="b84e4ebc77879e88" providerId="LiveId" clId="{B994C59E-1F8C-4428-A054-652EEFE03551}" dt="2019-07-23T14:17:35.559" v="27" actId="20577"/>
          <ac:spMkLst>
            <pc:docMk/>
            <pc:sldMk cId="3682259519" sldId="791"/>
            <ac:spMk id="4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7" creationId="{17F171F5-5FBD-420B-A8FC-7950D1C65D51}"/>
          </ac:spMkLst>
        </pc:spChg>
        <pc:spChg chg="del mod">
          <ac:chgData name="Dimitar Zahariev" userId="b84e4ebc77879e88" providerId="LiveId" clId="{B994C59E-1F8C-4428-A054-652EEFE03551}" dt="2019-07-23T14:17:47.924" v="46" actId="478"/>
          <ac:spMkLst>
            <pc:docMk/>
            <pc:sldMk cId="3682259519" sldId="791"/>
            <ac:spMk id="8" creationId="{7E1B4C81-13A6-49AB-82CB-EA2EED952290}"/>
          </ac:spMkLst>
        </pc:spChg>
        <pc:spChg chg="del mod">
          <ac:chgData name="Dimitar Zahariev" userId="b84e4ebc77879e88" providerId="LiveId" clId="{B994C59E-1F8C-4428-A054-652EEFE03551}" dt="2019-07-23T14:17:49.912" v="47" actId="478"/>
          <ac:spMkLst>
            <pc:docMk/>
            <pc:sldMk cId="3682259519" sldId="791"/>
            <ac:spMk id="9" creationId="{595E0FD7-1D5B-4E68-ACF0-631FC436C71B}"/>
          </ac:spMkLst>
        </pc:spChg>
        <pc:spChg chg="del mod">
          <ac:chgData name="Dimitar Zahariev" userId="b84e4ebc77879e88" providerId="LiveId" clId="{B994C59E-1F8C-4428-A054-652EEFE03551}" dt="2019-07-23T14:17:55.527" v="50" actId="478"/>
          <ac:spMkLst>
            <pc:docMk/>
            <pc:sldMk cId="3682259519" sldId="791"/>
            <ac:spMk id="10" creationId="{EB7D9259-DDF7-4D5C-9302-C6F8E93E567B}"/>
          </ac:spMkLst>
        </pc:spChg>
        <pc:spChg chg="del">
          <ac:chgData name="Dimitar Zahariev" userId="b84e4ebc77879e88" providerId="LiveId" clId="{B994C59E-1F8C-4428-A054-652EEFE03551}" dt="2019-07-23T14:17:53.458" v="49" actId="478"/>
          <ac:spMkLst>
            <pc:docMk/>
            <pc:sldMk cId="3682259519" sldId="791"/>
            <ac:spMk id="11" creationId="{D558BC35-864D-419F-9709-2E7EB266F3D2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2" creationId="{418002E1-91E6-48ED-8108-E552EA4DB138}"/>
          </ac:spMkLst>
        </pc:spChg>
        <pc:spChg chg="add del mod">
          <ac:chgData name="Dimitar Zahariev" userId="b84e4ebc77879e88" providerId="LiveId" clId="{B994C59E-1F8C-4428-A054-652EEFE03551}" dt="2019-07-23T14:26:48.221" v="197" actId="478"/>
          <ac:spMkLst>
            <pc:docMk/>
            <pc:sldMk cId="3682259519" sldId="791"/>
            <ac:spMk id="13" creationId="{8556B189-F839-40A5-9841-F7E4423856D6}"/>
          </ac:spMkLst>
        </pc:spChg>
        <pc:spChg chg="add del mod">
          <ac:chgData name="Dimitar Zahariev" userId="b84e4ebc77879e88" providerId="LiveId" clId="{B994C59E-1F8C-4428-A054-652EEFE03551}" dt="2019-07-23T14:26:46.562" v="196" actId="478"/>
          <ac:spMkLst>
            <pc:docMk/>
            <pc:sldMk cId="3682259519" sldId="791"/>
            <ac:spMk id="14" creationId="{442A44D3-A11E-40F9-875E-3D2B65298DB1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5" creationId="{86C30C3D-DCB6-4630-BE18-76FE20AC6AD7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97140790" sldId="792"/>
        </pc:sldMkLst>
      </pc:sldChg>
      <pc:sldChg chg="addSp add">
        <pc:chgData name="Dimitar Zahariev" userId="b84e4ebc77879e88" providerId="LiveId" clId="{B994C59E-1F8C-4428-A054-652EEFE03551}" dt="2019-07-23T14:16:32.784" v="5"/>
        <pc:sldMkLst>
          <pc:docMk/>
          <pc:sldMk cId="1382177886" sldId="793"/>
        </pc:sldMkLst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6" creationId="{441C0038-4753-4977-A5DF-FC55F455836E}"/>
          </ac:spMkLst>
        </pc:spChg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8" creationId="{9790BE04-4CB6-4C4A-A4CF-5993768B4DB9}"/>
          </ac:spMkLst>
        </pc:spChg>
      </pc:sldChg>
      <pc:sldChg chg="modSp add modAnim">
        <pc:chgData name="Dimitar Zahariev" userId="b84e4ebc77879e88" providerId="LiveId" clId="{B994C59E-1F8C-4428-A054-652EEFE03551}" dt="2019-07-23T16:24:30.386" v="650" actId="13926"/>
        <pc:sldMkLst>
          <pc:docMk/>
          <pc:sldMk cId="1770225984" sldId="794"/>
        </pc:sldMkLst>
        <pc:spChg chg="mod">
          <ac:chgData name="Dimitar Zahariev" userId="b84e4ebc77879e88" providerId="LiveId" clId="{B994C59E-1F8C-4428-A054-652EEFE03551}" dt="2019-07-23T16:24:30.386" v="650" actId="13926"/>
          <ac:spMkLst>
            <pc:docMk/>
            <pc:sldMk cId="1770225984" sldId="794"/>
            <ac:spMk id="3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5:37:19.519" v="334" actId="20577"/>
          <ac:spMkLst>
            <pc:docMk/>
            <pc:sldMk cId="1770225984" sldId="79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787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06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023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command is used to control magnetic tapes?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magctl</a:t>
            </a:r>
            <a:endParaRPr lang="en-US" sz="2800" dirty="0"/>
          </a:p>
          <a:p>
            <a:pPr lvl="1"/>
            <a:r>
              <a:rPr lang="en-US" sz="2800" dirty="0"/>
              <a:t>B: mt</a:t>
            </a:r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mtctl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mtadm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#9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4984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How can we check NGINX configuration?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nginx</a:t>
            </a:r>
            <a:r>
              <a:rPr lang="en-US" sz="2800" dirty="0"/>
              <a:t> --test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nginx</a:t>
            </a:r>
            <a:r>
              <a:rPr lang="en-US" sz="2800" dirty="0"/>
              <a:t> test</a:t>
            </a:r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nginxctl</a:t>
            </a:r>
            <a:r>
              <a:rPr lang="en-US" sz="2800" dirty="0"/>
              <a:t> </a:t>
            </a:r>
            <a:r>
              <a:rPr lang="en-US" sz="2800" dirty="0" err="1"/>
              <a:t>configtest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nginx</a:t>
            </a:r>
            <a:r>
              <a:rPr lang="en-US" sz="2800" dirty="0"/>
              <a:t> -t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#10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9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and common hard disk block sizes?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8 KB</a:t>
            </a:r>
          </a:p>
          <a:p>
            <a:pPr lvl="1"/>
            <a:r>
              <a:rPr lang="en-US" sz="2800" dirty="0"/>
              <a:t>B: 512 B</a:t>
            </a:r>
          </a:p>
          <a:p>
            <a:pPr lvl="1"/>
            <a:r>
              <a:rPr lang="en-US" sz="2800" dirty="0"/>
              <a:t>C: 64 KB</a:t>
            </a:r>
          </a:p>
          <a:p>
            <a:pPr lvl="1"/>
            <a:r>
              <a:rPr lang="en-US" sz="2800" dirty="0"/>
              <a:t>D: 4 KB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522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646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database is NOT supported for storing </a:t>
            </a:r>
            <a:r>
              <a:rPr lang="en-US" sz="2800" dirty="0" err="1"/>
              <a:t>Bacula</a:t>
            </a:r>
            <a:r>
              <a:rPr lang="en-US" sz="2800" dirty="0"/>
              <a:t> Catalog?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MySQL</a:t>
            </a:r>
          </a:p>
          <a:p>
            <a:pPr lvl="1"/>
            <a:r>
              <a:rPr lang="en-US" sz="2800" dirty="0"/>
              <a:t>B: SQLite</a:t>
            </a:r>
          </a:p>
          <a:p>
            <a:pPr lvl="1"/>
            <a:r>
              <a:rPr lang="en-US" sz="2800" dirty="0"/>
              <a:t>C: PostgreSQL</a:t>
            </a:r>
          </a:p>
          <a:p>
            <a:pPr lvl="1"/>
            <a:r>
              <a:rPr lang="en-US" sz="2800" dirty="0"/>
              <a:t>D: Oracle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#12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22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kernel modules associated with KVM?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kvm_sys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kvm_intel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kvm_vm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kvm_amd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#13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4216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539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LVM component is at the lowest level?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Volume Group</a:t>
            </a:r>
          </a:p>
          <a:p>
            <a:pPr lvl="1"/>
            <a:r>
              <a:rPr lang="en-US" sz="2800" dirty="0"/>
              <a:t>B: Physical Volume</a:t>
            </a:r>
          </a:p>
          <a:p>
            <a:pPr lvl="1"/>
            <a:r>
              <a:rPr lang="en-US" sz="2800" dirty="0"/>
              <a:t>C: File System</a:t>
            </a:r>
          </a:p>
          <a:p>
            <a:pPr lvl="1"/>
            <a:r>
              <a:rPr lang="en-US" sz="2800" dirty="0"/>
              <a:t>D: Logical Volume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#14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4984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one is NOT a part of the </a:t>
            </a:r>
            <a:r>
              <a:rPr lang="en-US" sz="2800" dirty="0" err="1"/>
              <a:t>SELinux</a:t>
            </a:r>
            <a:r>
              <a:rPr lang="en-US" sz="2800" dirty="0"/>
              <a:t> label?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Role</a:t>
            </a:r>
          </a:p>
          <a:p>
            <a:pPr lvl="1"/>
            <a:r>
              <a:rPr lang="en-US" sz="2800" dirty="0"/>
              <a:t>B: User</a:t>
            </a:r>
          </a:p>
          <a:p>
            <a:pPr lvl="1"/>
            <a:r>
              <a:rPr lang="en-US" sz="2800" dirty="0"/>
              <a:t>C: Type</a:t>
            </a:r>
          </a:p>
          <a:p>
            <a:pPr lvl="1"/>
            <a:r>
              <a:rPr lang="en-US" sz="2800" dirty="0"/>
              <a:t>D: Group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#15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200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popular DAC solutions?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SecureLinux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AppArmor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AppSecurity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SELinux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522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646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HTTP response class indicates success?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3xx</a:t>
            </a:r>
          </a:p>
          <a:p>
            <a:pPr lvl="1"/>
            <a:r>
              <a:rPr lang="en-US" sz="2800" dirty="0"/>
              <a:t>B: 5xx</a:t>
            </a:r>
          </a:p>
          <a:p>
            <a:pPr lvl="1"/>
            <a:r>
              <a:rPr lang="en-US" sz="2800" dirty="0"/>
              <a:t>C: 4xx</a:t>
            </a:r>
          </a:p>
          <a:p>
            <a:pPr lvl="1"/>
            <a:r>
              <a:rPr lang="en-US" sz="2800" dirty="0"/>
              <a:t>D: 2xx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200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command reads current ACLs for a file?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getacl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repacl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getfacl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showacl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484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port is used when using </a:t>
            </a:r>
            <a:r>
              <a:rPr lang="en-US" sz="2800" dirty="0" err="1"/>
              <a:t>rsync</a:t>
            </a:r>
            <a:r>
              <a:rPr lang="en-US" sz="2800" dirty="0"/>
              <a:t> in server mode?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2049/</a:t>
            </a:r>
            <a:r>
              <a:rPr lang="en-US" sz="2800" dirty="0" err="1"/>
              <a:t>tcp</a:t>
            </a:r>
            <a:endParaRPr lang="bg-BG" sz="2800" dirty="0"/>
          </a:p>
          <a:p>
            <a:pPr lvl="1"/>
            <a:r>
              <a:rPr lang="en-US" sz="2800" dirty="0"/>
              <a:t>B: </a:t>
            </a:r>
            <a:r>
              <a:rPr lang="bg-BG" sz="2800" dirty="0"/>
              <a:t>873/</a:t>
            </a:r>
            <a:r>
              <a:rPr lang="en-US" sz="2800" dirty="0" err="1"/>
              <a:t>tcp</a:t>
            </a:r>
            <a:endParaRPr lang="en-US" sz="2800" dirty="0"/>
          </a:p>
          <a:p>
            <a:pPr lvl="1"/>
            <a:r>
              <a:rPr lang="en-US" sz="2800" dirty="0"/>
              <a:t>C: 543/</a:t>
            </a:r>
            <a:r>
              <a:rPr lang="en-US" sz="2800" dirty="0" err="1"/>
              <a:t>tcp</a:t>
            </a:r>
            <a:endParaRPr lang="en-US" sz="2800" dirty="0"/>
          </a:p>
          <a:p>
            <a:pPr lvl="1"/>
            <a:r>
              <a:rPr lang="en-US" sz="2800" dirty="0"/>
              <a:t>D: 9090/</a:t>
            </a:r>
            <a:r>
              <a:rPr lang="en-US" sz="2800" dirty="0" err="1"/>
              <a:t>tcp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418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default stripe size when creating MD RAID0 array?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64 K</a:t>
            </a:r>
          </a:p>
          <a:p>
            <a:pPr lvl="1"/>
            <a:r>
              <a:rPr lang="en-US" sz="2800" dirty="0"/>
              <a:t>B: 512 K</a:t>
            </a:r>
          </a:p>
          <a:p>
            <a:pPr lvl="1"/>
            <a:r>
              <a:rPr lang="en-US" sz="2800" dirty="0"/>
              <a:t>C: 128 K</a:t>
            </a:r>
          </a:p>
          <a:p>
            <a:pPr lvl="1"/>
            <a:r>
              <a:rPr lang="en-US" sz="2800" dirty="0"/>
              <a:t>D: 4 K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489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command can be used to check status of a printer?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lp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lpq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lpr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lprm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37485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databases are supported for storing </a:t>
            </a:r>
            <a:r>
              <a:rPr lang="en-US" sz="2800" dirty="0" err="1"/>
              <a:t>Bacula</a:t>
            </a:r>
            <a:r>
              <a:rPr lang="en-US" sz="2800" dirty="0"/>
              <a:t> Catalog?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PostgreSQL</a:t>
            </a:r>
          </a:p>
          <a:p>
            <a:pPr lvl="1"/>
            <a:r>
              <a:rPr lang="en-US" sz="2800" dirty="0"/>
              <a:t>B: MSSQL</a:t>
            </a:r>
          </a:p>
          <a:p>
            <a:pPr lvl="1"/>
            <a:r>
              <a:rPr lang="en-US" sz="2800" dirty="0"/>
              <a:t>C: MySQL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InfluxDB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4992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506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protocol is used by </a:t>
            </a:r>
            <a:r>
              <a:rPr lang="en-US" sz="2800" dirty="0" err="1"/>
              <a:t>keepalived</a:t>
            </a:r>
            <a:r>
              <a:rPr lang="en-US" sz="2800" dirty="0"/>
              <a:t>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RIP</a:t>
            </a:r>
          </a:p>
          <a:p>
            <a:pPr lvl="1"/>
            <a:r>
              <a:rPr lang="en-US" sz="2800" dirty="0"/>
              <a:t>B: VRRP</a:t>
            </a:r>
          </a:p>
          <a:p>
            <a:pPr lvl="1"/>
            <a:r>
              <a:rPr lang="en-US" sz="2800" dirty="0"/>
              <a:t>C: BGP</a:t>
            </a:r>
          </a:p>
          <a:p>
            <a:pPr lvl="1"/>
            <a:r>
              <a:rPr lang="en-US" sz="2800" dirty="0"/>
              <a:t>D: OSPF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22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part of the </a:t>
            </a:r>
            <a:r>
              <a:rPr lang="en-US" sz="2800" dirty="0" err="1"/>
              <a:t>SELinux</a:t>
            </a:r>
            <a:r>
              <a:rPr lang="en-US" sz="2800" dirty="0"/>
              <a:t> label?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Group</a:t>
            </a:r>
          </a:p>
          <a:p>
            <a:pPr lvl="1"/>
            <a:r>
              <a:rPr lang="en-US" sz="2800" dirty="0"/>
              <a:t>B: Role</a:t>
            </a:r>
          </a:p>
          <a:p>
            <a:pPr lvl="1"/>
            <a:r>
              <a:rPr lang="en-US" sz="2800" dirty="0"/>
              <a:t>C: Purpose</a:t>
            </a:r>
          </a:p>
          <a:p>
            <a:pPr lvl="1"/>
            <a:r>
              <a:rPr lang="en-US" sz="2800" dirty="0"/>
              <a:t>D: User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521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6465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How the status of an MD based array can be monitored?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mdadm.conf</a:t>
            </a:r>
            <a:endParaRPr lang="en-US" sz="2800" dirty="0"/>
          </a:p>
          <a:p>
            <a:pPr lvl="1"/>
            <a:r>
              <a:rPr lang="en-US" sz="2800" dirty="0"/>
              <a:t>B: /proc/</a:t>
            </a:r>
            <a:r>
              <a:rPr lang="en-US" sz="2800" dirty="0" err="1"/>
              <a:t>mdstat</a:t>
            </a:r>
            <a:endParaRPr lang="en-US" sz="2800" dirty="0"/>
          </a:p>
          <a:p>
            <a:pPr lvl="1"/>
            <a:r>
              <a:rPr lang="en-US" sz="2800" dirty="0"/>
              <a:t>C: /proc/disk/</a:t>
            </a:r>
            <a:r>
              <a:rPr lang="en-US" sz="2800" dirty="0" err="1"/>
              <a:t>mdstat</a:t>
            </a:r>
            <a:endParaRPr lang="en-US" sz="2800" dirty="0"/>
          </a:p>
          <a:p>
            <a:pPr lvl="1"/>
            <a:r>
              <a:rPr lang="en-US" sz="2800" dirty="0"/>
              <a:t>D: /var/log/mdstat.log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command can be used to create a new VM?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vm</a:t>
            </a:r>
            <a:r>
              <a:rPr lang="en-US" sz="2800" dirty="0"/>
              <a:t>-new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vmctl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kvmctl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virt</a:t>
            </a:r>
            <a:r>
              <a:rPr lang="en-US" sz="2800" dirty="0"/>
              <a:t>-install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14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components are included in the FreeIPA suite?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SMTP Server</a:t>
            </a:r>
          </a:p>
          <a:p>
            <a:pPr lvl="1"/>
            <a:r>
              <a:rPr lang="en-US" sz="2800" dirty="0"/>
              <a:t>B: NTP Server</a:t>
            </a:r>
          </a:p>
          <a:p>
            <a:pPr lvl="1"/>
            <a:r>
              <a:rPr lang="en-US" sz="2800" dirty="0"/>
              <a:t>C: Directory Server</a:t>
            </a:r>
          </a:p>
          <a:p>
            <a:pPr lvl="1"/>
            <a:r>
              <a:rPr lang="en-US" sz="2800" dirty="0"/>
              <a:t>D: RDS Server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521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2" y="43492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are the TWO possible states of a Printer Queue in CUPS?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Reject</a:t>
            </a:r>
          </a:p>
          <a:p>
            <a:pPr lvl="1"/>
            <a:r>
              <a:rPr lang="en-US" sz="2800" dirty="0"/>
              <a:t>B: Enabled</a:t>
            </a:r>
          </a:p>
          <a:p>
            <a:pPr lvl="1"/>
            <a:r>
              <a:rPr lang="en-US" sz="2800" dirty="0"/>
              <a:t>C: Accept</a:t>
            </a:r>
          </a:p>
          <a:p>
            <a:pPr lvl="1"/>
            <a:r>
              <a:rPr lang="en-US" sz="2800" dirty="0"/>
              <a:t>D: Disabled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4992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2" y="43492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role of </a:t>
            </a:r>
            <a:r>
              <a:rPr lang="en-US" sz="2800" dirty="0" err="1"/>
              <a:t>Corosync</a:t>
            </a:r>
            <a:r>
              <a:rPr lang="en-US" sz="2800" dirty="0"/>
              <a:t> in Linux clustering?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Cluster Resource Manager</a:t>
            </a:r>
          </a:p>
          <a:p>
            <a:pPr lvl="1"/>
            <a:r>
              <a:rPr lang="en-US" sz="2800" dirty="0"/>
              <a:t>B: Backend Server</a:t>
            </a:r>
          </a:p>
          <a:p>
            <a:pPr lvl="1"/>
            <a:r>
              <a:rPr lang="en-US" sz="2800" dirty="0"/>
              <a:t>C: High Availability Framework</a:t>
            </a:r>
          </a:p>
          <a:p>
            <a:pPr lvl="1"/>
            <a:r>
              <a:rPr lang="en-US" sz="2800" dirty="0"/>
              <a:t>D: Load Balancer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7548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commands can be used to send print job to a printer?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lpr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lpq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lprm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lp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#2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52274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670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command is used to get quota information?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repquota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quotashow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edquota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quotacheck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402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5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Select TWO possible ways to troubleshoot or test Apache configuration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apachectl</a:t>
            </a:r>
            <a:r>
              <a:rPr lang="en-US" sz="2800" dirty="0"/>
              <a:t> test</a:t>
            </a:r>
          </a:p>
          <a:p>
            <a:pPr lvl="1"/>
            <a:r>
              <a:rPr lang="en-US" sz="2800" dirty="0"/>
              <a:t>B: httpd -t</a:t>
            </a:r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apachectl</a:t>
            </a:r>
            <a:r>
              <a:rPr lang="en-US" sz="2800" dirty="0"/>
              <a:t> </a:t>
            </a:r>
            <a:r>
              <a:rPr lang="en-US" sz="2800" dirty="0" err="1"/>
              <a:t>configtest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apachectl</a:t>
            </a:r>
            <a:r>
              <a:rPr lang="en-US" sz="2800" dirty="0"/>
              <a:t> </a:t>
            </a:r>
            <a:r>
              <a:rPr lang="en-US" sz="2800"/>
              <a:t>--test</a:t>
            </a:r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521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2" y="43492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 of Test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part of the Nagios Triangle?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Host</a:t>
            </a:r>
          </a:p>
          <a:p>
            <a:pPr lvl="1"/>
            <a:r>
              <a:rPr lang="en-US" sz="2800" dirty="0"/>
              <a:t>B: Command</a:t>
            </a:r>
          </a:p>
          <a:p>
            <a:pPr lvl="1"/>
            <a:r>
              <a:rPr lang="en-US" sz="2800" dirty="0"/>
              <a:t>C: Service</a:t>
            </a:r>
          </a:p>
          <a:p>
            <a:pPr lvl="1"/>
            <a:r>
              <a:rPr lang="en-US" sz="2800" dirty="0"/>
              <a:t>D: Contact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#3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650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name of the default </a:t>
            </a:r>
            <a:r>
              <a:rPr lang="en-US" sz="2800" dirty="0" err="1"/>
              <a:t>SELinux</a:t>
            </a:r>
            <a:r>
              <a:rPr lang="en-US" sz="2800" dirty="0"/>
              <a:t> policy?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default</a:t>
            </a:r>
          </a:p>
          <a:p>
            <a:pPr lvl="1"/>
            <a:r>
              <a:rPr lang="en-US" sz="2800" dirty="0"/>
              <a:t>B: target</a:t>
            </a:r>
          </a:p>
          <a:p>
            <a:pPr lvl="1"/>
            <a:r>
              <a:rPr lang="en-US" sz="2800" dirty="0"/>
              <a:t>C: system</a:t>
            </a:r>
          </a:p>
          <a:p>
            <a:pPr lvl="1"/>
            <a:r>
              <a:rPr lang="en-US" sz="2800" dirty="0"/>
              <a:t>D: enforcing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#4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DNS record type is used to mark the beginning of a zone?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SZ</a:t>
            </a:r>
          </a:p>
          <a:p>
            <a:pPr lvl="1"/>
            <a:r>
              <a:rPr lang="en-US" sz="2800" dirty="0"/>
              <a:t>B: SOA</a:t>
            </a:r>
          </a:p>
          <a:p>
            <a:pPr lvl="1"/>
            <a:r>
              <a:rPr lang="en-US" sz="2800" dirty="0"/>
              <a:t>C: SA</a:t>
            </a:r>
          </a:p>
          <a:p>
            <a:pPr lvl="1"/>
            <a:r>
              <a:rPr lang="en-US" sz="2800" dirty="0"/>
              <a:t>D: ZONE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#5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78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role of </a:t>
            </a:r>
            <a:r>
              <a:rPr lang="en-US" sz="2800" b="1" dirty="0"/>
              <a:t>Pacemaker</a:t>
            </a:r>
            <a:r>
              <a:rPr lang="en-US" sz="2800" dirty="0"/>
              <a:t> in Linux failover clustering?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Load Balancer</a:t>
            </a:r>
          </a:p>
          <a:p>
            <a:pPr lvl="1"/>
            <a:r>
              <a:rPr lang="en-US" sz="2800" dirty="0"/>
              <a:t>B: Backend Server</a:t>
            </a:r>
          </a:p>
          <a:p>
            <a:pPr lvl="1"/>
            <a:r>
              <a:rPr lang="en-US" sz="2800" dirty="0"/>
              <a:t>C: High Availability Framework</a:t>
            </a:r>
          </a:p>
          <a:p>
            <a:pPr lvl="1"/>
            <a:r>
              <a:rPr lang="en-US" sz="2800" dirty="0"/>
              <a:t>D: Cluster Resource Manager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#6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611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Question</a:t>
            </a:r>
          </a:p>
          <a:p>
            <a:pPr lvl="1" latinLnBrk="0"/>
            <a:r>
              <a:rPr lang="en-US" sz="2800" dirty="0"/>
              <a:t>Which TWO docker commands will download an image if not found locally?</a:t>
            </a:r>
          </a:p>
          <a:p>
            <a:pPr latinLnBrk="0"/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four)</a:t>
            </a:r>
            <a:endParaRPr lang="en-US" sz="3200" dirty="0"/>
          </a:p>
          <a:p>
            <a:pPr lvl="1" latinLnBrk="0"/>
            <a:r>
              <a:rPr lang="en-US" sz="2800" dirty="0"/>
              <a:t>A: pull</a:t>
            </a:r>
          </a:p>
          <a:p>
            <a:pPr lvl="1" latinLnBrk="0"/>
            <a:r>
              <a:rPr lang="en-US" sz="2800" dirty="0"/>
              <a:t>B: get</a:t>
            </a:r>
          </a:p>
          <a:p>
            <a:pPr lvl="1" latinLnBrk="0"/>
            <a:r>
              <a:rPr lang="en-US" sz="2800" dirty="0"/>
              <a:t>C: download</a:t>
            </a:r>
          </a:p>
          <a:p>
            <a:pPr lvl="1" latinLnBrk="0"/>
            <a:r>
              <a:rPr lang="en-US" sz="2800" dirty="0"/>
              <a:t>D: run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#7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575308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27" y="53890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does the </a:t>
            </a:r>
            <a:r>
              <a:rPr lang="en-US" sz="2800" b="1" dirty="0" err="1"/>
              <a:t>getsebool</a:t>
            </a:r>
            <a:r>
              <a:rPr lang="en-US" sz="2800" dirty="0"/>
              <a:t> command do?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Returns the state of </a:t>
            </a:r>
            <a:r>
              <a:rPr lang="en-US" sz="2800" dirty="0" err="1"/>
              <a:t>SELinux</a:t>
            </a:r>
            <a:endParaRPr lang="en-US" sz="2800" dirty="0"/>
          </a:p>
          <a:p>
            <a:pPr lvl="1"/>
            <a:r>
              <a:rPr lang="en-US" sz="2800" dirty="0"/>
              <a:t>B: Returns the context of a file</a:t>
            </a:r>
          </a:p>
          <a:p>
            <a:pPr lvl="1"/>
            <a:r>
              <a:rPr lang="en-US" sz="2800" dirty="0"/>
              <a:t>C: Returns the state of a </a:t>
            </a:r>
            <a:r>
              <a:rPr lang="en-US" sz="2800" dirty="0" err="1"/>
              <a:t>SELinux</a:t>
            </a:r>
            <a:r>
              <a:rPr lang="en-US" sz="2800" dirty="0"/>
              <a:t> Boolean</a:t>
            </a:r>
          </a:p>
          <a:p>
            <a:pPr lvl="1"/>
            <a:r>
              <a:rPr lang="en-US" sz="2800" dirty="0"/>
              <a:t>D: Returns the mode of </a:t>
            </a:r>
            <a:r>
              <a:rPr lang="en-US" sz="2800" dirty="0" err="1"/>
              <a:t>SELinux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#8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14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1108</Words>
  <Application>Microsoft Office PowerPoint</Application>
  <PresentationFormat>Widescreen</PresentationFormat>
  <Paragraphs>248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1_SoftUni3_1</vt:lpstr>
      <vt:lpstr>Quiz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  <vt:lpstr>Question #11</vt:lpstr>
      <vt:lpstr>Question #12</vt:lpstr>
      <vt:lpstr>Question #13</vt:lpstr>
      <vt:lpstr>Question #14</vt:lpstr>
      <vt:lpstr>Question #15</vt:lpstr>
      <vt:lpstr>Question #16</vt:lpstr>
      <vt:lpstr>Question #17</vt:lpstr>
      <vt:lpstr>Question #18</vt:lpstr>
      <vt:lpstr>Question #19</vt:lpstr>
      <vt:lpstr>Question #20</vt:lpstr>
      <vt:lpstr>Question #21</vt:lpstr>
      <vt:lpstr>Question #22</vt:lpstr>
      <vt:lpstr>Question #23</vt:lpstr>
      <vt:lpstr>Question #24</vt:lpstr>
      <vt:lpstr>Question #25</vt:lpstr>
      <vt:lpstr>Question #26</vt:lpstr>
      <vt:lpstr>Question #27</vt:lpstr>
      <vt:lpstr>Question #28</vt:lpstr>
      <vt:lpstr>Question #29</vt:lpstr>
      <vt:lpstr>Question #30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M8: Additional Activities</dc:title>
  <dc:creator>Alen Paunov</dc:creator>
  <cp:lastModifiedBy>Dimitar Zahariev</cp:lastModifiedBy>
  <cp:revision>1</cp:revision>
  <dcterms:created xsi:type="dcterms:W3CDTF">2018-05-23T13:08:44Z</dcterms:created>
  <dcterms:modified xsi:type="dcterms:W3CDTF">2021-10-22T09:47:02Z</dcterms:modified>
</cp:coreProperties>
</file>