
<file path=[Content_Types].xml><?xml version="1.0" encoding="utf-8"?>
<Types xmlns="http://schemas.openxmlformats.org/package/2006/content-types">
  <Default Extension="emf" ContentType="image/x-emf"/>
  <Default Extension="jfif" ContentType="image/png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  <p:sldMasterId id="2147483691" r:id="rId2"/>
    <p:sldMasterId id="2147483704" r:id="rId3"/>
  </p:sldMasterIdLst>
  <p:notesMasterIdLst>
    <p:notesMasterId r:id="rId29"/>
  </p:notesMasterIdLst>
  <p:handoutMasterIdLst>
    <p:handoutMasterId r:id="rId30"/>
  </p:handoutMasterIdLst>
  <p:sldIdLst>
    <p:sldId id="256" r:id="rId4"/>
    <p:sldId id="257" r:id="rId5"/>
    <p:sldId id="308" r:id="rId6"/>
    <p:sldId id="791" r:id="rId7"/>
    <p:sldId id="258" r:id="rId8"/>
    <p:sldId id="956" r:id="rId9"/>
    <p:sldId id="262" r:id="rId10"/>
    <p:sldId id="276" r:id="rId11"/>
    <p:sldId id="1016" r:id="rId12"/>
    <p:sldId id="1021" r:id="rId13"/>
    <p:sldId id="1023" r:id="rId14"/>
    <p:sldId id="1024" r:id="rId15"/>
    <p:sldId id="1017" r:id="rId16"/>
    <p:sldId id="271" r:id="rId17"/>
    <p:sldId id="273" r:id="rId18"/>
    <p:sldId id="1022" r:id="rId19"/>
    <p:sldId id="272" r:id="rId20"/>
    <p:sldId id="261" r:id="rId21"/>
    <p:sldId id="1018" r:id="rId22"/>
    <p:sldId id="1019" r:id="rId23"/>
    <p:sldId id="304" r:id="rId24"/>
    <p:sldId id="305" r:id="rId25"/>
    <p:sldId id="306" r:id="rId26"/>
    <p:sldId id="317" r:id="rId27"/>
    <p:sldId id="318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256"/>
            <p14:sldId id="257"/>
            <p14:sldId id="308"/>
            <p14:sldId id="791"/>
            <p14:sldId id="258"/>
            <p14:sldId id="956"/>
            <p14:sldId id="262"/>
            <p14:sldId id="276"/>
          </p14:sldIdLst>
        </p14:section>
        <p14:section name="Part 1 - Troubleshooting and Monitoring" id="{89EC7569-02BA-4FD8-8BBC-C9FC4544C6BD}">
          <p14:sldIdLst>
            <p14:sldId id="1016"/>
            <p14:sldId id="1021"/>
            <p14:sldId id="1023"/>
            <p14:sldId id="1024"/>
          </p14:sldIdLst>
        </p14:section>
        <p14:section name="Part 2 - Exam Logistics" id="{5C3F0938-570A-4D1F-A9F5-9E5A781E52F6}">
          <p14:sldIdLst>
            <p14:sldId id="1017"/>
            <p14:sldId id="271"/>
            <p14:sldId id="273"/>
            <p14:sldId id="1022"/>
            <p14:sldId id="272"/>
            <p14:sldId id="261"/>
            <p14:sldId id="1018"/>
          </p14:sldIdLst>
        </p14:section>
        <p14:section name="Part 3 - Exam Preparation" id="{32574E4C-162E-41BF-B7C0-3BD654BA9237}">
          <p14:sldIdLst>
            <p14:sldId id="1019"/>
          </p14:sldIdLst>
        </p14:section>
        <p14:section name="Conclusion" id="{10E03AB1-9AA8-4E86-9A64-D741901E50A2}">
          <p14:sldIdLst>
            <p14:sldId id="304"/>
            <p14:sldId id="305"/>
            <p14:sldId id="306"/>
          </p14:sldIdLst>
        </p14:section>
        <p14:section name="SoftUni Partners" id="{152DB384-8C7A-40C9-B86F-BBAED7D17552}">
          <p14:sldIdLst>
            <p14:sldId id="317"/>
            <p14:sldId id="31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1152" userDrawn="1">
          <p15:clr>
            <a:srgbClr val="A4A3A4"/>
          </p15:clr>
        </p15:guide>
        <p15:guide id="3" pos="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D1D5DD"/>
    <a:srgbClr val="E0E3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70E99E6-43BD-475F-A282-752E218E4825}" v="1266" dt="2021-10-22T14:42:46.014"/>
    <p1510:client id="{C950B265-20D0-423B-A3CF-5561392563CD}" v="180" dt="2021-10-21T22:19:01.178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735" autoAdjust="0"/>
    <p:restoredTop sz="94620" autoAdjust="0"/>
  </p:normalViewPr>
  <p:slideViewPr>
    <p:cSldViewPr snapToGrid="0" showGuides="1">
      <p:cViewPr varScale="1">
        <p:scale>
          <a:sx n="81" d="100"/>
          <a:sy n="81" d="100"/>
        </p:scale>
        <p:origin x="442" y="62"/>
      </p:cViewPr>
      <p:guideLst>
        <p:guide orient="horz" pos="2160"/>
        <p:guide pos="1152"/>
        <p:guide pos="840"/>
      </p:guideLst>
    </p:cSldViewPr>
  </p:slideViewPr>
  <p:outlineViewPr>
    <p:cViewPr>
      <p:scale>
        <a:sx n="33" d="100"/>
        <a:sy n="33" d="100"/>
      </p:scale>
      <p:origin x="0" y="-21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313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microsoft.com/office/2015/10/relationships/revisionInfo" Target="revisionInfo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handoutMaster" Target="handoutMasters/handout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mitar Zahariev" userId="b84e4ebc77879e88" providerId="LiveId" clId="{B994C59E-1F8C-4428-A054-652EEFE03551}"/>
    <pc:docChg chg="custSel addSld delSld modSld sldOrd modSection">
      <pc:chgData name="Dimitar Zahariev" userId="b84e4ebc77879e88" providerId="LiveId" clId="{B994C59E-1F8C-4428-A054-652EEFE03551}" dt="2019-07-24T12:54:11.526" v="658" actId="1076"/>
      <pc:docMkLst>
        <pc:docMk/>
      </pc:docMkLst>
      <pc:sldChg chg="add">
        <pc:chgData name="Dimitar Zahariev" userId="b84e4ebc77879e88" providerId="LiveId" clId="{B994C59E-1F8C-4428-A054-652EEFE03551}" dt="2019-07-23T14:16:13.499" v="4"/>
        <pc:sldMkLst>
          <pc:docMk/>
          <pc:sldMk cId="0" sldId="270"/>
        </pc:sldMkLst>
      </pc:sldChg>
      <pc:sldChg chg="add">
        <pc:chgData name="Dimitar Zahariev" userId="b84e4ebc77879e88" providerId="LiveId" clId="{B994C59E-1F8C-4428-A054-652EEFE03551}" dt="2019-07-23T14:16:13.499" v="4"/>
        <pc:sldMkLst>
          <pc:docMk/>
          <pc:sldMk cId="1824785055" sldId="287"/>
        </pc:sldMkLst>
      </pc:sldChg>
      <pc:sldChg chg="del">
        <pc:chgData name="Dimitar Zahariev" userId="b84e4ebc77879e88" providerId="LiveId" clId="{B994C59E-1F8C-4428-A054-652EEFE03551}" dt="2019-07-23T14:16:43.222" v="6" actId="2696"/>
        <pc:sldMkLst>
          <pc:docMk/>
          <pc:sldMk cId="360225447" sldId="294"/>
        </pc:sldMkLst>
      </pc:sldChg>
      <pc:sldChg chg="add">
        <pc:chgData name="Dimitar Zahariev" userId="b84e4ebc77879e88" providerId="LiveId" clId="{B994C59E-1F8C-4428-A054-652EEFE03551}" dt="2019-07-23T14:16:13.499" v="4"/>
        <pc:sldMkLst>
          <pc:docMk/>
          <pc:sldMk cId="676248987" sldId="297"/>
        </pc:sldMkLst>
      </pc:sldChg>
      <pc:sldChg chg="ord">
        <pc:chgData name="Dimitar Zahariev" userId="b84e4ebc77879e88" providerId="LiveId" clId="{B994C59E-1F8C-4428-A054-652EEFE03551}" dt="2019-07-23T14:15:49.580" v="3"/>
        <pc:sldMkLst>
          <pc:docMk/>
          <pc:sldMk cId="4133683101" sldId="394"/>
        </pc:sldMkLst>
      </pc:sldChg>
      <pc:sldChg chg="addSp delSp modSp add">
        <pc:chgData name="Dimitar Zahariev" userId="b84e4ebc77879e88" providerId="LiveId" clId="{B994C59E-1F8C-4428-A054-652EEFE03551}" dt="2019-07-24T12:54:11.526" v="658" actId="1076"/>
        <pc:sldMkLst>
          <pc:docMk/>
          <pc:sldMk cId="1909796700" sldId="402"/>
        </pc:sldMkLst>
        <pc:picChg chg="add mod">
          <ac:chgData name="Dimitar Zahariev" userId="b84e4ebc77879e88" providerId="LiveId" clId="{B994C59E-1F8C-4428-A054-652EEFE03551}" dt="2019-07-24T12:54:11.526" v="658" actId="1076"/>
          <ac:picMkLst>
            <pc:docMk/>
            <pc:sldMk cId="1909796700" sldId="402"/>
            <ac:picMk id="3" creationId="{8A6189F3-5200-47BC-A1F2-C55961277953}"/>
          </ac:picMkLst>
        </pc:picChg>
        <pc:picChg chg="del">
          <ac:chgData name="Dimitar Zahariev" userId="b84e4ebc77879e88" providerId="LiveId" clId="{B994C59E-1F8C-4428-A054-652EEFE03551}" dt="2019-07-23T15:05:38.450" v="216" actId="478"/>
          <ac:picMkLst>
            <pc:docMk/>
            <pc:sldMk cId="1909796700" sldId="402"/>
            <ac:picMk id="3" creationId="{E9A2F6CF-36ED-478F-A639-9FDDF97EED2F}"/>
          </ac:picMkLst>
        </pc:picChg>
        <pc:picChg chg="add del mod">
          <ac:chgData name="Dimitar Zahariev" userId="b84e4ebc77879e88" providerId="LiveId" clId="{B994C59E-1F8C-4428-A054-652EEFE03551}" dt="2019-07-24T12:54:06.401" v="656" actId="478"/>
          <ac:picMkLst>
            <pc:docMk/>
            <pc:sldMk cId="1909796700" sldId="402"/>
            <ac:picMk id="5" creationId="{F1AECEFF-381D-4758-A922-5D71F939D181}"/>
          </ac:picMkLst>
        </pc:picChg>
      </pc:sldChg>
      <pc:sldChg chg="del">
        <pc:chgData name="Dimitar Zahariev" userId="b84e4ebc77879e88" providerId="LiveId" clId="{B994C59E-1F8C-4428-A054-652EEFE03551}" dt="2019-07-23T14:16:50.234" v="8" actId="2696"/>
        <pc:sldMkLst>
          <pc:docMk/>
          <pc:sldMk cId="1734195716" sldId="411"/>
        </pc:sldMkLst>
      </pc:sldChg>
      <pc:sldChg chg="modSp">
        <pc:chgData name="Dimitar Zahariev" userId="b84e4ebc77879e88" providerId="LiveId" clId="{B994C59E-1F8C-4428-A054-652EEFE03551}" dt="2019-07-23T15:07:24.337" v="228" actId="20577"/>
        <pc:sldMkLst>
          <pc:docMk/>
          <pc:sldMk cId="1275620728" sldId="448"/>
        </pc:sldMkLst>
        <pc:spChg chg="mod">
          <ac:chgData name="Dimitar Zahariev" userId="b84e4ebc77879e88" providerId="LiveId" clId="{B994C59E-1F8C-4428-A054-652EEFE03551}" dt="2019-07-23T15:07:24.337" v="228" actId="20577"/>
          <ac:spMkLst>
            <pc:docMk/>
            <pc:sldMk cId="1275620728" sldId="448"/>
            <ac:spMk id="3" creationId="{00000000-0000-0000-0000-000000000000}"/>
          </ac:spMkLst>
        </pc:spChg>
      </pc:sldChg>
      <pc:sldChg chg="modSp">
        <pc:chgData name="Dimitar Zahariev" userId="b84e4ebc77879e88" providerId="LiveId" clId="{B994C59E-1F8C-4428-A054-652EEFE03551}" dt="2019-07-23T16:44:08.797" v="655" actId="1076"/>
        <pc:sldMkLst>
          <pc:docMk/>
          <pc:sldMk cId="2524098174" sldId="560"/>
        </pc:sldMkLst>
        <pc:spChg chg="mod">
          <ac:chgData name="Dimitar Zahariev" userId="b84e4ebc77879e88" providerId="LiveId" clId="{B994C59E-1F8C-4428-A054-652EEFE03551}" dt="2019-07-23T16:43:58.998" v="654" actId="12"/>
          <ac:spMkLst>
            <pc:docMk/>
            <pc:sldMk cId="2524098174" sldId="560"/>
            <ac:spMk id="10" creationId="{18F78F23-3D09-4B63-8DF9-D49CFBB145EE}"/>
          </ac:spMkLst>
        </pc:spChg>
        <pc:picChg chg="mod">
          <ac:chgData name="Dimitar Zahariev" userId="b84e4ebc77879e88" providerId="LiveId" clId="{B994C59E-1F8C-4428-A054-652EEFE03551}" dt="2019-07-23T16:44:08.797" v="655" actId="1076"/>
          <ac:picMkLst>
            <pc:docMk/>
            <pc:sldMk cId="2524098174" sldId="560"/>
            <ac:picMk id="13" creationId="{CCC3A316-993C-4741-8826-E104F27650A3}"/>
          </ac:picMkLst>
        </pc:picChg>
      </pc:sldChg>
      <pc:sldChg chg="modSp">
        <pc:chgData name="Dimitar Zahariev" userId="b84e4ebc77879e88" providerId="LiveId" clId="{B994C59E-1F8C-4428-A054-652EEFE03551}" dt="2019-07-23T14:28:16.259" v="204" actId="113"/>
        <pc:sldMkLst>
          <pc:docMk/>
          <pc:sldMk cId="1280362266" sldId="683"/>
        </pc:sldMkLst>
        <pc:spChg chg="mod">
          <ac:chgData name="Dimitar Zahariev" userId="b84e4ebc77879e88" providerId="LiveId" clId="{B994C59E-1F8C-4428-A054-652EEFE03551}" dt="2019-07-23T14:28:16.259" v="204" actId="113"/>
          <ac:spMkLst>
            <pc:docMk/>
            <pc:sldMk cId="1280362266" sldId="683"/>
            <ac:spMk id="3" creationId="{00000000-0000-0000-0000-000000000000}"/>
          </ac:spMkLst>
        </pc:spChg>
      </pc:sldChg>
      <pc:sldChg chg="modSp">
        <pc:chgData name="Dimitar Zahariev" userId="b84e4ebc77879e88" providerId="LiveId" clId="{B994C59E-1F8C-4428-A054-652EEFE03551}" dt="2019-07-23T15:15:42.582" v="238" actId="403"/>
        <pc:sldMkLst>
          <pc:docMk/>
          <pc:sldMk cId="272151901" sldId="778"/>
        </pc:sldMkLst>
        <pc:spChg chg="mod">
          <ac:chgData name="Dimitar Zahariev" userId="b84e4ebc77879e88" providerId="LiveId" clId="{B994C59E-1F8C-4428-A054-652EEFE03551}" dt="2019-07-23T15:15:42.582" v="238" actId="403"/>
          <ac:spMkLst>
            <pc:docMk/>
            <pc:sldMk cId="272151901" sldId="778"/>
            <ac:spMk id="8" creationId="{E70FD882-E041-46D4-B97E-F2A2EE243A4D}"/>
          </ac:spMkLst>
        </pc:spChg>
        <pc:spChg chg="mod">
          <ac:chgData name="Dimitar Zahariev" userId="b84e4ebc77879e88" providerId="LiveId" clId="{B994C59E-1F8C-4428-A054-652EEFE03551}" dt="2019-07-23T15:15:40.156" v="237" actId="403"/>
          <ac:spMkLst>
            <pc:docMk/>
            <pc:sldMk cId="272151901" sldId="778"/>
            <ac:spMk id="10" creationId="{F63E42A9-1385-4CEF-B1D7-00A62E6D96B3}"/>
          </ac:spMkLst>
        </pc:spChg>
        <pc:spChg chg="mod">
          <ac:chgData name="Dimitar Zahariev" userId="b84e4ebc77879e88" providerId="LiveId" clId="{B994C59E-1F8C-4428-A054-652EEFE03551}" dt="2019-07-23T15:15:35.859" v="236" actId="403"/>
          <ac:spMkLst>
            <pc:docMk/>
            <pc:sldMk cId="272151901" sldId="778"/>
            <ac:spMk id="12" creationId="{BDF11F3B-234B-4662-9D60-FC41766A1D88}"/>
          </ac:spMkLst>
        </pc:spChg>
        <pc:spChg chg="mod">
          <ac:chgData name="Dimitar Zahariev" userId="b84e4ebc77879e88" providerId="LiveId" clId="{B994C59E-1F8C-4428-A054-652EEFE03551}" dt="2019-07-23T15:15:32.797" v="235" actId="403"/>
          <ac:spMkLst>
            <pc:docMk/>
            <pc:sldMk cId="272151901" sldId="778"/>
            <ac:spMk id="14" creationId="{1DDD0F92-0795-48A0-8FBB-7CF463CC42DE}"/>
          </ac:spMkLst>
        </pc:spChg>
        <pc:spChg chg="mod">
          <ac:chgData name="Dimitar Zahariev" userId="b84e4ebc77879e88" providerId="LiveId" clId="{B994C59E-1F8C-4428-A054-652EEFE03551}" dt="2019-07-23T15:15:28.277" v="234" actId="403"/>
          <ac:spMkLst>
            <pc:docMk/>
            <pc:sldMk cId="272151901" sldId="778"/>
            <ac:spMk id="16" creationId="{9C45944D-416F-47D1-8D34-1C91176213BA}"/>
          </ac:spMkLst>
        </pc:spChg>
      </pc:sldChg>
      <pc:sldChg chg="modSp">
        <pc:chgData name="Dimitar Zahariev" userId="b84e4ebc77879e88" providerId="LiveId" clId="{B994C59E-1F8C-4428-A054-652EEFE03551}" dt="2019-07-23T15:53:18.110" v="475" actId="108"/>
        <pc:sldMkLst>
          <pc:docMk/>
          <pc:sldMk cId="1855184932" sldId="786"/>
        </pc:sldMkLst>
        <pc:spChg chg="mod">
          <ac:chgData name="Dimitar Zahariev" userId="b84e4ebc77879e88" providerId="LiveId" clId="{B994C59E-1F8C-4428-A054-652EEFE03551}" dt="2019-07-23T15:53:18.110" v="475" actId="108"/>
          <ac:spMkLst>
            <pc:docMk/>
            <pc:sldMk cId="1855184932" sldId="786"/>
            <ac:spMk id="3" creationId="{00000000-0000-0000-0000-000000000000}"/>
          </ac:spMkLst>
        </pc:spChg>
      </pc:sldChg>
      <pc:sldChg chg="modSp">
        <pc:chgData name="Dimitar Zahariev" userId="b84e4ebc77879e88" providerId="LiveId" clId="{B994C59E-1F8C-4428-A054-652EEFE03551}" dt="2019-07-23T14:32:15.186" v="215" actId="20577"/>
        <pc:sldMkLst>
          <pc:docMk/>
          <pc:sldMk cId="2332997076" sldId="787"/>
        </pc:sldMkLst>
        <pc:spChg chg="mod">
          <ac:chgData name="Dimitar Zahariev" userId="b84e4ebc77879e88" providerId="LiveId" clId="{B994C59E-1F8C-4428-A054-652EEFE03551}" dt="2019-07-23T14:32:15.186" v="215" actId="20577"/>
          <ac:spMkLst>
            <pc:docMk/>
            <pc:sldMk cId="2332997076" sldId="787"/>
            <ac:spMk id="3" creationId="{00000000-0000-0000-0000-000000000000}"/>
          </ac:spMkLst>
        </pc:spChg>
      </pc:sldChg>
      <pc:sldChg chg="del">
        <pc:chgData name="Dimitar Zahariev" userId="b84e4ebc77879e88" providerId="LiveId" clId="{B994C59E-1F8C-4428-A054-652EEFE03551}" dt="2019-07-23T14:16:47.811" v="7" actId="2696"/>
        <pc:sldMkLst>
          <pc:docMk/>
          <pc:sldMk cId="771112084" sldId="788"/>
        </pc:sldMkLst>
      </pc:sldChg>
      <pc:sldChg chg="add">
        <pc:chgData name="Dimitar Zahariev" userId="b84e4ebc77879e88" providerId="LiveId" clId="{B994C59E-1F8C-4428-A054-652EEFE03551}" dt="2019-07-23T14:15:38.770" v="0"/>
        <pc:sldMkLst>
          <pc:docMk/>
          <pc:sldMk cId="4025441170" sldId="789"/>
        </pc:sldMkLst>
      </pc:sldChg>
      <pc:sldChg chg="add">
        <pc:chgData name="Dimitar Zahariev" userId="b84e4ebc77879e88" providerId="LiveId" clId="{B994C59E-1F8C-4428-A054-652EEFE03551}" dt="2019-07-23T14:16:13.499" v="4"/>
        <pc:sldMkLst>
          <pc:docMk/>
          <pc:sldMk cId="3086718300" sldId="790"/>
        </pc:sldMkLst>
      </pc:sldChg>
      <pc:sldChg chg="addSp delSp modSp add delAnim modAnim">
        <pc:chgData name="Dimitar Zahariev" userId="b84e4ebc77879e88" providerId="LiveId" clId="{B994C59E-1F8C-4428-A054-652EEFE03551}" dt="2019-07-23T14:27:31.394" v="203" actId="1076"/>
        <pc:sldMkLst>
          <pc:docMk/>
          <pc:sldMk cId="3682259519" sldId="791"/>
        </pc:sldMkLst>
        <pc:spChg chg="mod">
          <ac:chgData name="Dimitar Zahariev" userId="b84e4ebc77879e88" providerId="LiveId" clId="{B994C59E-1F8C-4428-A054-652EEFE03551}" dt="2019-07-23T14:17:35.559" v="27" actId="20577"/>
          <ac:spMkLst>
            <pc:docMk/>
            <pc:sldMk cId="3682259519" sldId="791"/>
            <ac:spMk id="4" creationId="{00000000-0000-0000-0000-000000000000}"/>
          </ac:spMkLst>
        </pc:spChg>
        <pc:spChg chg="mod">
          <ac:chgData name="Dimitar Zahariev" userId="b84e4ebc77879e88" providerId="LiveId" clId="{B994C59E-1F8C-4428-A054-652EEFE03551}" dt="2019-07-23T14:27:31.394" v="203" actId="1076"/>
          <ac:spMkLst>
            <pc:docMk/>
            <pc:sldMk cId="3682259519" sldId="791"/>
            <ac:spMk id="7" creationId="{17F171F5-5FBD-420B-A8FC-7950D1C65D51}"/>
          </ac:spMkLst>
        </pc:spChg>
        <pc:spChg chg="del mod">
          <ac:chgData name="Dimitar Zahariev" userId="b84e4ebc77879e88" providerId="LiveId" clId="{B994C59E-1F8C-4428-A054-652EEFE03551}" dt="2019-07-23T14:17:47.924" v="46" actId="478"/>
          <ac:spMkLst>
            <pc:docMk/>
            <pc:sldMk cId="3682259519" sldId="791"/>
            <ac:spMk id="8" creationId="{7E1B4C81-13A6-49AB-82CB-EA2EED952290}"/>
          </ac:spMkLst>
        </pc:spChg>
        <pc:spChg chg="del mod">
          <ac:chgData name="Dimitar Zahariev" userId="b84e4ebc77879e88" providerId="LiveId" clId="{B994C59E-1F8C-4428-A054-652EEFE03551}" dt="2019-07-23T14:17:49.912" v="47" actId="478"/>
          <ac:spMkLst>
            <pc:docMk/>
            <pc:sldMk cId="3682259519" sldId="791"/>
            <ac:spMk id="9" creationId="{595E0FD7-1D5B-4E68-ACF0-631FC436C71B}"/>
          </ac:spMkLst>
        </pc:spChg>
        <pc:spChg chg="del mod">
          <ac:chgData name="Dimitar Zahariev" userId="b84e4ebc77879e88" providerId="LiveId" clId="{B994C59E-1F8C-4428-A054-652EEFE03551}" dt="2019-07-23T14:17:55.527" v="50" actId="478"/>
          <ac:spMkLst>
            <pc:docMk/>
            <pc:sldMk cId="3682259519" sldId="791"/>
            <ac:spMk id="10" creationId="{EB7D9259-DDF7-4D5C-9302-C6F8E93E567B}"/>
          </ac:spMkLst>
        </pc:spChg>
        <pc:spChg chg="del">
          <ac:chgData name="Dimitar Zahariev" userId="b84e4ebc77879e88" providerId="LiveId" clId="{B994C59E-1F8C-4428-A054-652EEFE03551}" dt="2019-07-23T14:17:53.458" v="49" actId="478"/>
          <ac:spMkLst>
            <pc:docMk/>
            <pc:sldMk cId="3682259519" sldId="791"/>
            <ac:spMk id="11" creationId="{D558BC35-864D-419F-9709-2E7EB266F3D2}"/>
          </ac:spMkLst>
        </pc:spChg>
        <pc:spChg chg="mod">
          <ac:chgData name="Dimitar Zahariev" userId="b84e4ebc77879e88" providerId="LiveId" clId="{B994C59E-1F8C-4428-A054-652EEFE03551}" dt="2019-07-23T14:27:31.394" v="203" actId="1076"/>
          <ac:spMkLst>
            <pc:docMk/>
            <pc:sldMk cId="3682259519" sldId="791"/>
            <ac:spMk id="12" creationId="{418002E1-91E6-48ED-8108-E552EA4DB138}"/>
          </ac:spMkLst>
        </pc:spChg>
        <pc:spChg chg="add del mod">
          <ac:chgData name="Dimitar Zahariev" userId="b84e4ebc77879e88" providerId="LiveId" clId="{B994C59E-1F8C-4428-A054-652EEFE03551}" dt="2019-07-23T14:26:48.221" v="197" actId="478"/>
          <ac:spMkLst>
            <pc:docMk/>
            <pc:sldMk cId="3682259519" sldId="791"/>
            <ac:spMk id="13" creationId="{8556B189-F839-40A5-9841-F7E4423856D6}"/>
          </ac:spMkLst>
        </pc:spChg>
        <pc:spChg chg="add del mod">
          <ac:chgData name="Dimitar Zahariev" userId="b84e4ebc77879e88" providerId="LiveId" clId="{B994C59E-1F8C-4428-A054-652EEFE03551}" dt="2019-07-23T14:26:46.562" v="196" actId="478"/>
          <ac:spMkLst>
            <pc:docMk/>
            <pc:sldMk cId="3682259519" sldId="791"/>
            <ac:spMk id="14" creationId="{442A44D3-A11E-40F9-875E-3D2B65298DB1}"/>
          </ac:spMkLst>
        </pc:spChg>
        <pc:spChg chg="add mod">
          <ac:chgData name="Dimitar Zahariev" userId="b84e4ebc77879e88" providerId="LiveId" clId="{B994C59E-1F8C-4428-A054-652EEFE03551}" dt="2019-07-23T14:27:31.394" v="203" actId="1076"/>
          <ac:spMkLst>
            <pc:docMk/>
            <pc:sldMk cId="3682259519" sldId="791"/>
            <ac:spMk id="15" creationId="{86C30C3D-DCB6-4630-BE18-76FE20AC6AD7}"/>
          </ac:spMkLst>
        </pc:spChg>
        <pc:spChg chg="add mod">
          <ac:chgData name="Dimitar Zahariev" userId="b84e4ebc77879e88" providerId="LiveId" clId="{B994C59E-1F8C-4428-A054-652EEFE03551}" dt="2019-07-23T14:27:31.394" v="203" actId="1076"/>
          <ac:spMkLst>
            <pc:docMk/>
            <pc:sldMk cId="3682259519" sldId="791"/>
            <ac:spMk id="16" creationId="{D0AAD2DF-39B0-4AB8-B84A-3CAEB3BBF85C}"/>
          </ac:spMkLst>
        </pc:spChg>
      </pc:sldChg>
      <pc:sldChg chg="add">
        <pc:chgData name="Dimitar Zahariev" userId="b84e4ebc77879e88" providerId="LiveId" clId="{B994C59E-1F8C-4428-A054-652EEFE03551}" dt="2019-07-23T14:16:13.499" v="4"/>
        <pc:sldMkLst>
          <pc:docMk/>
          <pc:sldMk cId="197140790" sldId="792"/>
        </pc:sldMkLst>
      </pc:sldChg>
      <pc:sldChg chg="addSp add">
        <pc:chgData name="Dimitar Zahariev" userId="b84e4ebc77879e88" providerId="LiveId" clId="{B994C59E-1F8C-4428-A054-652EEFE03551}" dt="2019-07-23T14:16:32.784" v="5"/>
        <pc:sldMkLst>
          <pc:docMk/>
          <pc:sldMk cId="1382177886" sldId="793"/>
        </pc:sldMkLst>
        <pc:spChg chg="add">
          <ac:chgData name="Dimitar Zahariev" userId="b84e4ebc77879e88" providerId="LiveId" clId="{B994C59E-1F8C-4428-A054-652EEFE03551}" dt="2019-07-23T14:16:32.784" v="5"/>
          <ac:spMkLst>
            <pc:docMk/>
            <pc:sldMk cId="1382177886" sldId="793"/>
            <ac:spMk id="6" creationId="{441C0038-4753-4977-A5DF-FC55F455836E}"/>
          </ac:spMkLst>
        </pc:spChg>
        <pc:spChg chg="add">
          <ac:chgData name="Dimitar Zahariev" userId="b84e4ebc77879e88" providerId="LiveId" clId="{B994C59E-1F8C-4428-A054-652EEFE03551}" dt="2019-07-23T14:16:32.784" v="5"/>
          <ac:spMkLst>
            <pc:docMk/>
            <pc:sldMk cId="1382177886" sldId="793"/>
            <ac:spMk id="8" creationId="{9790BE04-4CB6-4C4A-A4CF-5993768B4DB9}"/>
          </ac:spMkLst>
        </pc:spChg>
      </pc:sldChg>
      <pc:sldChg chg="modSp add modAnim">
        <pc:chgData name="Dimitar Zahariev" userId="b84e4ebc77879e88" providerId="LiveId" clId="{B994C59E-1F8C-4428-A054-652EEFE03551}" dt="2019-07-23T16:24:30.386" v="650" actId="13926"/>
        <pc:sldMkLst>
          <pc:docMk/>
          <pc:sldMk cId="1770225984" sldId="794"/>
        </pc:sldMkLst>
        <pc:spChg chg="mod">
          <ac:chgData name="Dimitar Zahariev" userId="b84e4ebc77879e88" providerId="LiveId" clId="{B994C59E-1F8C-4428-A054-652EEFE03551}" dt="2019-07-23T16:24:30.386" v="650" actId="13926"/>
          <ac:spMkLst>
            <pc:docMk/>
            <pc:sldMk cId="1770225984" sldId="794"/>
            <ac:spMk id="3" creationId="{00000000-0000-0000-0000-000000000000}"/>
          </ac:spMkLst>
        </pc:spChg>
        <pc:spChg chg="mod">
          <ac:chgData name="Dimitar Zahariev" userId="b84e4ebc77879e88" providerId="LiveId" clId="{B994C59E-1F8C-4428-A054-652EEFE03551}" dt="2019-07-23T15:37:19.519" v="334" actId="20577"/>
          <ac:spMkLst>
            <pc:docMk/>
            <pc:sldMk cId="1770225984" sldId="794"/>
            <ac:spMk id="4" creationId="{00000000-0000-0000-0000-000000000000}"/>
          </ac:spMkLst>
        </pc:spChg>
      </pc:sldChg>
    </pc:docChg>
  </pc:docChgLst>
  <pc:docChgLst>
    <pc:chgData name="Dimitar Zahariev" userId="b84e4ebc77879e88" providerId="LiveId" clId="{C0FDA7D8-BF45-4FA8-924B-FD928FCB6768}"/>
    <pc:docChg chg="undo custSel addSld delSld modSld modSection">
      <pc:chgData name="Dimitar Zahariev" userId="b84e4ebc77879e88" providerId="LiveId" clId="{C0FDA7D8-BF45-4FA8-924B-FD928FCB6768}" dt="2020-10-27T15:57:58.468" v="207" actId="27918"/>
      <pc:docMkLst>
        <pc:docMk/>
      </pc:docMkLst>
      <pc:sldChg chg="del">
        <pc:chgData name="Dimitar Zahariev" userId="b84e4ebc77879e88" providerId="LiveId" clId="{C0FDA7D8-BF45-4FA8-924B-FD928FCB6768}" dt="2020-10-25T16:31:18.239" v="139" actId="47"/>
        <pc:sldMkLst>
          <pc:docMk/>
          <pc:sldMk cId="3215379390" sldId="274"/>
        </pc:sldMkLst>
      </pc:sldChg>
      <pc:sldChg chg="add">
        <pc:chgData name="Dimitar Zahariev" userId="b84e4ebc77879e88" providerId="LiveId" clId="{C0FDA7D8-BF45-4FA8-924B-FD928FCB6768}" dt="2020-10-25T16:36:13.206" v="183"/>
        <pc:sldMkLst>
          <pc:docMk/>
          <pc:sldMk cId="676248987" sldId="297"/>
        </pc:sldMkLst>
      </pc:sldChg>
      <pc:sldChg chg="del">
        <pc:chgData name="Dimitar Zahariev" userId="b84e4ebc77879e88" providerId="LiveId" clId="{C0FDA7D8-BF45-4FA8-924B-FD928FCB6768}" dt="2020-10-25T16:32:31.983" v="161" actId="47"/>
        <pc:sldMkLst>
          <pc:docMk/>
          <pc:sldMk cId="4133683101" sldId="394"/>
        </pc:sldMkLst>
      </pc:sldChg>
      <pc:sldChg chg="del">
        <pc:chgData name="Dimitar Zahariev" userId="b84e4ebc77879e88" providerId="LiveId" clId="{C0FDA7D8-BF45-4FA8-924B-FD928FCB6768}" dt="2020-10-25T16:32:31.983" v="161" actId="47"/>
        <pc:sldMkLst>
          <pc:docMk/>
          <pc:sldMk cId="1909796700" sldId="402"/>
        </pc:sldMkLst>
      </pc:sldChg>
      <pc:sldChg chg="del">
        <pc:chgData name="Dimitar Zahariev" userId="b84e4ebc77879e88" providerId="LiveId" clId="{C0FDA7D8-BF45-4FA8-924B-FD928FCB6768}" dt="2020-10-25T16:39:12.455" v="199" actId="47"/>
        <pc:sldMkLst>
          <pc:docMk/>
          <pc:sldMk cId="144186764" sldId="405"/>
        </pc:sldMkLst>
      </pc:sldChg>
      <pc:sldChg chg="modSp add del mod">
        <pc:chgData name="Dimitar Zahariev" userId="b84e4ebc77879e88" providerId="LiveId" clId="{C0FDA7D8-BF45-4FA8-924B-FD928FCB6768}" dt="2020-10-25T16:32:07.319" v="157" actId="20577"/>
        <pc:sldMkLst>
          <pc:docMk/>
          <pc:sldMk cId="1734195716" sldId="411"/>
        </pc:sldMkLst>
        <pc:spChg chg="mod">
          <ac:chgData name="Dimitar Zahariev" userId="b84e4ebc77879e88" providerId="LiveId" clId="{C0FDA7D8-BF45-4FA8-924B-FD928FCB6768}" dt="2020-10-25T16:32:07.319" v="157" actId="20577"/>
          <ac:spMkLst>
            <pc:docMk/>
            <pc:sldMk cId="1734195716" sldId="411"/>
            <ac:spMk id="6" creationId="{D329B28C-47EF-4462-BD8A-25349090958E}"/>
          </ac:spMkLst>
        </pc:spChg>
      </pc:sldChg>
      <pc:sldChg chg="modSp">
        <pc:chgData name="Dimitar Zahariev" userId="b84e4ebc77879e88" providerId="LiveId" clId="{C0FDA7D8-BF45-4FA8-924B-FD928FCB6768}" dt="2020-10-25T16:36:44.103" v="195" actId="20577"/>
        <pc:sldMkLst>
          <pc:docMk/>
          <pc:sldMk cId="1275620728" sldId="448"/>
        </pc:sldMkLst>
        <pc:spChg chg="mod">
          <ac:chgData name="Dimitar Zahariev" userId="b84e4ebc77879e88" providerId="LiveId" clId="{C0FDA7D8-BF45-4FA8-924B-FD928FCB6768}" dt="2020-10-25T16:36:44.103" v="195" actId="20577"/>
          <ac:spMkLst>
            <pc:docMk/>
            <pc:sldMk cId="1275620728" sldId="448"/>
            <ac:spMk id="3" creationId="{00000000-0000-0000-0000-000000000000}"/>
          </ac:spMkLst>
        </pc:spChg>
      </pc:sldChg>
      <pc:sldChg chg="modSp mod">
        <pc:chgData name="Dimitar Zahariev" userId="b84e4ebc77879e88" providerId="LiveId" clId="{C0FDA7D8-BF45-4FA8-924B-FD928FCB6768}" dt="2020-10-25T16:28:34.893" v="131" actId="20577"/>
        <pc:sldMkLst>
          <pc:docMk/>
          <pc:sldMk cId="2593355836" sldId="478"/>
        </pc:sldMkLst>
        <pc:spChg chg="mod">
          <ac:chgData name="Dimitar Zahariev" userId="b84e4ebc77879e88" providerId="LiveId" clId="{C0FDA7D8-BF45-4FA8-924B-FD928FCB6768}" dt="2020-10-25T16:28:34.893" v="131" actId="20577"/>
          <ac:spMkLst>
            <pc:docMk/>
            <pc:sldMk cId="2593355836" sldId="478"/>
            <ac:spMk id="4" creationId="{24151FD0-FB16-40C3-81CB-4FAABAE06084}"/>
          </ac:spMkLst>
        </pc:spChg>
        <pc:spChg chg="mod">
          <ac:chgData name="Dimitar Zahariev" userId="b84e4ebc77879e88" providerId="LiveId" clId="{C0FDA7D8-BF45-4FA8-924B-FD928FCB6768}" dt="2020-10-25T16:25:30.133" v="91" actId="20577"/>
          <ac:spMkLst>
            <pc:docMk/>
            <pc:sldMk cId="2593355836" sldId="478"/>
            <ac:spMk id="5" creationId="{2DBD1486-D278-4681-82BB-4C84D437C908}"/>
          </ac:spMkLst>
        </pc:spChg>
      </pc:sldChg>
      <pc:sldChg chg="modSp add del mod">
        <pc:chgData name="Dimitar Zahariev" userId="b84e4ebc77879e88" providerId="LiveId" clId="{C0FDA7D8-BF45-4FA8-924B-FD928FCB6768}" dt="2020-10-25T16:31:16.010" v="138"/>
        <pc:sldMkLst>
          <pc:docMk/>
          <pc:sldMk cId="3666405375" sldId="503"/>
        </pc:sldMkLst>
        <pc:spChg chg="mod">
          <ac:chgData name="Dimitar Zahariev" userId="b84e4ebc77879e88" providerId="LiveId" clId="{C0FDA7D8-BF45-4FA8-924B-FD928FCB6768}" dt="2020-10-25T16:31:16.010" v="138"/>
          <ac:spMkLst>
            <pc:docMk/>
            <pc:sldMk cId="3666405375" sldId="503"/>
            <ac:spMk id="2" creationId="{37F91798-9AD5-4209-8887-958029548481}"/>
          </ac:spMkLst>
        </pc:spChg>
        <pc:spChg chg="mod">
          <ac:chgData name="Dimitar Zahariev" userId="b84e4ebc77879e88" providerId="LiveId" clId="{C0FDA7D8-BF45-4FA8-924B-FD928FCB6768}" dt="2020-10-25T16:31:05.057" v="137"/>
          <ac:spMkLst>
            <pc:docMk/>
            <pc:sldMk cId="3666405375" sldId="503"/>
            <ac:spMk id="3" creationId="{A004DC04-DA2A-41C0-8578-4B8D2F08EA7D}"/>
          </ac:spMkLst>
        </pc:spChg>
      </pc:sldChg>
      <pc:sldChg chg="modSp add del mod">
        <pc:chgData name="Dimitar Zahariev" userId="b84e4ebc77879e88" providerId="LiveId" clId="{C0FDA7D8-BF45-4FA8-924B-FD928FCB6768}" dt="2020-10-27T15:57:58.468" v="207" actId="27918"/>
        <pc:sldMkLst>
          <pc:docMk/>
          <pc:sldMk cId="2856544599" sldId="610"/>
        </pc:sldMkLst>
        <pc:spChg chg="mod">
          <ac:chgData name="Dimitar Zahariev" userId="b84e4ebc77879e88" providerId="LiveId" clId="{C0FDA7D8-BF45-4FA8-924B-FD928FCB6768}" dt="2020-10-25T16:31:31.755" v="151" actId="20577"/>
          <ac:spMkLst>
            <pc:docMk/>
            <pc:sldMk cId="2856544599" sldId="610"/>
            <ac:spMk id="3" creationId="{EEF915A7-CFCE-41E6-8D04-7E018B3D190D}"/>
          </ac:spMkLst>
        </pc:spChg>
        <pc:spChg chg="mod">
          <ac:chgData name="Dimitar Zahariev" userId="b84e4ebc77879e88" providerId="LiveId" clId="{C0FDA7D8-BF45-4FA8-924B-FD928FCB6768}" dt="2020-10-25T16:31:59.030" v="155" actId="20577"/>
          <ac:spMkLst>
            <pc:docMk/>
            <pc:sldMk cId="2856544599" sldId="610"/>
            <ac:spMk id="6" creationId="{CCC8B52F-9889-4706-94FF-D564C9A47085}"/>
          </ac:spMkLst>
        </pc:spChg>
      </pc:sldChg>
      <pc:sldChg chg="add del">
        <pc:chgData name="Dimitar Zahariev" userId="b84e4ebc77879e88" providerId="LiveId" clId="{C0FDA7D8-BF45-4FA8-924B-FD928FCB6768}" dt="2020-10-25T16:28:27.757" v="121" actId="47"/>
        <pc:sldMkLst>
          <pc:docMk/>
          <pc:sldMk cId="2827876956" sldId="633"/>
        </pc:sldMkLst>
      </pc:sldChg>
      <pc:sldChg chg="add del">
        <pc:chgData name="Dimitar Zahariev" userId="b84e4ebc77879e88" providerId="LiveId" clId="{C0FDA7D8-BF45-4FA8-924B-FD928FCB6768}" dt="2020-10-25T16:28:27.757" v="121" actId="47"/>
        <pc:sldMkLst>
          <pc:docMk/>
          <pc:sldMk cId="74025746" sldId="634"/>
        </pc:sldMkLst>
      </pc:sldChg>
      <pc:sldChg chg="add del">
        <pc:chgData name="Dimitar Zahariev" userId="b84e4ebc77879e88" providerId="LiveId" clId="{C0FDA7D8-BF45-4FA8-924B-FD928FCB6768}" dt="2020-10-25T16:28:27.757" v="121" actId="47"/>
        <pc:sldMkLst>
          <pc:docMk/>
          <pc:sldMk cId="843234365" sldId="635"/>
        </pc:sldMkLst>
      </pc:sldChg>
      <pc:sldChg chg="add del">
        <pc:chgData name="Dimitar Zahariev" userId="b84e4ebc77879e88" providerId="LiveId" clId="{C0FDA7D8-BF45-4FA8-924B-FD928FCB6768}" dt="2020-10-25T16:28:27.757" v="121" actId="47"/>
        <pc:sldMkLst>
          <pc:docMk/>
          <pc:sldMk cId="3888234143" sldId="636"/>
        </pc:sldMkLst>
      </pc:sldChg>
      <pc:sldChg chg="add del">
        <pc:chgData name="Dimitar Zahariev" userId="b84e4ebc77879e88" providerId="LiveId" clId="{C0FDA7D8-BF45-4FA8-924B-FD928FCB6768}" dt="2020-10-25T16:28:27.757" v="121" actId="47"/>
        <pc:sldMkLst>
          <pc:docMk/>
          <pc:sldMk cId="1859371790" sldId="637"/>
        </pc:sldMkLst>
      </pc:sldChg>
      <pc:sldChg chg="add del">
        <pc:chgData name="Dimitar Zahariev" userId="b84e4ebc77879e88" providerId="LiveId" clId="{C0FDA7D8-BF45-4FA8-924B-FD928FCB6768}" dt="2020-10-25T16:28:27.757" v="121" actId="47"/>
        <pc:sldMkLst>
          <pc:docMk/>
          <pc:sldMk cId="1505528129" sldId="638"/>
        </pc:sldMkLst>
      </pc:sldChg>
      <pc:sldChg chg="add del">
        <pc:chgData name="Dimitar Zahariev" userId="b84e4ebc77879e88" providerId="LiveId" clId="{C0FDA7D8-BF45-4FA8-924B-FD928FCB6768}" dt="2020-10-25T16:28:27.757" v="121" actId="47"/>
        <pc:sldMkLst>
          <pc:docMk/>
          <pc:sldMk cId="2797812167" sldId="639"/>
        </pc:sldMkLst>
      </pc:sldChg>
      <pc:sldChg chg="add del">
        <pc:chgData name="Dimitar Zahariev" userId="b84e4ebc77879e88" providerId="LiveId" clId="{C0FDA7D8-BF45-4FA8-924B-FD928FCB6768}" dt="2020-10-25T16:28:27.757" v="121" actId="47"/>
        <pc:sldMkLst>
          <pc:docMk/>
          <pc:sldMk cId="1991006843" sldId="640"/>
        </pc:sldMkLst>
      </pc:sldChg>
      <pc:sldChg chg="add del">
        <pc:chgData name="Dimitar Zahariev" userId="b84e4ebc77879e88" providerId="LiveId" clId="{C0FDA7D8-BF45-4FA8-924B-FD928FCB6768}" dt="2020-10-25T16:28:27.757" v="121" actId="47"/>
        <pc:sldMkLst>
          <pc:docMk/>
          <pc:sldMk cId="402770696" sldId="641"/>
        </pc:sldMkLst>
      </pc:sldChg>
      <pc:sldChg chg="add del">
        <pc:chgData name="Dimitar Zahariev" userId="b84e4ebc77879e88" providerId="LiveId" clId="{C0FDA7D8-BF45-4FA8-924B-FD928FCB6768}" dt="2020-10-25T16:28:27.757" v="121" actId="47"/>
        <pc:sldMkLst>
          <pc:docMk/>
          <pc:sldMk cId="161505121" sldId="642"/>
        </pc:sldMkLst>
      </pc:sldChg>
      <pc:sldChg chg="add del">
        <pc:chgData name="Dimitar Zahariev" userId="b84e4ebc77879e88" providerId="LiveId" clId="{C0FDA7D8-BF45-4FA8-924B-FD928FCB6768}" dt="2020-10-25T16:28:27.757" v="121" actId="47"/>
        <pc:sldMkLst>
          <pc:docMk/>
          <pc:sldMk cId="663622569" sldId="643"/>
        </pc:sldMkLst>
      </pc:sldChg>
      <pc:sldChg chg="add del">
        <pc:chgData name="Dimitar Zahariev" userId="b84e4ebc77879e88" providerId="LiveId" clId="{C0FDA7D8-BF45-4FA8-924B-FD928FCB6768}" dt="2020-10-25T16:28:27.757" v="121" actId="47"/>
        <pc:sldMkLst>
          <pc:docMk/>
          <pc:sldMk cId="3880659476" sldId="644"/>
        </pc:sldMkLst>
      </pc:sldChg>
      <pc:sldChg chg="add del">
        <pc:chgData name="Dimitar Zahariev" userId="b84e4ebc77879e88" providerId="LiveId" clId="{C0FDA7D8-BF45-4FA8-924B-FD928FCB6768}" dt="2020-10-25T16:28:27.757" v="121" actId="47"/>
        <pc:sldMkLst>
          <pc:docMk/>
          <pc:sldMk cId="3616817483" sldId="645"/>
        </pc:sldMkLst>
      </pc:sldChg>
      <pc:sldChg chg="add del">
        <pc:chgData name="Dimitar Zahariev" userId="b84e4ebc77879e88" providerId="LiveId" clId="{C0FDA7D8-BF45-4FA8-924B-FD928FCB6768}" dt="2020-10-25T16:28:27.757" v="121" actId="47"/>
        <pc:sldMkLst>
          <pc:docMk/>
          <pc:sldMk cId="3457299360" sldId="646"/>
        </pc:sldMkLst>
      </pc:sldChg>
      <pc:sldChg chg="add del">
        <pc:chgData name="Dimitar Zahariev" userId="b84e4ebc77879e88" providerId="LiveId" clId="{C0FDA7D8-BF45-4FA8-924B-FD928FCB6768}" dt="2020-10-25T16:28:27.757" v="121" actId="47"/>
        <pc:sldMkLst>
          <pc:docMk/>
          <pc:sldMk cId="2029531439" sldId="647"/>
        </pc:sldMkLst>
      </pc:sldChg>
      <pc:sldChg chg="add del">
        <pc:chgData name="Dimitar Zahariev" userId="b84e4ebc77879e88" providerId="LiveId" clId="{C0FDA7D8-BF45-4FA8-924B-FD928FCB6768}" dt="2020-10-25T16:28:27.757" v="121" actId="47"/>
        <pc:sldMkLst>
          <pc:docMk/>
          <pc:sldMk cId="1601191591" sldId="648"/>
        </pc:sldMkLst>
      </pc:sldChg>
      <pc:sldChg chg="add del">
        <pc:chgData name="Dimitar Zahariev" userId="b84e4ebc77879e88" providerId="LiveId" clId="{C0FDA7D8-BF45-4FA8-924B-FD928FCB6768}" dt="2020-10-25T16:28:27.757" v="121" actId="47"/>
        <pc:sldMkLst>
          <pc:docMk/>
          <pc:sldMk cId="1712199347" sldId="649"/>
        </pc:sldMkLst>
      </pc:sldChg>
      <pc:sldChg chg="add del">
        <pc:chgData name="Dimitar Zahariev" userId="b84e4ebc77879e88" providerId="LiveId" clId="{C0FDA7D8-BF45-4FA8-924B-FD928FCB6768}" dt="2020-10-25T16:28:27.757" v="121" actId="47"/>
        <pc:sldMkLst>
          <pc:docMk/>
          <pc:sldMk cId="4192144262" sldId="650"/>
        </pc:sldMkLst>
      </pc:sldChg>
      <pc:sldChg chg="add del">
        <pc:chgData name="Dimitar Zahariev" userId="b84e4ebc77879e88" providerId="LiveId" clId="{C0FDA7D8-BF45-4FA8-924B-FD928FCB6768}" dt="2020-10-25T16:28:27.757" v="121" actId="47"/>
        <pc:sldMkLst>
          <pc:docMk/>
          <pc:sldMk cId="505817423" sldId="651"/>
        </pc:sldMkLst>
      </pc:sldChg>
      <pc:sldChg chg="add del">
        <pc:chgData name="Dimitar Zahariev" userId="b84e4ebc77879e88" providerId="LiveId" clId="{C0FDA7D8-BF45-4FA8-924B-FD928FCB6768}" dt="2020-10-25T16:28:27.757" v="121" actId="47"/>
        <pc:sldMkLst>
          <pc:docMk/>
          <pc:sldMk cId="2051984067" sldId="652"/>
        </pc:sldMkLst>
      </pc:sldChg>
      <pc:sldChg chg="add del">
        <pc:chgData name="Dimitar Zahariev" userId="b84e4ebc77879e88" providerId="LiveId" clId="{C0FDA7D8-BF45-4FA8-924B-FD928FCB6768}" dt="2020-10-25T16:26:24.362" v="102" actId="47"/>
        <pc:sldMkLst>
          <pc:docMk/>
          <pc:sldMk cId="384698199" sldId="653"/>
        </pc:sldMkLst>
      </pc:sldChg>
      <pc:sldChg chg="add del">
        <pc:chgData name="Dimitar Zahariev" userId="b84e4ebc77879e88" providerId="LiveId" clId="{C0FDA7D8-BF45-4FA8-924B-FD928FCB6768}" dt="2020-10-25T16:30:50.406" v="134"/>
        <pc:sldMkLst>
          <pc:docMk/>
          <pc:sldMk cId="1022073263" sldId="705"/>
        </pc:sldMkLst>
      </pc:sldChg>
      <pc:sldChg chg="modSp">
        <pc:chgData name="Dimitar Zahariev" userId="b84e4ebc77879e88" providerId="LiveId" clId="{C0FDA7D8-BF45-4FA8-924B-FD928FCB6768}" dt="2020-10-25T16:22:56.130" v="59" actId="20577"/>
        <pc:sldMkLst>
          <pc:docMk/>
          <pc:sldMk cId="2332997076" sldId="787"/>
        </pc:sldMkLst>
        <pc:spChg chg="mod">
          <ac:chgData name="Dimitar Zahariev" userId="b84e4ebc77879e88" providerId="LiveId" clId="{C0FDA7D8-BF45-4FA8-924B-FD928FCB6768}" dt="2020-10-25T16:22:56.130" v="59" actId="20577"/>
          <ac:spMkLst>
            <pc:docMk/>
            <pc:sldMk cId="2332997076" sldId="787"/>
            <ac:spMk id="3" creationId="{00000000-0000-0000-0000-000000000000}"/>
          </ac:spMkLst>
        </pc:spChg>
      </pc:sldChg>
      <pc:sldChg chg="del">
        <pc:chgData name="Dimitar Zahariev" userId="b84e4ebc77879e88" providerId="LiveId" clId="{C0FDA7D8-BF45-4FA8-924B-FD928FCB6768}" dt="2020-10-25T16:32:31.983" v="161" actId="47"/>
        <pc:sldMkLst>
          <pc:docMk/>
          <pc:sldMk cId="4025441170" sldId="789"/>
        </pc:sldMkLst>
      </pc:sldChg>
      <pc:sldChg chg="del">
        <pc:chgData name="Dimitar Zahariev" userId="b84e4ebc77879e88" providerId="LiveId" clId="{C0FDA7D8-BF45-4FA8-924B-FD928FCB6768}" dt="2020-10-25T16:32:52.545" v="163" actId="47"/>
        <pc:sldMkLst>
          <pc:docMk/>
          <pc:sldMk cId="3086718300" sldId="790"/>
        </pc:sldMkLst>
      </pc:sldChg>
      <pc:sldChg chg="modSp mod">
        <pc:chgData name="Dimitar Zahariev" userId="b84e4ebc77879e88" providerId="LiveId" clId="{C0FDA7D8-BF45-4FA8-924B-FD928FCB6768}" dt="2020-10-25T16:35:40.415" v="182" actId="1076"/>
        <pc:sldMkLst>
          <pc:docMk/>
          <pc:sldMk cId="3682259519" sldId="791"/>
        </pc:sldMkLst>
        <pc:spChg chg="mod">
          <ac:chgData name="Dimitar Zahariev" userId="b84e4ebc77879e88" providerId="LiveId" clId="{C0FDA7D8-BF45-4FA8-924B-FD928FCB6768}" dt="2020-10-25T16:35:20.872" v="172" actId="1076"/>
          <ac:spMkLst>
            <pc:docMk/>
            <pc:sldMk cId="3682259519" sldId="791"/>
            <ac:spMk id="15" creationId="{86C30C3D-DCB6-4630-BE18-76FE20AC6AD7}"/>
          </ac:spMkLst>
        </pc:spChg>
        <pc:spChg chg="mod">
          <ac:chgData name="Dimitar Zahariev" userId="b84e4ebc77879e88" providerId="LiveId" clId="{C0FDA7D8-BF45-4FA8-924B-FD928FCB6768}" dt="2020-10-25T16:35:40.415" v="182" actId="1076"/>
          <ac:spMkLst>
            <pc:docMk/>
            <pc:sldMk cId="3682259519" sldId="791"/>
            <ac:spMk id="16" creationId="{D0AAD2DF-39B0-4AB8-B84A-3CAEB3BBF85C}"/>
          </ac:spMkLst>
        </pc:spChg>
      </pc:sldChg>
      <pc:sldChg chg="del">
        <pc:chgData name="Dimitar Zahariev" userId="b84e4ebc77879e88" providerId="LiveId" clId="{C0FDA7D8-BF45-4FA8-924B-FD928FCB6768}" dt="2020-10-25T16:32:31.983" v="161" actId="47"/>
        <pc:sldMkLst>
          <pc:docMk/>
          <pc:sldMk cId="1862218309" sldId="947"/>
        </pc:sldMkLst>
      </pc:sldChg>
      <pc:sldChg chg="add">
        <pc:chgData name="Dimitar Zahariev" userId="b84e4ebc77879e88" providerId="LiveId" clId="{C0FDA7D8-BF45-4FA8-924B-FD928FCB6768}" dt="2020-10-25T16:39:03.633" v="198"/>
        <pc:sldMkLst>
          <pc:docMk/>
          <pc:sldMk cId="1838798722" sldId="948"/>
        </pc:sldMkLst>
      </pc:sldChg>
      <pc:sldChg chg="add del">
        <pc:chgData name="Dimitar Zahariev" userId="b84e4ebc77879e88" providerId="LiveId" clId="{C0FDA7D8-BF45-4FA8-924B-FD928FCB6768}" dt="2020-10-25T16:39:03.602" v="197"/>
        <pc:sldMkLst>
          <pc:docMk/>
          <pc:sldMk cId="2464883758" sldId="948"/>
        </pc:sldMkLst>
      </pc:sldChg>
      <pc:sldChg chg="del">
        <pc:chgData name="Dimitar Zahariev" userId="b84e4ebc77879e88" providerId="LiveId" clId="{C0FDA7D8-BF45-4FA8-924B-FD928FCB6768}" dt="2020-10-25T16:36:14.997" v="184" actId="47"/>
        <pc:sldMkLst>
          <pc:docMk/>
          <pc:sldMk cId="3834291684" sldId="948"/>
        </pc:sldMkLst>
      </pc:sldChg>
      <pc:sldChg chg="add del">
        <pc:chgData name="Dimitar Zahariev" userId="b84e4ebc77879e88" providerId="LiveId" clId="{C0FDA7D8-BF45-4FA8-924B-FD928FCB6768}" dt="2020-10-25T16:39:03.602" v="197"/>
        <pc:sldMkLst>
          <pc:docMk/>
          <pc:sldMk cId="1039046702" sldId="950"/>
        </pc:sldMkLst>
      </pc:sldChg>
      <pc:sldChg chg="del">
        <pc:chgData name="Dimitar Zahariev" userId="b84e4ebc77879e88" providerId="LiveId" clId="{C0FDA7D8-BF45-4FA8-924B-FD928FCB6768}" dt="2020-10-25T16:36:30.601" v="186" actId="47"/>
        <pc:sldMkLst>
          <pc:docMk/>
          <pc:sldMk cId="1336454203" sldId="950"/>
        </pc:sldMkLst>
      </pc:sldChg>
      <pc:sldChg chg="add">
        <pc:chgData name="Dimitar Zahariev" userId="b84e4ebc77879e88" providerId="LiveId" clId="{C0FDA7D8-BF45-4FA8-924B-FD928FCB6768}" dt="2020-10-25T16:39:03.633" v="198"/>
        <pc:sldMkLst>
          <pc:docMk/>
          <pc:sldMk cId="3166591427" sldId="950"/>
        </pc:sldMkLst>
      </pc:sldChg>
      <pc:sldChg chg="del">
        <pc:chgData name="Dimitar Zahariev" userId="b84e4ebc77879e88" providerId="LiveId" clId="{C0FDA7D8-BF45-4FA8-924B-FD928FCB6768}" dt="2020-10-25T16:39:12.455" v="199" actId="47"/>
        <pc:sldMkLst>
          <pc:docMk/>
          <pc:sldMk cId="3221379325" sldId="951"/>
        </pc:sldMkLst>
      </pc:sldChg>
      <pc:sldChg chg="del">
        <pc:chgData name="Dimitar Zahariev" userId="b84e4ebc77879e88" providerId="LiveId" clId="{C0FDA7D8-BF45-4FA8-924B-FD928FCB6768}" dt="2020-10-25T16:39:12.455" v="199" actId="47"/>
        <pc:sldMkLst>
          <pc:docMk/>
          <pc:sldMk cId="477584483" sldId="952"/>
        </pc:sldMkLst>
      </pc:sldChg>
      <pc:sldChg chg="del">
        <pc:chgData name="Dimitar Zahariev" userId="b84e4ebc77879e88" providerId="LiveId" clId="{C0FDA7D8-BF45-4FA8-924B-FD928FCB6768}" dt="2020-10-25T16:39:12.455" v="199" actId="47"/>
        <pc:sldMkLst>
          <pc:docMk/>
          <pc:sldMk cId="502996606" sldId="953"/>
        </pc:sldMkLst>
      </pc:sldChg>
      <pc:sldChg chg="del">
        <pc:chgData name="Dimitar Zahariev" userId="b84e4ebc77879e88" providerId="LiveId" clId="{C0FDA7D8-BF45-4FA8-924B-FD928FCB6768}" dt="2020-10-25T16:39:12.455" v="199" actId="47"/>
        <pc:sldMkLst>
          <pc:docMk/>
          <pc:sldMk cId="3506533871" sldId="954"/>
        </pc:sldMkLst>
      </pc:sldChg>
      <pc:sldChg chg="modSp add mod">
        <pc:chgData name="Dimitar Zahariev" userId="b84e4ebc77879e88" providerId="LiveId" clId="{C0FDA7D8-BF45-4FA8-924B-FD928FCB6768}" dt="2020-10-25T16:26:33.669" v="113" actId="20577"/>
        <pc:sldMkLst>
          <pc:docMk/>
          <pc:sldMk cId="407841812" sldId="955"/>
        </pc:sldMkLst>
        <pc:spChg chg="mod">
          <ac:chgData name="Dimitar Zahariev" userId="b84e4ebc77879e88" providerId="LiveId" clId="{C0FDA7D8-BF45-4FA8-924B-FD928FCB6768}" dt="2020-10-25T16:26:33.669" v="113" actId="20577"/>
          <ac:spMkLst>
            <pc:docMk/>
            <pc:sldMk cId="407841812" sldId="955"/>
            <ac:spMk id="5" creationId="{2DBD1486-D278-4681-82BB-4C84D437C908}"/>
          </ac:spMkLst>
        </pc:spChg>
      </pc:sldChg>
      <pc:sldChg chg="add del">
        <pc:chgData name="Dimitar Zahariev" userId="b84e4ebc77879e88" providerId="LiveId" clId="{C0FDA7D8-BF45-4FA8-924B-FD928FCB6768}" dt="2020-10-25T16:25:24.587" v="80" actId="47"/>
        <pc:sldMkLst>
          <pc:docMk/>
          <pc:sldMk cId="209712779" sldId="956"/>
        </pc:sldMkLst>
      </pc:sldChg>
      <pc:sldChg chg="modSp add modAnim">
        <pc:chgData name="Dimitar Zahariev" userId="b84e4ebc77879e88" providerId="LiveId" clId="{C0FDA7D8-BF45-4FA8-924B-FD928FCB6768}" dt="2020-10-25T16:32:19.668" v="158"/>
        <pc:sldMkLst>
          <pc:docMk/>
          <pc:sldMk cId="1344959651" sldId="956"/>
        </pc:sldMkLst>
        <pc:spChg chg="mod">
          <ac:chgData name="Dimitar Zahariev" userId="b84e4ebc77879e88" providerId="LiveId" clId="{C0FDA7D8-BF45-4FA8-924B-FD928FCB6768}" dt="2020-10-25T16:32:19.668" v="158"/>
          <ac:spMkLst>
            <pc:docMk/>
            <pc:sldMk cId="1344959651" sldId="956"/>
            <ac:spMk id="3" creationId="{00000000-0000-0000-0000-000000000000}"/>
          </ac:spMkLst>
        </pc:spChg>
      </pc:sldChg>
      <pc:sldChg chg="add del">
        <pc:chgData name="Dimitar Zahariev" userId="b84e4ebc77879e88" providerId="LiveId" clId="{C0FDA7D8-BF45-4FA8-924B-FD928FCB6768}" dt="2020-10-25T16:30:50.375" v="133"/>
        <pc:sldMkLst>
          <pc:docMk/>
          <pc:sldMk cId="2056457837" sldId="956"/>
        </pc:sldMkLst>
      </pc:sldChg>
      <pc:sldChg chg="add del">
        <pc:chgData name="Dimitar Zahariev" userId="b84e4ebc77879e88" providerId="LiveId" clId="{C0FDA7D8-BF45-4FA8-924B-FD928FCB6768}" dt="2020-10-25T16:25:54.227" v="93"/>
        <pc:sldMkLst>
          <pc:docMk/>
          <pc:sldMk cId="2851553993" sldId="956"/>
        </pc:sldMkLst>
      </pc:sldChg>
      <pc:sldChg chg="modSp add del mod">
        <pc:chgData name="Dimitar Zahariev" userId="b84e4ebc77879e88" providerId="LiveId" clId="{C0FDA7D8-BF45-4FA8-924B-FD928FCB6768}" dt="2020-10-25T16:27:18.283" v="120" actId="47"/>
        <pc:sldMkLst>
          <pc:docMk/>
          <pc:sldMk cId="2926354799" sldId="956"/>
        </pc:sldMkLst>
        <pc:spChg chg="mod">
          <ac:chgData name="Dimitar Zahariev" userId="b84e4ebc77879e88" providerId="LiveId" clId="{C0FDA7D8-BF45-4FA8-924B-FD928FCB6768}" dt="2020-10-25T16:27:00.090" v="119" actId="6549"/>
          <ac:spMkLst>
            <pc:docMk/>
            <pc:sldMk cId="2926354799" sldId="956"/>
            <ac:spMk id="4" creationId="{24151FD0-FB16-40C3-81CB-4FAABAE06084}"/>
          </ac:spMkLst>
        </pc:spChg>
        <pc:spChg chg="mod">
          <ac:chgData name="Dimitar Zahariev" userId="b84e4ebc77879e88" providerId="LiveId" clId="{C0FDA7D8-BF45-4FA8-924B-FD928FCB6768}" dt="2020-10-25T16:26:20.853" v="101" actId="20577"/>
          <ac:spMkLst>
            <pc:docMk/>
            <pc:sldMk cId="2926354799" sldId="956"/>
            <ac:spMk id="5" creationId="{2DBD1486-D278-4681-82BB-4C84D437C908}"/>
          </ac:spMkLst>
        </pc:spChg>
      </pc:sldChg>
      <pc:sldChg chg="modSp add mod">
        <pc:chgData name="Dimitar Zahariev" userId="b84e4ebc77879e88" providerId="LiveId" clId="{C0FDA7D8-BF45-4FA8-924B-FD928FCB6768}" dt="2020-10-25T16:32:25.128" v="160" actId="20577"/>
        <pc:sldMkLst>
          <pc:docMk/>
          <pc:sldMk cId="1933651020" sldId="957"/>
        </pc:sldMkLst>
        <pc:spChg chg="mod">
          <ac:chgData name="Dimitar Zahariev" userId="b84e4ebc77879e88" providerId="LiveId" clId="{C0FDA7D8-BF45-4FA8-924B-FD928FCB6768}" dt="2020-10-25T16:32:25.128" v="160" actId="20577"/>
          <ac:spMkLst>
            <pc:docMk/>
            <pc:sldMk cId="1933651020" sldId="957"/>
            <ac:spMk id="4" creationId="{BEB5BB41-09D4-4E9F-8C80-EE8709171CB3}"/>
          </ac:spMkLst>
        </pc:spChg>
      </pc:sldChg>
      <pc:sldChg chg="add del">
        <pc:chgData name="Dimitar Zahariev" userId="b84e4ebc77879e88" providerId="LiveId" clId="{C0FDA7D8-BF45-4FA8-924B-FD928FCB6768}" dt="2020-10-25T16:25:54.227" v="93"/>
        <pc:sldMkLst>
          <pc:docMk/>
          <pc:sldMk cId="2347503237" sldId="957"/>
        </pc:sldMkLst>
      </pc:sldChg>
      <pc:sldChg chg="add del">
        <pc:chgData name="Dimitar Zahariev" userId="b84e4ebc77879e88" providerId="LiveId" clId="{C0FDA7D8-BF45-4FA8-924B-FD928FCB6768}" dt="2020-10-25T16:30:50.375" v="133"/>
        <pc:sldMkLst>
          <pc:docMk/>
          <pc:sldMk cId="2936072793" sldId="957"/>
        </pc:sldMkLst>
      </pc:sldChg>
      <pc:sldChg chg="add del">
        <pc:chgData name="Dimitar Zahariev" userId="b84e4ebc77879e88" providerId="LiveId" clId="{C0FDA7D8-BF45-4FA8-924B-FD928FCB6768}" dt="2020-10-25T16:25:54.227" v="93"/>
        <pc:sldMkLst>
          <pc:docMk/>
          <pc:sldMk cId="1074270282" sldId="958"/>
        </pc:sldMkLst>
      </pc:sldChg>
      <pc:sldChg chg="add del">
        <pc:chgData name="Dimitar Zahariev" userId="b84e4ebc77879e88" providerId="LiveId" clId="{C0FDA7D8-BF45-4FA8-924B-FD928FCB6768}" dt="2020-10-25T16:30:57.385" v="136"/>
        <pc:sldMkLst>
          <pc:docMk/>
          <pc:sldMk cId="1779999271" sldId="958"/>
        </pc:sldMkLst>
      </pc:sldChg>
      <pc:sldChg chg="add del">
        <pc:chgData name="Dimitar Zahariev" userId="b84e4ebc77879e88" providerId="LiveId" clId="{C0FDA7D8-BF45-4FA8-924B-FD928FCB6768}" dt="2020-10-25T16:25:54.227" v="93"/>
        <pc:sldMkLst>
          <pc:docMk/>
          <pc:sldMk cId="2124638686" sldId="959"/>
        </pc:sldMkLst>
      </pc:sldChg>
      <pc:sldChg chg="add del">
        <pc:chgData name="Dimitar Zahariev" userId="b84e4ebc77879e88" providerId="LiveId" clId="{C0FDA7D8-BF45-4FA8-924B-FD928FCB6768}" dt="2020-10-25T16:30:57.385" v="136"/>
        <pc:sldMkLst>
          <pc:docMk/>
          <pc:sldMk cId="4061738039" sldId="959"/>
        </pc:sldMkLst>
      </pc:sldChg>
      <pc:sldChg chg="add del">
        <pc:chgData name="Dimitar Zahariev" userId="b84e4ebc77879e88" providerId="LiveId" clId="{C0FDA7D8-BF45-4FA8-924B-FD928FCB6768}" dt="2020-10-25T16:30:57.385" v="136"/>
        <pc:sldMkLst>
          <pc:docMk/>
          <pc:sldMk cId="1312381725" sldId="960"/>
        </pc:sldMkLst>
      </pc:sldChg>
      <pc:sldChg chg="add del">
        <pc:chgData name="Dimitar Zahariev" userId="b84e4ebc77879e88" providerId="LiveId" clId="{C0FDA7D8-BF45-4FA8-924B-FD928FCB6768}" dt="2020-10-25T16:25:54.227" v="93"/>
        <pc:sldMkLst>
          <pc:docMk/>
          <pc:sldMk cId="1922546565" sldId="960"/>
        </pc:sldMkLst>
      </pc:sldChg>
      <pc:sldChg chg="add del">
        <pc:chgData name="Dimitar Zahariev" userId="b84e4ebc77879e88" providerId="LiveId" clId="{C0FDA7D8-BF45-4FA8-924B-FD928FCB6768}" dt="2020-10-25T16:25:54.227" v="93"/>
        <pc:sldMkLst>
          <pc:docMk/>
          <pc:sldMk cId="2455875689" sldId="961"/>
        </pc:sldMkLst>
      </pc:sldChg>
      <pc:sldChg chg="add del">
        <pc:chgData name="Dimitar Zahariev" userId="b84e4ebc77879e88" providerId="LiveId" clId="{C0FDA7D8-BF45-4FA8-924B-FD928FCB6768}" dt="2020-10-25T16:30:57.385" v="136"/>
        <pc:sldMkLst>
          <pc:docMk/>
          <pc:sldMk cId="3904085292" sldId="961"/>
        </pc:sldMkLst>
      </pc:sldChg>
      <pc:sldChg chg="add del">
        <pc:chgData name="Dimitar Zahariev" userId="b84e4ebc77879e88" providerId="LiveId" clId="{C0FDA7D8-BF45-4FA8-924B-FD928FCB6768}" dt="2020-10-25T16:30:57.385" v="136"/>
        <pc:sldMkLst>
          <pc:docMk/>
          <pc:sldMk cId="2438869425" sldId="962"/>
        </pc:sldMkLst>
      </pc:sldChg>
      <pc:sldChg chg="add del">
        <pc:chgData name="Dimitar Zahariev" userId="b84e4ebc77879e88" providerId="LiveId" clId="{C0FDA7D8-BF45-4FA8-924B-FD928FCB6768}" dt="2020-10-25T16:25:54.227" v="93"/>
        <pc:sldMkLst>
          <pc:docMk/>
          <pc:sldMk cId="2766567384" sldId="962"/>
        </pc:sldMkLst>
      </pc:sldChg>
      <pc:sldChg chg="add del">
        <pc:chgData name="Dimitar Zahariev" userId="b84e4ebc77879e88" providerId="LiveId" clId="{C0FDA7D8-BF45-4FA8-924B-FD928FCB6768}" dt="2020-10-25T16:25:54.227" v="93"/>
        <pc:sldMkLst>
          <pc:docMk/>
          <pc:sldMk cId="1453696650" sldId="963"/>
        </pc:sldMkLst>
      </pc:sldChg>
      <pc:sldChg chg="add del">
        <pc:chgData name="Dimitar Zahariev" userId="b84e4ebc77879e88" providerId="LiveId" clId="{C0FDA7D8-BF45-4FA8-924B-FD928FCB6768}" dt="2020-10-25T16:30:57.385" v="136"/>
        <pc:sldMkLst>
          <pc:docMk/>
          <pc:sldMk cId="4205985349" sldId="963"/>
        </pc:sldMkLst>
      </pc:sldChg>
      <pc:sldChg chg="add del">
        <pc:chgData name="Dimitar Zahariev" userId="b84e4ebc77879e88" providerId="LiveId" clId="{C0FDA7D8-BF45-4FA8-924B-FD928FCB6768}" dt="2020-10-25T16:25:54.227" v="93"/>
        <pc:sldMkLst>
          <pc:docMk/>
          <pc:sldMk cId="3892099610" sldId="964"/>
        </pc:sldMkLst>
      </pc:sldChg>
      <pc:sldChg chg="add del">
        <pc:chgData name="Dimitar Zahariev" userId="b84e4ebc77879e88" providerId="LiveId" clId="{C0FDA7D8-BF45-4FA8-924B-FD928FCB6768}" dt="2020-10-25T16:25:54.227" v="93"/>
        <pc:sldMkLst>
          <pc:docMk/>
          <pc:sldMk cId="3544678220" sldId="965"/>
        </pc:sldMkLst>
      </pc:sldChg>
      <pc:sldChg chg="add del">
        <pc:chgData name="Dimitar Zahariev" userId="b84e4ebc77879e88" providerId="LiveId" clId="{C0FDA7D8-BF45-4FA8-924B-FD928FCB6768}" dt="2020-10-25T16:25:54.227" v="93"/>
        <pc:sldMkLst>
          <pc:docMk/>
          <pc:sldMk cId="4145462612" sldId="966"/>
        </pc:sldMkLst>
      </pc:sldChg>
      <pc:sldChg chg="add del">
        <pc:chgData name="Dimitar Zahariev" userId="b84e4ebc77879e88" providerId="LiveId" clId="{C0FDA7D8-BF45-4FA8-924B-FD928FCB6768}" dt="2020-10-25T16:25:54.227" v="93"/>
        <pc:sldMkLst>
          <pc:docMk/>
          <pc:sldMk cId="1431107514" sldId="967"/>
        </pc:sldMkLst>
      </pc:sldChg>
      <pc:sldChg chg="add del">
        <pc:chgData name="Dimitar Zahariev" userId="b84e4ebc77879e88" providerId="LiveId" clId="{C0FDA7D8-BF45-4FA8-924B-FD928FCB6768}" dt="2020-10-25T16:25:54.227" v="93"/>
        <pc:sldMkLst>
          <pc:docMk/>
          <pc:sldMk cId="2729599279" sldId="968"/>
        </pc:sldMkLst>
      </pc:sldChg>
      <pc:sldChg chg="add del">
        <pc:chgData name="Dimitar Zahariev" userId="b84e4ebc77879e88" providerId="LiveId" clId="{C0FDA7D8-BF45-4FA8-924B-FD928FCB6768}" dt="2020-10-25T16:25:54.227" v="93"/>
        <pc:sldMkLst>
          <pc:docMk/>
          <pc:sldMk cId="1717924927" sldId="969"/>
        </pc:sldMkLst>
      </pc:sldChg>
      <pc:sldChg chg="add del">
        <pc:chgData name="Dimitar Zahariev" userId="b84e4ebc77879e88" providerId="LiveId" clId="{C0FDA7D8-BF45-4FA8-924B-FD928FCB6768}" dt="2020-10-25T16:25:54.227" v="93"/>
        <pc:sldMkLst>
          <pc:docMk/>
          <pc:sldMk cId="3084808514" sldId="970"/>
        </pc:sldMkLst>
      </pc:sldChg>
      <pc:sldChg chg="add del">
        <pc:chgData name="Dimitar Zahariev" userId="b84e4ebc77879e88" providerId="LiveId" clId="{C0FDA7D8-BF45-4FA8-924B-FD928FCB6768}" dt="2020-10-25T16:25:54.227" v="93"/>
        <pc:sldMkLst>
          <pc:docMk/>
          <pc:sldMk cId="31385968" sldId="971"/>
        </pc:sldMkLst>
      </pc:sldChg>
      <pc:sldChg chg="add del">
        <pc:chgData name="Dimitar Zahariev" userId="b84e4ebc77879e88" providerId="LiveId" clId="{C0FDA7D8-BF45-4FA8-924B-FD928FCB6768}" dt="2020-10-25T16:25:54.227" v="93"/>
        <pc:sldMkLst>
          <pc:docMk/>
          <pc:sldMk cId="787829642" sldId="972"/>
        </pc:sldMkLst>
      </pc:sldChg>
      <pc:sldChg chg="add del">
        <pc:chgData name="Dimitar Zahariev" userId="b84e4ebc77879e88" providerId="LiveId" clId="{C0FDA7D8-BF45-4FA8-924B-FD928FCB6768}" dt="2020-10-25T16:25:54.227" v="93"/>
        <pc:sldMkLst>
          <pc:docMk/>
          <pc:sldMk cId="1813065937" sldId="973"/>
        </pc:sldMkLst>
      </pc:sldChg>
      <pc:sldChg chg="add del">
        <pc:chgData name="Dimitar Zahariev" userId="b84e4ebc77879e88" providerId="LiveId" clId="{C0FDA7D8-BF45-4FA8-924B-FD928FCB6768}" dt="2020-10-25T16:25:54.227" v="93"/>
        <pc:sldMkLst>
          <pc:docMk/>
          <pc:sldMk cId="3234272749" sldId="974"/>
        </pc:sldMkLst>
      </pc:sldChg>
      <pc:sldChg chg="add del">
        <pc:chgData name="Dimitar Zahariev" userId="b84e4ebc77879e88" providerId="LiveId" clId="{C0FDA7D8-BF45-4FA8-924B-FD928FCB6768}" dt="2020-10-25T16:25:54.227" v="93"/>
        <pc:sldMkLst>
          <pc:docMk/>
          <pc:sldMk cId="308897560" sldId="975"/>
        </pc:sldMkLst>
      </pc:sldChg>
      <pc:sldChg chg="add del">
        <pc:chgData name="Dimitar Zahariev" userId="b84e4ebc77879e88" providerId="LiveId" clId="{C0FDA7D8-BF45-4FA8-924B-FD928FCB6768}" dt="2020-10-25T16:25:54.227" v="93"/>
        <pc:sldMkLst>
          <pc:docMk/>
          <pc:sldMk cId="3683827098" sldId="976"/>
        </pc:sldMkLst>
      </pc:sldChg>
      <pc:sldChg chg="add del">
        <pc:chgData name="Dimitar Zahariev" userId="b84e4ebc77879e88" providerId="LiveId" clId="{C0FDA7D8-BF45-4FA8-924B-FD928FCB6768}" dt="2020-10-25T16:25:54.227" v="93"/>
        <pc:sldMkLst>
          <pc:docMk/>
          <pc:sldMk cId="3760136160" sldId="977"/>
        </pc:sldMkLst>
      </pc:sldChg>
      <pc:sldChg chg="add">
        <pc:chgData name="Dimitar Zahariev" userId="b84e4ebc77879e88" providerId="LiveId" clId="{C0FDA7D8-BF45-4FA8-924B-FD928FCB6768}" dt="2020-10-25T16:32:49.583" v="162"/>
        <pc:sldMkLst>
          <pc:docMk/>
          <pc:sldMk cId="1340462494" sldId="992"/>
        </pc:sldMkLst>
      </pc:sldChg>
      <pc:sldChg chg="add">
        <pc:chgData name="Dimitar Zahariev" userId="b84e4ebc77879e88" providerId="LiveId" clId="{C0FDA7D8-BF45-4FA8-924B-FD928FCB6768}" dt="2020-10-25T16:36:29.050" v="185"/>
        <pc:sldMkLst>
          <pc:docMk/>
          <pc:sldMk cId="197140790" sldId="993"/>
        </pc:sldMkLst>
      </pc:sldChg>
      <pc:sldChg chg="add del">
        <pc:chgData name="Dimitar Zahariev" userId="b84e4ebc77879e88" providerId="LiveId" clId="{C0FDA7D8-BF45-4FA8-924B-FD928FCB6768}" dt="2020-10-25T16:39:03.602" v="197"/>
        <pc:sldMkLst>
          <pc:docMk/>
          <pc:sldMk cId="2063117713" sldId="994"/>
        </pc:sldMkLst>
      </pc:sldChg>
      <pc:sldChg chg="add">
        <pc:chgData name="Dimitar Zahariev" userId="b84e4ebc77879e88" providerId="LiveId" clId="{C0FDA7D8-BF45-4FA8-924B-FD928FCB6768}" dt="2020-10-25T16:39:03.633" v="198"/>
        <pc:sldMkLst>
          <pc:docMk/>
          <pc:sldMk cId="2260698583" sldId="994"/>
        </pc:sldMkLst>
      </pc:sldChg>
      <pc:sldChg chg="add del">
        <pc:chgData name="Dimitar Zahariev" userId="b84e4ebc77879e88" providerId="LiveId" clId="{C0FDA7D8-BF45-4FA8-924B-FD928FCB6768}" dt="2020-10-25T16:39:03.602" v="197"/>
        <pc:sldMkLst>
          <pc:docMk/>
          <pc:sldMk cId="1895262764" sldId="995"/>
        </pc:sldMkLst>
      </pc:sldChg>
      <pc:sldChg chg="add">
        <pc:chgData name="Dimitar Zahariev" userId="b84e4ebc77879e88" providerId="LiveId" clId="{C0FDA7D8-BF45-4FA8-924B-FD928FCB6768}" dt="2020-10-25T16:39:03.633" v="198"/>
        <pc:sldMkLst>
          <pc:docMk/>
          <pc:sldMk cId="3362033624" sldId="995"/>
        </pc:sldMkLst>
      </pc:sldChg>
      <pc:sldChg chg="add">
        <pc:chgData name="Dimitar Zahariev" userId="b84e4ebc77879e88" providerId="LiveId" clId="{C0FDA7D8-BF45-4FA8-924B-FD928FCB6768}" dt="2020-10-25T16:39:03.633" v="198"/>
        <pc:sldMkLst>
          <pc:docMk/>
          <pc:sldMk cId="323191214" sldId="996"/>
        </pc:sldMkLst>
      </pc:sldChg>
      <pc:sldChg chg="add del">
        <pc:chgData name="Dimitar Zahariev" userId="b84e4ebc77879e88" providerId="LiveId" clId="{C0FDA7D8-BF45-4FA8-924B-FD928FCB6768}" dt="2020-10-25T16:39:03.602" v="197"/>
        <pc:sldMkLst>
          <pc:docMk/>
          <pc:sldMk cId="1158642965" sldId="996"/>
        </pc:sldMkLst>
      </pc:sldChg>
      <pc:sldChg chg="modSp add del mod modClrScheme chgLayout">
        <pc:chgData name="Dimitar Zahariev" userId="b84e4ebc77879e88" providerId="LiveId" clId="{C0FDA7D8-BF45-4FA8-924B-FD928FCB6768}" dt="2020-10-25T17:00:32.378" v="202" actId="47"/>
        <pc:sldMkLst>
          <pc:docMk/>
          <pc:sldMk cId="1430176166" sldId="997"/>
        </pc:sldMkLst>
        <pc:spChg chg="mod ord">
          <ac:chgData name="Dimitar Zahariev" userId="b84e4ebc77879e88" providerId="LiveId" clId="{C0FDA7D8-BF45-4FA8-924B-FD928FCB6768}" dt="2020-10-25T16:59:14.094" v="201" actId="700"/>
          <ac:spMkLst>
            <pc:docMk/>
            <pc:sldMk cId="1430176166" sldId="997"/>
            <ac:spMk id="146" creationId="{00000000-0000-0000-0000-000000000000}"/>
          </ac:spMkLst>
        </pc:spChg>
        <pc:spChg chg="mod ord">
          <ac:chgData name="Dimitar Zahariev" userId="b84e4ebc77879e88" providerId="LiveId" clId="{C0FDA7D8-BF45-4FA8-924B-FD928FCB6768}" dt="2020-10-25T16:59:14.094" v="201" actId="700"/>
          <ac:spMkLst>
            <pc:docMk/>
            <pc:sldMk cId="1430176166" sldId="997"/>
            <ac:spMk id="148" creationId="{00000000-0000-0000-0000-000000000000}"/>
          </ac:spMkLst>
        </pc:spChg>
      </pc:sldChg>
    </pc:docChg>
  </pc:docChgLst>
  <pc:docChgLst>
    <pc:chgData name="Dimitar Zahariev" userId="b84e4ebc77879e88" providerId="LiveId" clId="{5B0BACCB-EBEE-4212-867C-03E2D3E9CB6C}"/>
    <pc:docChg chg="undo custSel addSld delSld modSld modSection">
      <pc:chgData name="Dimitar Zahariev" userId="b84e4ebc77879e88" providerId="LiveId" clId="{5B0BACCB-EBEE-4212-867C-03E2D3E9CB6C}" dt="2021-04-07T15:20:57.901" v="75" actId="27918"/>
      <pc:docMkLst>
        <pc:docMk/>
      </pc:docMkLst>
      <pc:sldChg chg="modSp modAnim">
        <pc:chgData name="Dimitar Zahariev" userId="b84e4ebc77879e88" providerId="LiveId" clId="{5B0BACCB-EBEE-4212-867C-03E2D3E9CB6C}" dt="2021-04-07T09:39:06.862" v="67"/>
        <pc:sldMkLst>
          <pc:docMk/>
          <pc:sldMk cId="1275620728" sldId="448"/>
        </pc:sldMkLst>
        <pc:spChg chg="mod">
          <ac:chgData name="Dimitar Zahariev" userId="b84e4ebc77879e88" providerId="LiveId" clId="{5B0BACCB-EBEE-4212-867C-03E2D3E9CB6C}" dt="2021-04-07T09:36:45.170" v="60" actId="20577"/>
          <ac:spMkLst>
            <pc:docMk/>
            <pc:sldMk cId="1275620728" sldId="448"/>
            <ac:spMk id="3" creationId="{00000000-0000-0000-0000-000000000000}"/>
          </ac:spMkLst>
        </pc:spChg>
      </pc:sldChg>
      <pc:sldChg chg="modSp add del">
        <pc:chgData name="Dimitar Zahariev" userId="b84e4ebc77879e88" providerId="LiveId" clId="{5B0BACCB-EBEE-4212-867C-03E2D3E9CB6C}" dt="2021-04-07T09:37:22.733" v="63"/>
        <pc:sldMkLst>
          <pc:docMk/>
          <pc:sldMk cId="582614691" sldId="490"/>
        </pc:sldMkLst>
        <pc:spChg chg="mod">
          <ac:chgData name="Dimitar Zahariev" userId="b84e4ebc77879e88" providerId="LiveId" clId="{5B0BACCB-EBEE-4212-867C-03E2D3E9CB6C}" dt="2021-04-07T09:37:20.162" v="61"/>
          <ac:spMkLst>
            <pc:docMk/>
            <pc:sldMk cId="582614691" sldId="490"/>
            <ac:spMk id="16" creationId="{1DA59687-2AA3-446B-9C8E-9FD7874E63E1}"/>
          </ac:spMkLst>
        </pc:spChg>
      </pc:sldChg>
      <pc:sldChg chg="modSp add del">
        <pc:chgData name="Dimitar Zahariev" userId="b84e4ebc77879e88" providerId="LiveId" clId="{5B0BACCB-EBEE-4212-867C-03E2D3E9CB6C}" dt="2021-04-07T09:37:22.733" v="63"/>
        <pc:sldMkLst>
          <pc:docMk/>
          <pc:sldMk cId="1293583112" sldId="491"/>
        </pc:sldMkLst>
        <pc:spChg chg="mod">
          <ac:chgData name="Dimitar Zahariev" userId="b84e4ebc77879e88" providerId="LiveId" clId="{5B0BACCB-EBEE-4212-867C-03E2D3E9CB6C}" dt="2021-04-07T09:37:20.162" v="61"/>
          <ac:spMkLst>
            <pc:docMk/>
            <pc:sldMk cId="1293583112" sldId="491"/>
            <ac:spMk id="10" creationId="{DF5E34AF-7064-4957-9286-B7A58DFE74CC}"/>
          </ac:spMkLst>
        </pc:spChg>
      </pc:sldChg>
      <pc:sldChg chg="modSp mod">
        <pc:chgData name="Dimitar Zahariev" userId="b84e4ebc77879e88" providerId="LiveId" clId="{5B0BACCB-EBEE-4212-867C-03E2D3E9CB6C}" dt="2021-04-07T09:38:02.641" v="66" actId="5793"/>
        <pc:sldMkLst>
          <pc:docMk/>
          <pc:sldMk cId="2524098174" sldId="560"/>
        </pc:sldMkLst>
        <pc:spChg chg="mod">
          <ac:chgData name="Dimitar Zahariev" userId="b84e4ebc77879e88" providerId="LiveId" clId="{5B0BACCB-EBEE-4212-867C-03E2D3E9CB6C}" dt="2021-04-07T09:38:02.641" v="66" actId="5793"/>
          <ac:spMkLst>
            <pc:docMk/>
            <pc:sldMk cId="2524098174" sldId="560"/>
            <ac:spMk id="10" creationId="{18F78F23-3D09-4B63-8DF9-D49CFBB145EE}"/>
          </ac:spMkLst>
        </pc:spChg>
      </pc:sldChg>
      <pc:sldChg chg="del">
        <pc:chgData name="Dimitar Zahariev" userId="b84e4ebc77879e88" providerId="LiveId" clId="{5B0BACCB-EBEE-4212-867C-03E2D3E9CB6C}" dt="2021-04-07T09:31:14.742" v="4" actId="47"/>
        <pc:sldMkLst>
          <pc:docMk/>
          <pc:sldMk cId="2856544599" sldId="610"/>
        </pc:sldMkLst>
      </pc:sldChg>
      <pc:sldChg chg="del">
        <pc:chgData name="Dimitar Zahariev" userId="b84e4ebc77879e88" providerId="LiveId" clId="{5B0BACCB-EBEE-4212-867C-03E2D3E9CB6C}" dt="2021-04-07T09:31:11.475" v="3" actId="47"/>
        <pc:sldMkLst>
          <pc:docMk/>
          <pc:sldMk cId="1022073263" sldId="705"/>
        </pc:sldMkLst>
      </pc:sldChg>
      <pc:sldChg chg="modSp">
        <pc:chgData name="Dimitar Zahariev" userId="b84e4ebc77879e88" providerId="LiveId" clId="{5B0BACCB-EBEE-4212-867C-03E2D3E9CB6C}" dt="2021-04-07T09:48:37.662" v="72" actId="20577"/>
        <pc:sldMkLst>
          <pc:docMk/>
          <pc:sldMk cId="2332997076" sldId="787"/>
        </pc:sldMkLst>
        <pc:spChg chg="mod">
          <ac:chgData name="Dimitar Zahariev" userId="b84e4ebc77879e88" providerId="LiveId" clId="{5B0BACCB-EBEE-4212-867C-03E2D3E9CB6C}" dt="2021-04-07T09:48:37.662" v="72" actId="20577"/>
          <ac:spMkLst>
            <pc:docMk/>
            <pc:sldMk cId="2332997076" sldId="787"/>
            <ac:spMk id="3" creationId="{00000000-0000-0000-0000-000000000000}"/>
          </ac:spMkLst>
        </pc:spChg>
      </pc:sldChg>
      <pc:sldChg chg="modSp mod">
        <pc:chgData name="Dimitar Zahariev" userId="b84e4ebc77879e88" providerId="LiveId" clId="{5B0BACCB-EBEE-4212-867C-03E2D3E9CB6C}" dt="2021-04-07T09:35:12.227" v="55" actId="1076"/>
        <pc:sldMkLst>
          <pc:docMk/>
          <pc:sldMk cId="3682259519" sldId="791"/>
        </pc:sldMkLst>
        <pc:spChg chg="mod">
          <ac:chgData name="Dimitar Zahariev" userId="b84e4ebc77879e88" providerId="LiveId" clId="{5B0BACCB-EBEE-4212-867C-03E2D3E9CB6C}" dt="2021-04-07T09:35:12.227" v="55" actId="1076"/>
          <ac:spMkLst>
            <pc:docMk/>
            <pc:sldMk cId="3682259519" sldId="791"/>
            <ac:spMk id="16" creationId="{D0AAD2DF-39B0-4AB8-B84A-3CAEB3BBF85C}"/>
          </ac:spMkLst>
        </pc:spChg>
      </pc:sldChg>
      <pc:sldChg chg="modSp add del">
        <pc:chgData name="Dimitar Zahariev" userId="b84e4ebc77879e88" providerId="LiveId" clId="{5B0BACCB-EBEE-4212-867C-03E2D3E9CB6C}" dt="2021-04-07T09:37:22.733" v="63"/>
        <pc:sldMkLst>
          <pc:docMk/>
          <pc:sldMk cId="3207853873" sldId="896"/>
        </pc:sldMkLst>
        <pc:spChg chg="mod">
          <ac:chgData name="Dimitar Zahariev" userId="b84e4ebc77879e88" providerId="LiveId" clId="{5B0BACCB-EBEE-4212-867C-03E2D3E9CB6C}" dt="2021-04-07T09:37:20.162" v="61"/>
          <ac:spMkLst>
            <pc:docMk/>
            <pc:sldMk cId="3207853873" sldId="896"/>
            <ac:spMk id="5" creationId="{F48C3C93-90A1-4D31-BEA6-B54D1106CE31}"/>
          </ac:spMkLst>
        </pc:spChg>
      </pc:sldChg>
      <pc:sldChg chg="del">
        <pc:chgData name="Dimitar Zahariev" userId="b84e4ebc77879e88" providerId="LiveId" clId="{5B0BACCB-EBEE-4212-867C-03E2D3E9CB6C}" dt="2021-04-07T09:37:29.298" v="64" actId="47"/>
        <pc:sldMkLst>
          <pc:docMk/>
          <pc:sldMk cId="1838798722" sldId="948"/>
        </pc:sldMkLst>
      </pc:sldChg>
      <pc:sldChg chg="del">
        <pc:chgData name="Dimitar Zahariev" userId="b84e4ebc77879e88" providerId="LiveId" clId="{5B0BACCB-EBEE-4212-867C-03E2D3E9CB6C}" dt="2021-04-07T09:37:29.298" v="64" actId="47"/>
        <pc:sldMkLst>
          <pc:docMk/>
          <pc:sldMk cId="3166591427" sldId="950"/>
        </pc:sldMkLst>
      </pc:sldChg>
      <pc:sldChg chg="add del">
        <pc:chgData name="Dimitar Zahariev" userId="b84e4ebc77879e88" providerId="LiveId" clId="{5B0BACCB-EBEE-4212-867C-03E2D3E9CB6C}" dt="2021-04-07T09:37:22.733" v="63"/>
        <pc:sldMkLst>
          <pc:docMk/>
          <pc:sldMk cId="288002884" sldId="990"/>
        </pc:sldMkLst>
      </pc:sldChg>
      <pc:sldChg chg="modSp">
        <pc:chgData name="Dimitar Zahariev" userId="b84e4ebc77879e88" providerId="LiveId" clId="{5B0BACCB-EBEE-4212-867C-03E2D3E9CB6C}" dt="2021-04-07T09:35:42.997" v="56"/>
        <pc:sldMkLst>
          <pc:docMk/>
          <pc:sldMk cId="197140790" sldId="993"/>
        </pc:sldMkLst>
        <pc:spChg chg="mod">
          <ac:chgData name="Dimitar Zahariev" userId="b84e4ebc77879e88" providerId="LiveId" clId="{5B0BACCB-EBEE-4212-867C-03E2D3E9CB6C}" dt="2021-04-07T09:35:42.997" v="56"/>
          <ac:spMkLst>
            <pc:docMk/>
            <pc:sldMk cId="197140790" sldId="993"/>
            <ac:spMk id="13" creationId="{E99FC820-E098-4B1E-A028-B9005AD635DD}"/>
          </ac:spMkLst>
        </pc:spChg>
      </pc:sldChg>
      <pc:sldChg chg="del">
        <pc:chgData name="Dimitar Zahariev" userId="b84e4ebc77879e88" providerId="LiveId" clId="{5B0BACCB-EBEE-4212-867C-03E2D3E9CB6C}" dt="2021-04-07T09:37:29.298" v="64" actId="47"/>
        <pc:sldMkLst>
          <pc:docMk/>
          <pc:sldMk cId="2260698583" sldId="994"/>
        </pc:sldMkLst>
      </pc:sldChg>
      <pc:sldChg chg="del">
        <pc:chgData name="Dimitar Zahariev" userId="b84e4ebc77879e88" providerId="LiveId" clId="{5B0BACCB-EBEE-4212-867C-03E2D3E9CB6C}" dt="2021-04-07T09:37:29.298" v="64" actId="47"/>
        <pc:sldMkLst>
          <pc:docMk/>
          <pc:sldMk cId="3362033624" sldId="995"/>
        </pc:sldMkLst>
      </pc:sldChg>
      <pc:sldChg chg="del">
        <pc:chgData name="Dimitar Zahariev" userId="b84e4ebc77879e88" providerId="LiveId" clId="{5B0BACCB-EBEE-4212-867C-03E2D3E9CB6C}" dt="2021-04-07T09:37:29.298" v="64" actId="47"/>
        <pc:sldMkLst>
          <pc:docMk/>
          <pc:sldMk cId="323191214" sldId="996"/>
        </pc:sldMkLst>
      </pc:sldChg>
      <pc:sldChg chg="modSp add del">
        <pc:chgData name="Dimitar Zahariev" userId="b84e4ebc77879e88" providerId="LiveId" clId="{5B0BACCB-EBEE-4212-867C-03E2D3E9CB6C}" dt="2021-04-07T09:31:01.483" v="2"/>
        <pc:sldMkLst>
          <pc:docMk/>
          <pc:sldMk cId="1430744479" sldId="1012"/>
        </pc:sldMkLst>
        <pc:spChg chg="mod">
          <ac:chgData name="Dimitar Zahariev" userId="b84e4ebc77879e88" providerId="LiveId" clId="{5B0BACCB-EBEE-4212-867C-03E2D3E9CB6C}" dt="2021-04-07T09:30:58.920" v="0"/>
          <ac:spMkLst>
            <pc:docMk/>
            <pc:sldMk cId="1430744479" sldId="1012"/>
            <ac:spMk id="2" creationId="{0EC3D611-83A9-4DFF-BD0D-AE6061924E88}"/>
          </ac:spMkLst>
        </pc:spChg>
      </pc:sldChg>
      <pc:sldChg chg="modSp add del mod">
        <pc:chgData name="Dimitar Zahariev" userId="b84e4ebc77879e88" providerId="LiveId" clId="{5B0BACCB-EBEE-4212-867C-03E2D3E9CB6C}" dt="2021-04-07T15:20:57.901" v="75" actId="27918"/>
        <pc:sldMkLst>
          <pc:docMk/>
          <pc:sldMk cId="1167256478" sldId="1014"/>
        </pc:sldMkLst>
        <pc:spChg chg="mod">
          <ac:chgData name="Dimitar Zahariev" userId="b84e4ebc77879e88" providerId="LiveId" clId="{5B0BACCB-EBEE-4212-867C-03E2D3E9CB6C}" dt="2021-04-07T09:30:58.920" v="0"/>
          <ac:spMkLst>
            <pc:docMk/>
            <pc:sldMk cId="1167256478" sldId="1014"/>
            <ac:spMk id="2" creationId="{0EC3D611-83A9-4DFF-BD0D-AE6061924E88}"/>
          </ac:spMkLst>
        </pc:spChg>
        <pc:spChg chg="mod">
          <ac:chgData name="Dimitar Zahariev" userId="b84e4ebc77879e88" providerId="LiveId" clId="{5B0BACCB-EBEE-4212-867C-03E2D3E9CB6C}" dt="2021-04-07T09:33:31.057" v="37" actId="20577"/>
          <ac:spMkLst>
            <pc:docMk/>
            <pc:sldMk cId="1167256478" sldId="1014"/>
            <ac:spMk id="8" creationId="{B36887E2-1E03-44F8-B5D8-E453E659E15A}"/>
          </ac:spMkLst>
        </pc:spChg>
        <pc:spChg chg="mod">
          <ac:chgData name="Dimitar Zahariev" userId="b84e4ebc77879e88" providerId="LiveId" clId="{5B0BACCB-EBEE-4212-867C-03E2D3E9CB6C}" dt="2021-04-07T09:33:33.764" v="38" actId="20577"/>
          <ac:spMkLst>
            <pc:docMk/>
            <pc:sldMk cId="1167256478" sldId="1014"/>
            <ac:spMk id="9" creationId="{7AA0E61B-6037-444A-9401-0E71AB2B6631}"/>
          </ac:spMkLst>
        </pc:spChg>
      </pc:sldChg>
      <pc:sldChg chg="add del">
        <pc:chgData name="Dimitar Zahariev" userId="b84e4ebc77879e88" providerId="LiveId" clId="{5B0BACCB-EBEE-4212-867C-03E2D3E9CB6C}" dt="2021-04-07T09:37:22.733" v="63"/>
        <pc:sldMkLst>
          <pc:docMk/>
          <pc:sldMk cId="740868462" sldId="1015"/>
        </pc:sldMkLst>
      </pc:sldChg>
    </pc:docChg>
  </pc:docChgLst>
  <pc:docChgLst>
    <pc:chgData name="Dimitar Zahariev" userId="b84e4ebc77879e88" providerId="LiveId" clId="{59EE8D44-5589-4746-9471-C67C48E5954C}"/>
    <pc:docChg chg="custSel modSld">
      <pc:chgData name="Dimitar Zahariev" userId="b84e4ebc77879e88" providerId="LiveId" clId="{59EE8D44-5589-4746-9471-C67C48E5954C}" dt="2020-10-27T18:52:31.669" v="103" actId="20577"/>
      <pc:docMkLst>
        <pc:docMk/>
      </pc:docMkLst>
      <pc:sldChg chg="modSp mod modAnim">
        <pc:chgData name="Dimitar Zahariev" userId="b84e4ebc77879e88" providerId="LiveId" clId="{59EE8D44-5589-4746-9471-C67C48E5954C}" dt="2020-10-27T18:52:31.669" v="103" actId="20577"/>
        <pc:sldMkLst>
          <pc:docMk/>
          <pc:sldMk cId="2332997076" sldId="787"/>
        </pc:sldMkLst>
        <pc:spChg chg="mod">
          <ac:chgData name="Dimitar Zahariev" userId="b84e4ebc77879e88" providerId="LiveId" clId="{59EE8D44-5589-4746-9471-C67C48E5954C}" dt="2020-10-27T18:52:31.669" v="103" actId="20577"/>
          <ac:spMkLst>
            <pc:docMk/>
            <pc:sldMk cId="2332997076" sldId="787"/>
            <ac:spMk id="3" creationId="{00000000-0000-0000-0000-000000000000}"/>
          </ac:spMkLst>
        </pc:spChg>
      </pc:sldChg>
    </pc:docChg>
  </pc:docChgLst>
  <pc:docChgLst>
    <pc:chgData name="Dimitar Zahariev" userId="b84e4ebc77879e88" providerId="LiveId" clId="{81E498C7-10CD-4941-B9E5-739EA8F8E95B}"/>
    <pc:docChg chg="custSel addSld delSld modSld modSection">
      <pc:chgData name="Dimitar Zahariev" userId="b84e4ebc77879e88" providerId="LiveId" clId="{81E498C7-10CD-4941-B9E5-739EA8F8E95B}" dt="2020-04-14T08:20:18.372" v="52" actId="1076"/>
      <pc:docMkLst>
        <pc:docMk/>
      </pc:docMkLst>
      <pc:sldChg chg="del">
        <pc:chgData name="Dimitar Zahariev" userId="b84e4ebc77879e88" providerId="LiveId" clId="{81E498C7-10CD-4941-B9E5-739EA8F8E95B}" dt="2020-04-13T06:55:39.581" v="23" actId="47"/>
        <pc:sldMkLst>
          <pc:docMk/>
          <pc:sldMk cId="0" sldId="270"/>
        </pc:sldMkLst>
      </pc:sldChg>
      <pc:sldChg chg="del">
        <pc:chgData name="Dimitar Zahariev" userId="b84e4ebc77879e88" providerId="LiveId" clId="{81E498C7-10CD-4941-B9E5-739EA8F8E95B}" dt="2020-04-13T06:55:39.581" v="23" actId="47"/>
        <pc:sldMkLst>
          <pc:docMk/>
          <pc:sldMk cId="676248987" sldId="297"/>
        </pc:sldMkLst>
      </pc:sldChg>
      <pc:sldChg chg="del">
        <pc:chgData name="Dimitar Zahariev" userId="b84e4ebc77879e88" providerId="LiveId" clId="{81E498C7-10CD-4941-B9E5-739EA8F8E95B}" dt="2020-04-13T06:56:31.758" v="25" actId="47"/>
        <pc:sldMkLst>
          <pc:docMk/>
          <pc:sldMk cId="3538928320" sldId="401"/>
        </pc:sldMkLst>
      </pc:sldChg>
      <pc:sldChg chg="addSp delSp modSp">
        <pc:chgData name="Dimitar Zahariev" userId="b84e4ebc77879e88" providerId="LiveId" clId="{81E498C7-10CD-4941-B9E5-739EA8F8E95B}" dt="2020-04-13T14:20:15.907" v="38" actId="20577"/>
        <pc:sldMkLst>
          <pc:docMk/>
          <pc:sldMk cId="1909796700" sldId="402"/>
        </pc:sldMkLst>
        <pc:spChg chg="mod">
          <ac:chgData name="Dimitar Zahariev" userId="b84e4ebc77879e88" providerId="LiveId" clId="{81E498C7-10CD-4941-B9E5-739EA8F8E95B}" dt="2020-04-13T14:20:15.907" v="38" actId="20577"/>
          <ac:spMkLst>
            <pc:docMk/>
            <pc:sldMk cId="1909796700" sldId="402"/>
            <ac:spMk id="10" creationId="{00000000-0000-0000-0000-000000000000}"/>
          </ac:spMkLst>
        </pc:spChg>
        <pc:picChg chg="del">
          <ac:chgData name="Dimitar Zahariev" userId="b84e4ebc77879e88" providerId="LiveId" clId="{81E498C7-10CD-4941-B9E5-739EA8F8E95B}" dt="2020-04-13T07:04:50.004" v="28" actId="478"/>
          <ac:picMkLst>
            <pc:docMk/>
            <pc:sldMk cId="1909796700" sldId="402"/>
            <ac:picMk id="3" creationId="{8A6189F3-5200-47BC-A1F2-C55961277953}"/>
          </ac:picMkLst>
        </pc:picChg>
        <pc:picChg chg="add mod">
          <ac:chgData name="Dimitar Zahariev" userId="b84e4ebc77879e88" providerId="LiveId" clId="{81E498C7-10CD-4941-B9E5-739EA8F8E95B}" dt="2020-04-13T14:20:13.115" v="36" actId="1076"/>
          <ac:picMkLst>
            <pc:docMk/>
            <pc:sldMk cId="1909796700" sldId="402"/>
            <ac:picMk id="3" creationId="{F4F33E49-A982-43B1-B441-5111D1E1C318}"/>
          </ac:picMkLst>
        </pc:picChg>
        <pc:picChg chg="add del mod">
          <ac:chgData name="Dimitar Zahariev" userId="b84e4ebc77879e88" providerId="LiveId" clId="{81E498C7-10CD-4941-B9E5-739EA8F8E95B}" dt="2020-04-13T14:20:05.651" v="35" actId="478"/>
          <ac:picMkLst>
            <pc:docMk/>
            <pc:sldMk cId="1909796700" sldId="402"/>
            <ac:picMk id="5" creationId="{FC53111A-B3A5-4BFA-9B4A-7227DF0EDEA1}"/>
          </ac:picMkLst>
        </pc:picChg>
      </pc:sldChg>
      <pc:sldChg chg="add">
        <pc:chgData name="Dimitar Zahariev" userId="b84e4ebc77879e88" providerId="LiveId" clId="{81E498C7-10CD-4941-B9E5-739EA8F8E95B}" dt="2020-04-13T06:56:26.386" v="24"/>
        <pc:sldMkLst>
          <pc:docMk/>
          <pc:sldMk cId="144186764" sldId="405"/>
        </pc:sldMkLst>
      </pc:sldChg>
      <pc:sldChg chg="modSp">
        <pc:chgData name="Dimitar Zahariev" userId="b84e4ebc77879e88" providerId="LiveId" clId="{81E498C7-10CD-4941-B9E5-739EA8F8E95B}" dt="2020-04-13T06:52:51.165" v="18" actId="20577"/>
        <pc:sldMkLst>
          <pc:docMk/>
          <pc:sldMk cId="1275620728" sldId="448"/>
        </pc:sldMkLst>
        <pc:spChg chg="mod">
          <ac:chgData name="Dimitar Zahariev" userId="b84e4ebc77879e88" providerId="LiveId" clId="{81E498C7-10CD-4941-B9E5-739EA8F8E95B}" dt="2020-04-13T06:52:51.165" v="18" actId="20577"/>
          <ac:spMkLst>
            <pc:docMk/>
            <pc:sldMk cId="1275620728" sldId="448"/>
            <ac:spMk id="3" creationId="{00000000-0000-0000-0000-000000000000}"/>
          </ac:spMkLst>
        </pc:spChg>
      </pc:sldChg>
      <pc:sldChg chg="del">
        <pc:chgData name="Dimitar Zahariev" userId="b84e4ebc77879e88" providerId="LiveId" clId="{81E498C7-10CD-4941-B9E5-739EA8F8E95B}" dt="2020-04-13T06:56:31.758" v="25" actId="47"/>
        <pc:sldMkLst>
          <pc:docMk/>
          <pc:sldMk cId="663650134" sldId="492"/>
        </pc:sldMkLst>
      </pc:sldChg>
      <pc:sldChg chg="del">
        <pc:chgData name="Dimitar Zahariev" userId="b84e4ebc77879e88" providerId="LiveId" clId="{81E498C7-10CD-4941-B9E5-739EA8F8E95B}" dt="2020-04-13T06:56:31.758" v="25" actId="47"/>
        <pc:sldMkLst>
          <pc:docMk/>
          <pc:sldMk cId="126045144" sldId="631"/>
        </pc:sldMkLst>
      </pc:sldChg>
      <pc:sldChg chg="del">
        <pc:chgData name="Dimitar Zahariev" userId="b84e4ebc77879e88" providerId="LiveId" clId="{81E498C7-10CD-4941-B9E5-739EA8F8E95B}" dt="2020-04-13T06:56:31.758" v="25" actId="47"/>
        <pc:sldMkLst>
          <pc:docMk/>
          <pc:sldMk cId="389923101" sldId="632"/>
        </pc:sldMkLst>
      </pc:sldChg>
      <pc:sldChg chg="modSp">
        <pc:chgData name="Dimitar Zahariev" userId="b84e4ebc77879e88" providerId="LiveId" clId="{81E498C7-10CD-4941-B9E5-739EA8F8E95B}" dt="2020-04-14T08:20:18.372" v="52" actId="1076"/>
        <pc:sldMkLst>
          <pc:docMk/>
          <pc:sldMk cId="3682259519" sldId="791"/>
        </pc:sldMkLst>
        <pc:spChg chg="mod">
          <ac:chgData name="Dimitar Zahariev" userId="b84e4ebc77879e88" providerId="LiveId" clId="{81E498C7-10CD-4941-B9E5-739EA8F8E95B}" dt="2020-04-14T08:20:09.537" v="51" actId="20577"/>
          <ac:spMkLst>
            <pc:docMk/>
            <pc:sldMk cId="3682259519" sldId="791"/>
            <ac:spMk id="15" creationId="{86C30C3D-DCB6-4630-BE18-76FE20AC6AD7}"/>
          </ac:spMkLst>
        </pc:spChg>
        <pc:spChg chg="mod">
          <ac:chgData name="Dimitar Zahariev" userId="b84e4ebc77879e88" providerId="LiveId" clId="{81E498C7-10CD-4941-B9E5-739EA8F8E95B}" dt="2020-04-14T08:20:18.372" v="52" actId="1076"/>
          <ac:spMkLst>
            <pc:docMk/>
            <pc:sldMk cId="3682259519" sldId="791"/>
            <ac:spMk id="16" creationId="{D0AAD2DF-39B0-4AB8-B84A-3CAEB3BBF85C}"/>
          </ac:spMkLst>
        </pc:spChg>
      </pc:sldChg>
      <pc:sldChg chg="del">
        <pc:chgData name="Dimitar Zahariev" userId="b84e4ebc77879e88" providerId="LiveId" clId="{81E498C7-10CD-4941-B9E5-739EA8F8E95B}" dt="2020-04-13T06:55:39.581" v="23" actId="47"/>
        <pc:sldMkLst>
          <pc:docMk/>
          <pc:sldMk cId="197140790" sldId="792"/>
        </pc:sldMkLst>
      </pc:sldChg>
      <pc:sldChg chg="del">
        <pc:chgData name="Dimitar Zahariev" userId="b84e4ebc77879e88" providerId="LiveId" clId="{81E498C7-10CD-4941-B9E5-739EA8F8E95B}" dt="2020-04-13T06:55:39.581" v="23" actId="47"/>
        <pc:sldMkLst>
          <pc:docMk/>
          <pc:sldMk cId="1382177886" sldId="793"/>
        </pc:sldMkLst>
      </pc:sldChg>
      <pc:sldChg chg="modSp add">
        <pc:chgData name="Dimitar Zahariev" userId="b84e4ebc77879e88" providerId="LiveId" clId="{81E498C7-10CD-4941-B9E5-739EA8F8E95B}" dt="2020-04-13T06:54:58.079" v="21" actId="20577"/>
        <pc:sldMkLst>
          <pc:docMk/>
          <pc:sldMk cId="1862218309" sldId="947"/>
        </pc:sldMkLst>
        <pc:spChg chg="mod">
          <ac:chgData name="Dimitar Zahariev" userId="b84e4ebc77879e88" providerId="LiveId" clId="{81E498C7-10CD-4941-B9E5-739EA8F8E95B}" dt="2020-04-13T06:54:58.079" v="21" actId="20577"/>
          <ac:spMkLst>
            <pc:docMk/>
            <pc:sldMk cId="1862218309" sldId="947"/>
            <ac:spMk id="4" creationId="{BEB5BB41-09D4-4E9F-8C80-EE8709171CB3}"/>
          </ac:spMkLst>
        </pc:spChg>
      </pc:sldChg>
      <pc:sldChg chg="add">
        <pc:chgData name="Dimitar Zahariev" userId="b84e4ebc77879e88" providerId="LiveId" clId="{81E498C7-10CD-4941-B9E5-739EA8F8E95B}" dt="2020-04-13T06:55:33.008" v="22"/>
        <pc:sldMkLst>
          <pc:docMk/>
          <pc:sldMk cId="3834291684" sldId="948"/>
        </pc:sldMkLst>
      </pc:sldChg>
      <pc:sldChg chg="add">
        <pc:chgData name="Dimitar Zahariev" userId="b84e4ebc77879e88" providerId="LiveId" clId="{81E498C7-10CD-4941-B9E5-739EA8F8E95B}" dt="2020-04-13T06:55:33.008" v="22"/>
        <pc:sldMkLst>
          <pc:docMk/>
          <pc:sldMk cId="0" sldId="949"/>
        </pc:sldMkLst>
      </pc:sldChg>
      <pc:sldChg chg="add">
        <pc:chgData name="Dimitar Zahariev" userId="b84e4ebc77879e88" providerId="LiveId" clId="{81E498C7-10CD-4941-B9E5-739EA8F8E95B}" dt="2020-04-13T06:55:33.008" v="22"/>
        <pc:sldMkLst>
          <pc:docMk/>
          <pc:sldMk cId="1336454203" sldId="950"/>
        </pc:sldMkLst>
      </pc:sldChg>
      <pc:sldChg chg="add">
        <pc:chgData name="Dimitar Zahariev" userId="b84e4ebc77879e88" providerId="LiveId" clId="{81E498C7-10CD-4941-B9E5-739EA8F8E95B}" dt="2020-04-13T06:56:26.386" v="24"/>
        <pc:sldMkLst>
          <pc:docMk/>
          <pc:sldMk cId="3221379325" sldId="951"/>
        </pc:sldMkLst>
      </pc:sldChg>
      <pc:sldChg chg="add">
        <pc:chgData name="Dimitar Zahariev" userId="b84e4ebc77879e88" providerId="LiveId" clId="{81E498C7-10CD-4941-B9E5-739EA8F8E95B}" dt="2020-04-13T06:56:26.386" v="24"/>
        <pc:sldMkLst>
          <pc:docMk/>
          <pc:sldMk cId="477584483" sldId="952"/>
        </pc:sldMkLst>
      </pc:sldChg>
      <pc:sldChg chg="add">
        <pc:chgData name="Dimitar Zahariev" userId="b84e4ebc77879e88" providerId="LiveId" clId="{81E498C7-10CD-4941-B9E5-739EA8F8E95B}" dt="2020-04-13T06:56:26.386" v="24"/>
        <pc:sldMkLst>
          <pc:docMk/>
          <pc:sldMk cId="502996606" sldId="953"/>
        </pc:sldMkLst>
      </pc:sldChg>
      <pc:sldChg chg="add">
        <pc:chgData name="Dimitar Zahariev" userId="b84e4ebc77879e88" providerId="LiveId" clId="{81E498C7-10CD-4941-B9E5-739EA8F8E95B}" dt="2020-04-13T06:56:26.386" v="24"/>
        <pc:sldMkLst>
          <pc:docMk/>
          <pc:sldMk cId="3506533871" sldId="954"/>
        </pc:sldMkLst>
      </pc:sldChg>
    </pc:docChg>
  </pc:docChgLst>
  <pc:docChgLst>
    <pc:chgData name="Dimitar Zahariev" userId="b84e4ebc77879e88" providerId="LiveId" clId="{570E99E6-43BD-475F-A282-752E218E4825}"/>
    <pc:docChg chg="custSel addSld delSld modSld sldOrd modSection">
      <pc:chgData name="Dimitar Zahariev" userId="b84e4ebc77879e88" providerId="LiveId" clId="{570E99E6-43BD-475F-A282-752E218E4825}" dt="2021-10-22T14:42:51.161" v="1759" actId="1076"/>
      <pc:docMkLst>
        <pc:docMk/>
      </pc:docMkLst>
      <pc:sldChg chg="delSp modSp add mod ord modAnim">
        <pc:chgData name="Dimitar Zahariev" userId="b84e4ebc77879e88" providerId="LiveId" clId="{570E99E6-43BD-475F-A282-752E218E4825}" dt="2021-10-22T08:33:40.022" v="802"/>
        <pc:sldMkLst>
          <pc:docMk/>
          <pc:sldMk cId="1489763989" sldId="261"/>
        </pc:sldMkLst>
        <pc:spChg chg="mod">
          <ac:chgData name="Dimitar Zahariev" userId="b84e4ebc77879e88" providerId="LiveId" clId="{570E99E6-43BD-475F-A282-752E218E4825}" dt="2021-10-22T08:12:28.860" v="58" actId="6549"/>
          <ac:spMkLst>
            <pc:docMk/>
            <pc:sldMk cId="1489763989" sldId="261"/>
            <ac:spMk id="3" creationId="{452E23BA-608C-4221-87A6-8E7F603F8FD5}"/>
          </ac:spMkLst>
        </pc:spChg>
        <pc:spChg chg="mod">
          <ac:chgData name="Dimitar Zahariev" userId="b84e4ebc77879e88" providerId="LiveId" clId="{570E99E6-43BD-475F-A282-752E218E4825}" dt="2021-10-22T08:12:55.175" v="110" actId="1036"/>
          <ac:spMkLst>
            <pc:docMk/>
            <pc:sldMk cId="1489763989" sldId="261"/>
            <ac:spMk id="5" creationId="{DA39D19B-0FB3-4E70-95CC-EC3E2BC4DEC2}"/>
          </ac:spMkLst>
        </pc:spChg>
        <pc:spChg chg="mod">
          <ac:chgData name="Dimitar Zahariev" userId="b84e4ebc77879e88" providerId="LiveId" clId="{570E99E6-43BD-475F-A282-752E218E4825}" dt="2021-10-22T08:12:55.175" v="110" actId="1036"/>
          <ac:spMkLst>
            <pc:docMk/>
            <pc:sldMk cId="1489763989" sldId="261"/>
            <ac:spMk id="6" creationId="{2DCFAE46-2F83-48F3-843E-2D30FC2D15ED}"/>
          </ac:spMkLst>
        </pc:spChg>
        <pc:spChg chg="del">
          <ac:chgData name="Dimitar Zahariev" userId="b84e4ebc77879e88" providerId="LiveId" clId="{570E99E6-43BD-475F-A282-752E218E4825}" dt="2021-10-22T08:12:47.262" v="89" actId="478"/>
          <ac:spMkLst>
            <pc:docMk/>
            <pc:sldMk cId="1489763989" sldId="261"/>
            <ac:spMk id="7" creationId="{77B403EC-EAE0-461C-8B22-10ED27093F4C}"/>
          </ac:spMkLst>
        </pc:spChg>
      </pc:sldChg>
      <pc:sldChg chg="add del">
        <pc:chgData name="Dimitar Zahariev" userId="b84e4ebc77879e88" providerId="LiveId" clId="{570E99E6-43BD-475F-A282-752E218E4825}" dt="2021-10-22T08:06:44.660" v="3" actId="2696"/>
        <pc:sldMkLst>
          <pc:docMk/>
          <pc:sldMk cId="2825713878" sldId="261"/>
        </pc:sldMkLst>
      </pc:sldChg>
      <pc:sldChg chg="del">
        <pc:chgData name="Dimitar Zahariev" userId="b84e4ebc77879e88" providerId="LiveId" clId="{570E99E6-43BD-475F-A282-752E218E4825}" dt="2021-10-22T08:06:32.425" v="1" actId="2696"/>
        <pc:sldMkLst>
          <pc:docMk/>
          <pc:sldMk cId="2914966648" sldId="261"/>
        </pc:sldMkLst>
      </pc:sldChg>
      <pc:sldChg chg="modSp add">
        <pc:chgData name="Dimitar Zahariev" userId="b84e4ebc77879e88" providerId="LiveId" clId="{570E99E6-43BD-475F-A282-752E218E4825}" dt="2021-10-22T08:11:22.429" v="16"/>
        <pc:sldMkLst>
          <pc:docMk/>
          <pc:sldMk cId="3341517097" sldId="271"/>
        </pc:sldMkLst>
        <pc:spChg chg="mod">
          <ac:chgData name="Dimitar Zahariev" userId="b84e4ebc77879e88" providerId="LiveId" clId="{570E99E6-43BD-475F-A282-752E218E4825}" dt="2021-10-22T08:11:22.429" v="16"/>
          <ac:spMkLst>
            <pc:docMk/>
            <pc:sldMk cId="3341517097" sldId="271"/>
            <ac:spMk id="16" creationId="{C1780DB1-0AF0-4108-AFE1-9DA99F0DBCB8}"/>
          </ac:spMkLst>
        </pc:spChg>
      </pc:sldChg>
      <pc:sldChg chg="addSp modSp add mod modAnim">
        <pc:chgData name="Dimitar Zahariev" userId="b84e4ebc77879e88" providerId="LiveId" clId="{570E99E6-43BD-475F-A282-752E218E4825}" dt="2021-10-22T08:33:30.816" v="800"/>
        <pc:sldMkLst>
          <pc:docMk/>
          <pc:sldMk cId="0" sldId="272"/>
        </pc:sldMkLst>
        <pc:spChg chg="add mod">
          <ac:chgData name="Dimitar Zahariev" userId="b84e4ebc77879e88" providerId="LiveId" clId="{570E99E6-43BD-475F-A282-752E218E4825}" dt="2021-10-22T08:22:08.607" v="380"/>
          <ac:spMkLst>
            <pc:docMk/>
            <pc:sldMk cId="0" sldId="272"/>
            <ac:spMk id="10" creationId="{BBBA6224-C2A3-4B84-B295-551355B7D714}"/>
          </ac:spMkLst>
        </pc:spChg>
        <pc:spChg chg="mod">
          <ac:chgData name="Dimitar Zahariev" userId="b84e4ebc77879e88" providerId="LiveId" clId="{570E99E6-43BD-475F-A282-752E218E4825}" dt="2021-10-22T08:22:06.504" v="379" actId="20577"/>
          <ac:spMkLst>
            <pc:docMk/>
            <pc:sldMk cId="0" sldId="272"/>
            <ac:spMk id="198" creationId="{00000000-0000-0000-0000-000000000000}"/>
          </ac:spMkLst>
        </pc:spChg>
      </pc:sldChg>
      <pc:sldChg chg="addSp modSp add mod modAnim">
        <pc:chgData name="Dimitar Zahariev" userId="b84e4ebc77879e88" providerId="LiveId" clId="{570E99E6-43BD-475F-A282-752E218E4825}" dt="2021-10-22T08:33:16.160" v="798"/>
        <pc:sldMkLst>
          <pc:docMk/>
          <pc:sldMk cId="3103798539" sldId="273"/>
        </pc:sldMkLst>
        <pc:spChg chg="add mod">
          <ac:chgData name="Dimitar Zahariev" userId="b84e4ebc77879e88" providerId="LiveId" clId="{570E99E6-43BD-475F-A282-752E218E4825}" dt="2021-10-22T08:16:04.941" v="377" actId="207"/>
          <ac:spMkLst>
            <pc:docMk/>
            <pc:sldMk cId="3103798539" sldId="273"/>
            <ac:spMk id="2" creationId="{F0601E9B-6888-4F8D-8602-F716BA9ACF2B}"/>
          </ac:spMkLst>
        </pc:spChg>
        <pc:spChg chg="add mod">
          <ac:chgData name="Dimitar Zahariev" userId="b84e4ebc77879e88" providerId="LiveId" clId="{570E99E6-43BD-475F-A282-752E218E4825}" dt="2021-10-22T08:32:59.054" v="795" actId="1076"/>
          <ac:spMkLst>
            <pc:docMk/>
            <pc:sldMk cId="3103798539" sldId="273"/>
            <ac:spMk id="6" creationId="{06C932E5-048B-49EE-AB69-5376507952F1}"/>
          </ac:spMkLst>
        </pc:spChg>
        <pc:spChg chg="mod">
          <ac:chgData name="Dimitar Zahariev" userId="b84e4ebc77879e88" providerId="LiveId" clId="{570E99E6-43BD-475F-A282-752E218E4825}" dt="2021-10-22T08:15:04.167" v="269" actId="20577"/>
          <ac:spMkLst>
            <pc:docMk/>
            <pc:sldMk cId="3103798539" sldId="273"/>
            <ac:spMk id="198" creationId="{00000000-0000-0000-0000-000000000000}"/>
          </ac:spMkLst>
        </pc:spChg>
        <pc:spChg chg="mod">
          <ac:chgData name="Dimitar Zahariev" userId="b84e4ebc77879e88" providerId="LiveId" clId="{570E99E6-43BD-475F-A282-752E218E4825}" dt="2021-10-22T08:33:03.363" v="796" actId="113"/>
          <ac:spMkLst>
            <pc:docMk/>
            <pc:sldMk cId="3103798539" sldId="273"/>
            <ac:spMk id="200" creationId="{00000000-0000-0000-0000-000000000000}"/>
          </ac:spMkLst>
        </pc:spChg>
      </pc:sldChg>
      <pc:sldChg chg="del">
        <pc:chgData name="Dimitar Zahariev" userId="b84e4ebc77879e88" providerId="LiveId" clId="{570E99E6-43BD-475F-A282-752E218E4825}" dt="2021-10-22T08:06:44.660" v="3" actId="2696"/>
        <pc:sldMkLst>
          <pc:docMk/>
          <pc:sldMk cId="1824785055" sldId="287"/>
        </pc:sldMkLst>
      </pc:sldChg>
      <pc:sldChg chg="modSp add del mod ord">
        <pc:chgData name="Dimitar Zahariev" userId="b84e4ebc77879e88" providerId="LiveId" clId="{570E99E6-43BD-475F-A282-752E218E4825}" dt="2021-10-22T08:11:34.646" v="17" actId="47"/>
        <pc:sldMkLst>
          <pc:docMk/>
          <pc:sldMk cId="1965746394" sldId="287"/>
        </pc:sldMkLst>
        <pc:spChg chg="mod">
          <ac:chgData name="Dimitar Zahariev" userId="b84e4ebc77879e88" providerId="LiveId" clId="{570E99E6-43BD-475F-A282-752E218E4825}" dt="2021-10-22T08:09:41.043" v="13" actId="20577"/>
          <ac:spMkLst>
            <pc:docMk/>
            <pc:sldMk cId="1965746394" sldId="287"/>
            <ac:spMk id="2" creationId="{00000000-0000-0000-0000-000000000000}"/>
          </ac:spMkLst>
        </pc:spChg>
      </pc:sldChg>
      <pc:sldChg chg="del">
        <pc:chgData name="Dimitar Zahariev" userId="b84e4ebc77879e88" providerId="LiveId" clId="{570E99E6-43BD-475F-A282-752E218E4825}" dt="2021-10-22T08:06:44.660" v="3" actId="2696"/>
        <pc:sldMkLst>
          <pc:docMk/>
          <pc:sldMk cId="676248987" sldId="297"/>
        </pc:sldMkLst>
      </pc:sldChg>
      <pc:sldChg chg="add del ord">
        <pc:chgData name="Dimitar Zahariev" userId="b84e4ebc77879e88" providerId="LiveId" clId="{570E99E6-43BD-475F-A282-752E218E4825}" dt="2021-10-22T08:11:34.646" v="17" actId="47"/>
        <pc:sldMkLst>
          <pc:docMk/>
          <pc:sldMk cId="2949502996" sldId="297"/>
        </pc:sldMkLst>
      </pc:sldChg>
      <pc:sldChg chg="mod">
        <pc:chgData name="Dimitar Zahariev" userId="b84e4ebc77879e88" providerId="LiveId" clId="{570E99E6-43BD-475F-A282-752E218E4825}" dt="2021-10-22T08:52:01.988" v="1630" actId="27918"/>
        <pc:sldMkLst>
          <pc:docMk/>
          <pc:sldMk cId="3869821398" sldId="308"/>
        </pc:sldMkLst>
      </pc:sldChg>
      <pc:sldChg chg="del">
        <pc:chgData name="Dimitar Zahariev" userId="b84e4ebc77879e88" providerId="LiveId" clId="{570E99E6-43BD-475F-A282-752E218E4825}" dt="2021-10-22T08:06:44.660" v="3" actId="2696"/>
        <pc:sldMkLst>
          <pc:docMk/>
          <pc:sldMk cId="0" sldId="949"/>
        </pc:sldMkLst>
      </pc:sldChg>
      <pc:sldChg chg="add del">
        <pc:chgData name="Dimitar Zahariev" userId="b84e4ebc77879e88" providerId="LiveId" clId="{570E99E6-43BD-475F-A282-752E218E4825}" dt="2021-10-22T08:11:38.895" v="18" actId="47"/>
        <pc:sldMkLst>
          <pc:docMk/>
          <pc:sldMk cId="466202522" sldId="949"/>
        </pc:sldMkLst>
      </pc:sldChg>
      <pc:sldChg chg="modSp mod">
        <pc:chgData name="Dimitar Zahariev" userId="b84e4ebc77879e88" providerId="LiveId" clId="{570E99E6-43BD-475F-A282-752E218E4825}" dt="2021-10-22T08:44:03.457" v="1342" actId="20577"/>
        <pc:sldMkLst>
          <pc:docMk/>
          <pc:sldMk cId="1610872457" sldId="1016"/>
        </pc:sldMkLst>
        <pc:spChg chg="mod">
          <ac:chgData name="Dimitar Zahariev" userId="b84e4ebc77879e88" providerId="LiveId" clId="{570E99E6-43BD-475F-A282-752E218E4825}" dt="2021-10-22T08:44:03.457" v="1342" actId="20577"/>
          <ac:spMkLst>
            <pc:docMk/>
            <pc:sldMk cId="1610872457" sldId="1016"/>
            <ac:spMk id="3" creationId="{00000000-0000-0000-0000-000000000000}"/>
          </ac:spMkLst>
        </pc:spChg>
      </pc:sldChg>
      <pc:sldChg chg="modSp mod">
        <pc:chgData name="Dimitar Zahariev" userId="b84e4ebc77879e88" providerId="LiveId" clId="{570E99E6-43BD-475F-A282-752E218E4825}" dt="2021-10-22T08:30:11.979" v="676" actId="20577"/>
        <pc:sldMkLst>
          <pc:docMk/>
          <pc:sldMk cId="1124967066" sldId="1017"/>
        </pc:sldMkLst>
        <pc:spChg chg="mod">
          <ac:chgData name="Dimitar Zahariev" userId="b84e4ebc77879e88" providerId="LiveId" clId="{570E99E6-43BD-475F-A282-752E218E4825}" dt="2021-10-22T08:30:11.979" v="676" actId="20577"/>
          <ac:spMkLst>
            <pc:docMk/>
            <pc:sldMk cId="1124967066" sldId="1017"/>
            <ac:spMk id="3" creationId="{00000000-0000-0000-0000-000000000000}"/>
          </ac:spMkLst>
        </pc:spChg>
      </pc:sldChg>
      <pc:sldChg chg="addSp modSp mod modAnim">
        <pc:chgData name="Dimitar Zahariev" userId="b84e4ebc77879e88" providerId="LiveId" clId="{570E99E6-43BD-475F-A282-752E218E4825}" dt="2021-10-22T14:42:51.161" v="1759" actId="1076"/>
        <pc:sldMkLst>
          <pc:docMk/>
          <pc:sldMk cId="497691422" sldId="1018"/>
        </pc:sldMkLst>
        <pc:spChg chg="add mod">
          <ac:chgData name="Dimitar Zahariev" userId="b84e4ebc77879e88" providerId="LiveId" clId="{570E99E6-43BD-475F-A282-752E218E4825}" dt="2021-10-22T14:42:51.161" v="1759" actId="1076"/>
          <ac:spMkLst>
            <pc:docMk/>
            <pc:sldMk cId="497691422" sldId="1018"/>
            <ac:spMk id="2" creationId="{736D91D9-7761-4665-8065-B542A6607EF2}"/>
          </ac:spMkLst>
        </pc:spChg>
        <pc:spChg chg="mod">
          <ac:chgData name="Dimitar Zahariev" userId="b84e4ebc77879e88" providerId="LiveId" clId="{570E99E6-43BD-475F-A282-752E218E4825}" dt="2021-10-22T08:37:13.993" v="1163" actId="6549"/>
          <ac:spMkLst>
            <pc:docMk/>
            <pc:sldMk cId="497691422" sldId="1018"/>
            <ac:spMk id="198" creationId="{00000000-0000-0000-0000-000000000000}"/>
          </ac:spMkLst>
        </pc:spChg>
        <pc:spChg chg="mod">
          <ac:chgData name="Dimitar Zahariev" userId="b84e4ebc77879e88" providerId="LiveId" clId="{570E99E6-43BD-475F-A282-752E218E4825}" dt="2021-10-22T14:42:35.802" v="1756" actId="14100"/>
          <ac:spMkLst>
            <pc:docMk/>
            <pc:sldMk cId="497691422" sldId="1018"/>
            <ac:spMk id="200" creationId="{00000000-0000-0000-0000-000000000000}"/>
          </ac:spMkLst>
        </pc:spChg>
      </pc:sldChg>
      <pc:sldChg chg="modSp mod">
        <pc:chgData name="Dimitar Zahariev" userId="b84e4ebc77879e88" providerId="LiveId" clId="{570E99E6-43BD-475F-A282-752E218E4825}" dt="2021-10-22T08:38:11.534" v="1253" actId="20577"/>
        <pc:sldMkLst>
          <pc:docMk/>
          <pc:sldMk cId="3194977499" sldId="1019"/>
        </pc:sldMkLst>
        <pc:spChg chg="mod">
          <ac:chgData name="Dimitar Zahariev" userId="b84e4ebc77879e88" providerId="LiveId" clId="{570E99E6-43BD-475F-A282-752E218E4825}" dt="2021-10-22T08:38:11.534" v="1253" actId="20577"/>
          <ac:spMkLst>
            <pc:docMk/>
            <pc:sldMk cId="3194977499" sldId="1019"/>
            <ac:spMk id="3" creationId="{00000000-0000-0000-0000-000000000000}"/>
          </ac:spMkLst>
        </pc:spChg>
      </pc:sldChg>
      <pc:sldChg chg="del">
        <pc:chgData name="Dimitar Zahariev" userId="b84e4ebc77879e88" providerId="LiveId" clId="{570E99E6-43BD-475F-A282-752E218E4825}" dt="2021-10-22T08:25:10.547" v="629" actId="47"/>
        <pc:sldMkLst>
          <pc:docMk/>
          <pc:sldMk cId="3078748357" sldId="1020"/>
        </pc:sldMkLst>
      </pc:sldChg>
      <pc:sldChg chg="modSp add mod modAnim">
        <pc:chgData name="Dimitar Zahariev" userId="b84e4ebc77879e88" providerId="LiveId" clId="{570E99E6-43BD-475F-A282-752E218E4825}" dt="2021-10-22T08:44:14.738" v="1368" actId="20577"/>
        <pc:sldMkLst>
          <pc:docMk/>
          <pc:sldMk cId="1638240013" sldId="1021"/>
        </pc:sldMkLst>
        <pc:spChg chg="mod">
          <ac:chgData name="Dimitar Zahariev" userId="b84e4ebc77879e88" providerId="LiveId" clId="{570E99E6-43BD-475F-A282-752E218E4825}" dt="2021-10-22T08:44:14.738" v="1368" actId="20577"/>
          <ac:spMkLst>
            <pc:docMk/>
            <pc:sldMk cId="1638240013" sldId="1021"/>
            <ac:spMk id="198" creationId="{00000000-0000-0000-0000-000000000000}"/>
          </ac:spMkLst>
        </pc:spChg>
        <pc:spChg chg="mod">
          <ac:chgData name="Dimitar Zahariev" userId="b84e4ebc77879e88" providerId="LiveId" clId="{570E99E6-43BD-475F-A282-752E218E4825}" dt="2021-10-22T08:40:51.335" v="1284" actId="21"/>
          <ac:spMkLst>
            <pc:docMk/>
            <pc:sldMk cId="1638240013" sldId="1021"/>
            <ac:spMk id="200" creationId="{00000000-0000-0000-0000-000000000000}"/>
          </ac:spMkLst>
        </pc:spChg>
      </pc:sldChg>
      <pc:sldChg chg="modSp add mod modAnim">
        <pc:chgData name="Dimitar Zahariev" userId="b84e4ebc77879e88" providerId="LiveId" clId="{570E99E6-43BD-475F-A282-752E218E4825}" dt="2021-10-22T08:37:55.613" v="1239" actId="5793"/>
        <pc:sldMkLst>
          <pc:docMk/>
          <pc:sldMk cId="2313686849" sldId="1022"/>
        </pc:sldMkLst>
        <pc:spChg chg="mod">
          <ac:chgData name="Dimitar Zahariev" userId="b84e4ebc77879e88" providerId="LiveId" clId="{570E99E6-43BD-475F-A282-752E218E4825}" dt="2021-10-22T08:12:18.883" v="57" actId="20577"/>
          <ac:spMkLst>
            <pc:docMk/>
            <pc:sldMk cId="2313686849" sldId="1022"/>
            <ac:spMk id="198" creationId="{00000000-0000-0000-0000-000000000000}"/>
          </ac:spMkLst>
        </pc:spChg>
        <pc:spChg chg="mod">
          <ac:chgData name="Dimitar Zahariev" userId="b84e4ebc77879e88" providerId="LiveId" clId="{570E99E6-43BD-475F-A282-752E218E4825}" dt="2021-10-22T08:37:55.613" v="1239" actId="5793"/>
          <ac:spMkLst>
            <pc:docMk/>
            <pc:sldMk cId="2313686849" sldId="1022"/>
            <ac:spMk id="200" creationId="{00000000-0000-0000-0000-000000000000}"/>
          </ac:spMkLst>
        </pc:spChg>
      </pc:sldChg>
      <pc:sldChg chg="modSp add mod modAnim">
        <pc:chgData name="Dimitar Zahariev" userId="b84e4ebc77879e88" providerId="LiveId" clId="{570E99E6-43BD-475F-A282-752E218E4825}" dt="2021-10-22T08:52:50.566" v="1634"/>
        <pc:sldMkLst>
          <pc:docMk/>
          <pc:sldMk cId="1622468018" sldId="1023"/>
        </pc:sldMkLst>
        <pc:spChg chg="mod">
          <ac:chgData name="Dimitar Zahariev" userId="b84e4ebc77879e88" providerId="LiveId" clId="{570E99E6-43BD-475F-A282-752E218E4825}" dt="2021-10-22T08:44:35.441" v="1371" actId="20577"/>
          <ac:spMkLst>
            <pc:docMk/>
            <pc:sldMk cId="1622468018" sldId="1023"/>
            <ac:spMk id="198" creationId="{00000000-0000-0000-0000-000000000000}"/>
          </ac:spMkLst>
        </pc:spChg>
        <pc:spChg chg="mod">
          <ac:chgData name="Dimitar Zahariev" userId="b84e4ebc77879e88" providerId="LiveId" clId="{570E99E6-43BD-475F-A282-752E218E4825}" dt="2021-10-22T08:42:22.984" v="1310" actId="20577"/>
          <ac:spMkLst>
            <pc:docMk/>
            <pc:sldMk cId="1622468018" sldId="1023"/>
            <ac:spMk id="200" creationId="{00000000-0000-0000-0000-000000000000}"/>
          </ac:spMkLst>
        </pc:spChg>
      </pc:sldChg>
      <pc:sldChg chg="addSp modSp add mod modAnim">
        <pc:chgData name="Dimitar Zahariev" userId="b84e4ebc77879e88" providerId="LiveId" clId="{570E99E6-43BD-475F-A282-752E218E4825}" dt="2021-10-22T08:49:03.598" v="1622"/>
        <pc:sldMkLst>
          <pc:docMk/>
          <pc:sldMk cId="1891542076" sldId="1024"/>
        </pc:sldMkLst>
        <pc:spChg chg="add mod">
          <ac:chgData name="Dimitar Zahariev" userId="b84e4ebc77879e88" providerId="LiveId" clId="{570E99E6-43BD-475F-A282-752E218E4825}" dt="2021-10-22T08:48:41.912" v="1617" actId="20577"/>
          <ac:spMkLst>
            <pc:docMk/>
            <pc:sldMk cId="1891542076" sldId="1024"/>
            <ac:spMk id="7" creationId="{85609946-E5F0-48D5-8810-4F86B1E820B3}"/>
          </ac:spMkLst>
        </pc:spChg>
        <pc:spChg chg="mod">
          <ac:chgData name="Dimitar Zahariev" userId="b84e4ebc77879e88" providerId="LiveId" clId="{570E99E6-43BD-475F-A282-752E218E4825}" dt="2021-10-22T08:44:40.879" v="1374" actId="20577"/>
          <ac:spMkLst>
            <pc:docMk/>
            <pc:sldMk cId="1891542076" sldId="1024"/>
            <ac:spMk id="198" creationId="{00000000-0000-0000-0000-000000000000}"/>
          </ac:spMkLst>
        </pc:spChg>
        <pc:spChg chg="mod">
          <ac:chgData name="Dimitar Zahariev" userId="b84e4ebc77879e88" providerId="LiveId" clId="{570E99E6-43BD-475F-A282-752E218E4825}" dt="2021-10-22T08:45:59.704" v="1381" actId="14100"/>
          <ac:spMkLst>
            <pc:docMk/>
            <pc:sldMk cId="1891542076" sldId="1024"/>
            <ac:spMk id="200" creationId="{00000000-0000-0000-0000-000000000000}"/>
          </ac:spMkLst>
        </pc:spChg>
        <pc:cxnChg chg="add mod">
          <ac:chgData name="Dimitar Zahariev" userId="b84e4ebc77879e88" providerId="LiveId" clId="{570E99E6-43BD-475F-A282-752E218E4825}" dt="2021-10-22T08:45:29.170" v="1380" actId="1076"/>
          <ac:cxnSpMkLst>
            <pc:docMk/>
            <pc:sldMk cId="1891542076" sldId="1024"/>
            <ac:cxnSpMk id="3" creationId="{3605CA80-A694-41AA-B12E-F8B7B7CE4E77}"/>
          </ac:cxnSpMkLst>
        </pc:cxnChg>
      </pc:sldChg>
    </pc:docChg>
  </pc:docChgLst>
  <pc:docChgLst>
    <pc:chgData name="Dimitar Zahariev" userId="b84e4ebc77879e88" providerId="LiveId" clId="{C950B265-20D0-423B-A3CF-5561392563CD}"/>
    <pc:docChg chg="custSel addSld delSld modSld sldOrd addSection modSection">
      <pc:chgData name="Dimitar Zahariev" userId="b84e4ebc77879e88" providerId="LiveId" clId="{C950B265-20D0-423B-A3CF-5561392563CD}" dt="2021-10-21T22:19:29.325" v="338" actId="17846"/>
      <pc:docMkLst>
        <pc:docMk/>
      </pc:docMkLst>
      <pc:sldChg chg="modSp add mod">
        <pc:chgData name="Dimitar Zahariev" userId="b84e4ebc77879e88" providerId="LiveId" clId="{C950B265-20D0-423B-A3CF-5561392563CD}" dt="2021-10-21T22:13:29.562" v="275" actId="20577"/>
        <pc:sldMkLst>
          <pc:docMk/>
          <pc:sldMk cId="3215379390" sldId="256"/>
        </pc:sldMkLst>
        <pc:spChg chg="mod">
          <ac:chgData name="Dimitar Zahariev" userId="b84e4ebc77879e88" providerId="LiveId" clId="{C950B265-20D0-423B-A3CF-5561392563CD}" dt="2021-10-21T22:13:06.120" v="220" actId="20577"/>
          <ac:spMkLst>
            <pc:docMk/>
            <pc:sldMk cId="3215379390" sldId="256"/>
            <ac:spMk id="2" creationId="{37F91798-9AD5-4209-8887-958029548481}"/>
          </ac:spMkLst>
        </pc:spChg>
        <pc:spChg chg="mod">
          <ac:chgData name="Dimitar Zahariev" userId="b84e4ebc77879e88" providerId="LiveId" clId="{C950B265-20D0-423B-A3CF-5561392563CD}" dt="2021-10-21T22:13:29.562" v="275" actId="20577"/>
          <ac:spMkLst>
            <pc:docMk/>
            <pc:sldMk cId="3215379390" sldId="256"/>
            <ac:spMk id="3" creationId="{A004DC04-DA2A-41C0-8578-4B8D2F08EA7D}"/>
          </ac:spMkLst>
        </pc:spChg>
      </pc:sldChg>
      <pc:sldChg chg="add">
        <pc:chgData name="Dimitar Zahariev" userId="b84e4ebc77879e88" providerId="LiveId" clId="{C950B265-20D0-423B-A3CF-5561392563CD}" dt="2021-10-21T22:04:55.328" v="0"/>
        <pc:sldMkLst>
          <pc:docMk/>
          <pc:sldMk cId="1022073263" sldId="257"/>
        </pc:sldMkLst>
      </pc:sldChg>
      <pc:sldChg chg="modSp add mod">
        <pc:chgData name="Dimitar Zahariev" userId="b84e4ebc77879e88" providerId="LiveId" clId="{C950B265-20D0-423B-A3CF-5561392563CD}" dt="2021-10-21T22:08:43.168" v="50" actId="20577"/>
        <pc:sldMkLst>
          <pc:docMk/>
          <pc:sldMk cId="2506175793" sldId="258"/>
        </pc:sldMkLst>
        <pc:spChg chg="mod">
          <ac:chgData name="Dimitar Zahariev" userId="b84e4ebc77879e88" providerId="LiveId" clId="{C950B265-20D0-423B-A3CF-5561392563CD}" dt="2021-10-21T22:08:43.168" v="50" actId="20577"/>
          <ac:spMkLst>
            <pc:docMk/>
            <pc:sldMk cId="2506175793" sldId="258"/>
            <ac:spMk id="2" creationId="{00000000-0000-0000-0000-000000000000}"/>
          </ac:spMkLst>
        </pc:spChg>
      </pc:sldChg>
      <pc:sldChg chg="modSp add">
        <pc:chgData name="Dimitar Zahariev" userId="b84e4ebc77879e88" providerId="LiveId" clId="{C950B265-20D0-423B-A3CF-5561392563CD}" dt="2021-10-21T22:11:15.965" v="187"/>
        <pc:sldMkLst>
          <pc:docMk/>
          <pc:sldMk cId="2914966648" sldId="261"/>
        </pc:sldMkLst>
        <pc:spChg chg="mod">
          <ac:chgData name="Dimitar Zahariev" userId="b84e4ebc77879e88" providerId="LiveId" clId="{C950B265-20D0-423B-A3CF-5561392563CD}" dt="2021-10-21T22:11:15.965" v="187"/>
          <ac:spMkLst>
            <pc:docMk/>
            <pc:sldMk cId="2914966648" sldId="261"/>
            <ac:spMk id="8" creationId="{C1780DB1-0AF0-4108-AFE1-9DA99F0DBCB8}"/>
          </ac:spMkLst>
        </pc:spChg>
      </pc:sldChg>
      <pc:sldChg chg="add del">
        <pc:chgData name="Dimitar Zahariev" userId="b84e4ebc77879e88" providerId="LiveId" clId="{C950B265-20D0-423B-A3CF-5561392563CD}" dt="2021-10-21T22:11:02.128" v="186" actId="2696"/>
        <pc:sldMkLst>
          <pc:docMk/>
          <pc:sldMk cId="3788404015" sldId="261"/>
        </pc:sldMkLst>
      </pc:sldChg>
      <pc:sldChg chg="add del">
        <pc:chgData name="Dimitar Zahariev" userId="b84e4ebc77879e88" providerId="LiveId" clId="{C950B265-20D0-423B-A3CF-5561392563CD}" dt="2021-10-21T22:08:23.309" v="43" actId="2696"/>
        <pc:sldMkLst>
          <pc:docMk/>
          <pc:sldMk cId="1862218309" sldId="262"/>
        </pc:sldMkLst>
      </pc:sldChg>
      <pc:sldChg chg="modSp add mod">
        <pc:chgData name="Dimitar Zahariev" userId="b84e4ebc77879e88" providerId="LiveId" clId="{C950B265-20D0-423B-A3CF-5561392563CD}" dt="2021-10-21T22:08:37.550" v="48" actId="20577"/>
        <pc:sldMkLst>
          <pc:docMk/>
          <pc:sldMk cId="2497035583" sldId="262"/>
        </pc:sldMkLst>
        <pc:spChg chg="mod">
          <ac:chgData name="Dimitar Zahariev" userId="b84e4ebc77879e88" providerId="LiveId" clId="{C950B265-20D0-423B-A3CF-5561392563CD}" dt="2021-10-21T22:08:37.550" v="48" actId="20577"/>
          <ac:spMkLst>
            <pc:docMk/>
            <pc:sldMk cId="2497035583" sldId="262"/>
            <ac:spMk id="2" creationId="{00000000-0000-0000-0000-000000000000}"/>
          </ac:spMkLst>
        </pc:spChg>
      </pc:sldChg>
      <pc:sldChg chg="modSp modAnim">
        <pc:chgData name="Dimitar Zahariev" userId="b84e4ebc77879e88" providerId="LiveId" clId="{C950B265-20D0-423B-A3CF-5561392563CD}" dt="2021-10-21T22:10:24.688" v="182" actId="20577"/>
        <pc:sldMkLst>
          <pc:docMk/>
          <pc:sldMk cId="1646986932" sldId="276"/>
        </pc:sldMkLst>
        <pc:spChg chg="mod">
          <ac:chgData name="Dimitar Zahariev" userId="b84e4ebc77879e88" providerId="LiveId" clId="{C950B265-20D0-423B-A3CF-5561392563CD}" dt="2021-10-21T22:10:24.688" v="182" actId="20577"/>
          <ac:spMkLst>
            <pc:docMk/>
            <pc:sldMk cId="1646986932" sldId="276"/>
            <ac:spMk id="444419" creationId="{00000000-0000-0000-0000-000000000000}"/>
          </ac:spMkLst>
        </pc:spChg>
      </pc:sldChg>
      <pc:sldChg chg="ord">
        <pc:chgData name="Dimitar Zahariev" userId="b84e4ebc77879e88" providerId="LiveId" clId="{C950B265-20D0-423B-A3CF-5561392563CD}" dt="2021-10-21T22:10:50.519" v="185"/>
        <pc:sldMkLst>
          <pc:docMk/>
          <pc:sldMk cId="1824785055" sldId="287"/>
        </pc:sldMkLst>
      </pc:sldChg>
      <pc:sldChg chg="ord">
        <pc:chgData name="Dimitar Zahariev" userId="b84e4ebc77879e88" providerId="LiveId" clId="{C950B265-20D0-423B-A3CF-5561392563CD}" dt="2021-10-21T22:10:50.519" v="185"/>
        <pc:sldMkLst>
          <pc:docMk/>
          <pc:sldMk cId="676248987" sldId="297"/>
        </pc:sldMkLst>
      </pc:sldChg>
      <pc:sldChg chg="add">
        <pc:chgData name="Dimitar Zahariev" userId="b84e4ebc77879e88" providerId="LiveId" clId="{C950B265-20D0-423B-A3CF-5561392563CD}" dt="2021-10-21T22:19:01.178" v="335"/>
        <pc:sldMkLst>
          <pc:docMk/>
          <pc:sldMk cId="3538928320" sldId="304"/>
        </pc:sldMkLst>
      </pc:sldChg>
      <pc:sldChg chg="add">
        <pc:chgData name="Dimitar Zahariev" userId="b84e4ebc77879e88" providerId="LiveId" clId="{C950B265-20D0-423B-A3CF-5561392563CD}" dt="2021-10-21T22:19:01.178" v="335"/>
        <pc:sldMkLst>
          <pc:docMk/>
          <pc:sldMk cId="3506533871" sldId="305"/>
        </pc:sldMkLst>
      </pc:sldChg>
      <pc:sldChg chg="add">
        <pc:chgData name="Dimitar Zahariev" userId="b84e4ebc77879e88" providerId="LiveId" clId="{C950B265-20D0-423B-A3CF-5561392563CD}" dt="2021-10-21T22:19:01.178" v="335"/>
        <pc:sldMkLst>
          <pc:docMk/>
          <pc:sldMk cId="144186764" sldId="306"/>
        </pc:sldMkLst>
      </pc:sldChg>
      <pc:sldChg chg="modSp add mod">
        <pc:chgData name="Dimitar Zahariev" userId="b84e4ebc77879e88" providerId="LiveId" clId="{C950B265-20D0-423B-A3CF-5561392563CD}" dt="2021-10-21T22:07:11.720" v="40" actId="403"/>
        <pc:sldMkLst>
          <pc:docMk/>
          <pc:sldMk cId="3869821398" sldId="308"/>
        </pc:sldMkLst>
        <pc:spChg chg="mod">
          <ac:chgData name="Dimitar Zahariev" userId="b84e4ebc77879e88" providerId="LiveId" clId="{C950B265-20D0-423B-A3CF-5561392563CD}" dt="2021-10-21T22:06:49.986" v="37" actId="20577"/>
          <ac:spMkLst>
            <pc:docMk/>
            <pc:sldMk cId="3869821398" sldId="308"/>
            <ac:spMk id="2" creationId="{3673FE4E-EEE9-4243-8EA2-A4186A90EF1B}"/>
          </ac:spMkLst>
        </pc:spChg>
        <pc:spChg chg="mod">
          <ac:chgData name="Dimitar Zahariev" userId="b84e4ebc77879e88" providerId="LiveId" clId="{C950B265-20D0-423B-A3CF-5561392563CD}" dt="2021-10-21T22:06:54.266" v="38" actId="20577"/>
          <ac:spMkLst>
            <pc:docMk/>
            <pc:sldMk cId="3869821398" sldId="308"/>
            <ac:spMk id="6" creationId="{D1304390-0921-43DC-A598-CCDB6F4F4460}"/>
          </ac:spMkLst>
        </pc:spChg>
        <pc:graphicFrameChg chg="mod">
          <ac:chgData name="Dimitar Zahariev" userId="b84e4ebc77879e88" providerId="LiveId" clId="{C950B265-20D0-423B-A3CF-5561392563CD}" dt="2021-10-21T22:07:11.720" v="40" actId="403"/>
          <ac:graphicFrameMkLst>
            <pc:docMk/>
            <pc:sldMk cId="3869821398" sldId="308"/>
            <ac:graphicFrameMk id="8" creationId="{DAEED0CC-2388-41A0-B4A8-17F7AF15AFF2}"/>
          </ac:graphicFrameMkLst>
        </pc:graphicFrameChg>
      </pc:sldChg>
      <pc:sldChg chg="add">
        <pc:chgData name="Dimitar Zahariev" userId="b84e4ebc77879e88" providerId="LiveId" clId="{C950B265-20D0-423B-A3CF-5561392563CD}" dt="2021-10-21T22:19:01.178" v="335"/>
        <pc:sldMkLst>
          <pc:docMk/>
          <pc:sldMk cId="3684604502" sldId="317"/>
        </pc:sldMkLst>
      </pc:sldChg>
      <pc:sldChg chg="add">
        <pc:chgData name="Dimitar Zahariev" userId="b84e4ebc77879e88" providerId="LiveId" clId="{C950B265-20D0-423B-A3CF-5561392563CD}" dt="2021-10-21T22:19:01.178" v="335"/>
        <pc:sldMkLst>
          <pc:docMk/>
          <pc:sldMk cId="343597536" sldId="318"/>
        </pc:sldMkLst>
      </pc:sldChg>
      <pc:sldChg chg="del">
        <pc:chgData name="Dimitar Zahariev" userId="b84e4ebc77879e88" providerId="LiveId" clId="{C950B265-20D0-423B-A3CF-5561392563CD}" dt="2021-10-21T22:08:26.697" v="44" actId="47"/>
        <pc:sldMkLst>
          <pc:docMk/>
          <pc:sldMk cId="1734195716" sldId="411"/>
        </pc:sldMkLst>
      </pc:sldChg>
      <pc:sldChg chg="del">
        <pc:chgData name="Dimitar Zahariev" userId="b84e4ebc77879e88" providerId="LiveId" clId="{C950B265-20D0-423B-A3CF-5561392563CD}" dt="2021-10-21T22:18:28.283" v="331" actId="47"/>
        <pc:sldMkLst>
          <pc:docMk/>
          <pc:sldMk cId="1275620728" sldId="448"/>
        </pc:sldMkLst>
      </pc:sldChg>
      <pc:sldChg chg="del">
        <pc:chgData name="Dimitar Zahariev" userId="b84e4ebc77879e88" providerId="LiveId" clId="{C950B265-20D0-423B-A3CF-5561392563CD}" dt="2021-10-21T22:18:30.243" v="333" actId="47"/>
        <pc:sldMkLst>
          <pc:docMk/>
          <pc:sldMk cId="2593355836" sldId="478"/>
        </pc:sldMkLst>
      </pc:sldChg>
      <pc:sldChg chg="del">
        <pc:chgData name="Dimitar Zahariev" userId="b84e4ebc77879e88" providerId="LiveId" clId="{C950B265-20D0-423B-A3CF-5561392563CD}" dt="2021-10-21T22:19:13.601" v="336" actId="47"/>
        <pc:sldMkLst>
          <pc:docMk/>
          <pc:sldMk cId="582614691" sldId="490"/>
        </pc:sldMkLst>
      </pc:sldChg>
      <pc:sldChg chg="del">
        <pc:chgData name="Dimitar Zahariev" userId="b84e4ebc77879e88" providerId="LiveId" clId="{C950B265-20D0-423B-A3CF-5561392563CD}" dt="2021-10-21T22:19:13.601" v="336" actId="47"/>
        <pc:sldMkLst>
          <pc:docMk/>
          <pc:sldMk cId="1293583112" sldId="491"/>
        </pc:sldMkLst>
      </pc:sldChg>
      <pc:sldChg chg="del">
        <pc:chgData name="Dimitar Zahariev" userId="b84e4ebc77879e88" providerId="LiveId" clId="{C950B265-20D0-423B-A3CF-5561392563CD}" dt="2021-10-21T22:12:09.106" v="189" actId="47"/>
        <pc:sldMkLst>
          <pc:docMk/>
          <pc:sldMk cId="2195762704" sldId="493"/>
        </pc:sldMkLst>
      </pc:sldChg>
      <pc:sldChg chg="del">
        <pc:chgData name="Dimitar Zahariev" userId="b84e4ebc77879e88" providerId="LiveId" clId="{C950B265-20D0-423B-A3CF-5561392563CD}" dt="2021-10-21T22:04:58.960" v="1" actId="47"/>
        <pc:sldMkLst>
          <pc:docMk/>
          <pc:sldMk cId="3666405375" sldId="503"/>
        </pc:sldMkLst>
      </pc:sldChg>
      <pc:sldChg chg="del">
        <pc:chgData name="Dimitar Zahariev" userId="b84e4ebc77879e88" providerId="LiveId" clId="{C950B265-20D0-423B-A3CF-5561392563CD}" dt="2021-10-21T22:19:13.601" v="336" actId="47"/>
        <pc:sldMkLst>
          <pc:docMk/>
          <pc:sldMk cId="2524098174" sldId="560"/>
        </pc:sldMkLst>
      </pc:sldChg>
      <pc:sldChg chg="del">
        <pc:chgData name="Dimitar Zahariev" userId="b84e4ebc77879e88" providerId="LiveId" clId="{C950B265-20D0-423B-A3CF-5561392563CD}" dt="2021-10-21T22:16:02.879" v="278" actId="47"/>
        <pc:sldMkLst>
          <pc:docMk/>
          <pc:sldMk cId="3031314802" sldId="583"/>
        </pc:sldMkLst>
      </pc:sldChg>
      <pc:sldChg chg="del">
        <pc:chgData name="Dimitar Zahariev" userId="b84e4ebc77879e88" providerId="LiveId" clId="{C950B265-20D0-423B-A3CF-5561392563CD}" dt="2021-10-21T22:15:50.189" v="276" actId="47"/>
        <pc:sldMkLst>
          <pc:docMk/>
          <pc:sldMk cId="1772653214" sldId="596"/>
        </pc:sldMkLst>
      </pc:sldChg>
      <pc:sldChg chg="del">
        <pc:chgData name="Dimitar Zahariev" userId="b84e4ebc77879e88" providerId="LiveId" clId="{C950B265-20D0-423B-A3CF-5561392563CD}" dt="2021-10-21T22:17:54.312" v="318" actId="47"/>
        <pc:sldMkLst>
          <pc:docMk/>
          <pc:sldMk cId="3082822237" sldId="597"/>
        </pc:sldMkLst>
      </pc:sldChg>
      <pc:sldChg chg="del">
        <pc:chgData name="Dimitar Zahariev" userId="b84e4ebc77879e88" providerId="LiveId" clId="{C950B265-20D0-423B-A3CF-5561392563CD}" dt="2021-10-21T22:16:25.165" v="297" actId="47"/>
        <pc:sldMkLst>
          <pc:docMk/>
          <pc:sldMk cId="2944249555" sldId="669"/>
        </pc:sldMkLst>
      </pc:sldChg>
      <pc:sldChg chg="del">
        <pc:chgData name="Dimitar Zahariev" userId="b84e4ebc77879e88" providerId="LiveId" clId="{C950B265-20D0-423B-A3CF-5561392563CD}" dt="2021-10-21T22:15:50.189" v="276" actId="47"/>
        <pc:sldMkLst>
          <pc:docMk/>
          <pc:sldMk cId="1280362266" sldId="683"/>
        </pc:sldMkLst>
      </pc:sldChg>
      <pc:sldChg chg="del">
        <pc:chgData name="Dimitar Zahariev" userId="b84e4ebc77879e88" providerId="LiveId" clId="{C950B265-20D0-423B-A3CF-5561392563CD}" dt="2021-10-21T22:16:25.165" v="297" actId="47"/>
        <pc:sldMkLst>
          <pc:docMk/>
          <pc:sldMk cId="2349948393" sldId="687"/>
        </pc:sldMkLst>
      </pc:sldChg>
      <pc:sldChg chg="del">
        <pc:chgData name="Dimitar Zahariev" userId="b84e4ebc77879e88" providerId="LiveId" clId="{C950B265-20D0-423B-A3CF-5561392563CD}" dt="2021-10-21T22:15:50.189" v="276" actId="47"/>
        <pc:sldMkLst>
          <pc:docMk/>
          <pc:sldMk cId="272151901" sldId="778"/>
        </pc:sldMkLst>
      </pc:sldChg>
      <pc:sldChg chg="del">
        <pc:chgData name="Dimitar Zahariev" userId="b84e4ebc77879e88" providerId="LiveId" clId="{C950B265-20D0-423B-A3CF-5561392563CD}" dt="2021-10-21T22:15:50.189" v="276" actId="47"/>
        <pc:sldMkLst>
          <pc:docMk/>
          <pc:sldMk cId="1765293282" sldId="779"/>
        </pc:sldMkLst>
      </pc:sldChg>
      <pc:sldChg chg="del">
        <pc:chgData name="Dimitar Zahariev" userId="b84e4ebc77879e88" providerId="LiveId" clId="{C950B265-20D0-423B-A3CF-5561392563CD}" dt="2021-10-21T22:15:50.189" v="276" actId="47"/>
        <pc:sldMkLst>
          <pc:docMk/>
          <pc:sldMk cId="2435346094" sldId="780"/>
        </pc:sldMkLst>
      </pc:sldChg>
      <pc:sldChg chg="del">
        <pc:chgData name="Dimitar Zahariev" userId="b84e4ebc77879e88" providerId="LiveId" clId="{C950B265-20D0-423B-A3CF-5561392563CD}" dt="2021-10-21T22:15:50.189" v="276" actId="47"/>
        <pc:sldMkLst>
          <pc:docMk/>
          <pc:sldMk cId="4163741014" sldId="781"/>
        </pc:sldMkLst>
      </pc:sldChg>
      <pc:sldChg chg="del">
        <pc:chgData name="Dimitar Zahariev" userId="b84e4ebc77879e88" providerId="LiveId" clId="{C950B265-20D0-423B-A3CF-5561392563CD}" dt="2021-10-21T22:15:50.189" v="276" actId="47"/>
        <pc:sldMkLst>
          <pc:docMk/>
          <pc:sldMk cId="3418463416" sldId="782"/>
        </pc:sldMkLst>
      </pc:sldChg>
      <pc:sldChg chg="del">
        <pc:chgData name="Dimitar Zahariev" userId="b84e4ebc77879e88" providerId="LiveId" clId="{C950B265-20D0-423B-A3CF-5561392563CD}" dt="2021-10-21T22:15:50.189" v="276" actId="47"/>
        <pc:sldMkLst>
          <pc:docMk/>
          <pc:sldMk cId="2391528129" sldId="783"/>
        </pc:sldMkLst>
      </pc:sldChg>
      <pc:sldChg chg="del">
        <pc:chgData name="Dimitar Zahariev" userId="b84e4ebc77879e88" providerId="LiveId" clId="{C950B265-20D0-423B-A3CF-5561392563CD}" dt="2021-10-21T22:15:50.189" v="276" actId="47"/>
        <pc:sldMkLst>
          <pc:docMk/>
          <pc:sldMk cId="2376964748" sldId="784"/>
        </pc:sldMkLst>
      </pc:sldChg>
      <pc:sldChg chg="del">
        <pc:chgData name="Dimitar Zahariev" userId="b84e4ebc77879e88" providerId="LiveId" clId="{C950B265-20D0-423B-A3CF-5561392563CD}" dt="2021-10-21T22:16:25.165" v="297" actId="47"/>
        <pc:sldMkLst>
          <pc:docMk/>
          <pc:sldMk cId="3087026794" sldId="785"/>
        </pc:sldMkLst>
      </pc:sldChg>
      <pc:sldChg chg="del">
        <pc:chgData name="Dimitar Zahariev" userId="b84e4ebc77879e88" providerId="LiveId" clId="{C950B265-20D0-423B-A3CF-5561392563CD}" dt="2021-10-21T22:16:25.165" v="297" actId="47"/>
        <pc:sldMkLst>
          <pc:docMk/>
          <pc:sldMk cId="1855184932" sldId="786"/>
        </pc:sldMkLst>
      </pc:sldChg>
      <pc:sldChg chg="del">
        <pc:chgData name="Dimitar Zahariev" userId="b84e4ebc77879e88" providerId="LiveId" clId="{C950B265-20D0-423B-A3CF-5561392563CD}" dt="2021-10-21T22:18:28.807" v="332" actId="47"/>
        <pc:sldMkLst>
          <pc:docMk/>
          <pc:sldMk cId="2332997076" sldId="787"/>
        </pc:sldMkLst>
      </pc:sldChg>
      <pc:sldChg chg="modSp add mod">
        <pc:chgData name="Dimitar Zahariev" userId="b84e4ebc77879e88" providerId="LiveId" clId="{C950B265-20D0-423B-A3CF-5561392563CD}" dt="2021-10-21T22:06:25.338" v="34" actId="1076"/>
        <pc:sldMkLst>
          <pc:docMk/>
          <pc:sldMk cId="2675613941" sldId="791"/>
        </pc:sldMkLst>
        <pc:spChg chg="mod">
          <ac:chgData name="Dimitar Zahariev" userId="b84e4ebc77879e88" providerId="LiveId" clId="{C950B265-20D0-423B-A3CF-5561392563CD}" dt="2021-10-21T22:05:19.472" v="3"/>
          <ac:spMkLst>
            <pc:docMk/>
            <pc:sldMk cId="2675613941" sldId="791"/>
            <ac:spMk id="2" creationId="{00000000-0000-0000-0000-000000000000}"/>
          </ac:spMkLst>
        </pc:spChg>
        <pc:spChg chg="mod">
          <ac:chgData name="Dimitar Zahariev" userId="b84e4ebc77879e88" providerId="LiveId" clId="{C950B265-20D0-423B-A3CF-5561392563CD}" dt="2021-10-21T22:06:25.338" v="34" actId="1076"/>
          <ac:spMkLst>
            <pc:docMk/>
            <pc:sldMk cId="2675613941" sldId="791"/>
            <ac:spMk id="15" creationId="{86C30C3D-DCB6-4630-BE18-76FE20AC6AD7}"/>
          </ac:spMkLst>
        </pc:spChg>
        <pc:spChg chg="mod">
          <ac:chgData name="Dimitar Zahariev" userId="b84e4ebc77879e88" providerId="LiveId" clId="{C950B265-20D0-423B-A3CF-5561392563CD}" dt="2021-10-21T22:05:52.609" v="22" actId="1076"/>
          <ac:spMkLst>
            <pc:docMk/>
            <pc:sldMk cId="2675613941" sldId="791"/>
            <ac:spMk id="16" creationId="{D0AAD2DF-39B0-4AB8-B84A-3CAEB3BBF85C}"/>
          </ac:spMkLst>
        </pc:spChg>
      </pc:sldChg>
      <pc:sldChg chg="del">
        <pc:chgData name="Dimitar Zahariev" userId="b84e4ebc77879e88" providerId="LiveId" clId="{C950B265-20D0-423B-A3CF-5561392563CD}" dt="2021-10-21T22:05:15.544" v="2" actId="2696"/>
        <pc:sldMkLst>
          <pc:docMk/>
          <pc:sldMk cId="3682259519" sldId="791"/>
        </pc:sldMkLst>
      </pc:sldChg>
      <pc:sldChg chg="del">
        <pc:chgData name="Dimitar Zahariev" userId="b84e4ebc77879e88" providerId="LiveId" clId="{C950B265-20D0-423B-A3CF-5561392563CD}" dt="2021-10-21T22:16:25.165" v="297" actId="47"/>
        <pc:sldMkLst>
          <pc:docMk/>
          <pc:sldMk cId="1770225984" sldId="794"/>
        </pc:sldMkLst>
      </pc:sldChg>
      <pc:sldChg chg="del">
        <pc:chgData name="Dimitar Zahariev" userId="b84e4ebc77879e88" providerId="LiveId" clId="{C950B265-20D0-423B-A3CF-5561392563CD}" dt="2021-10-21T22:19:13.601" v="336" actId="47"/>
        <pc:sldMkLst>
          <pc:docMk/>
          <pc:sldMk cId="3207853873" sldId="896"/>
        </pc:sldMkLst>
      </pc:sldChg>
      <pc:sldChg chg="ord">
        <pc:chgData name="Dimitar Zahariev" userId="b84e4ebc77879e88" providerId="LiveId" clId="{C950B265-20D0-423B-A3CF-5561392563CD}" dt="2021-10-21T22:10:50.519" v="185"/>
        <pc:sldMkLst>
          <pc:docMk/>
          <pc:sldMk cId="0" sldId="949"/>
        </pc:sldMkLst>
      </pc:sldChg>
      <pc:sldChg chg="del">
        <pc:chgData name="Dimitar Zahariev" userId="b84e4ebc77879e88" providerId="LiveId" clId="{C950B265-20D0-423B-A3CF-5561392563CD}" dt="2021-10-21T22:18:31.996" v="334" actId="47"/>
        <pc:sldMkLst>
          <pc:docMk/>
          <pc:sldMk cId="407841812" sldId="955"/>
        </pc:sldMkLst>
      </pc:sldChg>
      <pc:sldChg chg="modSp modAnim">
        <pc:chgData name="Dimitar Zahariev" userId="b84e4ebc77879e88" providerId="LiveId" clId="{C950B265-20D0-423B-A3CF-5561392563CD}" dt="2021-10-21T22:08:58.776" v="51"/>
        <pc:sldMkLst>
          <pc:docMk/>
          <pc:sldMk cId="1344959651" sldId="956"/>
        </pc:sldMkLst>
        <pc:spChg chg="mod">
          <ac:chgData name="Dimitar Zahariev" userId="b84e4ebc77879e88" providerId="LiveId" clId="{C950B265-20D0-423B-A3CF-5561392563CD}" dt="2021-10-21T22:08:58.776" v="51"/>
          <ac:spMkLst>
            <pc:docMk/>
            <pc:sldMk cId="1344959651" sldId="956"/>
            <ac:spMk id="3" creationId="{00000000-0000-0000-0000-000000000000}"/>
          </ac:spMkLst>
        </pc:spChg>
      </pc:sldChg>
      <pc:sldChg chg="del">
        <pc:chgData name="Dimitar Zahariev" userId="b84e4ebc77879e88" providerId="LiveId" clId="{C950B265-20D0-423B-A3CF-5561392563CD}" dt="2021-10-21T22:08:31.995" v="46" actId="47"/>
        <pc:sldMkLst>
          <pc:docMk/>
          <pc:sldMk cId="1933651020" sldId="957"/>
        </pc:sldMkLst>
      </pc:sldChg>
      <pc:sldChg chg="del">
        <pc:chgData name="Dimitar Zahariev" userId="b84e4ebc77879e88" providerId="LiveId" clId="{C950B265-20D0-423B-A3CF-5561392563CD}" dt="2021-10-21T22:19:13.601" v="336" actId="47"/>
        <pc:sldMkLst>
          <pc:docMk/>
          <pc:sldMk cId="288002884" sldId="990"/>
        </pc:sldMkLst>
      </pc:sldChg>
      <pc:sldChg chg="del">
        <pc:chgData name="Dimitar Zahariev" userId="b84e4ebc77879e88" providerId="LiveId" clId="{C950B265-20D0-423B-A3CF-5561392563CD}" dt="2021-10-21T22:10:31.374" v="183" actId="47"/>
        <pc:sldMkLst>
          <pc:docMk/>
          <pc:sldMk cId="1340462494" sldId="992"/>
        </pc:sldMkLst>
      </pc:sldChg>
      <pc:sldChg chg="del ord">
        <pc:chgData name="Dimitar Zahariev" userId="b84e4ebc77879e88" providerId="LiveId" clId="{C950B265-20D0-423B-A3CF-5561392563CD}" dt="2021-10-21T22:15:50.189" v="276" actId="47"/>
        <pc:sldMkLst>
          <pc:docMk/>
          <pc:sldMk cId="197140790" sldId="993"/>
        </pc:sldMkLst>
      </pc:sldChg>
      <pc:sldChg chg="del">
        <pc:chgData name="Dimitar Zahariev" userId="b84e4ebc77879e88" providerId="LiveId" clId="{C950B265-20D0-423B-A3CF-5561392563CD}" dt="2021-10-21T22:06:38.046" v="35" actId="47"/>
        <pc:sldMkLst>
          <pc:docMk/>
          <pc:sldMk cId="1430744479" sldId="1012"/>
        </pc:sldMkLst>
      </pc:sldChg>
      <pc:sldChg chg="del">
        <pc:chgData name="Dimitar Zahariev" userId="b84e4ebc77879e88" providerId="LiveId" clId="{C950B265-20D0-423B-A3CF-5561392563CD}" dt="2021-10-21T22:07:21.482" v="41" actId="47"/>
        <pc:sldMkLst>
          <pc:docMk/>
          <pc:sldMk cId="1167256478" sldId="1014"/>
        </pc:sldMkLst>
      </pc:sldChg>
      <pc:sldChg chg="del">
        <pc:chgData name="Dimitar Zahariev" userId="b84e4ebc77879e88" providerId="LiveId" clId="{C950B265-20D0-423B-A3CF-5561392563CD}" dt="2021-10-21T22:19:13.601" v="336" actId="47"/>
        <pc:sldMkLst>
          <pc:docMk/>
          <pc:sldMk cId="740868462" sldId="1015"/>
        </pc:sldMkLst>
      </pc:sldChg>
      <pc:sldChg chg="modSp add mod">
        <pc:chgData name="Dimitar Zahariev" userId="b84e4ebc77879e88" providerId="LiveId" clId="{C950B265-20D0-423B-A3CF-5561392563CD}" dt="2021-10-21T22:12:23.535" v="204" actId="20577"/>
        <pc:sldMkLst>
          <pc:docMk/>
          <pc:sldMk cId="1610872457" sldId="1016"/>
        </pc:sldMkLst>
        <pc:spChg chg="mod">
          <ac:chgData name="Dimitar Zahariev" userId="b84e4ebc77879e88" providerId="LiveId" clId="{C950B265-20D0-423B-A3CF-5561392563CD}" dt="2021-10-21T22:12:23.535" v="204" actId="20577"/>
          <ac:spMkLst>
            <pc:docMk/>
            <pc:sldMk cId="1610872457" sldId="1016"/>
            <ac:spMk id="2" creationId="{00000000-0000-0000-0000-000000000000}"/>
          </ac:spMkLst>
        </pc:spChg>
      </pc:sldChg>
      <pc:sldChg chg="add del">
        <pc:chgData name="Dimitar Zahariev" userId="b84e4ebc77879e88" providerId="LiveId" clId="{C950B265-20D0-423B-A3CF-5561392563CD}" dt="2021-10-21T22:06:04.572" v="23" actId="47"/>
        <pc:sldMkLst>
          <pc:docMk/>
          <pc:sldMk cId="4130054505" sldId="1016"/>
        </pc:sldMkLst>
      </pc:sldChg>
      <pc:sldChg chg="modSp add mod">
        <pc:chgData name="Dimitar Zahariev" userId="b84e4ebc77879e88" providerId="LiveId" clId="{C950B265-20D0-423B-A3CF-5561392563CD}" dt="2021-10-21T22:16:17.656" v="296" actId="5793"/>
        <pc:sldMkLst>
          <pc:docMk/>
          <pc:sldMk cId="1124967066" sldId="1017"/>
        </pc:sldMkLst>
        <pc:spChg chg="mod">
          <ac:chgData name="Dimitar Zahariev" userId="b84e4ebc77879e88" providerId="LiveId" clId="{C950B265-20D0-423B-A3CF-5561392563CD}" dt="2021-10-21T22:16:10.687" v="292" actId="20577"/>
          <ac:spMkLst>
            <pc:docMk/>
            <pc:sldMk cId="1124967066" sldId="1017"/>
            <ac:spMk id="2" creationId="{00000000-0000-0000-0000-000000000000}"/>
          </ac:spMkLst>
        </pc:spChg>
        <pc:spChg chg="mod">
          <ac:chgData name="Dimitar Zahariev" userId="b84e4ebc77879e88" providerId="LiveId" clId="{C950B265-20D0-423B-A3CF-5561392563CD}" dt="2021-10-21T22:16:17.656" v="296" actId="5793"/>
          <ac:spMkLst>
            <pc:docMk/>
            <pc:sldMk cId="1124967066" sldId="1017"/>
            <ac:spMk id="3" creationId="{00000000-0000-0000-0000-000000000000}"/>
          </ac:spMkLst>
        </pc:spChg>
      </pc:sldChg>
      <pc:sldChg chg="addSp delSp modSp add mod modClrScheme delAnim modAnim chgLayout">
        <pc:chgData name="Dimitar Zahariev" userId="b84e4ebc77879e88" providerId="LiveId" clId="{C950B265-20D0-423B-A3CF-5561392563CD}" dt="2021-10-21T22:17:11.536" v="314" actId="478"/>
        <pc:sldMkLst>
          <pc:docMk/>
          <pc:sldMk cId="497691422" sldId="1018"/>
        </pc:sldMkLst>
        <pc:spChg chg="add del mod">
          <ac:chgData name="Dimitar Zahariev" userId="b84e4ebc77879e88" providerId="LiveId" clId="{C950B265-20D0-423B-A3CF-5561392563CD}" dt="2021-10-21T22:16:44.836" v="304" actId="6264"/>
          <ac:spMkLst>
            <pc:docMk/>
            <pc:sldMk cId="497691422" sldId="1018"/>
            <ac:spMk id="2" creationId="{2ACA1608-3DB1-461C-941C-D725FD6847F8}"/>
          </ac:spMkLst>
        </pc:spChg>
        <pc:spChg chg="add del mod">
          <ac:chgData name="Dimitar Zahariev" userId="b84e4ebc77879e88" providerId="LiveId" clId="{C950B265-20D0-423B-A3CF-5561392563CD}" dt="2021-10-21T22:16:44.836" v="304" actId="6264"/>
          <ac:spMkLst>
            <pc:docMk/>
            <pc:sldMk cId="497691422" sldId="1018"/>
            <ac:spMk id="3" creationId="{E6121A32-6908-4508-BC30-E5FD5028049E}"/>
          </ac:spMkLst>
        </pc:spChg>
        <pc:spChg chg="add del mod">
          <ac:chgData name="Dimitar Zahariev" userId="b84e4ebc77879e88" providerId="LiveId" clId="{C950B265-20D0-423B-A3CF-5561392563CD}" dt="2021-10-21T22:16:44.836" v="304" actId="6264"/>
          <ac:spMkLst>
            <pc:docMk/>
            <pc:sldMk cId="497691422" sldId="1018"/>
            <ac:spMk id="4" creationId="{A79BD6E6-E051-4408-8DA1-24258EBB08ED}"/>
          </ac:spMkLst>
        </pc:spChg>
        <pc:spChg chg="add del mod ord">
          <ac:chgData name="Dimitar Zahariev" userId="b84e4ebc77879e88" providerId="LiveId" clId="{C950B265-20D0-423B-A3CF-5561392563CD}" dt="2021-10-21T22:16:56.485" v="305" actId="700"/>
          <ac:spMkLst>
            <pc:docMk/>
            <pc:sldMk cId="497691422" sldId="1018"/>
            <ac:spMk id="5" creationId="{1736D4F0-BFFD-4DF4-BE40-1F22C6161317}"/>
          </ac:spMkLst>
        </pc:spChg>
        <pc:spChg chg="del">
          <ac:chgData name="Dimitar Zahariev" userId="b84e4ebc77879e88" providerId="LiveId" clId="{C950B265-20D0-423B-A3CF-5561392563CD}" dt="2021-10-21T22:17:05.817" v="311" actId="478"/>
          <ac:spMkLst>
            <pc:docMk/>
            <pc:sldMk cId="497691422" sldId="1018"/>
            <ac:spMk id="8" creationId="{73BA928B-06C0-4C2F-8E66-7A9A3D62F75F}"/>
          </ac:spMkLst>
        </pc:spChg>
        <pc:spChg chg="del mod">
          <ac:chgData name="Dimitar Zahariev" userId="b84e4ebc77879e88" providerId="LiveId" clId="{C950B265-20D0-423B-A3CF-5561392563CD}" dt="2021-10-21T22:17:11.536" v="314" actId="478"/>
          <ac:spMkLst>
            <pc:docMk/>
            <pc:sldMk cId="497691422" sldId="1018"/>
            <ac:spMk id="9" creationId="{35E0D999-A2B7-406F-99DC-D66EEC0EEB94}"/>
          </ac:spMkLst>
        </pc:spChg>
        <pc:spChg chg="mod ord">
          <ac:chgData name="Dimitar Zahariev" userId="b84e4ebc77879e88" providerId="LiveId" clId="{C950B265-20D0-423B-A3CF-5561392563CD}" dt="2021-10-21T22:16:56.485" v="305" actId="700"/>
          <ac:spMkLst>
            <pc:docMk/>
            <pc:sldMk cId="497691422" sldId="1018"/>
            <ac:spMk id="198" creationId="{00000000-0000-0000-0000-000000000000}"/>
          </ac:spMkLst>
        </pc:spChg>
        <pc:spChg chg="mod ord">
          <ac:chgData name="Dimitar Zahariev" userId="b84e4ebc77879e88" providerId="LiveId" clId="{C950B265-20D0-423B-A3CF-5561392563CD}" dt="2021-10-21T22:16:56.485" v="305" actId="700"/>
          <ac:spMkLst>
            <pc:docMk/>
            <pc:sldMk cId="497691422" sldId="1018"/>
            <ac:spMk id="199" creationId="{00000000-0000-0000-0000-000000000000}"/>
          </ac:spMkLst>
        </pc:spChg>
        <pc:spChg chg="mod ord">
          <ac:chgData name="Dimitar Zahariev" userId="b84e4ebc77879e88" providerId="LiveId" clId="{C950B265-20D0-423B-A3CF-5561392563CD}" dt="2021-10-21T22:17:03.694" v="310" actId="5793"/>
          <ac:spMkLst>
            <pc:docMk/>
            <pc:sldMk cId="497691422" sldId="1018"/>
            <ac:spMk id="200" creationId="{00000000-0000-0000-0000-000000000000}"/>
          </ac:spMkLst>
        </pc:spChg>
      </pc:sldChg>
      <pc:sldChg chg="modSp add mod">
        <pc:chgData name="Dimitar Zahariev" userId="b84e4ebc77879e88" providerId="LiveId" clId="{C950B265-20D0-423B-A3CF-5561392563CD}" dt="2021-10-21T22:18:01.050" v="329" actId="20577"/>
        <pc:sldMkLst>
          <pc:docMk/>
          <pc:sldMk cId="3194977499" sldId="1019"/>
        </pc:sldMkLst>
        <pc:spChg chg="mod">
          <ac:chgData name="Dimitar Zahariev" userId="b84e4ebc77879e88" providerId="LiveId" clId="{C950B265-20D0-423B-A3CF-5561392563CD}" dt="2021-10-21T22:18:01.050" v="329" actId="20577"/>
          <ac:spMkLst>
            <pc:docMk/>
            <pc:sldMk cId="3194977499" sldId="1019"/>
            <ac:spMk id="2" creationId="{00000000-0000-0000-0000-000000000000}"/>
          </ac:spMkLst>
        </pc:spChg>
      </pc:sldChg>
      <pc:sldChg chg="add">
        <pc:chgData name="Dimitar Zahariev" userId="b84e4ebc77879e88" providerId="LiveId" clId="{C950B265-20D0-423B-A3CF-5561392563CD}" dt="2021-10-21T22:18:22.565" v="330"/>
        <pc:sldMkLst>
          <pc:docMk/>
          <pc:sldMk cId="3078748357" sldId="1020"/>
        </pc:sldMkLst>
      </pc:sldChg>
      <pc:sldMasterChg chg="delSldLayout">
        <pc:chgData name="Dimitar Zahariev" userId="b84e4ebc77879e88" providerId="LiveId" clId="{C950B265-20D0-423B-A3CF-5561392563CD}" dt="2021-10-21T22:08:31.995" v="46" actId="47"/>
        <pc:sldMasterMkLst>
          <pc:docMk/>
          <pc:sldMasterMk cId="156789181" sldId="2147483675"/>
        </pc:sldMasterMkLst>
        <pc:sldLayoutChg chg="del">
          <pc:chgData name="Dimitar Zahariev" userId="b84e4ebc77879e88" providerId="LiveId" clId="{C950B265-20D0-423B-A3CF-5561392563CD}" dt="2021-10-21T22:08:31.995" v="46" actId="47"/>
          <pc:sldLayoutMkLst>
            <pc:docMk/>
            <pc:sldMasterMk cId="156789181" sldId="2147483675"/>
            <pc:sldLayoutMk cId="3332332337" sldId="2147483690"/>
          </pc:sldLayoutMkLst>
        </pc:sldLayoutChg>
      </pc:sldMaster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bg-BG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Uploaded Solutions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bg-BG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M1</c:v>
                </c:pt>
                <c:pt idx="1">
                  <c:v>M2</c:v>
                </c:pt>
                <c:pt idx="2">
                  <c:v>M3</c:v>
                </c:pt>
                <c:pt idx="3">
                  <c:v>M4</c:v>
                </c:pt>
                <c:pt idx="4">
                  <c:v>M5</c:v>
                </c:pt>
                <c:pt idx="5">
                  <c:v>M6</c:v>
                </c:pt>
                <c:pt idx="6">
                  <c:v>M7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64</c:v>
                </c:pt>
                <c:pt idx="1">
                  <c:v>53</c:v>
                </c:pt>
                <c:pt idx="2">
                  <c:v>50</c:v>
                </c:pt>
                <c:pt idx="3">
                  <c:v>32</c:v>
                </c:pt>
                <c:pt idx="4">
                  <c:v>34</c:v>
                </c:pt>
                <c:pt idx="5">
                  <c:v>17</c:v>
                </c:pt>
                <c:pt idx="6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936-493E-98AB-77E5CF6B6FC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58685808"/>
        <c:axId val="1758688720"/>
      </c:barChart>
      <c:catAx>
        <c:axId val="17586858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bg-BG"/>
          </a:p>
        </c:txPr>
        <c:crossAx val="1758688720"/>
        <c:crosses val="autoZero"/>
        <c:auto val="1"/>
        <c:lblAlgn val="ctr"/>
        <c:lblOffset val="100"/>
        <c:noMultiLvlLbl val="0"/>
      </c:catAx>
      <c:valAx>
        <c:axId val="17586887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bg-BG"/>
          </a:p>
        </c:txPr>
        <c:crossAx val="17586858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bg-BG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22.10.2021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Shape 195"/>
          <p:cNvSpPr txBox="1">
            <a:spLocks noGrp="1"/>
          </p:cNvSpPr>
          <p:nvPr>
            <p:ph type="sldNum" idx="12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Shape 196"/>
          <p:cNvSpPr txBox="1">
            <a:spLocks noGrp="1"/>
          </p:cNvSpPr>
          <p:nvPr>
            <p:ph type="ftr" idx="11"/>
          </p:nvPr>
        </p:nvSpPr>
        <p:spPr>
          <a:xfrm>
            <a:off x="-1" y="8747999"/>
            <a:ext cx="6308999" cy="394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Software University Foundation – </a:t>
            </a:r>
            <a:r>
              <a:rPr lang="en-US" sz="10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http://softuni.org</a:t>
            </a:r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work is licensed under the </a:t>
            </a:r>
            <a:r>
              <a:rPr lang="en-US" sz="10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Creative Commons Attribution-NonCommercial-ShareAlike</a:t>
            </a: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license.</a:t>
            </a:r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428190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Shape 195"/>
          <p:cNvSpPr txBox="1">
            <a:spLocks noGrp="1"/>
          </p:cNvSpPr>
          <p:nvPr>
            <p:ph type="sldNum" idx="12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fld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543676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Shape 195"/>
          <p:cNvSpPr txBox="1">
            <a:spLocks noGrp="1"/>
          </p:cNvSpPr>
          <p:nvPr>
            <p:ph type="sldNum" idx="12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</a:t>
            </a:fld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Shape 196"/>
          <p:cNvSpPr txBox="1">
            <a:spLocks noGrp="1"/>
          </p:cNvSpPr>
          <p:nvPr>
            <p:ph type="ftr" idx="11"/>
          </p:nvPr>
        </p:nvSpPr>
        <p:spPr>
          <a:xfrm>
            <a:off x="-1" y="8747999"/>
            <a:ext cx="6308999" cy="394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Software University Foundation – </a:t>
            </a:r>
            <a:r>
              <a:rPr lang="en-US" sz="10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http://softuni.org</a:t>
            </a:r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work is licensed under the </a:t>
            </a:r>
            <a:r>
              <a:rPr lang="en-US" sz="10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Creative Commons Attribution-NonCommercial-ShareAlike</a:t>
            </a: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license.</a:t>
            </a:r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804901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796441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519143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078704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613076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Shape 195"/>
          <p:cNvSpPr txBox="1">
            <a:spLocks noGrp="1"/>
          </p:cNvSpPr>
          <p:nvPr>
            <p:ph type="sldNum" idx="12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Shape 196"/>
          <p:cNvSpPr txBox="1">
            <a:spLocks noGrp="1"/>
          </p:cNvSpPr>
          <p:nvPr>
            <p:ph type="ftr" idx="11"/>
          </p:nvPr>
        </p:nvSpPr>
        <p:spPr>
          <a:xfrm>
            <a:off x="-1" y="8747999"/>
            <a:ext cx="6308999" cy="394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Software University Foundation – </a:t>
            </a:r>
            <a:r>
              <a:rPr lang="en-US" sz="10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http://softuni.org</a:t>
            </a:r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work is licensed under the </a:t>
            </a:r>
            <a:r>
              <a:rPr lang="en-US" sz="10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Creative Commons Attribution-NonCommercial-ShareAlike</a:t>
            </a: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license.</a:t>
            </a:r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234355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Shape 195"/>
          <p:cNvSpPr txBox="1">
            <a:spLocks noGrp="1"/>
          </p:cNvSpPr>
          <p:nvPr>
            <p:ph type="sldNum" idx="12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Shape 196"/>
          <p:cNvSpPr txBox="1">
            <a:spLocks noGrp="1"/>
          </p:cNvSpPr>
          <p:nvPr>
            <p:ph type="ftr" idx="11"/>
          </p:nvPr>
        </p:nvSpPr>
        <p:spPr>
          <a:xfrm>
            <a:off x="-1" y="8747999"/>
            <a:ext cx="6308999" cy="394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Software University Foundation – </a:t>
            </a:r>
            <a:r>
              <a:rPr lang="en-US" sz="10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http://softuni.org</a:t>
            </a:r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work is licensed under the </a:t>
            </a:r>
            <a:r>
              <a:rPr lang="en-US" sz="10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Creative Commons Attribution-NonCommercial-ShareAlike</a:t>
            </a: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license.</a:t>
            </a:r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557959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Shape 195"/>
          <p:cNvSpPr txBox="1">
            <a:spLocks noGrp="1"/>
          </p:cNvSpPr>
          <p:nvPr>
            <p:ph type="sldNum" idx="12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Shape 196"/>
          <p:cNvSpPr txBox="1">
            <a:spLocks noGrp="1"/>
          </p:cNvSpPr>
          <p:nvPr>
            <p:ph type="ftr" idx="11"/>
          </p:nvPr>
        </p:nvSpPr>
        <p:spPr>
          <a:xfrm>
            <a:off x="-1" y="8747999"/>
            <a:ext cx="6308999" cy="394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Software University Foundation – </a:t>
            </a:r>
            <a:r>
              <a:rPr lang="en-US" sz="10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http://softuni.org</a:t>
            </a:r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work is licensed under the </a:t>
            </a:r>
            <a:r>
              <a:rPr lang="en-US" sz="10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Creative Commons Attribution-NonCommercial-ShareAlike</a:t>
            </a: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license.</a:t>
            </a:r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071954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968582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Shape 195"/>
          <p:cNvSpPr txBox="1">
            <a:spLocks noGrp="1"/>
          </p:cNvSpPr>
          <p:nvPr>
            <p:ph type="sldNum" idx="12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52374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.emf"/><Relationship Id="rId16" Type="http://schemas.openxmlformats.org/officeDocument/2006/relationships/image" Target="../media/image2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14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2.png"/><Relationship Id="rId2" Type="http://schemas.openxmlformats.org/officeDocument/2006/relationships/image" Target="../media/image1.emf"/><Relationship Id="rId16" Type="http://schemas.microsoft.com/office/2007/relationships/hdphoto" Target="../media/hdphoto1.wdp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9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1.png"/><Relationship Id="rId4" Type="http://schemas.openxmlformats.org/officeDocument/2006/relationships/image" Target="../media/image28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3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8.png"/><Relationship Id="rId2" Type="http://schemas.openxmlformats.org/officeDocument/2006/relationships/image" Target="../media/image1.emf"/><Relationship Id="rId16" Type="http://schemas.microsoft.com/office/2007/relationships/hdphoto" Target="../media/hdphoto1.wdp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5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7.png"/><Relationship Id="rId4" Type="http://schemas.openxmlformats.org/officeDocument/2006/relationships/image" Target="../media/image34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9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3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2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1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6.png"/><Relationship Id="rId4" Type="http://schemas.openxmlformats.org/officeDocument/2006/relationships/hyperlink" Target="https://softuni.org/" TargetMode="Externa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8.png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8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49.png"/><Relationship Id="rId7" Type="http://schemas.openxmlformats.org/officeDocument/2006/relationships/image" Target="../media/image18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9.png"/><Relationship Id="rId11" Type="http://schemas.openxmlformats.org/officeDocument/2006/relationships/image" Target="../media/image46.png"/><Relationship Id="rId5" Type="http://schemas.openxmlformats.org/officeDocument/2006/relationships/image" Target="../media/image20.png"/><Relationship Id="rId10" Type="http://schemas.openxmlformats.org/officeDocument/2006/relationships/image" Target="../media/image16.png"/><Relationship Id="rId4" Type="http://schemas.openxmlformats.org/officeDocument/2006/relationships/image" Target="../media/image21.png"/><Relationship Id="rId9" Type="http://schemas.openxmlformats.org/officeDocument/2006/relationships/image" Target="../media/image22.png"/></Relationships>
</file>

<file path=ppt/slideLayouts/_rels/slideLayout27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50.png"/><Relationship Id="rId7" Type="http://schemas.openxmlformats.org/officeDocument/2006/relationships/image" Target="../media/image52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2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47.png"/><Relationship Id="rId5" Type="http://schemas.openxmlformats.org/officeDocument/2006/relationships/image" Target="../media/image51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53.png"/></Relationships>
</file>

<file path=ppt/slideLayouts/_rels/slideLayout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Relationship Id="rId5" Type="http://schemas.microsoft.com/office/2007/relationships/hdphoto" Target="../media/hdphoto2.wdp"/><Relationship Id="rId4" Type="http://schemas.openxmlformats.org/officeDocument/2006/relationships/image" Target="../media/image54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55.png"/><Relationship Id="rId4" Type="http://schemas.openxmlformats.org/officeDocument/2006/relationships/image" Target="../media/image10.png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55.png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Relationship Id="rId4" Type="http://schemas.microsoft.com/office/2007/relationships/hdphoto" Target="../media/hdphoto2.wdp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Relationship Id="rId5" Type="http://schemas.microsoft.com/office/2007/relationships/hdphoto" Target="../media/hdphoto2.wdp"/><Relationship Id="rId4" Type="http://schemas.openxmlformats.org/officeDocument/2006/relationships/image" Target="../media/image54.png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Relationship Id="rId4" Type="http://schemas.microsoft.com/office/2007/relationships/hdphoto" Target="../media/hdphoto2.wdp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57.pn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12" Type="http://schemas.openxmlformats.org/officeDocument/2006/relationships/image" Target="../media/image56.png"/><Relationship Id="rId2" Type="http://schemas.openxmlformats.org/officeDocument/2006/relationships/image" Target="../media/image1.emf"/><Relationship Id="rId16" Type="http://schemas.openxmlformats.org/officeDocument/2006/relationships/image" Target="../media/image60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59.png"/><Relationship Id="rId10" Type="http://schemas.openxmlformats.org/officeDocument/2006/relationships/image" Target="../media/image21.png"/><Relationship Id="rId4" Type="http://schemas.openxmlformats.org/officeDocument/2006/relationships/image" Target="../media/image14.png"/><Relationship Id="rId9" Type="http://schemas.openxmlformats.org/officeDocument/2006/relationships/image" Target="../media/image20.png"/><Relationship Id="rId14" Type="http://schemas.openxmlformats.org/officeDocument/2006/relationships/image" Target="../media/image58.png"/></Relationships>
</file>

<file path=ppt/slideLayouts/_rels/slideLayout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2.png"/><Relationship Id="rId2" Type="http://schemas.openxmlformats.org/officeDocument/2006/relationships/image" Target="../media/image1.emf"/><Relationship Id="rId16" Type="http://schemas.microsoft.com/office/2007/relationships/hdphoto" Target="../media/hdphoto2.wdp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29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54.png"/><Relationship Id="rId10" Type="http://schemas.openxmlformats.org/officeDocument/2006/relationships/image" Target="../media/image31.png"/><Relationship Id="rId4" Type="http://schemas.openxmlformats.org/officeDocument/2006/relationships/image" Target="../media/image28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8.png"/><Relationship Id="rId2" Type="http://schemas.openxmlformats.org/officeDocument/2006/relationships/image" Target="../media/image1.emf"/><Relationship Id="rId16" Type="http://schemas.microsoft.com/office/2007/relationships/hdphoto" Target="../media/hdphoto2.wdp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35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54.png"/><Relationship Id="rId10" Type="http://schemas.openxmlformats.org/officeDocument/2006/relationships/image" Target="../media/image37.png"/><Relationship Id="rId4" Type="http://schemas.openxmlformats.org/officeDocument/2006/relationships/image" Target="../media/image34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9.png"/></Relationships>
</file>

<file path=ppt/slideLayouts/_rels/slideLayout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3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2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62.png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10/22/2021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10/22/2021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10/22/2021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64" y="3048000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3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2673" y="1253341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5" y="1297093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3323273"/>
            <a:ext cx="6678008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FB79199-76CD-47C8-AE4E-209C3D390E5F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00456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40852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696" y="1200162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1399789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2317265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1" t="-168" r="15238" b="19014"/>
          <a:stretch/>
        </p:blipFill>
        <p:spPr bwMode="auto">
          <a:xfrm>
            <a:off x="7761500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56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24" y="4510111"/>
            <a:ext cx="3352800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9A9EEE9-F84D-4A19-B1BD-9B2BB5EC0864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64388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269457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803660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1690208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451272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9266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10/22/2021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D0F638-F770-4732-9027-F69A91A619A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614477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3129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208440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3119664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392840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739294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620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1259597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4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61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9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2" y="6035668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4" y="6035668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61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8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09744"/>
            <a:ext cx="2951518" cy="39554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34540"/>
            <a:ext cx="2951518" cy="36323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67794"/>
            <a:ext cx="2951518" cy="52481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1050"/>
            <a:ext cx="2951518" cy="460181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439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8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10/22/2021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D0F638-F770-4732-9027-F69A91A619A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7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477490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65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42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5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67629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hf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9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10/22/2021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406E0E-FE9B-4656-A202-18C2517519D7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4066" y="276382"/>
            <a:ext cx="1820323" cy="53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496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hf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9" y="3314708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9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5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10/22/2021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01C581E-72C4-46B7-B2B0-B501FA87287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4066" y="276382"/>
            <a:ext cx="1820323" cy="53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104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hf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10/22/2021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BBD9B3D-B90C-4A66-8301-786C9FA8A9C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7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113206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hf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8414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" y="6184677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9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7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8" y="6390564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10/22/2021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A7A0E76-569B-463F-8EA8-C658C471A28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7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216445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3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9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10/22/2021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0AB4568-56A6-4C85-AAC8-1AE32E2F3E7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7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455330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hf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7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9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4" y="6721486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8" y="1353867"/>
            <a:ext cx="7199299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10/22/2021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6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0046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hf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301" y="703248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4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10/22/2021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9" y="1702477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7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7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7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7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5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8" y="1702475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5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5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5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5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5222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10/22/2021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64" y="3048004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5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2673" y="1253341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7" y="1297097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3323273"/>
            <a:ext cx="6678008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8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FB79199-76CD-47C8-AE4E-209C3D390E5F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7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503474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10/22/2021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406E0E-FE9B-4656-A202-18C2517519D7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4064" y="276382"/>
            <a:ext cx="1820323" cy="53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40852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8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698" y="1200162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1399790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2317265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1" t="-168" r="15238" b="19014"/>
          <a:stretch/>
        </p:blipFill>
        <p:spPr bwMode="auto">
          <a:xfrm>
            <a:off x="7761500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58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24" y="4510115"/>
            <a:ext cx="3352800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9A9EEE9-F84D-4A19-B1BD-9B2BB5EC0864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7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55259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2" y="1186311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9" y="5017466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5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31" y="1319427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8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626275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hf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10/22/2021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330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10/22/2021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01C581E-72C4-46B7-B2B0-B501FA87287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4064" y="276382"/>
            <a:ext cx="1820323" cy="53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10/22/2021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BBD9B3D-B90C-4A66-8301-786C9FA8A9C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6465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10/22/2021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A7A0E76-569B-463F-8EA8-C658C471A28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10/22/2021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0AB4568-56A6-4C85-AAC8-1AE32E2F3E7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image" Target="../media/image1.e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40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9.xml"/><Relationship Id="rId2" Type="http://schemas.openxmlformats.org/officeDocument/2006/relationships/slideLayout" Target="../slideLayouts/slideLayout29.xml"/><Relationship Id="rId16" Type="http://schemas.openxmlformats.org/officeDocument/2006/relationships/theme" Target="../theme/theme3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5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10/22/2021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8" r:id="rId12"/>
    <p:sldLayoutId id="2147483689" r:id="rId13"/>
    <p:sldLayoutId id="2147483687" r:id="rId14"/>
    <p:sldLayoutId id="2147483720" r:id="rId15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22195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3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7" y="6397198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10/22/2021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30" y="6397198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8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39897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  <p:sldLayoutId id="2147483718" r:id="rId14"/>
    <p:sldLayoutId id="2147483719" r:id="rId15"/>
  </p:sldLayoutIdLst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6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Relationship Id="rId4" Type="http://schemas.microsoft.com/office/2007/relationships/hdphoto" Target="../media/hdphoto3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7" Type="http://schemas.openxmlformats.org/officeDocument/2006/relationships/image" Target="../media/image71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Relationship Id="rId4" Type="http://schemas.microsoft.com/office/2007/relationships/hdphoto" Target="../media/hdphoto3.wdp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72.png"/><Relationship Id="rId4" Type="http://schemas.openxmlformats.org/officeDocument/2006/relationships/hyperlink" Target="https://softuni.bg/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7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13" Type="http://schemas.openxmlformats.org/officeDocument/2006/relationships/hyperlink" Target="https://coca-colahellenic.com/" TargetMode="External"/><Relationship Id="rId18" Type="http://schemas.openxmlformats.org/officeDocument/2006/relationships/image" Target="../media/image80.png"/><Relationship Id="rId3" Type="http://schemas.openxmlformats.org/officeDocument/2006/relationships/hyperlink" Target="http://www.infragistics.com/" TargetMode="External"/><Relationship Id="rId21" Type="http://schemas.openxmlformats.org/officeDocument/2006/relationships/image" Target="../media/image82.png"/><Relationship Id="rId7" Type="http://schemas.openxmlformats.org/officeDocument/2006/relationships/hyperlink" Target="http://www.postbank.bg/" TargetMode="External"/><Relationship Id="rId12" Type="http://schemas.openxmlformats.org/officeDocument/2006/relationships/image" Target="../media/image77.jpeg"/><Relationship Id="rId17" Type="http://schemas.openxmlformats.org/officeDocument/2006/relationships/hyperlink" Target="https://www.zuehlke.com/" TargetMode="External"/><Relationship Id="rId2" Type="http://schemas.openxmlformats.org/officeDocument/2006/relationships/notesSlide" Target="../notesSlides/notesSlide17.xml"/><Relationship Id="rId16" Type="http://schemas.openxmlformats.org/officeDocument/2006/relationships/image" Target="../media/image79.png"/><Relationship Id="rId20" Type="http://schemas.openxmlformats.org/officeDocument/2006/relationships/image" Target="../media/image81.jfif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74.png"/><Relationship Id="rId11" Type="http://schemas.openxmlformats.org/officeDocument/2006/relationships/hyperlink" Target="https://motion-software.com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xs-software.com/" TargetMode="External"/><Relationship Id="rId10" Type="http://schemas.openxmlformats.org/officeDocument/2006/relationships/image" Target="../media/image76.png"/><Relationship Id="rId19" Type="http://schemas.openxmlformats.org/officeDocument/2006/relationships/hyperlink" Target="https://www.softwaregroup.com/" TargetMode="External"/><Relationship Id="rId4" Type="http://schemas.openxmlformats.org/officeDocument/2006/relationships/image" Target="../media/image73.png"/><Relationship Id="rId9" Type="http://schemas.openxmlformats.org/officeDocument/2006/relationships/hyperlink" Target="http://smartit.bg/" TargetMode="External"/><Relationship Id="rId14" Type="http://schemas.openxmlformats.org/officeDocument/2006/relationships/image" Target="../media/image78.png"/><Relationship Id="rId22" Type="http://schemas.openxmlformats.org/officeDocument/2006/relationships/image" Target="../media/image83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3" Type="http://schemas.openxmlformats.org/officeDocument/2006/relationships/image" Target="../media/image84.png"/><Relationship Id="rId7" Type="http://schemas.openxmlformats.org/officeDocument/2006/relationships/hyperlink" Target="https://www.youtube.com/c/CodeItUpwithIvo" TargetMode="External"/><Relationship Id="rId2" Type="http://schemas.openxmlformats.org/officeDocument/2006/relationships/hyperlink" Target="https://eee.bg/" TargetMode="Externa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86.png"/><Relationship Id="rId5" Type="http://schemas.openxmlformats.org/officeDocument/2006/relationships/image" Target="../media/image85.png"/><Relationship Id="rId4" Type="http://schemas.openxmlformats.org/officeDocument/2006/relationships/hyperlink" Target="https://codexio.b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Relationship Id="rId4" Type="http://schemas.microsoft.com/office/2007/relationships/hdphoto" Target="../media/hdphoto3.wdp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Relationship Id="rId4" Type="http://schemas.microsoft.com/office/2007/relationships/hdphoto" Target="../media/hdphoto3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300" dirty="0"/>
              <a:t>Course Overview. Exam Logistics and Preparation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 Preparation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082" y="2008826"/>
            <a:ext cx="2160000" cy="2801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body" sz="quarter" idx="10"/>
          </p:nvPr>
        </p:nvSpPr>
        <p:spPr>
          <a:noFill/>
          <a:ln>
            <a:noFill/>
          </a:ln>
        </p:spPr>
        <p:txBody>
          <a:bodyPr spcFirstLastPara="1" vert="horz" wrap="square" lIns="108000" tIns="36000" rIns="108000" bIns="36000" rtlCol="0" anchor="t" anchorCtr="0">
            <a:noAutofit/>
          </a:bodyPr>
          <a:lstStyle/>
          <a:p>
            <a:pPr latinLnBrk="0">
              <a:lnSpc>
                <a:spcPct val="100000"/>
              </a:lnSpc>
            </a:pPr>
            <a:r>
              <a:rPr lang="en-US" b="1" dirty="0"/>
              <a:t>Local Storage and Additional Techniques</a:t>
            </a:r>
          </a:p>
          <a:p>
            <a:pPr lvl="1" latinLnBrk="0">
              <a:lnSpc>
                <a:spcPct val="100000"/>
              </a:lnSpc>
            </a:pPr>
            <a:r>
              <a:rPr lang="en-US" dirty="0"/>
              <a:t>Local Storage. Advanced Filesystems. Additional</a:t>
            </a:r>
            <a:r>
              <a:rPr lang="fr-FR" dirty="0"/>
              <a:t> Techniques</a:t>
            </a:r>
            <a:endParaRPr lang="en-US" dirty="0">
              <a:highlight>
                <a:srgbClr val="FFFF00"/>
              </a:highlight>
            </a:endParaRPr>
          </a:p>
          <a:p>
            <a:pPr latinLnBrk="0">
              <a:lnSpc>
                <a:spcPct val="100000"/>
              </a:lnSpc>
            </a:pPr>
            <a:r>
              <a:rPr lang="en-US" b="1" dirty="0"/>
              <a:t>Network and System Security</a:t>
            </a:r>
          </a:p>
          <a:p>
            <a:pPr lvl="1" latinLnBrk="0">
              <a:lnSpc>
                <a:spcPct val="100000"/>
              </a:lnSpc>
            </a:pPr>
            <a:r>
              <a:rPr lang="en-US" dirty="0"/>
              <a:t>Access Control Lists and Resource Limits. Context-based Permissions. Packet Filtering</a:t>
            </a:r>
          </a:p>
          <a:p>
            <a:pPr>
              <a:lnSpc>
                <a:spcPct val="100000"/>
              </a:lnSpc>
            </a:pPr>
            <a:r>
              <a:rPr lang="en-US" b="1" dirty="0"/>
              <a:t>Distributed and Shared Storage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NFS and Samba. iSCSI. </a:t>
            </a:r>
            <a:r>
              <a:rPr lang="en-US" dirty="0" err="1"/>
              <a:t>GlusterFS</a:t>
            </a:r>
            <a:endParaRPr lang="en-US" dirty="0">
              <a:highlight>
                <a:srgbClr val="FFFF00"/>
              </a:highlight>
            </a:endParaRPr>
          </a:p>
          <a:p>
            <a:pPr latinLnBrk="0">
              <a:lnSpc>
                <a:spcPct val="100000"/>
              </a:lnSpc>
            </a:pPr>
            <a:endParaRPr lang="en-US" dirty="0">
              <a:sym typeface="Calibri"/>
            </a:endParaRPr>
          </a:p>
        </p:txBody>
      </p:sp>
      <p:sp>
        <p:nvSpPr>
          <p:cNvPr id="198" name="Shape 198"/>
          <p:cNvSpPr txBox="1"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spcFirstLastPara="1" vert="horz" wrap="square" lIns="108000" tIns="36000" rIns="108000" bIns="36000" rtlCol="0" anchor="ctr" anchorCtr="0">
            <a:noAutofit/>
          </a:bodyPr>
          <a:lstStyle/>
          <a:p>
            <a:r>
              <a:rPr lang="en-US" dirty="0"/>
              <a:t>Course Summary (1)</a:t>
            </a:r>
          </a:p>
        </p:txBody>
      </p:sp>
      <p:sp>
        <p:nvSpPr>
          <p:cNvPr id="199" name="Shape 199"/>
          <p:cNvSpPr txBox="1">
            <a:spLocks noGrp="1"/>
          </p:cNvSpPr>
          <p:nvPr>
            <p:ph type="sldNum" sz="quarter" idx="13"/>
          </p:nvPr>
        </p:nvSpPr>
        <p:spPr>
          <a:noFill/>
          <a:ln>
            <a:noFill/>
          </a:ln>
        </p:spPr>
        <p:txBody>
          <a:bodyPr spcFirstLastPara="1" vert="horz" wrap="square" lIns="36000" tIns="36000" rIns="36000" bIns="36000" rtlCol="0" anchor="ctr" anchorCtr="0">
            <a:noAutofit/>
          </a:bodyPr>
          <a:lstStyle/>
          <a:p>
            <a:fld id="{00000000-1234-1234-1234-123412341234}" type="slidenum">
              <a:rPr lang="en-US">
                <a:sym typeface="Corbel"/>
              </a:rPr>
              <a:pPr/>
              <a:t>10</a:t>
            </a:fld>
            <a:endParaRPr lang="en-US"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1638240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body" sz="quarter" idx="10"/>
          </p:nvPr>
        </p:nvSpPr>
        <p:spPr>
          <a:noFill/>
          <a:ln>
            <a:noFill/>
          </a:ln>
        </p:spPr>
        <p:txBody>
          <a:bodyPr spcFirstLastPara="1" vert="horz" wrap="square" lIns="108000" tIns="36000" rIns="108000" bIns="36000" rtlCol="0" anchor="t" anchorCtr="0">
            <a:noAutofit/>
          </a:bodyPr>
          <a:lstStyle/>
          <a:p>
            <a:pPr latinLnBrk="0">
              <a:lnSpc>
                <a:spcPct val="100000"/>
              </a:lnSpc>
            </a:pPr>
            <a:r>
              <a:rPr lang="en-US" b="1" dirty="0"/>
              <a:t>Network Services</a:t>
            </a:r>
          </a:p>
          <a:p>
            <a:pPr lvl="1" latinLnBrk="0">
              <a:lnSpc>
                <a:spcPct val="100000"/>
              </a:lnSpc>
            </a:pPr>
            <a:r>
              <a:rPr lang="en-US" dirty="0"/>
              <a:t>Mail Services. Web and Printing Services. Directory Services</a:t>
            </a:r>
          </a:p>
          <a:p>
            <a:pPr latinLnBrk="0">
              <a:lnSpc>
                <a:spcPct val="100000"/>
              </a:lnSpc>
            </a:pPr>
            <a:r>
              <a:rPr lang="en-US" b="1" dirty="0"/>
              <a:t>Virtualization and Containerization</a:t>
            </a:r>
          </a:p>
          <a:p>
            <a:pPr lvl="1" latinLnBrk="0">
              <a:lnSpc>
                <a:spcPct val="100000"/>
              </a:lnSpc>
            </a:pPr>
            <a:r>
              <a:rPr lang="en-US" dirty="0"/>
              <a:t>Virtualization with KVM. System Containers with LXC. Application Containers with Docker</a:t>
            </a:r>
          </a:p>
          <a:p>
            <a:pPr latinLnBrk="0">
              <a:lnSpc>
                <a:spcPct val="100000"/>
              </a:lnSpc>
            </a:pPr>
            <a:r>
              <a:rPr lang="en-US" b="1" dirty="0"/>
              <a:t>Clustering and High Availability</a:t>
            </a:r>
          </a:p>
          <a:p>
            <a:pPr lvl="1" latinLnBrk="0">
              <a:lnSpc>
                <a:spcPct val="100000"/>
              </a:lnSpc>
            </a:pPr>
            <a:r>
              <a:rPr lang="en-US" dirty="0"/>
              <a:t>Cluster Types and Options. Load Balancing. Failover Clusters</a:t>
            </a:r>
          </a:p>
          <a:p>
            <a:pPr latinLnBrk="0">
              <a:lnSpc>
                <a:spcPct val="100000"/>
              </a:lnSpc>
            </a:pPr>
            <a:endParaRPr lang="en-US" dirty="0">
              <a:sym typeface="Calibri"/>
            </a:endParaRPr>
          </a:p>
        </p:txBody>
      </p:sp>
      <p:sp>
        <p:nvSpPr>
          <p:cNvPr id="198" name="Shape 198"/>
          <p:cNvSpPr txBox="1"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spcFirstLastPara="1" vert="horz" wrap="square" lIns="108000" tIns="36000" rIns="108000" bIns="36000" rtlCol="0" anchor="ctr" anchorCtr="0">
            <a:noAutofit/>
          </a:bodyPr>
          <a:lstStyle/>
          <a:p>
            <a:r>
              <a:rPr lang="en-US" dirty="0"/>
              <a:t>Course Summary (2)</a:t>
            </a:r>
          </a:p>
        </p:txBody>
      </p:sp>
      <p:sp>
        <p:nvSpPr>
          <p:cNvPr id="199" name="Shape 199"/>
          <p:cNvSpPr txBox="1">
            <a:spLocks noGrp="1"/>
          </p:cNvSpPr>
          <p:nvPr>
            <p:ph type="sldNum" sz="quarter" idx="13"/>
          </p:nvPr>
        </p:nvSpPr>
        <p:spPr>
          <a:noFill/>
          <a:ln>
            <a:noFill/>
          </a:ln>
        </p:spPr>
        <p:txBody>
          <a:bodyPr spcFirstLastPara="1" vert="horz" wrap="square" lIns="36000" tIns="36000" rIns="36000" bIns="36000" rtlCol="0" anchor="ctr" anchorCtr="0">
            <a:noAutofit/>
          </a:bodyPr>
          <a:lstStyle/>
          <a:p>
            <a:fld id="{00000000-1234-1234-1234-123412341234}" type="slidenum">
              <a:rPr lang="en-US">
                <a:sym typeface="Corbel"/>
              </a:rPr>
              <a:pPr/>
              <a:t>11</a:t>
            </a:fld>
            <a:endParaRPr lang="en-US"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1622468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2008714"/>
          </a:xfrm>
          <a:noFill/>
          <a:ln>
            <a:noFill/>
          </a:ln>
        </p:spPr>
        <p:txBody>
          <a:bodyPr spcFirstLastPara="1" vert="horz" wrap="square" lIns="108000" tIns="36000" rIns="108000" bIns="36000" rtlCol="0" anchor="t" anchorCtr="0">
            <a:noAutofit/>
          </a:bodyPr>
          <a:lstStyle/>
          <a:p>
            <a:pPr latinLnBrk="0">
              <a:lnSpc>
                <a:spcPct val="100000"/>
              </a:lnSpc>
            </a:pPr>
            <a:r>
              <a:rPr lang="en-US" b="1" dirty="0"/>
              <a:t>Management and Maintenance</a:t>
            </a:r>
          </a:p>
          <a:p>
            <a:pPr lvl="1" latinLnBrk="0">
              <a:lnSpc>
                <a:spcPct val="100000"/>
              </a:lnSpc>
            </a:pPr>
            <a:r>
              <a:rPr lang="en-US" dirty="0"/>
              <a:t>Monitoring Techniques and Solutions. Provisioning and Configuration Management. Backup and Restore</a:t>
            </a:r>
          </a:p>
          <a:p>
            <a:pPr latinLnBrk="0">
              <a:lnSpc>
                <a:spcPct val="100000"/>
              </a:lnSpc>
            </a:pPr>
            <a:endParaRPr lang="en-US" dirty="0">
              <a:sym typeface="Calibri"/>
            </a:endParaRPr>
          </a:p>
        </p:txBody>
      </p:sp>
      <p:sp>
        <p:nvSpPr>
          <p:cNvPr id="198" name="Shape 198"/>
          <p:cNvSpPr txBox="1"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spcFirstLastPara="1" vert="horz" wrap="square" lIns="108000" tIns="36000" rIns="108000" bIns="36000" rtlCol="0" anchor="ctr" anchorCtr="0">
            <a:noAutofit/>
          </a:bodyPr>
          <a:lstStyle/>
          <a:p>
            <a:r>
              <a:rPr lang="en-US" dirty="0"/>
              <a:t>Course Summary (3)</a:t>
            </a:r>
          </a:p>
        </p:txBody>
      </p:sp>
      <p:sp>
        <p:nvSpPr>
          <p:cNvPr id="199" name="Shape 199"/>
          <p:cNvSpPr txBox="1">
            <a:spLocks noGrp="1"/>
          </p:cNvSpPr>
          <p:nvPr>
            <p:ph type="sldNum" sz="quarter" idx="13"/>
          </p:nvPr>
        </p:nvSpPr>
        <p:spPr>
          <a:noFill/>
          <a:ln>
            <a:noFill/>
          </a:ln>
        </p:spPr>
        <p:txBody>
          <a:bodyPr spcFirstLastPara="1" vert="horz" wrap="square" lIns="36000" tIns="36000" rIns="36000" bIns="36000" rtlCol="0" anchor="ctr" anchorCtr="0">
            <a:noAutofit/>
          </a:bodyPr>
          <a:lstStyle/>
          <a:p>
            <a:fld id="{00000000-1234-1234-1234-123412341234}" type="slidenum">
              <a:rPr lang="en-US">
                <a:sym typeface="Corbel"/>
              </a:rPr>
              <a:pPr/>
              <a:t>12</a:t>
            </a:fld>
            <a:endParaRPr lang="en-US">
              <a:sym typeface="Corbel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605CA80-A694-41AA-B12E-F8B7B7CE4E77}"/>
              </a:ext>
            </a:extLst>
          </p:cNvPr>
          <p:cNvCxnSpPr/>
          <p:nvPr/>
        </p:nvCxnSpPr>
        <p:spPr>
          <a:xfrm>
            <a:off x="1475172" y="3500021"/>
            <a:ext cx="9010835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Shape 200">
            <a:extLst>
              <a:ext uri="{FF2B5EF4-FFF2-40B4-BE49-F238E27FC236}">
                <a16:creationId xmlns:a16="http://schemas.microsoft.com/office/drawing/2014/main" id="{85609946-E5F0-48D5-8810-4F86B1E820B3}"/>
              </a:ext>
            </a:extLst>
          </p:cNvPr>
          <p:cNvSpPr txBox="1">
            <a:spLocks/>
          </p:cNvSpPr>
          <p:nvPr/>
        </p:nvSpPr>
        <p:spPr>
          <a:xfrm>
            <a:off x="190402" y="3795204"/>
            <a:ext cx="11818096" cy="276539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8000" tIns="36000" rIns="108000" bIns="36000" rtlCol="0" anchor="t" anchorCtr="0"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lnSpc>
                <a:spcPct val="100000"/>
              </a:lnSpc>
            </a:pPr>
            <a:r>
              <a:rPr lang="en-US" dirty="0"/>
              <a:t>There is room for improvement in multiple directions</a:t>
            </a:r>
          </a:p>
          <a:p>
            <a:pPr latinLnBrk="0">
              <a:lnSpc>
                <a:spcPct val="100000"/>
              </a:lnSpc>
            </a:pPr>
            <a:r>
              <a:rPr lang="en-US" dirty="0"/>
              <a:t>Too many topics in a pretty sort time</a:t>
            </a:r>
          </a:p>
          <a:p>
            <a:pPr latinLnBrk="0">
              <a:lnSpc>
                <a:spcPct val="100000"/>
              </a:lnSpc>
            </a:pPr>
            <a:r>
              <a:rPr lang="en-US" dirty="0"/>
              <a:t>There is plenty to explore in every topic covered in the course</a:t>
            </a:r>
          </a:p>
          <a:p>
            <a:pPr latinLnBrk="0">
              <a:lnSpc>
                <a:spcPct val="100000"/>
              </a:lnSpc>
            </a:pPr>
            <a:r>
              <a:rPr lang="en-US" dirty="0"/>
              <a:t>Most of them deserve a dedicated course</a:t>
            </a:r>
          </a:p>
        </p:txBody>
      </p:sp>
    </p:spTree>
    <p:extLst>
      <p:ext uri="{BB962C8B-B14F-4D97-AF65-F5344CB8AC3E}">
        <p14:creationId xmlns:p14="http://schemas.microsoft.com/office/powerpoint/2010/main" val="1891542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Exam Logistics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Scoring. Components. Next Steps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42581" y1="80100" x2="65161" y2="89055"/>
                        <a14:foregroundMark x1="30968" y1="23881" x2="67742" y2="2388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746000" y="999000"/>
            <a:ext cx="2520000" cy="3267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967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Scoring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49980" y="3605922"/>
            <a:ext cx="3099678" cy="309967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5400000">
            <a:off x="7703514" y="3638736"/>
            <a:ext cx="1927539" cy="277046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007100" y="4845148"/>
            <a:ext cx="1985439" cy="861362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solidFill>
                  <a:schemeClr val="bg2"/>
                </a:solidFill>
              </a:rPr>
              <a:t>EVALUATION</a:t>
            </a:r>
          </a:p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chemeClr val="bg2"/>
                </a:solidFill>
              </a:rPr>
              <a:t>CRITERIA</a:t>
            </a:r>
            <a:endParaRPr lang="bg-BG" sz="2400" b="1" dirty="0">
              <a:solidFill>
                <a:schemeClr val="bg2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478049" y="4576034"/>
            <a:ext cx="1186735" cy="11757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/>
              <a:t>PRACTICE </a:t>
            </a:r>
          </a:p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/>
              <a:t>EXAM</a:t>
            </a:r>
          </a:p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/>
              <a:t>60 pts.</a:t>
            </a:r>
            <a:endParaRPr lang="bg-BG" sz="2800" b="1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73246" y="1219201"/>
            <a:ext cx="1937154" cy="2679817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5248068" y="1687533"/>
            <a:ext cx="1503501" cy="8710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/>
              <a:t>TEST</a:t>
            </a:r>
            <a:endParaRPr lang="en-US" sz="1600" b="1" dirty="0"/>
          </a:p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/>
              <a:t>40 pts.</a:t>
            </a:r>
            <a:endParaRPr lang="bg-BG" sz="2800" b="1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6200000">
            <a:off x="2460470" y="3724846"/>
            <a:ext cx="1809807" cy="2715977"/>
          </a:xfrm>
          <a:prstGeom prst="rect">
            <a:avLst/>
          </a:prstGeom>
        </p:spPr>
      </p:pic>
      <p:sp>
        <p:nvSpPr>
          <p:cNvPr id="38" name="Rectangle 37"/>
          <p:cNvSpPr/>
          <p:nvPr/>
        </p:nvSpPr>
        <p:spPr>
          <a:xfrm>
            <a:off x="2186602" y="4767792"/>
            <a:ext cx="1623398" cy="8710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/>
              <a:t>BONUS</a:t>
            </a:r>
          </a:p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/>
              <a:t>10 pts.</a:t>
            </a:r>
            <a:endParaRPr lang="bg-BG" sz="28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6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12184" y="2413136"/>
            <a:ext cx="1420428" cy="2082665"/>
          </a:xfrm>
          <a:prstGeom prst="rect">
            <a:avLst/>
          </a:prstGeom>
        </p:spPr>
      </p:pic>
      <p:sp>
        <p:nvSpPr>
          <p:cNvPr id="39" name="Rectangle 38"/>
          <p:cNvSpPr/>
          <p:nvPr/>
        </p:nvSpPr>
        <p:spPr>
          <a:xfrm>
            <a:off x="2635585" y="2819401"/>
            <a:ext cx="749308" cy="7017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TEAM</a:t>
            </a:r>
          </a:p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PLAY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8654522">
            <a:off x="935201" y="3086384"/>
            <a:ext cx="1454885" cy="2131042"/>
          </a:xfrm>
          <a:prstGeom prst="rect">
            <a:avLst/>
          </a:prstGeom>
        </p:spPr>
      </p:pic>
      <p:sp>
        <p:nvSpPr>
          <p:cNvPr id="41" name="Rectangle 40"/>
          <p:cNvSpPr/>
          <p:nvPr/>
        </p:nvSpPr>
        <p:spPr>
          <a:xfrm rot="18900000">
            <a:off x="873528" y="3835793"/>
            <a:ext cx="1009955" cy="2954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200" b="1" dirty="0"/>
              <a:t>HOMEWORK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41517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body" sz="quarter" idx="10"/>
          </p:nvPr>
        </p:nvSpPr>
        <p:spPr>
          <a:xfrm>
            <a:off x="192001" y="1191467"/>
            <a:ext cx="11804822" cy="553001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8000" tIns="36000" rIns="108000" bIns="36000" rtlCol="0" anchor="t" anchorCtr="0">
            <a:noAutofit/>
          </a:bodyPr>
          <a:lstStyle/>
          <a:p>
            <a:pPr marL="571500" indent="-5715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3400"/>
              <a:buFont typeface="Wingdings" panose="05000000000000000000" pitchFamily="2" charset="2"/>
              <a:buChar char="§"/>
            </a:pPr>
            <a:r>
              <a:rPr lang="en-US" sz="3600" dirty="0">
                <a:latin typeface="Calibri"/>
                <a:ea typeface="Calibri"/>
                <a:cs typeface="Calibri"/>
                <a:sym typeface="Calibri"/>
              </a:rPr>
              <a:t>Work with prepared and connected machines</a:t>
            </a:r>
          </a:p>
          <a:p>
            <a:pPr marL="571500" indent="-5715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3400"/>
              <a:buFont typeface="Wingdings" panose="05000000000000000000" pitchFamily="2" charset="2"/>
              <a:buChar char="§"/>
            </a:pPr>
            <a:r>
              <a:rPr lang="en-US" sz="3600" dirty="0">
                <a:latin typeface="Calibri"/>
                <a:cs typeface="Calibri"/>
                <a:sym typeface="Calibri"/>
              </a:rPr>
              <a:t>Install and configure a set of services</a:t>
            </a:r>
          </a:p>
          <a:p>
            <a:pPr marL="571500" indent="-5715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3400"/>
              <a:buFont typeface="Wingdings" panose="05000000000000000000" pitchFamily="2" charset="2"/>
              <a:buChar char="§"/>
            </a:pPr>
            <a:r>
              <a:rPr lang="en-US" sz="3600" dirty="0">
                <a:latin typeface="Calibri"/>
                <a:cs typeface="Calibri"/>
                <a:sym typeface="Calibri"/>
              </a:rPr>
              <a:t>Apply some of the studied tools and techniques</a:t>
            </a:r>
          </a:p>
          <a:p>
            <a:pPr marL="571500" indent="-5715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3400"/>
              <a:buFont typeface="Wingdings" panose="05000000000000000000" pitchFamily="2" charset="2"/>
              <a:buChar char="§"/>
            </a:pPr>
            <a:r>
              <a:rPr lang="en-US" sz="3600" dirty="0">
                <a:latin typeface="Calibri"/>
                <a:cs typeface="Calibri"/>
                <a:sym typeface="Calibri"/>
              </a:rPr>
              <a:t>Additional tasks as per the exam requirements</a:t>
            </a:r>
          </a:p>
          <a:p>
            <a:pPr marL="571500" indent="-5715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3400"/>
              <a:buFont typeface="Wingdings" panose="05000000000000000000" pitchFamily="2" charset="2"/>
              <a:buChar char="§"/>
            </a:pPr>
            <a:r>
              <a:rPr lang="en-US" sz="3600" dirty="0">
                <a:latin typeface="Calibri"/>
                <a:cs typeface="Calibri"/>
                <a:sym typeface="Calibri"/>
              </a:rPr>
              <a:t>For more information check the </a:t>
            </a:r>
            <a:r>
              <a:rPr lang="en-US" sz="3600" b="1" dirty="0">
                <a:latin typeface="Calibri"/>
                <a:cs typeface="Calibri"/>
                <a:sym typeface="Calibri"/>
              </a:rPr>
              <a:t>Exam Blueprint </a:t>
            </a:r>
            <a:r>
              <a:rPr lang="en-US" sz="3600" dirty="0">
                <a:latin typeface="Calibri"/>
                <a:cs typeface="Calibri"/>
                <a:sym typeface="Calibri"/>
              </a:rPr>
              <a:t>here</a:t>
            </a:r>
          </a:p>
          <a:p>
            <a:pPr marL="571500" indent="-5715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3400"/>
              <a:buFont typeface="Wingdings" panose="05000000000000000000" pitchFamily="2" charset="2"/>
              <a:buChar char="§"/>
            </a:pPr>
            <a:endParaRPr lang="en-US" sz="3600" dirty="0">
              <a:latin typeface="Calibri"/>
              <a:cs typeface="Calibri"/>
              <a:sym typeface="Calibri"/>
            </a:endParaRPr>
          </a:p>
        </p:txBody>
      </p:sp>
      <p:sp>
        <p:nvSpPr>
          <p:cNvPr id="198" name="Shape 19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108000" tIns="36000" rIns="108000" bIns="36000" rtlCol="0" anchor="ctr" anchorCtr="0">
            <a:no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Clr>
                <a:srgbClr val="F3BE60"/>
              </a:buClr>
              <a:buSzPts val="4000"/>
            </a:pPr>
            <a:r>
              <a:rPr lang="en-US" sz="4000" dirty="0">
                <a:latin typeface="Calibri"/>
                <a:ea typeface="Calibri"/>
                <a:cs typeface="Calibri"/>
                <a:sym typeface="Calibri"/>
              </a:rPr>
              <a:t>Practice Details *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601E9B-6888-4F8D-8602-F716BA9ACF2B}"/>
              </a:ext>
            </a:extLst>
          </p:cNvPr>
          <p:cNvSpPr txBox="1"/>
          <p:nvPr/>
        </p:nvSpPr>
        <p:spPr>
          <a:xfrm>
            <a:off x="1155963" y="6051451"/>
            <a:ext cx="9876898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* You are allowed to use any available source of information during the exam</a:t>
            </a:r>
            <a:endParaRPr lang="bg-BG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C932E5-048B-49EE-AB69-5376507952F1}"/>
              </a:ext>
            </a:extLst>
          </p:cNvPr>
          <p:cNvSpPr txBox="1"/>
          <p:nvPr/>
        </p:nvSpPr>
        <p:spPr>
          <a:xfrm>
            <a:off x="770320" y="5230461"/>
            <a:ext cx="11421680" cy="539736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/>
              <a:t>https://softuni.bg/trainings/3445/linux-system-administration-advanced-september-2021#lesson-30220</a:t>
            </a:r>
            <a:endParaRPr lang="bg-BG" sz="2000" b="1" dirty="0"/>
          </a:p>
        </p:txBody>
      </p:sp>
    </p:spTree>
    <p:extLst>
      <p:ext uri="{BB962C8B-B14F-4D97-AF65-F5344CB8AC3E}">
        <p14:creationId xmlns:p14="http://schemas.microsoft.com/office/powerpoint/2010/main" val="3103798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" grpId="0" uiExpand="1" build="p"/>
      <p:bldP spid="2" grpId="0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body" sz="quarter" idx="10"/>
          </p:nvPr>
        </p:nvSpPr>
        <p:spPr>
          <a:noFill/>
          <a:ln>
            <a:noFill/>
          </a:ln>
        </p:spPr>
        <p:txBody>
          <a:bodyPr spcFirstLastPara="1" vert="horz" wrap="square" lIns="108000" tIns="36000" rIns="108000" bIns="36000" rtlCol="0" anchor="t" anchorCtr="0">
            <a:noAutofit/>
          </a:bodyPr>
          <a:lstStyle/>
          <a:p>
            <a:r>
              <a:rPr lang="en-US" dirty="0">
                <a:sym typeface="Calibri"/>
              </a:rPr>
              <a:t>Focus on one distribution – CentOS, openSUSE, or Ubuntu</a:t>
            </a:r>
          </a:p>
          <a:p>
            <a:r>
              <a:rPr lang="en-US" dirty="0">
                <a:sym typeface="Calibri"/>
              </a:rPr>
              <a:t>Go over the practice exercises at least once more</a:t>
            </a:r>
          </a:p>
          <a:p>
            <a:r>
              <a:rPr lang="en-US" dirty="0">
                <a:sym typeface="Calibri"/>
              </a:rPr>
              <a:t>Check the homework challenges and the published solutions</a:t>
            </a:r>
          </a:p>
          <a:p>
            <a:r>
              <a:rPr lang="en-US" dirty="0">
                <a:sym typeface="Calibri"/>
              </a:rPr>
              <a:t>Repeat the sample practice exam solutions</a:t>
            </a:r>
          </a:p>
          <a:p>
            <a:r>
              <a:rPr lang="en-US" dirty="0">
                <a:sym typeface="Calibri"/>
              </a:rPr>
              <a:t>Experiment a little bit. For example, more disks, more nodes, …</a:t>
            </a:r>
          </a:p>
        </p:txBody>
      </p:sp>
      <p:sp>
        <p:nvSpPr>
          <p:cNvPr id="198" name="Shape 198"/>
          <p:cNvSpPr txBox="1"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spcFirstLastPara="1" vert="horz" wrap="square" lIns="108000" tIns="36000" rIns="108000" bIns="36000" rtlCol="0" anchor="ctr" anchorCtr="0">
            <a:noAutofit/>
          </a:bodyPr>
          <a:lstStyle/>
          <a:p>
            <a:r>
              <a:rPr lang="en-US" dirty="0"/>
              <a:t>Practice Preparation</a:t>
            </a:r>
          </a:p>
        </p:txBody>
      </p:sp>
      <p:sp>
        <p:nvSpPr>
          <p:cNvPr id="199" name="Shape 199"/>
          <p:cNvSpPr txBox="1">
            <a:spLocks noGrp="1"/>
          </p:cNvSpPr>
          <p:nvPr>
            <p:ph type="sldNum" sz="quarter" idx="13"/>
          </p:nvPr>
        </p:nvSpPr>
        <p:spPr>
          <a:noFill/>
          <a:ln>
            <a:noFill/>
          </a:ln>
        </p:spPr>
        <p:txBody>
          <a:bodyPr spcFirstLastPara="1" vert="horz" wrap="square" lIns="36000" tIns="36000" rIns="36000" bIns="36000" rtlCol="0" anchor="ctr" anchorCtr="0">
            <a:noAutofit/>
          </a:bodyPr>
          <a:lstStyle/>
          <a:p>
            <a:fld id="{00000000-1234-1234-1234-123412341234}" type="slidenum">
              <a:rPr lang="en-US">
                <a:sym typeface="Corbel"/>
              </a:rPr>
              <a:pPr/>
              <a:t>16</a:t>
            </a:fld>
            <a:endParaRPr lang="en-US"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2313686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body" sz="quarter" idx="10"/>
          </p:nvPr>
        </p:nvSpPr>
        <p:spPr>
          <a:xfrm>
            <a:off x="191945" y="2209801"/>
            <a:ext cx="3160799" cy="284713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8000" tIns="36000" rIns="108000" bIns="36000" rtlCol="0" anchor="t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3400"/>
            </a:pPr>
            <a:r>
              <a:rPr lang="en-US" sz="12800" b="1" dirty="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30</a:t>
            </a:r>
          </a:p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3400"/>
            </a:pPr>
            <a:r>
              <a:rPr lang="en-US" sz="4800" dirty="0">
                <a:latin typeface="Calibri"/>
                <a:ea typeface="Calibri"/>
                <a:cs typeface="Calibri"/>
                <a:sym typeface="Calibri"/>
              </a:rPr>
              <a:t>minutes</a:t>
            </a:r>
          </a:p>
        </p:txBody>
      </p:sp>
      <p:sp>
        <p:nvSpPr>
          <p:cNvPr id="198" name="Shape 19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108000" tIns="36000" rIns="108000" bIns="36000" rtlCol="0" anchor="ctr" anchorCtr="0">
            <a:no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Clr>
                <a:srgbClr val="F3BE60"/>
              </a:buClr>
              <a:buSzPts val="4000"/>
            </a:pPr>
            <a:r>
              <a:rPr lang="en-US" sz="4000" dirty="0">
                <a:latin typeface="Calibri"/>
                <a:ea typeface="Calibri"/>
                <a:cs typeface="Calibri"/>
                <a:sym typeface="Calibri"/>
              </a:rPr>
              <a:t>Test Details *</a:t>
            </a:r>
            <a:endParaRPr lang="en-US" dirty="0"/>
          </a:p>
        </p:txBody>
      </p:sp>
      <p:sp>
        <p:nvSpPr>
          <p:cNvPr id="8" name="Shape 200">
            <a:extLst>
              <a:ext uri="{FF2B5EF4-FFF2-40B4-BE49-F238E27FC236}">
                <a16:creationId xmlns:a16="http://schemas.microsoft.com/office/drawing/2014/main" id="{73BA928B-06C0-4C2F-8E66-7A9A3D62F75F}"/>
              </a:ext>
            </a:extLst>
          </p:cNvPr>
          <p:cNvSpPr txBox="1">
            <a:spLocks/>
          </p:cNvSpPr>
          <p:nvPr/>
        </p:nvSpPr>
        <p:spPr>
          <a:xfrm>
            <a:off x="3429000" y="2209801"/>
            <a:ext cx="4495800" cy="284713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8000" tIns="36000" rIns="108000" bIns="36000" rtlCol="0" anchor="t" anchorCtr="0">
            <a:noAutofit/>
          </a:bodyPr>
          <a:lstStyle>
            <a:lvl1pPr marL="0" indent="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219" indent="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3400"/>
            </a:pPr>
            <a:r>
              <a:rPr lang="en-US" sz="12800" b="1" dirty="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</a:p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3400"/>
            </a:pPr>
            <a:r>
              <a:rPr lang="en-US" sz="4800" dirty="0">
                <a:latin typeface="Calibri"/>
                <a:ea typeface="Calibri"/>
                <a:cs typeface="Calibri"/>
                <a:sym typeface="Calibri"/>
              </a:rPr>
              <a:t>single-choice</a:t>
            </a:r>
          </a:p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3400"/>
            </a:pPr>
            <a:r>
              <a:rPr lang="en-US" sz="4800" dirty="0">
                <a:latin typeface="Calibri"/>
                <a:ea typeface="Calibri"/>
                <a:cs typeface="Calibri"/>
                <a:sym typeface="Calibri"/>
              </a:rPr>
              <a:t>questions</a:t>
            </a:r>
          </a:p>
        </p:txBody>
      </p:sp>
      <p:sp>
        <p:nvSpPr>
          <p:cNvPr id="9" name="Shape 200">
            <a:extLst>
              <a:ext uri="{FF2B5EF4-FFF2-40B4-BE49-F238E27FC236}">
                <a16:creationId xmlns:a16="http://schemas.microsoft.com/office/drawing/2014/main" id="{35E0D999-A2B7-406F-99DC-D66EEC0EEB94}"/>
              </a:ext>
            </a:extLst>
          </p:cNvPr>
          <p:cNvSpPr txBox="1">
            <a:spLocks/>
          </p:cNvSpPr>
          <p:nvPr/>
        </p:nvSpPr>
        <p:spPr>
          <a:xfrm>
            <a:off x="7620000" y="2209801"/>
            <a:ext cx="4495800" cy="284713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8000" tIns="36000" rIns="108000" bIns="36000" rtlCol="0" anchor="t" anchorCtr="0">
            <a:noAutofit/>
          </a:bodyPr>
          <a:lstStyle>
            <a:lvl1pPr marL="0" indent="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219" indent="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3400"/>
            </a:pPr>
            <a:r>
              <a:rPr lang="en-US" sz="12800" b="1" dirty="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</a:p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3400"/>
            </a:pPr>
            <a:r>
              <a:rPr lang="en-US" sz="4800" dirty="0">
                <a:latin typeface="Calibri"/>
                <a:ea typeface="Calibri"/>
                <a:cs typeface="Calibri"/>
                <a:sym typeface="Calibri"/>
              </a:rPr>
              <a:t>multi-choice</a:t>
            </a:r>
          </a:p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3400"/>
            </a:pPr>
            <a:r>
              <a:rPr lang="en-US" sz="4800" dirty="0">
                <a:latin typeface="Calibri"/>
                <a:ea typeface="Calibri"/>
                <a:cs typeface="Calibri"/>
                <a:sym typeface="Calibri"/>
              </a:rPr>
              <a:t>questions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BBA6224-C2A3-4B84-B295-551355B7D714}"/>
              </a:ext>
            </a:extLst>
          </p:cNvPr>
          <p:cNvSpPr txBox="1"/>
          <p:nvPr/>
        </p:nvSpPr>
        <p:spPr>
          <a:xfrm>
            <a:off x="1155963" y="6051451"/>
            <a:ext cx="9876898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* You are allowed to use any available source of information during the exam</a:t>
            </a:r>
            <a:endParaRPr lang="bg-BG"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52E23BA-608C-4221-87A6-8E7F603F8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Preparation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39D19B-0FB3-4E70-95CC-EC3E2BC4DEC2}"/>
              </a:ext>
            </a:extLst>
          </p:cNvPr>
          <p:cNvSpPr txBox="1"/>
          <p:nvPr/>
        </p:nvSpPr>
        <p:spPr>
          <a:xfrm>
            <a:off x="857250" y="2682346"/>
            <a:ext cx="104775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Check the web application:</a:t>
            </a:r>
            <a:endParaRPr lang="bg-BG" sz="6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CFAE46-2F83-48F3-843E-2D30FC2D15ED}"/>
              </a:ext>
            </a:extLst>
          </p:cNvPr>
          <p:cNvSpPr txBox="1"/>
          <p:nvPr/>
        </p:nvSpPr>
        <p:spPr>
          <a:xfrm>
            <a:off x="419100" y="3955777"/>
            <a:ext cx="113537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/>
              <a:t>https://zahariev.pro/q/lsaa-202109</a:t>
            </a:r>
            <a:endParaRPr lang="bg-BG" sz="4800" b="1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89763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body" sz="quarter" idx="10"/>
          </p:nvPr>
        </p:nvSpPr>
        <p:spPr>
          <a:xfrm>
            <a:off x="65988" y="1196125"/>
            <a:ext cx="12126012" cy="5201066"/>
          </a:xfrm>
          <a:noFill/>
          <a:ln>
            <a:noFill/>
          </a:ln>
        </p:spPr>
        <p:txBody>
          <a:bodyPr spcFirstLastPara="1" vert="horz" wrap="square" lIns="108000" tIns="36000" rIns="108000" bIns="36000" rtlCol="0" anchor="t" anchorCtr="0">
            <a:noAutofit/>
          </a:bodyPr>
          <a:lstStyle/>
          <a:p>
            <a:pPr latinLnBrk="0"/>
            <a:r>
              <a:rPr lang="en-US" sz="2800" dirty="0">
                <a:sym typeface="Calibri"/>
              </a:rPr>
              <a:t>21.10. – Receive a form to sign up for the exam (active until 23:59:59 on 28.10)</a:t>
            </a:r>
          </a:p>
          <a:p>
            <a:pPr latinLnBrk="0"/>
            <a:r>
              <a:rPr lang="en-US" sz="2800" dirty="0">
                <a:sym typeface="Calibri"/>
              </a:rPr>
              <a:t>24.10. – Publish sample exam solutions for </a:t>
            </a:r>
            <a:r>
              <a:rPr lang="en-US" sz="2800" b="1" dirty="0">
                <a:sym typeface="Calibri"/>
              </a:rPr>
              <a:t>openSUSE</a:t>
            </a:r>
            <a:r>
              <a:rPr lang="en-US" sz="2800" dirty="0">
                <a:sym typeface="Calibri"/>
              </a:rPr>
              <a:t> and </a:t>
            </a:r>
            <a:r>
              <a:rPr lang="en-US" sz="2800" b="1" dirty="0">
                <a:sym typeface="Calibri"/>
              </a:rPr>
              <a:t>Ubuntu</a:t>
            </a:r>
          </a:p>
          <a:p>
            <a:pPr latinLnBrk="0"/>
            <a:r>
              <a:rPr lang="en-US" sz="2800" dirty="0">
                <a:sym typeface="Calibri"/>
              </a:rPr>
              <a:t>25.10. – Publish solutions for homework challenges </a:t>
            </a:r>
            <a:r>
              <a:rPr lang="en-US" sz="2800" b="1" dirty="0">
                <a:sym typeface="Calibri"/>
              </a:rPr>
              <a:t>M3</a:t>
            </a:r>
            <a:r>
              <a:rPr lang="en-US" sz="2800" dirty="0">
                <a:sym typeface="Calibri"/>
              </a:rPr>
              <a:t>, </a:t>
            </a:r>
            <a:r>
              <a:rPr lang="en-US" sz="2800" b="1" dirty="0">
                <a:sym typeface="Calibri"/>
              </a:rPr>
              <a:t>M4</a:t>
            </a:r>
            <a:r>
              <a:rPr lang="en-US" sz="2800" dirty="0">
                <a:sym typeface="Calibri"/>
              </a:rPr>
              <a:t>, and </a:t>
            </a:r>
            <a:r>
              <a:rPr lang="en-US" sz="2800" b="1" dirty="0">
                <a:sym typeface="Calibri"/>
              </a:rPr>
              <a:t>M5</a:t>
            </a:r>
          </a:p>
          <a:p>
            <a:pPr latinLnBrk="0"/>
            <a:r>
              <a:rPr lang="en-US" sz="2800" dirty="0">
                <a:sym typeface="Calibri"/>
              </a:rPr>
              <a:t>29.10. – Publish solutions for homework challenges </a:t>
            </a:r>
            <a:r>
              <a:rPr lang="en-US" sz="2800" b="1" dirty="0">
                <a:sym typeface="Calibri"/>
              </a:rPr>
              <a:t>M6</a:t>
            </a:r>
            <a:r>
              <a:rPr lang="en-US" sz="2800" dirty="0">
                <a:sym typeface="Calibri"/>
              </a:rPr>
              <a:t> and </a:t>
            </a:r>
            <a:r>
              <a:rPr lang="en-US" sz="2800" b="1" dirty="0">
                <a:sym typeface="Calibri"/>
              </a:rPr>
              <a:t>M7</a:t>
            </a:r>
          </a:p>
          <a:p>
            <a:pPr latinLnBrk="0"/>
            <a:r>
              <a:rPr lang="en-US" sz="2800" dirty="0">
                <a:sym typeface="Calibri"/>
              </a:rPr>
              <a:t>29.10. – Exam environment </a:t>
            </a:r>
            <a:r>
              <a:rPr lang="en-US" sz="2800" b="1" dirty="0">
                <a:sym typeface="Calibri"/>
              </a:rPr>
              <a:t>connectivity test</a:t>
            </a:r>
          </a:p>
          <a:p>
            <a:pPr latinLnBrk="0"/>
            <a:r>
              <a:rPr lang="en-US" sz="2800" dirty="0">
                <a:sym typeface="Calibri"/>
              </a:rPr>
              <a:t>30.10. – </a:t>
            </a:r>
            <a:r>
              <a:rPr lang="en-US" sz="2800" b="1" dirty="0">
                <a:sym typeface="Calibri"/>
              </a:rPr>
              <a:t>Exam time </a:t>
            </a:r>
            <a:r>
              <a:rPr lang="en-US" sz="2800" dirty="0">
                <a:sym typeface="Wingdings" panose="05000000000000000000" pitchFamily="2" charset="2"/>
              </a:rPr>
              <a:t></a:t>
            </a:r>
            <a:endParaRPr lang="en-US" sz="2800" dirty="0">
              <a:sym typeface="Calibri"/>
            </a:endParaRPr>
          </a:p>
        </p:txBody>
      </p:sp>
      <p:sp>
        <p:nvSpPr>
          <p:cNvPr id="198" name="Shape 198"/>
          <p:cNvSpPr txBox="1"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spcFirstLastPara="1" vert="horz" wrap="square" lIns="108000" tIns="36000" rIns="108000" bIns="36000" rtlCol="0" anchor="ctr" anchorCtr="0">
            <a:noAutofit/>
          </a:bodyPr>
          <a:lstStyle/>
          <a:p>
            <a:r>
              <a:rPr lang="en-US" dirty="0"/>
              <a:t>Next Steps</a:t>
            </a:r>
          </a:p>
        </p:txBody>
      </p:sp>
      <p:sp>
        <p:nvSpPr>
          <p:cNvPr id="199" name="Shape 199"/>
          <p:cNvSpPr txBox="1">
            <a:spLocks noGrp="1"/>
          </p:cNvSpPr>
          <p:nvPr>
            <p:ph type="sldNum" sz="quarter" idx="13"/>
          </p:nvPr>
        </p:nvSpPr>
        <p:spPr>
          <a:noFill/>
          <a:ln>
            <a:noFill/>
          </a:ln>
        </p:spPr>
        <p:txBody>
          <a:bodyPr spcFirstLastPara="1" vert="horz" wrap="square" lIns="36000" tIns="36000" rIns="36000" bIns="36000" rtlCol="0" anchor="ctr" anchorCtr="0">
            <a:noAutofit/>
          </a:bodyPr>
          <a:lstStyle/>
          <a:p>
            <a:fld id="{00000000-1234-1234-1234-123412341234}" type="slidenum">
              <a:rPr lang="en-US">
                <a:sym typeface="Corbel"/>
              </a:rPr>
              <a:pPr/>
              <a:t>19</a:t>
            </a:fld>
            <a:endParaRPr lang="en-US">
              <a:sym typeface="Corbe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36D91D9-7761-4665-8065-B542A6607EF2}"/>
              </a:ext>
            </a:extLst>
          </p:cNvPr>
          <p:cNvSpPr txBox="1"/>
          <p:nvPr/>
        </p:nvSpPr>
        <p:spPr>
          <a:xfrm>
            <a:off x="2200047" y="5128181"/>
            <a:ext cx="7791905" cy="7327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dirty="0"/>
              <a:t>Exam will take place between </a:t>
            </a:r>
            <a:r>
              <a:rPr lang="bg-BG" sz="3200" b="1" dirty="0"/>
              <a:t>9:00</a:t>
            </a:r>
            <a:r>
              <a:rPr lang="bg-BG" sz="3200" dirty="0"/>
              <a:t> </a:t>
            </a:r>
            <a:r>
              <a:rPr lang="en-US" sz="3200" dirty="0"/>
              <a:t>and</a:t>
            </a:r>
            <a:r>
              <a:rPr lang="bg-BG" sz="3200" dirty="0"/>
              <a:t> </a:t>
            </a:r>
            <a:r>
              <a:rPr lang="bg-BG" sz="3200" b="1" dirty="0"/>
              <a:t>13:00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497691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9102" y="1676400"/>
            <a:ext cx="1135379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987">
              <a:defRPr/>
            </a:pPr>
            <a:r>
              <a:rPr lang="en-US" sz="6600" b="1" dirty="0">
                <a:solidFill>
                  <a:srgbClr val="FFA000"/>
                </a:solidFill>
                <a:latin typeface="Calibri" panose="020F0502020204030204"/>
              </a:rPr>
              <a:t>sli.do</a:t>
            </a:r>
            <a:endParaRPr lang="bg-BG" sz="6600" b="1" dirty="0">
              <a:solidFill>
                <a:srgbClr val="FFA000"/>
              </a:solidFill>
              <a:latin typeface="Calibri" panose="020F0502020204030204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19102" y="2743200"/>
            <a:ext cx="1135379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987">
              <a:defRPr/>
            </a:pPr>
            <a:r>
              <a:rPr lang="en-US" sz="6600" b="1" dirty="0">
                <a:solidFill>
                  <a:srgbClr val="234465"/>
                </a:solidFill>
                <a:latin typeface="Calibri" panose="020F0502020204030204"/>
              </a:rPr>
              <a:t>#LSA-Advanced</a:t>
            </a:r>
            <a:endParaRPr lang="bg-BG" sz="6600" b="1" dirty="0">
              <a:solidFill>
                <a:srgbClr val="234465"/>
              </a:solidFill>
              <a:latin typeface="Calibri" panose="020F0502020204030204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FB9AD1-ADD5-4D0E-8697-8F9AC266A083}"/>
              </a:ext>
            </a:extLst>
          </p:cNvPr>
          <p:cNvSpPr txBox="1"/>
          <p:nvPr/>
        </p:nvSpPr>
        <p:spPr>
          <a:xfrm>
            <a:off x="402182" y="4014557"/>
            <a:ext cx="1137071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987">
              <a:defRPr/>
            </a:pPr>
            <a:r>
              <a:rPr lang="en-US" sz="6600" b="1" dirty="0">
                <a:solidFill>
                  <a:srgbClr val="FFA000"/>
                </a:solidFill>
                <a:latin typeface="Calibri" panose="020F0502020204030204"/>
              </a:rPr>
              <a:t>facebook.com/groups/</a:t>
            </a:r>
            <a:endParaRPr lang="bg-BG" sz="6600" b="1" dirty="0">
              <a:solidFill>
                <a:srgbClr val="FFA000"/>
              </a:solidFill>
              <a:latin typeface="Calibri" panose="020F0502020204030204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F1EF36-6894-4DF5-88AE-7CAB1EB19FFC}"/>
              </a:ext>
            </a:extLst>
          </p:cNvPr>
          <p:cNvSpPr txBox="1"/>
          <p:nvPr/>
        </p:nvSpPr>
        <p:spPr>
          <a:xfrm>
            <a:off x="105841" y="5235643"/>
            <a:ext cx="1196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987">
              <a:defRPr/>
            </a:pPr>
            <a:r>
              <a:rPr lang="en-US" sz="4000" b="1" dirty="0">
                <a:solidFill>
                  <a:srgbClr val="234465"/>
                </a:solidFill>
              </a:rPr>
              <a:t>LinuxSystemAdministrationAdvancedSeptember2021</a:t>
            </a:r>
            <a:endParaRPr lang="bg-BG" sz="4000" b="1" dirty="0">
              <a:solidFill>
                <a:srgbClr val="234465"/>
              </a:solidFill>
              <a:latin typeface="Calibri" panose="020F0502020204030204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22073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Exam Preparation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Let’s Do It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42581" y1="80100" x2="65161" y2="89055"/>
                        <a14:foregroundMark x1="30968" y1="23881" x2="67742" y2="2388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746000" y="999000"/>
            <a:ext cx="2520000" cy="3267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977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2800" dirty="0">
                <a:hlinkClick r:id="rId4"/>
              </a:rPr>
              <a:t>about.softuni.bg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9" r="2512"/>
          <a:stretch/>
        </p:blipFill>
        <p:spPr>
          <a:xfrm>
            <a:off x="8047702" y="2547480"/>
            <a:ext cx="3624607" cy="1009449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69" t="4939" r="-5810" b="5775"/>
          <a:stretch/>
        </p:blipFill>
        <p:spPr bwMode="auto">
          <a:xfrm>
            <a:off x="4428390" y="1394260"/>
            <a:ext cx="3333747" cy="966545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7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749" t="-8951" r="-23891" b="-8951"/>
          <a:stretch/>
        </p:blipFill>
        <p:spPr>
          <a:xfrm>
            <a:off x="753672" y="5306518"/>
            <a:ext cx="3654992" cy="1134606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9"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527" t="-16504" r="-13960" b="-16504"/>
          <a:stretch/>
        </p:blipFill>
        <p:spPr>
          <a:xfrm>
            <a:off x="8047702" y="1394258"/>
            <a:ext cx="3624607" cy="988894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11"/>
          </p:cNvPr>
          <p:cNvPicPr>
            <a:picLocks noChangeAspect="1"/>
          </p:cNvPicPr>
          <p:nvPr/>
        </p:nvPicPr>
        <p:blipFill rotWithShape="1"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5" t="4941" r="3550" b="4346"/>
          <a:stretch/>
        </p:blipFill>
        <p:spPr>
          <a:xfrm>
            <a:off x="4918612" y="4078083"/>
            <a:ext cx="2553730" cy="236304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1557" y="6506199"/>
            <a:ext cx="367318" cy="296923"/>
          </a:xfrm>
          <a:prstGeom prst="rect">
            <a:avLst/>
          </a:prstGeom>
        </p:spPr>
        <p:txBody>
          <a:bodyPr vert="horz" lIns="91416" tIns="45708" rIns="91416" bIns="45708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pic>
        <p:nvPicPr>
          <p:cNvPr id="2" name="Picture 1">
            <a:hlinkClick r:id="rId13"/>
          </p:cNvPr>
          <p:cNvPicPr>
            <a:picLocks noChangeAspect="1"/>
          </p:cNvPicPr>
          <p:nvPr/>
        </p:nvPicPr>
        <p:blipFill rotWithShape="1">
          <a:blip r:embed="rId14"/>
          <a:srcRect l="5838" t="5064" r="4136" b="5064"/>
          <a:stretch/>
        </p:blipFill>
        <p:spPr>
          <a:xfrm>
            <a:off x="753672" y="3834175"/>
            <a:ext cx="3654992" cy="123048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" name="Picture 2">
            <a:hlinkClick r:id="rId15"/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408664" y="2606295"/>
            <a:ext cx="1600370" cy="1230488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5" name="Picture 4">
            <a:hlinkClick r:id="rId17"/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163241" y="2617597"/>
            <a:ext cx="1600370" cy="120788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3" name="SmartIT">
            <a:hlinkClick r:id="rId19"/>
            <a:extLst>
              <a:ext uri="{FF2B5EF4-FFF2-40B4-BE49-F238E27FC236}">
                <a16:creationId xmlns:a16="http://schemas.microsoft.com/office/drawing/2014/main" id="{115D4F40-B5EA-427C-849F-B6EFFC9B617C}"/>
              </a:ext>
            </a:extLst>
          </p:cNvPr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63" t="-5711" r="-3984" b="-8810"/>
          <a:stretch/>
        </p:blipFill>
        <p:spPr>
          <a:xfrm>
            <a:off x="8046226" y="5306520"/>
            <a:ext cx="3624607" cy="113460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  <a:scene3d>
            <a:camera prst="orthographicFront"/>
            <a:lightRig rig="threePt" dir="t"/>
          </a:scene3d>
          <a:sp3d/>
        </p:spPr>
      </p:pic>
      <p:pic>
        <p:nvPicPr>
          <p:cNvPr id="8" name="Картина 7">
            <a:extLst>
              <a:ext uri="{FF2B5EF4-FFF2-40B4-BE49-F238E27FC236}">
                <a16:creationId xmlns:a16="http://schemas.microsoft.com/office/drawing/2014/main" id="{F441F556-13A4-448E-B8DB-0D040FB86A4A}"/>
              </a:ext>
            </a:extLst>
          </p:cNvPr>
          <p:cNvPicPr>
            <a:picLocks noChangeAspect="1"/>
          </p:cNvPicPr>
          <p:nvPr/>
        </p:nvPicPr>
        <p:blipFill rotWithShape="1">
          <a:blip r:embed="rId2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372" t="-4131" r="-2923" b="-8314"/>
          <a:stretch/>
        </p:blipFill>
        <p:spPr>
          <a:xfrm>
            <a:off x="753672" y="1394259"/>
            <a:ext cx="3390629" cy="2162669"/>
          </a:xfrm>
          <a:prstGeom prst="roundRect">
            <a:avLst/>
          </a:prstGeom>
          <a:ln>
            <a:solidFill>
              <a:schemeClr val="tx1"/>
            </a:solidFill>
          </a:ln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19C7EF5B-0507-4132-A783-D91A1D6A94F4}"/>
              </a:ext>
            </a:extLst>
          </p:cNvPr>
          <p:cNvGrpSpPr/>
          <p:nvPr/>
        </p:nvGrpSpPr>
        <p:grpSpPr>
          <a:xfrm>
            <a:off x="8046225" y="3863080"/>
            <a:ext cx="3624607" cy="1230487"/>
            <a:chOff x="8064168" y="3699000"/>
            <a:chExt cx="3608116" cy="1395000"/>
          </a:xfrm>
        </p:grpSpPr>
        <p:pic>
          <p:nvPicPr>
            <p:cNvPr id="15" name="Picture 14" descr="Logo&#10;&#10;Description automatically generated">
              <a:extLst>
                <a:ext uri="{FF2B5EF4-FFF2-40B4-BE49-F238E27FC236}">
                  <a16:creationId xmlns:a16="http://schemas.microsoft.com/office/drawing/2014/main" id="{67A543FA-0099-4CF8-9314-CC2C4AC00B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25478" y="3721330"/>
              <a:ext cx="2478954" cy="1312842"/>
            </a:xfrm>
            <a:prstGeom prst="rect">
              <a:avLst/>
            </a:prstGeom>
          </p:spPr>
        </p:pic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128E466D-49E5-4626-9772-9758FC8ED5D2}"/>
                </a:ext>
              </a:extLst>
            </p:cNvPr>
            <p:cNvSpPr/>
            <p:nvPr/>
          </p:nvSpPr>
          <p:spPr bwMode="auto">
            <a:xfrm>
              <a:off x="8064168" y="3699000"/>
              <a:ext cx="3608116" cy="1395000"/>
            </a:xfrm>
            <a:prstGeom prst="roundRect">
              <a:avLst/>
            </a:prstGeom>
            <a:noFill/>
            <a:ln>
              <a:solidFill>
                <a:schemeClr val="accent6">
                  <a:lumMod val="1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84604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AF0F47A-D5A2-4B58-86D3-231F6505307D}"/>
              </a:ext>
            </a:extLst>
          </p:cNvPr>
          <p:cNvGrpSpPr/>
          <p:nvPr/>
        </p:nvGrpSpPr>
        <p:grpSpPr>
          <a:xfrm>
            <a:off x="787383" y="1764434"/>
            <a:ext cx="5036134" cy="1394637"/>
            <a:chOff x="3081000" y="1921500"/>
            <a:chExt cx="4950000" cy="1395000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CF57B284-4FEE-41B6-B60C-8DED6CE13211}"/>
                </a:ext>
              </a:extLst>
            </p:cNvPr>
            <p:cNvSpPr/>
            <p:nvPr/>
          </p:nvSpPr>
          <p:spPr bwMode="auto">
            <a:xfrm>
              <a:off x="3081000" y="1921500"/>
              <a:ext cx="4950000" cy="1395000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ln w="38100">
                  <a:solidFill>
                    <a:schemeClr val="tx1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7" name="Picture 6">
              <a:hlinkClick r:id="rId2"/>
              <a:extLst>
                <a:ext uri="{FF2B5EF4-FFF2-40B4-BE49-F238E27FC236}">
                  <a16:creationId xmlns:a16="http://schemas.microsoft.com/office/drawing/2014/main" id="{69E679E8-FC9D-4497-AFC1-FB5389A83D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9602" y="2034000"/>
              <a:ext cx="4632796" cy="1170000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EAD6623B-F4E3-4F01-B3FF-057EC7FC1943}"/>
              </a:ext>
            </a:extLst>
          </p:cNvPr>
          <p:cNvGrpSpPr/>
          <p:nvPr/>
        </p:nvGrpSpPr>
        <p:grpSpPr>
          <a:xfrm>
            <a:off x="787383" y="4238790"/>
            <a:ext cx="5036134" cy="2082487"/>
            <a:chOff x="5961000" y="3789000"/>
            <a:chExt cx="4680431" cy="2083029"/>
          </a:xfrm>
        </p:grpSpPr>
        <p:pic>
          <p:nvPicPr>
            <p:cNvPr id="9" name="Picture 8">
              <a:hlinkClick r:id="rId4"/>
              <a:extLst>
                <a:ext uri="{FF2B5EF4-FFF2-40B4-BE49-F238E27FC236}">
                  <a16:creationId xmlns:a16="http://schemas.microsoft.com/office/drawing/2014/main" id="{A102DB16-6761-4764-BC07-B36931CA12C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61000" y="3789000"/>
              <a:ext cx="4680431" cy="2083029"/>
            </a:xfrm>
            <a:prstGeom prst="rect">
              <a:avLst/>
            </a:prstGeom>
          </p:spPr>
        </p:pic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6B90379-E1AB-4035-8EFE-3131B5C65328}"/>
                </a:ext>
              </a:extLst>
            </p:cNvPr>
            <p:cNvSpPr/>
            <p:nvPr/>
          </p:nvSpPr>
          <p:spPr bwMode="auto">
            <a:xfrm>
              <a:off x="5961000" y="3789000"/>
              <a:ext cx="4680000" cy="2070000"/>
            </a:xfrm>
            <a:prstGeom prst="roundRect">
              <a:avLst/>
            </a:prstGeom>
            <a:noFill/>
            <a:ln w="12700">
              <a:solidFill>
                <a:schemeClr val="accent6">
                  <a:lumMod val="1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ln w="38100">
                  <a:solidFill>
                    <a:schemeClr val="tx1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2480B9A-F55F-41E5-97E2-8DF2421AADCE}"/>
              </a:ext>
            </a:extLst>
          </p:cNvPr>
          <p:cNvGrpSpPr/>
          <p:nvPr/>
        </p:nvGrpSpPr>
        <p:grpSpPr>
          <a:xfrm>
            <a:off x="6859745" y="774000"/>
            <a:ext cx="4112525" cy="3752023"/>
            <a:chOff x="7131000" y="2169000"/>
            <a:chExt cx="4113596" cy="3753000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948BF3FF-FC23-42AF-80BB-6EF6A2E7D2DE}"/>
                </a:ext>
              </a:extLst>
            </p:cNvPr>
            <p:cNvSpPr/>
            <p:nvPr/>
          </p:nvSpPr>
          <p:spPr bwMode="auto">
            <a:xfrm>
              <a:off x="7131000" y="2934000"/>
              <a:ext cx="4113596" cy="2160000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44F98D6B-A014-49DE-BFE5-4440AB6347B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1000" y="2169000"/>
              <a:ext cx="3753000" cy="3753000"/>
            </a:xfrm>
            <a:prstGeom prst="rect">
              <a:avLst/>
            </a:prstGeom>
          </p:spPr>
        </p:pic>
      </p:grp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pic>
        <p:nvPicPr>
          <p:cNvPr id="2" name="Picture 1">
            <a:hlinkClick r:id="rId7"/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34489" y="4200033"/>
            <a:ext cx="2160000" cy="2160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43597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Progress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DAEED0CC-2388-41A0-B4A8-17F7AF15AFF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04606930"/>
              </p:ext>
            </p:extLst>
          </p:nvPr>
        </p:nvGraphicFramePr>
        <p:xfrm>
          <a:off x="1281000" y="1629000"/>
          <a:ext cx="7979000" cy="442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3673FE4E-EEE9-4243-8EA2-A4186A90EF1B}"/>
              </a:ext>
            </a:extLst>
          </p:cNvPr>
          <p:cNvSpPr txBox="1"/>
          <p:nvPr/>
        </p:nvSpPr>
        <p:spPr>
          <a:xfrm>
            <a:off x="9651000" y="1269000"/>
            <a:ext cx="2385000" cy="189395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dirty="0"/>
              <a:t>Solutions for </a:t>
            </a:r>
            <a:r>
              <a:rPr lang="en-US" sz="2000" b="1" dirty="0"/>
              <a:t>M3</a:t>
            </a:r>
            <a:r>
              <a:rPr lang="en-US" sz="2000" dirty="0"/>
              <a:t>, </a:t>
            </a:r>
            <a:r>
              <a:rPr lang="en-US" sz="2000" b="1" dirty="0"/>
              <a:t>M4</a:t>
            </a:r>
            <a:r>
              <a:rPr lang="en-US" sz="2000" dirty="0"/>
              <a:t>, and </a:t>
            </a:r>
            <a:r>
              <a:rPr lang="en-US" sz="2000" b="1" dirty="0"/>
              <a:t>M5</a:t>
            </a:r>
            <a:r>
              <a:rPr lang="en-US" sz="2000" dirty="0"/>
              <a:t> could be submitted until </a:t>
            </a:r>
            <a:r>
              <a:rPr lang="en-US" sz="2000" b="1" dirty="0"/>
              <a:t>23:59:59</a:t>
            </a:r>
            <a:r>
              <a:rPr lang="en-US" sz="2000" dirty="0"/>
              <a:t> on</a:t>
            </a:r>
            <a:r>
              <a:rPr lang="en-US" sz="2000" b="1" dirty="0"/>
              <a:t> 24.10.2021</a:t>
            </a:r>
            <a:endParaRPr lang="bg-BG" sz="20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304390-0921-43DC-A598-CCDB6F4F4460}"/>
              </a:ext>
            </a:extLst>
          </p:cNvPr>
          <p:cNvSpPr txBox="1"/>
          <p:nvPr/>
        </p:nvSpPr>
        <p:spPr>
          <a:xfrm>
            <a:off x="9651000" y="3305483"/>
            <a:ext cx="2385000" cy="189395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dirty="0"/>
              <a:t>Solutions for </a:t>
            </a:r>
            <a:r>
              <a:rPr lang="en-US" sz="2000" b="1" dirty="0"/>
              <a:t>M6</a:t>
            </a:r>
            <a:r>
              <a:rPr lang="en-US" sz="2000" dirty="0"/>
              <a:t> and </a:t>
            </a:r>
            <a:r>
              <a:rPr lang="en-US" sz="2000" b="1" dirty="0"/>
              <a:t>M7</a:t>
            </a:r>
            <a:r>
              <a:rPr lang="en-US" sz="2000" dirty="0"/>
              <a:t> could be submitted until </a:t>
            </a:r>
            <a:r>
              <a:rPr lang="en-US" sz="2000" b="1" dirty="0"/>
              <a:t>23:59:59</a:t>
            </a:r>
            <a:r>
              <a:rPr lang="en-US" sz="2000" dirty="0"/>
              <a:t> on</a:t>
            </a:r>
            <a:r>
              <a:rPr lang="en-US" sz="2000" b="1" dirty="0"/>
              <a:t> 28.10.2021</a:t>
            </a:r>
            <a:endParaRPr lang="bg-BG" sz="2000" b="1" dirty="0"/>
          </a:p>
        </p:txBody>
      </p:sp>
    </p:spTree>
    <p:extLst>
      <p:ext uri="{BB962C8B-B14F-4D97-AF65-F5344CB8AC3E}">
        <p14:creationId xmlns:p14="http://schemas.microsoft.com/office/powerpoint/2010/main" val="3869821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End is Here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F171F5-5FBD-420B-A8FC-7950D1C65D51}"/>
              </a:ext>
            </a:extLst>
          </p:cNvPr>
          <p:cNvSpPr txBox="1"/>
          <p:nvPr/>
        </p:nvSpPr>
        <p:spPr>
          <a:xfrm>
            <a:off x="2387118" y="1082133"/>
            <a:ext cx="7417764" cy="2067462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1500" dirty="0"/>
              <a:t>THIS IS OUR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18002E1-91E6-48ED-8108-E552EA4DB138}"/>
              </a:ext>
            </a:extLst>
          </p:cNvPr>
          <p:cNvSpPr txBox="1"/>
          <p:nvPr/>
        </p:nvSpPr>
        <p:spPr>
          <a:xfrm>
            <a:off x="2057733" y="2462390"/>
            <a:ext cx="8076534" cy="1874460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0300" b="1" dirty="0"/>
              <a:t>LAST </a:t>
            </a:r>
            <a:r>
              <a:rPr lang="en-US" sz="10300" dirty="0"/>
              <a:t>MODULE</a:t>
            </a:r>
            <a:endParaRPr lang="en-US" sz="1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6C30C3D-DCB6-4630-BE18-76FE20AC6AD7}"/>
              </a:ext>
            </a:extLst>
          </p:cNvPr>
          <p:cNvSpPr txBox="1"/>
          <p:nvPr/>
        </p:nvSpPr>
        <p:spPr>
          <a:xfrm>
            <a:off x="1246902" y="3938357"/>
            <a:ext cx="9698196" cy="1182989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6000" b="1" dirty="0"/>
              <a:t>FIRST (REGULAR) EXAM </a:t>
            </a:r>
            <a:r>
              <a:rPr lang="en-US" sz="6000" dirty="0"/>
              <a:t>IS 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0AAD2DF-39B0-4AB8-B84A-3CAEB3BBF85C}"/>
              </a:ext>
            </a:extLst>
          </p:cNvPr>
          <p:cNvSpPr txBox="1"/>
          <p:nvPr/>
        </p:nvSpPr>
        <p:spPr>
          <a:xfrm>
            <a:off x="424786" y="4628581"/>
            <a:ext cx="11342428" cy="2067462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1500" b="1" dirty="0"/>
              <a:t>30.10 (SATURDAY)</a:t>
            </a:r>
            <a:endParaRPr lang="en-US" sz="8800" b="1" dirty="0"/>
          </a:p>
        </p:txBody>
      </p:sp>
    </p:spTree>
    <p:extLst>
      <p:ext uri="{BB962C8B-B14F-4D97-AF65-F5344CB8AC3E}">
        <p14:creationId xmlns:p14="http://schemas.microsoft.com/office/powerpoint/2010/main" val="2675613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/>
      <p:bldP spid="15" grpId="0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Previous Module (M7)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4BC5447-024A-4A72-AAD7-39B06FD9473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676" y="686514"/>
            <a:ext cx="3809008" cy="3809008"/>
          </a:xfrm>
          <a:prstGeom prst="rect">
            <a:avLst/>
          </a:prstGeom>
        </p:spPr>
      </p:pic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Quick Overview</a:t>
            </a:r>
          </a:p>
        </p:txBody>
      </p:sp>
    </p:spTree>
    <p:extLst>
      <p:ext uri="{BB962C8B-B14F-4D97-AF65-F5344CB8AC3E}">
        <p14:creationId xmlns:p14="http://schemas.microsoft.com/office/powerpoint/2010/main" val="2506175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sz="4000" dirty="0"/>
              <a:t>Monitoring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sz="4000" dirty="0"/>
              <a:t>Configuration Management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sz="4000" dirty="0"/>
              <a:t>Backup and Restore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Covered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44959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This Module (M8)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42581" y1="80100" x2="65161" y2="89055"/>
                        <a14:foregroundMark x1="30968" y1="23881" x2="67742" y2="2388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746000" y="999000"/>
            <a:ext cx="2520000" cy="3267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035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260772"/>
            <a:ext cx="8245270" cy="5349871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dirty="0"/>
              <a:t>Course Overview</a:t>
            </a:r>
          </a:p>
          <a:p>
            <a:pPr>
              <a:lnSpc>
                <a:spcPct val="100000"/>
              </a:lnSpc>
            </a:pPr>
            <a:r>
              <a:rPr lang="en-US" sz="4000" dirty="0"/>
              <a:t>Exam Logistics</a:t>
            </a:r>
          </a:p>
          <a:p>
            <a:pPr>
              <a:lnSpc>
                <a:spcPct val="100000"/>
              </a:lnSpc>
            </a:pPr>
            <a:r>
              <a:rPr lang="en-US" sz="4000" dirty="0"/>
              <a:t>Exam Preparation</a:t>
            </a:r>
          </a:p>
          <a:p>
            <a:pPr lvl="1">
              <a:lnSpc>
                <a:spcPct val="100000"/>
              </a:lnSpc>
            </a:pPr>
            <a:r>
              <a:rPr lang="en-US" sz="3800" dirty="0"/>
              <a:t>Theoretical Exam Simulation</a:t>
            </a:r>
          </a:p>
          <a:p>
            <a:pPr lvl="1">
              <a:lnSpc>
                <a:spcPct val="100000"/>
              </a:lnSpc>
            </a:pPr>
            <a:r>
              <a:rPr lang="en-US" sz="3800" dirty="0"/>
              <a:t>Practice Exam Simulation</a:t>
            </a:r>
          </a:p>
          <a:p>
            <a:pPr>
              <a:lnSpc>
                <a:spcPct val="100000"/>
              </a:lnSpc>
            </a:pPr>
            <a:endParaRPr lang="en-US" sz="4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Course Overview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A Short Summary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42581" y1="80100" x2="65161" y2="89055"/>
                        <a14:foregroundMark x1="30968" y1="23881" x2="67742" y2="2388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746000" y="999000"/>
            <a:ext cx="2520000" cy="3267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872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3.xml><?xml version="1.0" encoding="utf-8"?>
<a:theme xmlns:a="http://schemas.openxmlformats.org/drawingml/2006/main" name="2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8397</TotalTime>
  <Words>1035</Words>
  <Application>Microsoft Office PowerPoint</Application>
  <PresentationFormat>Widescreen</PresentationFormat>
  <Paragraphs>183</Paragraphs>
  <Slides>25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Arial</vt:lpstr>
      <vt:lpstr>Calibri</vt:lpstr>
      <vt:lpstr>Consolas</vt:lpstr>
      <vt:lpstr>Wingdings</vt:lpstr>
      <vt:lpstr>Wingdings 2</vt:lpstr>
      <vt:lpstr>1_SoftUni3_1</vt:lpstr>
      <vt:lpstr>SoftUni</vt:lpstr>
      <vt:lpstr>2_SoftUni3_1</vt:lpstr>
      <vt:lpstr>Exam Preparation</vt:lpstr>
      <vt:lpstr>Have a Question?</vt:lpstr>
      <vt:lpstr>Homework Progress</vt:lpstr>
      <vt:lpstr>The End is Here </vt:lpstr>
      <vt:lpstr>Previous Module (M7)</vt:lpstr>
      <vt:lpstr>What We Covered</vt:lpstr>
      <vt:lpstr>This Module (M8)</vt:lpstr>
      <vt:lpstr>Table of Contents</vt:lpstr>
      <vt:lpstr>Course Overview</vt:lpstr>
      <vt:lpstr>Course Summary (1)</vt:lpstr>
      <vt:lpstr>Course Summary (2)</vt:lpstr>
      <vt:lpstr>Course Summary (3)</vt:lpstr>
      <vt:lpstr>Exam Logistics</vt:lpstr>
      <vt:lpstr>Scoring</vt:lpstr>
      <vt:lpstr>Practice Details *</vt:lpstr>
      <vt:lpstr>Practice Preparation</vt:lpstr>
      <vt:lpstr>Test Details *</vt:lpstr>
      <vt:lpstr>Test Preparation</vt:lpstr>
      <vt:lpstr>Next Steps</vt:lpstr>
      <vt:lpstr>Exam Preparation</vt:lpstr>
      <vt:lpstr>Questions?</vt:lpstr>
      <vt:lpstr>License</vt:lpstr>
      <vt:lpstr>Trainings @ Software University (SoftUni)</vt:lpstr>
      <vt:lpstr>SoftUni Diamond Partners</vt:lpstr>
      <vt:lpstr>Educational Partners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Slides M8: Exam Preparation</dc:title>
  <dc:creator/>
  <cp:lastModifiedBy>Dimitar Zahariev</cp:lastModifiedBy>
  <cp:revision>408</cp:revision>
  <dcterms:created xsi:type="dcterms:W3CDTF">2018-05-23T13:08:44Z</dcterms:created>
  <dcterms:modified xsi:type="dcterms:W3CDTF">2021-10-22T14:42:54Z</dcterms:modified>
</cp:coreProperties>
</file>