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9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9"/>
  </p:notesMasterIdLst>
  <p:sldIdLst>
    <p:sldId id="256" r:id="rId2"/>
    <p:sldId id="258" r:id="rId3"/>
    <p:sldId id="259" r:id="rId4"/>
    <p:sldId id="282" r:id="rId5"/>
    <p:sldId id="292" r:id="rId6"/>
    <p:sldId id="289" r:id="rId7"/>
    <p:sldId id="260" r:id="rId8"/>
    <p:sldId id="287" r:id="rId9"/>
    <p:sldId id="275" r:id="rId10"/>
    <p:sldId id="293" r:id="rId11"/>
    <p:sldId id="294" r:id="rId12"/>
    <p:sldId id="288" r:id="rId13"/>
    <p:sldId id="262" r:id="rId14"/>
    <p:sldId id="286" r:id="rId15"/>
    <p:sldId id="291" r:id="rId16"/>
    <p:sldId id="264" r:id="rId17"/>
    <p:sldId id="295" r:id="rId18"/>
    <p:sldId id="297" r:id="rId19"/>
    <p:sldId id="304" r:id="rId20"/>
    <p:sldId id="298" r:id="rId21"/>
    <p:sldId id="300" r:id="rId22"/>
    <p:sldId id="301" r:id="rId23"/>
    <p:sldId id="302" r:id="rId24"/>
    <p:sldId id="296" r:id="rId25"/>
    <p:sldId id="277" r:id="rId26"/>
    <p:sldId id="299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FE33E-B1E7-ED45-89EF-C34F41BBB257}">
          <p14:sldIdLst>
            <p14:sldId id="256"/>
          </p14:sldIdLst>
        </p14:section>
        <p14:section name="Увод" id="{E042F6DC-B47E-B049-A335-258D4FA1E4AD}">
          <p14:sldIdLst>
            <p14:sldId id="258"/>
            <p14:sldId id="259"/>
            <p14:sldId id="282"/>
            <p14:sldId id="292"/>
          </p14:sldIdLst>
        </p14:section>
        <p14:section name="Теория и избор" id="{9F928481-2D4E-DD47-9D26-C127DB5F5BB7}">
          <p14:sldIdLst>
            <p14:sldId id="289"/>
            <p14:sldId id="260"/>
            <p14:sldId id="287"/>
            <p14:sldId id="275"/>
            <p14:sldId id="293"/>
            <p14:sldId id="294"/>
            <p14:sldId id="288"/>
          </p14:sldIdLst>
        </p14:section>
        <p14:section name="Реализация" id="{B83C2112-6D7F-CA40-B07A-667E8AD2E8F1}">
          <p14:sldIdLst>
            <p14:sldId id="262"/>
            <p14:sldId id="286"/>
            <p14:sldId id="291"/>
            <p14:sldId id="264"/>
            <p14:sldId id="295"/>
          </p14:sldIdLst>
        </p14:section>
        <p14:section name="Анализ на резултатите" id="{BB5DABDD-FE06-CD47-A1F2-747CC06D500D}">
          <p14:sldIdLst>
            <p14:sldId id="297"/>
            <p14:sldId id="304"/>
            <p14:sldId id="298"/>
            <p14:sldId id="300"/>
            <p14:sldId id="301"/>
            <p14:sldId id="302"/>
          </p14:sldIdLst>
        </p14:section>
        <p14:section name="Заключение" id="{625B045D-A43A-A24B-AF17-F55BCC5D5753}">
          <p14:sldIdLst>
            <p14:sldId id="296"/>
            <p14:sldId id="277"/>
            <p14:sldId id="29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0" autoAdjust="0"/>
    <p:restoredTop sz="88510" autoAdjust="0"/>
  </p:normalViewPr>
  <p:slideViewPr>
    <p:cSldViewPr snapToGrid="0">
      <p:cViewPr>
        <p:scale>
          <a:sx n="70" d="100"/>
          <a:sy n="70" d="100"/>
        </p:scale>
        <p:origin x="738" y="48"/>
      </p:cViewPr>
      <p:guideLst/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F606A-9FCF-4E17-96BC-82CA5352D13F}" type="doc">
      <dgm:prSet loTypeId="urn:microsoft.com/office/officeart/2005/8/layout/v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6871C8-EF59-4969-ACF3-EDEE4702EB16}">
      <dgm:prSet/>
      <dgm:spPr/>
      <dgm:t>
        <a:bodyPr/>
        <a:lstStyle/>
        <a:p>
          <a:pPr rtl="0"/>
          <a:r>
            <a:rPr lang="bg-BG" b="1" dirty="0">
              <a:latin typeface="+mj-lt"/>
            </a:rPr>
            <a:t>Предмет</a:t>
          </a:r>
          <a:r>
            <a:rPr lang="bg-BG" dirty="0">
              <a:latin typeface="+mj-lt"/>
            </a:rPr>
            <a:t> на изследването</a:t>
          </a:r>
          <a:endParaRPr lang="en-US" dirty="0">
            <a:latin typeface="+mj-lt"/>
          </a:endParaRPr>
        </a:p>
      </dgm:t>
    </dgm:pt>
    <dgm:pt modelId="{6E65615F-5D77-4891-9E9F-EE63AE547041}" type="parTrans" cxnId="{2D72D000-BBA4-49C1-BA17-64DD115EBB39}">
      <dgm:prSet/>
      <dgm:spPr/>
      <dgm:t>
        <a:bodyPr/>
        <a:lstStyle/>
        <a:p>
          <a:endParaRPr lang="en-US"/>
        </a:p>
      </dgm:t>
    </dgm:pt>
    <dgm:pt modelId="{1CD32FAE-668B-490A-9A33-8371EC664920}" type="sibTrans" cxnId="{2D72D000-BBA4-49C1-BA17-64DD115EBB39}">
      <dgm:prSet/>
      <dgm:spPr/>
      <dgm:t>
        <a:bodyPr/>
        <a:lstStyle/>
        <a:p>
          <a:endParaRPr lang="en-US"/>
        </a:p>
      </dgm:t>
    </dgm:pt>
    <dgm:pt modelId="{6943E4B3-C694-44F7-8C14-3D69A96207EA}">
      <dgm:prSet/>
      <dgm:spPr/>
      <dgm:t>
        <a:bodyPr/>
        <a:lstStyle/>
        <a:p>
          <a:pPr rtl="0"/>
          <a:r>
            <a:rPr lang="bg-BG" b="1" dirty="0">
              <a:latin typeface="+mj-lt"/>
            </a:rPr>
            <a:t>Обект</a:t>
          </a:r>
          <a:r>
            <a:rPr lang="bg-BG" dirty="0">
              <a:latin typeface="+mj-lt"/>
            </a:rPr>
            <a:t> на изследването</a:t>
          </a:r>
          <a:endParaRPr lang="en-US" dirty="0">
            <a:latin typeface="+mj-lt"/>
          </a:endParaRPr>
        </a:p>
      </dgm:t>
    </dgm:pt>
    <dgm:pt modelId="{5B2155B1-B12B-4E50-9404-575F0CAEB7CF}" type="parTrans" cxnId="{98FD1E0B-A2E3-4CCA-BBE5-DD8C63CD5129}">
      <dgm:prSet/>
      <dgm:spPr/>
      <dgm:t>
        <a:bodyPr/>
        <a:lstStyle/>
        <a:p>
          <a:endParaRPr lang="en-US"/>
        </a:p>
      </dgm:t>
    </dgm:pt>
    <dgm:pt modelId="{4547F45D-02FA-41EE-84DC-59E1185EAB72}" type="sibTrans" cxnId="{98FD1E0B-A2E3-4CCA-BBE5-DD8C63CD5129}">
      <dgm:prSet/>
      <dgm:spPr/>
      <dgm:t>
        <a:bodyPr/>
        <a:lstStyle/>
        <a:p>
          <a:endParaRPr lang="en-US"/>
        </a:p>
      </dgm:t>
    </dgm:pt>
    <dgm:pt modelId="{28F494A3-AF9B-48CF-9155-D30DCAECBFAE}">
      <dgm:prSet/>
      <dgm:spPr/>
      <dgm:t>
        <a:bodyPr anchor="ctr"/>
        <a:lstStyle/>
        <a:p>
          <a:pPr marL="225425" indent="0" algn="just" rtl="0">
            <a:buFont typeface="Arial" panose="020B0604020202020204" pitchFamily="34" charset="0"/>
            <a:buNone/>
            <a:tabLst/>
          </a:pPr>
          <a:r>
            <a:rPr lang="bg-BG" i="1" dirty="0" err="1">
              <a:latin typeface="+mj-lt"/>
            </a:rPr>
            <a:t>Клъстърен</a:t>
          </a:r>
          <a:r>
            <a:rPr lang="bg-BG" i="1" dirty="0">
              <a:latin typeface="+mj-lt"/>
            </a:rPr>
            <a:t> анализ в частта си сравняване и валидиране на методите за йерархична клъстеризация при построяването на филогенетични дървета</a:t>
          </a:r>
          <a:endParaRPr lang="en-US" dirty="0">
            <a:latin typeface="+mj-lt"/>
          </a:endParaRPr>
        </a:p>
      </dgm:t>
    </dgm:pt>
    <dgm:pt modelId="{4638AA78-1992-4E87-8E3D-204F776B8F68}" type="parTrans" cxnId="{FA967FDD-E944-4FFC-A6AC-3A1D5B2FBED9}">
      <dgm:prSet/>
      <dgm:spPr/>
      <dgm:t>
        <a:bodyPr/>
        <a:lstStyle/>
        <a:p>
          <a:endParaRPr lang="en-US"/>
        </a:p>
      </dgm:t>
    </dgm:pt>
    <dgm:pt modelId="{60CDF4D9-117B-482A-A606-D0245D33630C}" type="sibTrans" cxnId="{FA967FDD-E944-4FFC-A6AC-3A1D5B2FBED9}">
      <dgm:prSet/>
      <dgm:spPr/>
      <dgm:t>
        <a:bodyPr/>
        <a:lstStyle/>
        <a:p>
          <a:endParaRPr lang="en-US"/>
        </a:p>
      </dgm:t>
    </dgm:pt>
    <dgm:pt modelId="{37234ACA-3D5F-402F-943C-13A59D41AADB}">
      <dgm:prSet/>
      <dgm:spPr/>
      <dgm:t>
        <a:bodyPr anchor="ctr"/>
        <a:lstStyle/>
        <a:p>
          <a:pPr marL="225425" indent="0" algn="just" rtl="0">
            <a:buNone/>
            <a:tabLst/>
          </a:pPr>
          <a:r>
            <a:rPr lang="bg-BG" i="1" dirty="0">
              <a:latin typeface="+mj-lt"/>
            </a:rPr>
            <a:t>Методите за генериране и валидиране на йерархична клъстеризация, подходящи за построяване на филогенетични дървета</a:t>
          </a:r>
          <a:endParaRPr lang="en-US" i="1" dirty="0">
            <a:latin typeface="+mj-lt"/>
          </a:endParaRPr>
        </a:p>
      </dgm:t>
    </dgm:pt>
    <dgm:pt modelId="{4F9AD7EB-F590-4724-B051-923B26303D98}" type="parTrans" cxnId="{BA8AE495-F5F2-4AC0-B8E5-DF8293765FA6}">
      <dgm:prSet/>
      <dgm:spPr/>
      <dgm:t>
        <a:bodyPr/>
        <a:lstStyle/>
        <a:p>
          <a:endParaRPr lang="en-US"/>
        </a:p>
      </dgm:t>
    </dgm:pt>
    <dgm:pt modelId="{19893685-9E2E-488C-922E-286876889E21}" type="sibTrans" cxnId="{BA8AE495-F5F2-4AC0-B8E5-DF8293765FA6}">
      <dgm:prSet/>
      <dgm:spPr/>
      <dgm:t>
        <a:bodyPr/>
        <a:lstStyle/>
        <a:p>
          <a:endParaRPr lang="en-US"/>
        </a:p>
      </dgm:t>
    </dgm:pt>
    <dgm:pt modelId="{4E353F16-1629-4798-9A88-9C6135FF39DD}" type="pres">
      <dgm:prSet presAssocID="{564F606A-9FCF-4E17-96BC-82CA5352D13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40F80FB-C56D-442B-B770-3A8EABBB3452}" type="pres">
      <dgm:prSet presAssocID="{FC6871C8-EF59-4969-ACF3-EDEE4702EB16}" presName="linNode" presStyleCnt="0"/>
      <dgm:spPr/>
    </dgm:pt>
    <dgm:pt modelId="{643BD0C1-8ABF-4CC3-84B2-0A6AC996D562}" type="pres">
      <dgm:prSet presAssocID="{FC6871C8-EF59-4969-ACF3-EDEE4702EB1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C8F6C-48A2-49EF-967D-AB409D5B7A08}" type="pres">
      <dgm:prSet presAssocID="{FC6871C8-EF59-4969-ACF3-EDEE4702EB1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A9E83-1378-4D93-BBAE-1CDFE35F0693}" type="pres">
      <dgm:prSet presAssocID="{1CD32FAE-668B-490A-9A33-8371EC664920}" presName="spacing" presStyleCnt="0"/>
      <dgm:spPr/>
    </dgm:pt>
    <dgm:pt modelId="{8A8BC811-223B-40A9-92B3-B0B45AA90F47}" type="pres">
      <dgm:prSet presAssocID="{6943E4B3-C694-44F7-8C14-3D69A96207EA}" presName="linNode" presStyleCnt="0"/>
      <dgm:spPr/>
    </dgm:pt>
    <dgm:pt modelId="{70EEB478-9EE6-4ABE-87A3-6BB1B0B27AC6}" type="pres">
      <dgm:prSet presAssocID="{6943E4B3-C694-44F7-8C14-3D69A96207EA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3E509-446E-4EC4-985C-227005F978E5}" type="pres">
      <dgm:prSet presAssocID="{6943E4B3-C694-44F7-8C14-3D69A96207EA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8AE495-F5F2-4AC0-B8E5-DF8293765FA6}" srcId="{6943E4B3-C694-44F7-8C14-3D69A96207EA}" destId="{37234ACA-3D5F-402F-943C-13A59D41AADB}" srcOrd="0" destOrd="0" parTransId="{4F9AD7EB-F590-4724-B051-923B26303D98}" sibTransId="{19893685-9E2E-488C-922E-286876889E21}"/>
    <dgm:cxn modelId="{98FD1E0B-A2E3-4CCA-BBE5-DD8C63CD5129}" srcId="{564F606A-9FCF-4E17-96BC-82CA5352D13F}" destId="{6943E4B3-C694-44F7-8C14-3D69A96207EA}" srcOrd="1" destOrd="0" parTransId="{5B2155B1-B12B-4E50-9404-575F0CAEB7CF}" sibTransId="{4547F45D-02FA-41EE-84DC-59E1185EAB72}"/>
    <dgm:cxn modelId="{DFA052FC-DDE5-470A-8975-96CD1B1A1D05}" type="presOf" srcId="{564F606A-9FCF-4E17-96BC-82CA5352D13F}" destId="{4E353F16-1629-4798-9A88-9C6135FF39DD}" srcOrd="0" destOrd="0" presId="urn:microsoft.com/office/officeart/2005/8/layout/vList6"/>
    <dgm:cxn modelId="{2D72D000-BBA4-49C1-BA17-64DD115EBB39}" srcId="{564F606A-9FCF-4E17-96BC-82CA5352D13F}" destId="{FC6871C8-EF59-4969-ACF3-EDEE4702EB16}" srcOrd="0" destOrd="0" parTransId="{6E65615F-5D77-4891-9E9F-EE63AE547041}" sibTransId="{1CD32FAE-668B-490A-9A33-8371EC664920}"/>
    <dgm:cxn modelId="{FA967FDD-E944-4FFC-A6AC-3A1D5B2FBED9}" srcId="{FC6871C8-EF59-4969-ACF3-EDEE4702EB16}" destId="{28F494A3-AF9B-48CF-9155-D30DCAECBFAE}" srcOrd="0" destOrd="0" parTransId="{4638AA78-1992-4E87-8E3D-204F776B8F68}" sibTransId="{60CDF4D9-117B-482A-A606-D0245D33630C}"/>
    <dgm:cxn modelId="{6E7E48DC-15AE-4538-AB74-A1F026356961}" type="presOf" srcId="{37234ACA-3D5F-402F-943C-13A59D41AADB}" destId="{E903E509-446E-4EC4-985C-227005F978E5}" srcOrd="0" destOrd="0" presId="urn:microsoft.com/office/officeart/2005/8/layout/vList6"/>
    <dgm:cxn modelId="{99903DA7-F711-4506-B939-9FE4C74163A7}" type="presOf" srcId="{6943E4B3-C694-44F7-8C14-3D69A96207EA}" destId="{70EEB478-9EE6-4ABE-87A3-6BB1B0B27AC6}" srcOrd="0" destOrd="0" presId="urn:microsoft.com/office/officeart/2005/8/layout/vList6"/>
    <dgm:cxn modelId="{515D1EE9-84E8-4CF8-9727-CF5BC3257875}" type="presOf" srcId="{FC6871C8-EF59-4969-ACF3-EDEE4702EB16}" destId="{643BD0C1-8ABF-4CC3-84B2-0A6AC996D562}" srcOrd="0" destOrd="0" presId="urn:microsoft.com/office/officeart/2005/8/layout/vList6"/>
    <dgm:cxn modelId="{F93E4792-10F0-49D0-B8B0-6041EA384832}" type="presOf" srcId="{28F494A3-AF9B-48CF-9155-D30DCAECBFAE}" destId="{CA3C8F6C-48A2-49EF-967D-AB409D5B7A08}" srcOrd="0" destOrd="0" presId="urn:microsoft.com/office/officeart/2005/8/layout/vList6"/>
    <dgm:cxn modelId="{C4A628BA-ADEB-4301-93E1-3FFF4CBD3351}" type="presParOf" srcId="{4E353F16-1629-4798-9A88-9C6135FF39DD}" destId="{A40F80FB-C56D-442B-B770-3A8EABBB3452}" srcOrd="0" destOrd="0" presId="urn:microsoft.com/office/officeart/2005/8/layout/vList6"/>
    <dgm:cxn modelId="{6B4AD8B1-85AA-4ED3-8ADB-79A7B3E46EA7}" type="presParOf" srcId="{A40F80FB-C56D-442B-B770-3A8EABBB3452}" destId="{643BD0C1-8ABF-4CC3-84B2-0A6AC996D562}" srcOrd="0" destOrd="0" presId="urn:microsoft.com/office/officeart/2005/8/layout/vList6"/>
    <dgm:cxn modelId="{1A357238-4286-446A-864B-8D3B553F12D1}" type="presParOf" srcId="{A40F80FB-C56D-442B-B770-3A8EABBB3452}" destId="{CA3C8F6C-48A2-49EF-967D-AB409D5B7A08}" srcOrd="1" destOrd="0" presId="urn:microsoft.com/office/officeart/2005/8/layout/vList6"/>
    <dgm:cxn modelId="{58EC44D5-9501-47EB-8427-8DCA3DD1584B}" type="presParOf" srcId="{4E353F16-1629-4798-9A88-9C6135FF39DD}" destId="{3E0A9E83-1378-4D93-BBAE-1CDFE35F0693}" srcOrd="1" destOrd="0" presId="urn:microsoft.com/office/officeart/2005/8/layout/vList6"/>
    <dgm:cxn modelId="{E25F0F81-1205-409E-8125-1B50BA0C8A8A}" type="presParOf" srcId="{4E353F16-1629-4798-9A88-9C6135FF39DD}" destId="{8A8BC811-223B-40A9-92B3-B0B45AA90F47}" srcOrd="2" destOrd="0" presId="urn:microsoft.com/office/officeart/2005/8/layout/vList6"/>
    <dgm:cxn modelId="{D38F177A-C2B1-4AC7-BDC7-C1F89521C281}" type="presParOf" srcId="{8A8BC811-223B-40A9-92B3-B0B45AA90F47}" destId="{70EEB478-9EE6-4ABE-87A3-6BB1B0B27AC6}" srcOrd="0" destOrd="0" presId="urn:microsoft.com/office/officeart/2005/8/layout/vList6"/>
    <dgm:cxn modelId="{70328DD2-F10E-4758-9655-CECFDDBE7962}" type="presParOf" srcId="{8A8BC811-223B-40A9-92B3-B0B45AA90F47}" destId="{E903E509-446E-4EC4-985C-227005F978E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B5FDC6B-FB76-4DAF-9A04-6270131BB3CE}" type="doc">
      <dgm:prSet loTypeId="urn:microsoft.com/office/officeart/2008/layout/VerticalCurvedList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1A4C75-8E3B-43D9-9780-724C9AC891B5}">
      <dgm:prSet/>
      <dgm:spPr/>
      <dgm:t>
        <a:bodyPr/>
        <a:lstStyle/>
        <a:p>
          <a:pPr rtl="0"/>
          <a:r>
            <a:rPr lang="en-US" b="1" dirty="0"/>
            <a:t>MEGA</a:t>
          </a:r>
          <a:endParaRPr lang="en-US" dirty="0"/>
        </a:p>
      </dgm:t>
    </dgm:pt>
    <dgm:pt modelId="{DDD83F5B-7C2E-4F2A-9517-38E81756FE99}" type="parTrans" cxnId="{6467B0FC-0D53-4044-9787-19DE97D8E782}">
      <dgm:prSet/>
      <dgm:spPr/>
      <dgm:t>
        <a:bodyPr/>
        <a:lstStyle/>
        <a:p>
          <a:endParaRPr lang="en-US"/>
        </a:p>
      </dgm:t>
    </dgm:pt>
    <dgm:pt modelId="{0DAE7409-D035-45F3-9DCE-7CFF1232DEFF}" type="sibTrans" cxnId="{6467B0FC-0D53-4044-9787-19DE97D8E782}">
      <dgm:prSet/>
      <dgm:spPr/>
      <dgm:t>
        <a:bodyPr/>
        <a:lstStyle/>
        <a:p>
          <a:endParaRPr lang="en-US"/>
        </a:p>
      </dgm:t>
    </dgm:pt>
    <dgm:pt modelId="{63185E07-471B-4EA0-8EFF-2FD54BC7E02A}">
      <dgm:prSet/>
      <dgm:spPr/>
      <dgm:t>
        <a:bodyPr/>
        <a:lstStyle/>
        <a:p>
          <a:pPr rtl="0"/>
          <a:r>
            <a:rPr lang="bg-BG" b="1" dirty="0"/>
            <a:t>T-REX</a:t>
          </a:r>
          <a:r>
            <a:rPr lang="bg-BG" dirty="0"/>
            <a:t> </a:t>
          </a:r>
          <a:endParaRPr lang="en-US" dirty="0"/>
        </a:p>
      </dgm:t>
    </dgm:pt>
    <dgm:pt modelId="{6B17CA75-18E5-43CA-9EB2-4A1088B1EFF2}" type="parTrans" cxnId="{1426BEB6-F9DB-43CF-BDF5-4796C72C87C4}">
      <dgm:prSet/>
      <dgm:spPr/>
      <dgm:t>
        <a:bodyPr/>
        <a:lstStyle/>
        <a:p>
          <a:endParaRPr lang="en-US"/>
        </a:p>
      </dgm:t>
    </dgm:pt>
    <dgm:pt modelId="{6747AD74-48BC-444D-AF68-8FF18ED166C5}" type="sibTrans" cxnId="{1426BEB6-F9DB-43CF-BDF5-4796C72C87C4}">
      <dgm:prSet/>
      <dgm:spPr/>
      <dgm:t>
        <a:bodyPr/>
        <a:lstStyle/>
        <a:p>
          <a:endParaRPr lang="en-US"/>
        </a:p>
      </dgm:t>
    </dgm:pt>
    <dgm:pt modelId="{E660BF25-414D-4B62-BF5E-E3A1669AC4EA}">
      <dgm:prSet/>
      <dgm:spPr/>
      <dgm:t>
        <a:bodyPr/>
        <a:lstStyle/>
        <a:p>
          <a:pPr rtl="0"/>
          <a:r>
            <a:rPr lang="en-US" b="1" dirty="0"/>
            <a:t>PHYLIP</a:t>
          </a:r>
          <a:r>
            <a:rPr lang="ru-RU" dirty="0"/>
            <a:t> </a:t>
          </a:r>
          <a:endParaRPr lang="en-US" dirty="0"/>
        </a:p>
      </dgm:t>
    </dgm:pt>
    <dgm:pt modelId="{1945E079-8100-4841-AC65-CCB5A00259FE}" type="parTrans" cxnId="{14BF43C8-847C-43D4-8A0B-76420CF2ACF5}">
      <dgm:prSet/>
      <dgm:spPr/>
      <dgm:t>
        <a:bodyPr/>
        <a:lstStyle/>
        <a:p>
          <a:endParaRPr lang="en-US"/>
        </a:p>
      </dgm:t>
    </dgm:pt>
    <dgm:pt modelId="{CE701646-CF0D-4463-8A70-4ACD74297BC9}" type="sibTrans" cxnId="{14BF43C8-847C-43D4-8A0B-76420CF2ACF5}">
      <dgm:prSet/>
      <dgm:spPr/>
      <dgm:t>
        <a:bodyPr/>
        <a:lstStyle/>
        <a:p>
          <a:endParaRPr lang="en-US"/>
        </a:p>
      </dgm:t>
    </dgm:pt>
    <dgm:pt modelId="{F40E415E-047A-4E31-8686-7A2B0C1B96FF}" type="pres">
      <dgm:prSet presAssocID="{FB5FDC6B-FB76-4DAF-9A04-6270131BB3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58F45E-7B0D-42D3-9DD5-FCF7AC832F87}" type="pres">
      <dgm:prSet presAssocID="{FB5FDC6B-FB76-4DAF-9A04-6270131BB3CE}" presName="Name1" presStyleCnt="0"/>
      <dgm:spPr/>
    </dgm:pt>
    <dgm:pt modelId="{B0A0098A-E772-415D-BBA0-D481E135B30A}" type="pres">
      <dgm:prSet presAssocID="{FB5FDC6B-FB76-4DAF-9A04-6270131BB3CE}" presName="cycle" presStyleCnt="0"/>
      <dgm:spPr/>
    </dgm:pt>
    <dgm:pt modelId="{04ABFF69-BB8D-4664-8CD3-B5C12FA685C3}" type="pres">
      <dgm:prSet presAssocID="{FB5FDC6B-FB76-4DAF-9A04-6270131BB3CE}" presName="srcNode" presStyleLbl="node1" presStyleIdx="0" presStyleCnt="3"/>
      <dgm:spPr/>
    </dgm:pt>
    <dgm:pt modelId="{AABEC7DB-1C4E-4F68-89CC-CEB000B4401D}" type="pres">
      <dgm:prSet presAssocID="{FB5FDC6B-FB76-4DAF-9A04-6270131BB3CE}" presName="conn" presStyleLbl="parChTrans1D2" presStyleIdx="0" presStyleCnt="1"/>
      <dgm:spPr/>
      <dgm:t>
        <a:bodyPr/>
        <a:lstStyle/>
        <a:p>
          <a:endParaRPr lang="en-US"/>
        </a:p>
      </dgm:t>
    </dgm:pt>
    <dgm:pt modelId="{D44D0751-9E38-489B-BD2A-8BDECCFAD6B3}" type="pres">
      <dgm:prSet presAssocID="{FB5FDC6B-FB76-4DAF-9A04-6270131BB3CE}" presName="extraNode" presStyleLbl="node1" presStyleIdx="0" presStyleCnt="3"/>
      <dgm:spPr/>
    </dgm:pt>
    <dgm:pt modelId="{F81ABCD9-DC7C-414C-8817-17C07780047E}" type="pres">
      <dgm:prSet presAssocID="{FB5FDC6B-FB76-4DAF-9A04-6270131BB3CE}" presName="dstNode" presStyleLbl="node1" presStyleIdx="0" presStyleCnt="3"/>
      <dgm:spPr/>
    </dgm:pt>
    <dgm:pt modelId="{CBC8AF0E-73AF-4531-820E-FE59568AA04C}" type="pres">
      <dgm:prSet presAssocID="{C81A4C75-8E3B-43D9-9780-724C9AC891B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FE77B-271E-4429-92E8-7DC9BF948E8E}" type="pres">
      <dgm:prSet presAssocID="{C81A4C75-8E3B-43D9-9780-724C9AC891B5}" presName="accent_1" presStyleCnt="0"/>
      <dgm:spPr/>
    </dgm:pt>
    <dgm:pt modelId="{70D79B5E-17F1-4718-9B85-45B30159C12B}" type="pres">
      <dgm:prSet presAssocID="{C81A4C75-8E3B-43D9-9780-724C9AC891B5}" presName="accentRepeatNode" presStyleLbl="solidFgAcc1" presStyleIdx="0" presStyleCnt="3"/>
      <dgm:spPr/>
    </dgm:pt>
    <dgm:pt modelId="{25F516CC-C111-4C1F-9250-A59ACF037A10}" type="pres">
      <dgm:prSet presAssocID="{63185E07-471B-4EA0-8EFF-2FD54BC7E02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F2D43-A64A-4345-BCAD-93FF21AA524B}" type="pres">
      <dgm:prSet presAssocID="{63185E07-471B-4EA0-8EFF-2FD54BC7E02A}" presName="accent_2" presStyleCnt="0"/>
      <dgm:spPr/>
    </dgm:pt>
    <dgm:pt modelId="{0C9C0054-D38B-4B8F-9738-A1272822528D}" type="pres">
      <dgm:prSet presAssocID="{63185E07-471B-4EA0-8EFF-2FD54BC7E02A}" presName="accentRepeatNode" presStyleLbl="solidFgAcc1" presStyleIdx="1" presStyleCnt="3"/>
      <dgm:spPr/>
    </dgm:pt>
    <dgm:pt modelId="{5AE360DA-1048-4AC1-91B5-403905A23E8B}" type="pres">
      <dgm:prSet presAssocID="{E660BF25-414D-4B62-BF5E-E3A1669AC4E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79A85-ACDC-460A-8571-5AB7D29F9530}" type="pres">
      <dgm:prSet presAssocID="{E660BF25-414D-4B62-BF5E-E3A1669AC4EA}" presName="accent_3" presStyleCnt="0"/>
      <dgm:spPr/>
    </dgm:pt>
    <dgm:pt modelId="{A6FA4D96-8A0B-4245-AE2D-69A1684BE1F1}" type="pres">
      <dgm:prSet presAssocID="{E660BF25-414D-4B62-BF5E-E3A1669AC4EA}" presName="accentRepeatNode" presStyleLbl="solidFgAcc1" presStyleIdx="2" presStyleCnt="3"/>
      <dgm:spPr/>
    </dgm:pt>
  </dgm:ptLst>
  <dgm:cxnLst>
    <dgm:cxn modelId="{F8AF8483-A76D-42D8-B1F8-0B03BBC5B09A}" type="presOf" srcId="{FB5FDC6B-FB76-4DAF-9A04-6270131BB3CE}" destId="{F40E415E-047A-4E31-8686-7A2B0C1B96FF}" srcOrd="0" destOrd="0" presId="urn:microsoft.com/office/officeart/2008/layout/VerticalCurvedList"/>
    <dgm:cxn modelId="{1C484901-4B2E-45F8-BE08-894B0DA28DAB}" type="presOf" srcId="{C81A4C75-8E3B-43D9-9780-724C9AC891B5}" destId="{CBC8AF0E-73AF-4531-820E-FE59568AA04C}" srcOrd="0" destOrd="0" presId="urn:microsoft.com/office/officeart/2008/layout/VerticalCurvedList"/>
    <dgm:cxn modelId="{1426BEB6-F9DB-43CF-BDF5-4796C72C87C4}" srcId="{FB5FDC6B-FB76-4DAF-9A04-6270131BB3CE}" destId="{63185E07-471B-4EA0-8EFF-2FD54BC7E02A}" srcOrd="1" destOrd="0" parTransId="{6B17CA75-18E5-43CA-9EB2-4A1088B1EFF2}" sibTransId="{6747AD74-48BC-444D-AF68-8FF18ED166C5}"/>
    <dgm:cxn modelId="{0F2E9EBE-2F2A-4891-B64D-995AF8F004EE}" type="presOf" srcId="{E660BF25-414D-4B62-BF5E-E3A1669AC4EA}" destId="{5AE360DA-1048-4AC1-91B5-403905A23E8B}" srcOrd="0" destOrd="0" presId="urn:microsoft.com/office/officeart/2008/layout/VerticalCurvedList"/>
    <dgm:cxn modelId="{14BF43C8-847C-43D4-8A0B-76420CF2ACF5}" srcId="{FB5FDC6B-FB76-4DAF-9A04-6270131BB3CE}" destId="{E660BF25-414D-4B62-BF5E-E3A1669AC4EA}" srcOrd="2" destOrd="0" parTransId="{1945E079-8100-4841-AC65-CCB5A00259FE}" sibTransId="{CE701646-CF0D-4463-8A70-4ACD74297BC9}"/>
    <dgm:cxn modelId="{6467B0FC-0D53-4044-9787-19DE97D8E782}" srcId="{FB5FDC6B-FB76-4DAF-9A04-6270131BB3CE}" destId="{C81A4C75-8E3B-43D9-9780-724C9AC891B5}" srcOrd="0" destOrd="0" parTransId="{DDD83F5B-7C2E-4F2A-9517-38E81756FE99}" sibTransId="{0DAE7409-D035-45F3-9DCE-7CFF1232DEFF}"/>
    <dgm:cxn modelId="{A1DE32BE-8622-446C-8D1D-5228D69E1D2E}" type="presOf" srcId="{0DAE7409-D035-45F3-9DCE-7CFF1232DEFF}" destId="{AABEC7DB-1C4E-4F68-89CC-CEB000B4401D}" srcOrd="0" destOrd="0" presId="urn:microsoft.com/office/officeart/2008/layout/VerticalCurvedList"/>
    <dgm:cxn modelId="{5F4A27EB-FEE6-483B-9DDE-513EE3326DB8}" type="presOf" srcId="{63185E07-471B-4EA0-8EFF-2FD54BC7E02A}" destId="{25F516CC-C111-4C1F-9250-A59ACF037A10}" srcOrd="0" destOrd="0" presId="urn:microsoft.com/office/officeart/2008/layout/VerticalCurvedList"/>
    <dgm:cxn modelId="{D75C5199-C619-4C67-A837-29107E3E2969}" type="presParOf" srcId="{F40E415E-047A-4E31-8686-7A2B0C1B96FF}" destId="{5958F45E-7B0D-42D3-9DD5-FCF7AC832F87}" srcOrd="0" destOrd="0" presId="urn:microsoft.com/office/officeart/2008/layout/VerticalCurvedList"/>
    <dgm:cxn modelId="{EF0372E4-A186-431B-9486-570B0047B945}" type="presParOf" srcId="{5958F45E-7B0D-42D3-9DD5-FCF7AC832F87}" destId="{B0A0098A-E772-415D-BBA0-D481E135B30A}" srcOrd="0" destOrd="0" presId="urn:microsoft.com/office/officeart/2008/layout/VerticalCurvedList"/>
    <dgm:cxn modelId="{94DFC0E3-DA56-403D-8043-F17B5A4F4D48}" type="presParOf" srcId="{B0A0098A-E772-415D-BBA0-D481E135B30A}" destId="{04ABFF69-BB8D-4664-8CD3-B5C12FA685C3}" srcOrd="0" destOrd="0" presId="urn:microsoft.com/office/officeart/2008/layout/VerticalCurvedList"/>
    <dgm:cxn modelId="{03D49ADB-6B67-455B-B461-B920E5CC4E6F}" type="presParOf" srcId="{B0A0098A-E772-415D-BBA0-D481E135B30A}" destId="{AABEC7DB-1C4E-4F68-89CC-CEB000B4401D}" srcOrd="1" destOrd="0" presId="urn:microsoft.com/office/officeart/2008/layout/VerticalCurvedList"/>
    <dgm:cxn modelId="{27D45B96-E36D-453B-8988-FC5D9E76686F}" type="presParOf" srcId="{B0A0098A-E772-415D-BBA0-D481E135B30A}" destId="{D44D0751-9E38-489B-BD2A-8BDECCFAD6B3}" srcOrd="2" destOrd="0" presId="urn:microsoft.com/office/officeart/2008/layout/VerticalCurvedList"/>
    <dgm:cxn modelId="{1C628195-3B4A-4378-A9FD-68B99D05FFF8}" type="presParOf" srcId="{B0A0098A-E772-415D-BBA0-D481E135B30A}" destId="{F81ABCD9-DC7C-414C-8817-17C07780047E}" srcOrd="3" destOrd="0" presId="urn:microsoft.com/office/officeart/2008/layout/VerticalCurvedList"/>
    <dgm:cxn modelId="{17D54DA5-B0D4-4680-8C00-1F7A16D75652}" type="presParOf" srcId="{5958F45E-7B0D-42D3-9DD5-FCF7AC832F87}" destId="{CBC8AF0E-73AF-4531-820E-FE59568AA04C}" srcOrd="1" destOrd="0" presId="urn:microsoft.com/office/officeart/2008/layout/VerticalCurvedList"/>
    <dgm:cxn modelId="{1EC3A35D-9CA5-459A-8833-E9CBDCF7BCB2}" type="presParOf" srcId="{5958F45E-7B0D-42D3-9DD5-FCF7AC832F87}" destId="{437FE77B-271E-4429-92E8-7DC9BF948E8E}" srcOrd="2" destOrd="0" presId="urn:microsoft.com/office/officeart/2008/layout/VerticalCurvedList"/>
    <dgm:cxn modelId="{9FC98CA9-0C0E-40FC-A026-B6FEA469200C}" type="presParOf" srcId="{437FE77B-271E-4429-92E8-7DC9BF948E8E}" destId="{70D79B5E-17F1-4718-9B85-45B30159C12B}" srcOrd="0" destOrd="0" presId="urn:microsoft.com/office/officeart/2008/layout/VerticalCurvedList"/>
    <dgm:cxn modelId="{287AD66B-4A26-417D-958D-91A9BDB70711}" type="presParOf" srcId="{5958F45E-7B0D-42D3-9DD5-FCF7AC832F87}" destId="{25F516CC-C111-4C1F-9250-A59ACF037A10}" srcOrd="3" destOrd="0" presId="urn:microsoft.com/office/officeart/2008/layout/VerticalCurvedList"/>
    <dgm:cxn modelId="{3EF33CD7-BCE2-4A88-8E02-F46A053D641F}" type="presParOf" srcId="{5958F45E-7B0D-42D3-9DD5-FCF7AC832F87}" destId="{202F2D43-A64A-4345-BCAD-93FF21AA524B}" srcOrd="4" destOrd="0" presId="urn:microsoft.com/office/officeart/2008/layout/VerticalCurvedList"/>
    <dgm:cxn modelId="{0D59AD98-876B-45A2-B88F-A931F54045DC}" type="presParOf" srcId="{202F2D43-A64A-4345-BCAD-93FF21AA524B}" destId="{0C9C0054-D38B-4B8F-9738-A1272822528D}" srcOrd="0" destOrd="0" presId="urn:microsoft.com/office/officeart/2008/layout/VerticalCurvedList"/>
    <dgm:cxn modelId="{997D64CA-DE91-4325-BCDA-89E7118273BE}" type="presParOf" srcId="{5958F45E-7B0D-42D3-9DD5-FCF7AC832F87}" destId="{5AE360DA-1048-4AC1-91B5-403905A23E8B}" srcOrd="5" destOrd="0" presId="urn:microsoft.com/office/officeart/2008/layout/VerticalCurvedList"/>
    <dgm:cxn modelId="{85E293FC-FF1D-43D0-A82F-DED300AC05AD}" type="presParOf" srcId="{5958F45E-7B0D-42D3-9DD5-FCF7AC832F87}" destId="{C6679A85-ACDC-460A-8571-5AB7D29F9530}" srcOrd="6" destOrd="0" presId="urn:microsoft.com/office/officeart/2008/layout/VerticalCurvedList"/>
    <dgm:cxn modelId="{F2C402FA-8812-457A-BCF8-B66243151BD4}" type="presParOf" srcId="{C6679A85-ACDC-460A-8571-5AB7D29F9530}" destId="{A6FA4D96-8A0B-4245-AE2D-69A1684BE1F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022454D-7390-4067-9A2C-CDD3765E8490}" type="doc">
      <dgm:prSet loTypeId="urn:microsoft.com/office/officeart/2005/8/layout/process4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4B06BE-B0CB-4E1F-A2FE-AD6D08050526}">
      <dgm:prSet custT="1"/>
      <dgm:spPr/>
      <dgm:t>
        <a:bodyPr/>
        <a:lstStyle/>
        <a:p>
          <a:pPr rtl="0"/>
          <a:r>
            <a:rPr lang="bg-BG" sz="1800" b="1" i="1" dirty="0">
              <a:solidFill>
                <a:schemeClr val="bg1"/>
              </a:solidFill>
              <a:latin typeface="+mj-lt"/>
            </a:rPr>
            <a:t>Избор на характеристики</a:t>
          </a:r>
          <a:endParaRPr lang="en-US" sz="1800" b="1" i="1" dirty="0">
            <a:solidFill>
              <a:schemeClr val="bg1"/>
            </a:solidFill>
            <a:latin typeface="+mj-lt"/>
          </a:endParaRPr>
        </a:p>
      </dgm:t>
    </dgm:pt>
    <dgm:pt modelId="{0E673F8D-2F90-46EB-BF80-64C41BECA227}" type="parTrans" cxnId="{E4CFDD53-A8A2-4498-B433-70F9DB16D8C0}">
      <dgm:prSet/>
      <dgm:spPr/>
      <dgm:t>
        <a:bodyPr/>
        <a:lstStyle/>
        <a:p>
          <a:endParaRPr lang="en-US"/>
        </a:p>
      </dgm:t>
    </dgm:pt>
    <dgm:pt modelId="{81455EEC-0D3A-4273-8BD0-FBEE1CDBAA4E}" type="sibTrans" cxnId="{E4CFDD53-A8A2-4498-B433-70F9DB16D8C0}">
      <dgm:prSet/>
      <dgm:spPr/>
      <dgm:t>
        <a:bodyPr/>
        <a:lstStyle/>
        <a:p>
          <a:endParaRPr lang="en-US"/>
        </a:p>
      </dgm:t>
    </dgm:pt>
    <dgm:pt modelId="{F1BA6ECA-4EA9-46A2-B341-2AEB02C79987}">
      <dgm:prSet custT="1"/>
      <dgm:spPr/>
      <dgm:t>
        <a:bodyPr/>
        <a:lstStyle/>
        <a:p>
          <a:pPr rtl="0"/>
          <a:r>
            <a:rPr lang="bg-BG" sz="1600" b="1" dirty="0">
              <a:latin typeface="+mj-lt"/>
            </a:rPr>
            <a:t>премахване на повтарящи се записи</a:t>
          </a:r>
          <a:endParaRPr lang="en-US" sz="1600" b="1" dirty="0">
            <a:latin typeface="+mj-lt"/>
          </a:endParaRPr>
        </a:p>
      </dgm:t>
    </dgm:pt>
    <dgm:pt modelId="{C1D80A80-21F6-4348-89A9-823628D333EE}" type="parTrans" cxnId="{B5D1148C-7723-458C-BB31-B0AD1C71CC24}">
      <dgm:prSet/>
      <dgm:spPr/>
      <dgm:t>
        <a:bodyPr/>
        <a:lstStyle/>
        <a:p>
          <a:endParaRPr lang="en-US"/>
        </a:p>
      </dgm:t>
    </dgm:pt>
    <dgm:pt modelId="{72668DDA-18BD-46A8-8D78-7978127AA686}" type="sibTrans" cxnId="{B5D1148C-7723-458C-BB31-B0AD1C71CC24}">
      <dgm:prSet/>
      <dgm:spPr/>
      <dgm:t>
        <a:bodyPr/>
        <a:lstStyle/>
        <a:p>
          <a:endParaRPr lang="en-US"/>
        </a:p>
      </dgm:t>
    </dgm:pt>
    <dgm:pt modelId="{70E91413-99B9-4FD5-AB0D-9E17C6D59D2A}">
      <dgm:prSet custT="1"/>
      <dgm:spPr/>
      <dgm:t>
        <a:bodyPr/>
        <a:lstStyle/>
        <a:p>
          <a:pPr rtl="0"/>
          <a:r>
            <a:rPr lang="bg-BG" sz="1600" b="1" dirty="0">
              <a:latin typeface="+mj-lt"/>
            </a:rPr>
            <a:t>дискретизация</a:t>
          </a:r>
          <a:endParaRPr lang="en-US" sz="1000" b="1" dirty="0">
            <a:latin typeface="+mj-lt"/>
          </a:endParaRPr>
        </a:p>
      </dgm:t>
    </dgm:pt>
    <dgm:pt modelId="{5A9EC1DE-080A-4F91-84F5-AF08655E3AF1}" type="parTrans" cxnId="{D299E18B-8570-463E-9148-DB326483FBA8}">
      <dgm:prSet/>
      <dgm:spPr/>
      <dgm:t>
        <a:bodyPr/>
        <a:lstStyle/>
        <a:p>
          <a:endParaRPr lang="en-US"/>
        </a:p>
      </dgm:t>
    </dgm:pt>
    <dgm:pt modelId="{EABF5CFE-D651-4DE9-9AAF-77A82CB79C77}" type="sibTrans" cxnId="{D299E18B-8570-463E-9148-DB326483FBA8}">
      <dgm:prSet/>
      <dgm:spPr/>
      <dgm:t>
        <a:bodyPr/>
        <a:lstStyle/>
        <a:p>
          <a:endParaRPr lang="en-US"/>
        </a:p>
      </dgm:t>
    </dgm:pt>
    <dgm:pt modelId="{3B8DD0B7-2BFE-4198-9FF9-E1FBEC12448A}">
      <dgm:prSet custT="1"/>
      <dgm:spPr/>
      <dgm:t>
        <a:bodyPr/>
        <a:lstStyle/>
        <a:p>
          <a:pPr rtl="0"/>
          <a:r>
            <a:rPr lang="bg-BG" sz="1600" b="1" dirty="0">
              <a:latin typeface="+mj-lt"/>
            </a:rPr>
            <a:t>попълване на липсващи данни</a:t>
          </a:r>
          <a:endParaRPr lang="en-US" sz="1600" b="1" dirty="0">
            <a:latin typeface="+mj-lt"/>
          </a:endParaRPr>
        </a:p>
      </dgm:t>
    </dgm:pt>
    <dgm:pt modelId="{C70DC3D7-9256-4DD8-8192-CBEDA735F160}" type="parTrans" cxnId="{59EF97E3-236A-457F-9BBD-583B211D6166}">
      <dgm:prSet/>
      <dgm:spPr/>
      <dgm:t>
        <a:bodyPr/>
        <a:lstStyle/>
        <a:p>
          <a:endParaRPr lang="en-US"/>
        </a:p>
      </dgm:t>
    </dgm:pt>
    <dgm:pt modelId="{DCC2366C-11C5-4CB4-90B9-466D4BC12517}" type="sibTrans" cxnId="{59EF97E3-236A-457F-9BBD-583B211D6166}">
      <dgm:prSet/>
      <dgm:spPr/>
      <dgm:t>
        <a:bodyPr/>
        <a:lstStyle/>
        <a:p>
          <a:endParaRPr lang="en-US"/>
        </a:p>
      </dgm:t>
    </dgm:pt>
    <dgm:pt modelId="{D484F3F0-F8F0-43CA-8754-18DEB97B1DA5}">
      <dgm:prSet custT="1"/>
      <dgm:spPr/>
      <dgm:t>
        <a:bodyPr/>
        <a:lstStyle/>
        <a:p>
          <a:pPr rtl="0"/>
          <a:r>
            <a:rPr lang="bg-BG" sz="1800" b="1" i="1" dirty="0">
              <a:solidFill>
                <a:schemeClr val="bg1"/>
              </a:solidFill>
              <a:latin typeface="+mj-lt"/>
            </a:rPr>
            <a:t>Алгоритми за клъстеризация</a:t>
          </a:r>
          <a:endParaRPr lang="en-US" sz="1800" b="1" i="1" dirty="0">
            <a:solidFill>
              <a:schemeClr val="bg1"/>
            </a:solidFill>
            <a:latin typeface="+mj-lt"/>
          </a:endParaRPr>
        </a:p>
      </dgm:t>
    </dgm:pt>
    <dgm:pt modelId="{4907FC3F-B454-472B-94E7-AF762ED680ED}" type="parTrans" cxnId="{B8997EA6-938E-41EC-903E-E5DB11464386}">
      <dgm:prSet/>
      <dgm:spPr/>
      <dgm:t>
        <a:bodyPr/>
        <a:lstStyle/>
        <a:p>
          <a:endParaRPr lang="en-US"/>
        </a:p>
      </dgm:t>
    </dgm:pt>
    <dgm:pt modelId="{9FB5DC5F-EC82-47BA-B803-72B488872951}" type="sibTrans" cxnId="{B8997EA6-938E-41EC-903E-E5DB11464386}">
      <dgm:prSet/>
      <dgm:spPr/>
      <dgm:t>
        <a:bodyPr/>
        <a:lstStyle/>
        <a:p>
          <a:endParaRPr lang="en-US"/>
        </a:p>
      </dgm:t>
    </dgm:pt>
    <dgm:pt modelId="{02288B6A-1A3D-42C1-8C29-CE8021579FBD}">
      <dgm:prSet custT="1"/>
      <dgm:spPr/>
      <dgm:t>
        <a:bodyPr/>
        <a:lstStyle/>
        <a:p>
          <a:pPr rtl="0"/>
          <a:r>
            <a:rPr lang="bg-BG" sz="1600" b="1" dirty="0">
              <a:latin typeface="+mj-lt"/>
            </a:rPr>
            <a:t>мярка за близост</a:t>
          </a:r>
          <a:endParaRPr lang="en-US" sz="1600" b="1" dirty="0">
            <a:latin typeface="+mj-lt"/>
          </a:endParaRPr>
        </a:p>
      </dgm:t>
    </dgm:pt>
    <dgm:pt modelId="{573DBF49-50DB-4A8C-93A5-9F5A80865294}" type="parTrans" cxnId="{C8BD9B6C-9526-4D80-A342-8DC1C7ADD34D}">
      <dgm:prSet/>
      <dgm:spPr/>
      <dgm:t>
        <a:bodyPr/>
        <a:lstStyle/>
        <a:p>
          <a:endParaRPr lang="en-US"/>
        </a:p>
      </dgm:t>
    </dgm:pt>
    <dgm:pt modelId="{4E67AE3E-7588-4BE1-BDF6-E3BA0DC85DD0}" type="sibTrans" cxnId="{C8BD9B6C-9526-4D80-A342-8DC1C7ADD34D}">
      <dgm:prSet/>
      <dgm:spPr/>
      <dgm:t>
        <a:bodyPr/>
        <a:lstStyle/>
        <a:p>
          <a:endParaRPr lang="en-US"/>
        </a:p>
      </dgm:t>
    </dgm:pt>
    <dgm:pt modelId="{804B7BE7-EECA-4CBA-9068-540058930576}">
      <dgm:prSet custT="1"/>
      <dgm:spPr/>
      <dgm:t>
        <a:bodyPr/>
        <a:lstStyle/>
        <a:p>
          <a:pPr rtl="0"/>
          <a:r>
            <a:rPr lang="bg-BG" sz="1600" b="1" dirty="0">
              <a:latin typeface="+mj-lt"/>
            </a:rPr>
            <a:t>критерий за клъстериране</a:t>
          </a:r>
          <a:endParaRPr lang="en-US" sz="1000" b="1" dirty="0">
            <a:latin typeface="+mj-lt"/>
          </a:endParaRPr>
        </a:p>
      </dgm:t>
    </dgm:pt>
    <dgm:pt modelId="{4067949B-DDF9-464D-AB59-5BF577A43E8D}" type="parTrans" cxnId="{AC26D5CB-AC6F-4145-B8AA-435498D09606}">
      <dgm:prSet/>
      <dgm:spPr/>
      <dgm:t>
        <a:bodyPr/>
        <a:lstStyle/>
        <a:p>
          <a:endParaRPr lang="en-US"/>
        </a:p>
      </dgm:t>
    </dgm:pt>
    <dgm:pt modelId="{1F20527A-5A78-4594-98FD-7842F1C94240}" type="sibTrans" cxnId="{AC26D5CB-AC6F-4145-B8AA-435498D09606}">
      <dgm:prSet/>
      <dgm:spPr/>
      <dgm:t>
        <a:bodyPr/>
        <a:lstStyle/>
        <a:p>
          <a:endParaRPr lang="en-US"/>
        </a:p>
      </dgm:t>
    </dgm:pt>
    <dgm:pt modelId="{E8E8E546-0439-4EE6-B415-83CD3D95CB79}">
      <dgm:prSet custT="1"/>
      <dgm:spPr/>
      <dgm:t>
        <a:bodyPr/>
        <a:lstStyle/>
        <a:p>
          <a:pPr rtl="0"/>
          <a:r>
            <a:rPr lang="bg-BG" sz="1800" b="1" i="1" dirty="0">
              <a:solidFill>
                <a:schemeClr val="tx1"/>
              </a:solidFill>
              <a:latin typeface="+mj-lt"/>
            </a:rPr>
            <a:t>Валидиране на резултатите</a:t>
          </a:r>
          <a:endParaRPr lang="en-US" sz="1800" b="1" i="1" dirty="0">
            <a:solidFill>
              <a:schemeClr val="tx1"/>
            </a:solidFill>
            <a:latin typeface="+mj-lt"/>
          </a:endParaRPr>
        </a:p>
      </dgm:t>
    </dgm:pt>
    <dgm:pt modelId="{5731F357-B513-4C67-8F18-91E5D5CABF6E}" type="parTrans" cxnId="{75B93DE9-8CE6-497A-BF77-2738F747B1C6}">
      <dgm:prSet/>
      <dgm:spPr/>
      <dgm:t>
        <a:bodyPr/>
        <a:lstStyle/>
        <a:p>
          <a:endParaRPr lang="en-US"/>
        </a:p>
      </dgm:t>
    </dgm:pt>
    <dgm:pt modelId="{3EA83A6F-23FF-45E3-ACF1-E0E304A0C0BC}" type="sibTrans" cxnId="{75B93DE9-8CE6-497A-BF77-2738F747B1C6}">
      <dgm:prSet/>
      <dgm:spPr/>
      <dgm:t>
        <a:bodyPr/>
        <a:lstStyle/>
        <a:p>
          <a:endParaRPr lang="en-US"/>
        </a:p>
      </dgm:t>
    </dgm:pt>
    <dgm:pt modelId="{2A3CB04C-3FDE-413E-BC79-C29EE4F7DE70}">
      <dgm:prSet custT="1"/>
      <dgm:spPr/>
      <dgm:t>
        <a:bodyPr/>
        <a:lstStyle/>
        <a:p>
          <a:pPr rtl="0"/>
          <a:r>
            <a:rPr lang="bg-BG" sz="1800" b="1" i="1" dirty="0">
              <a:solidFill>
                <a:schemeClr val="tx1"/>
              </a:solidFill>
              <a:latin typeface="+mj-lt"/>
            </a:rPr>
            <a:t>Интерпретация на резултатите</a:t>
          </a:r>
          <a:endParaRPr lang="en-US" sz="1800" b="1" i="1" dirty="0">
            <a:solidFill>
              <a:schemeClr val="tx1"/>
            </a:solidFill>
            <a:latin typeface="+mj-lt"/>
          </a:endParaRPr>
        </a:p>
      </dgm:t>
    </dgm:pt>
    <dgm:pt modelId="{5D318B07-C725-4434-87FB-3E54CCAD1EC8}" type="parTrans" cxnId="{F2C1E29B-2F85-4DB2-A7BC-5019B53CB6D9}">
      <dgm:prSet/>
      <dgm:spPr/>
      <dgm:t>
        <a:bodyPr/>
        <a:lstStyle/>
        <a:p>
          <a:endParaRPr lang="en-US"/>
        </a:p>
      </dgm:t>
    </dgm:pt>
    <dgm:pt modelId="{063C5166-74AB-4010-9C59-A4882EE788CF}" type="sibTrans" cxnId="{F2C1E29B-2F85-4DB2-A7BC-5019B53CB6D9}">
      <dgm:prSet/>
      <dgm:spPr/>
      <dgm:t>
        <a:bodyPr/>
        <a:lstStyle/>
        <a:p>
          <a:endParaRPr lang="en-US"/>
        </a:p>
      </dgm:t>
    </dgm:pt>
    <dgm:pt modelId="{F290F90D-EB23-438D-AB33-5E3344A18BFE}">
      <dgm:prSet custT="1"/>
      <dgm:spPr/>
      <dgm:t>
        <a:bodyPr/>
        <a:lstStyle/>
        <a:p>
          <a:pPr rtl="0"/>
          <a:r>
            <a:rPr lang="bg-BG" sz="1800" b="1" i="1" dirty="0">
              <a:solidFill>
                <a:schemeClr val="tx1"/>
              </a:solidFill>
              <a:latin typeface="+mj-lt"/>
            </a:rPr>
            <a:t>Допълнителни задачи за определяне критерий за близост</a:t>
          </a:r>
          <a:endParaRPr lang="en-US" sz="1800" b="1" i="1" dirty="0">
            <a:solidFill>
              <a:schemeClr val="tx1"/>
            </a:solidFill>
            <a:latin typeface="+mj-lt"/>
          </a:endParaRPr>
        </a:p>
      </dgm:t>
    </dgm:pt>
    <dgm:pt modelId="{E5C36FCE-8D4A-47D1-8BB2-253EAFD775E0}" type="parTrans" cxnId="{B83BB403-DF6A-4B40-BBD1-10A21D5F9497}">
      <dgm:prSet/>
      <dgm:spPr/>
      <dgm:t>
        <a:bodyPr/>
        <a:lstStyle/>
        <a:p>
          <a:endParaRPr lang="en-US"/>
        </a:p>
      </dgm:t>
    </dgm:pt>
    <dgm:pt modelId="{F57E1E41-620A-4F6B-8075-16B6D804246F}" type="sibTrans" cxnId="{B83BB403-DF6A-4B40-BBD1-10A21D5F9497}">
      <dgm:prSet/>
      <dgm:spPr/>
      <dgm:t>
        <a:bodyPr/>
        <a:lstStyle/>
        <a:p>
          <a:endParaRPr lang="en-US"/>
        </a:p>
      </dgm:t>
    </dgm:pt>
    <dgm:pt modelId="{11982CDF-37AA-4073-B15B-123560138CE7}">
      <dgm:prSet custT="1"/>
      <dgm:spPr/>
      <dgm:t>
        <a:bodyPr/>
        <a:lstStyle/>
        <a:p>
          <a:pPr rtl="0"/>
          <a:r>
            <a:rPr lang="bg-BG" sz="1400" b="1" i="0" dirty="0">
              <a:latin typeface="+mj-lt"/>
            </a:rPr>
            <a:t>графично представяне на процеса на клъстеризация</a:t>
          </a:r>
          <a:endParaRPr lang="en-US" sz="1400" b="1" i="0" dirty="0">
            <a:latin typeface="+mj-lt"/>
          </a:endParaRPr>
        </a:p>
      </dgm:t>
    </dgm:pt>
    <dgm:pt modelId="{77397545-063E-47FB-9952-5622702B23DD}" type="parTrans" cxnId="{A3B5C4D1-0026-40A4-B724-25E1744DB8B9}">
      <dgm:prSet/>
      <dgm:spPr/>
      <dgm:t>
        <a:bodyPr/>
        <a:lstStyle/>
        <a:p>
          <a:endParaRPr lang="en-US"/>
        </a:p>
      </dgm:t>
    </dgm:pt>
    <dgm:pt modelId="{F2B811CE-369E-4714-97A6-A6EDDD6D5773}" type="sibTrans" cxnId="{A3B5C4D1-0026-40A4-B724-25E1744DB8B9}">
      <dgm:prSet/>
      <dgm:spPr/>
      <dgm:t>
        <a:bodyPr/>
        <a:lstStyle/>
        <a:p>
          <a:endParaRPr lang="en-US"/>
        </a:p>
      </dgm:t>
    </dgm:pt>
    <dgm:pt modelId="{F9B9EE66-437E-41ED-93F5-FBD959E16C4A}">
      <dgm:prSet custT="1"/>
      <dgm:spPr/>
      <dgm:t>
        <a:bodyPr/>
        <a:lstStyle/>
        <a:p>
          <a:pPr rtl="0"/>
          <a:r>
            <a:rPr lang="bg-BG" sz="1400" b="1" dirty="0">
              <a:latin typeface="+mj-lt"/>
            </a:rPr>
            <a:t>сравняване на дендрограми</a:t>
          </a:r>
          <a:endParaRPr lang="en-US" sz="1400" b="1" dirty="0">
            <a:latin typeface="+mj-lt"/>
          </a:endParaRPr>
        </a:p>
      </dgm:t>
    </dgm:pt>
    <dgm:pt modelId="{F1DDD311-1346-4354-8CC2-04047D00B758}" type="parTrans" cxnId="{1B6A2469-E633-414F-8DC7-4B86DAA60F6F}">
      <dgm:prSet/>
      <dgm:spPr/>
      <dgm:t>
        <a:bodyPr/>
        <a:lstStyle/>
        <a:p>
          <a:endParaRPr lang="en-US"/>
        </a:p>
      </dgm:t>
    </dgm:pt>
    <dgm:pt modelId="{942CD2B9-E0FD-4D58-BD89-601626411802}" type="sibTrans" cxnId="{1B6A2469-E633-414F-8DC7-4B86DAA60F6F}">
      <dgm:prSet/>
      <dgm:spPr/>
      <dgm:t>
        <a:bodyPr/>
        <a:lstStyle/>
        <a:p>
          <a:endParaRPr lang="en-US"/>
        </a:p>
      </dgm:t>
    </dgm:pt>
    <dgm:pt modelId="{06D86648-3503-4214-AAAA-C3814E48A0C3}">
      <dgm:prSet custT="1"/>
      <dgm:spPr/>
      <dgm:t>
        <a:bodyPr/>
        <a:lstStyle/>
        <a:p>
          <a:pPr rtl="0"/>
          <a:r>
            <a:rPr lang="bg-BG" sz="1400" b="1" dirty="0">
              <a:latin typeface="+mj-lt"/>
            </a:rPr>
            <a:t>математически характеристики на йерархичните методи</a:t>
          </a:r>
          <a:endParaRPr lang="en-US" sz="1400" b="1" dirty="0">
            <a:latin typeface="+mj-lt"/>
          </a:endParaRPr>
        </a:p>
      </dgm:t>
    </dgm:pt>
    <dgm:pt modelId="{C0F78549-91C3-46A5-BDE4-E5FA94597122}" type="parTrans" cxnId="{5538A6A5-B3A9-4390-8469-89FEABD04198}">
      <dgm:prSet/>
      <dgm:spPr/>
      <dgm:t>
        <a:bodyPr/>
        <a:lstStyle/>
        <a:p>
          <a:endParaRPr lang="en-US"/>
        </a:p>
      </dgm:t>
    </dgm:pt>
    <dgm:pt modelId="{239A0CD7-C199-49D2-87D8-1B64CE47E81A}" type="sibTrans" cxnId="{5538A6A5-B3A9-4390-8469-89FEABD04198}">
      <dgm:prSet/>
      <dgm:spPr/>
      <dgm:t>
        <a:bodyPr/>
        <a:lstStyle/>
        <a:p>
          <a:endParaRPr lang="en-US"/>
        </a:p>
      </dgm:t>
    </dgm:pt>
    <dgm:pt modelId="{34E28033-CB84-4EE6-9596-22D8EF0E57F5}">
      <dgm:prSet custT="1"/>
      <dgm:spPr/>
      <dgm:t>
        <a:bodyPr/>
        <a:lstStyle/>
        <a:p>
          <a:pPr rtl="0"/>
          <a:r>
            <a:rPr lang="bg-BG" sz="1400" b="1" dirty="0">
              <a:latin typeface="+mj-lt"/>
            </a:rPr>
            <a:t>избор на методи за клъстеризиране</a:t>
          </a:r>
          <a:endParaRPr lang="en-US" sz="1400" b="1" dirty="0">
            <a:latin typeface="+mj-lt"/>
          </a:endParaRPr>
        </a:p>
      </dgm:t>
    </dgm:pt>
    <dgm:pt modelId="{4F416CA8-99D1-47EB-A5EF-1C95CF1FB5A9}" type="parTrans" cxnId="{48B3F730-5313-44D0-9825-71AD44373992}">
      <dgm:prSet/>
      <dgm:spPr/>
      <dgm:t>
        <a:bodyPr/>
        <a:lstStyle/>
        <a:p>
          <a:endParaRPr lang="en-US"/>
        </a:p>
      </dgm:t>
    </dgm:pt>
    <dgm:pt modelId="{F97E5943-D7D6-4B65-83B7-A84B5DDF14EA}" type="sibTrans" cxnId="{48B3F730-5313-44D0-9825-71AD44373992}">
      <dgm:prSet/>
      <dgm:spPr/>
      <dgm:t>
        <a:bodyPr/>
        <a:lstStyle/>
        <a:p>
          <a:endParaRPr lang="en-US"/>
        </a:p>
      </dgm:t>
    </dgm:pt>
    <dgm:pt modelId="{7501988A-6D87-46B7-A886-2DA1126F2186}">
      <dgm:prSet custT="1"/>
      <dgm:spPr/>
      <dgm:t>
        <a:bodyPr/>
        <a:lstStyle/>
        <a:p>
          <a:pPr rtl="0"/>
          <a:r>
            <a:rPr lang="bg-BG" sz="1400" b="1" i="0" dirty="0">
              <a:latin typeface="+mj-lt"/>
            </a:rPr>
            <a:t>избор на конкретни йерархични алгоритми</a:t>
          </a:r>
          <a:endParaRPr lang="en-US" sz="1400" b="1" i="0" dirty="0">
            <a:latin typeface="+mj-lt"/>
          </a:endParaRPr>
        </a:p>
      </dgm:t>
    </dgm:pt>
    <dgm:pt modelId="{31D50B9F-21C1-49CB-9128-F5E5C17421C9}" type="parTrans" cxnId="{76770E0C-B4F2-43EB-BAEA-89514BFE9470}">
      <dgm:prSet/>
      <dgm:spPr/>
      <dgm:t>
        <a:bodyPr/>
        <a:lstStyle/>
        <a:p>
          <a:endParaRPr lang="en-US"/>
        </a:p>
      </dgm:t>
    </dgm:pt>
    <dgm:pt modelId="{337B8B86-59CA-4307-85E7-B8678440FB1E}" type="sibTrans" cxnId="{76770E0C-B4F2-43EB-BAEA-89514BFE9470}">
      <dgm:prSet/>
      <dgm:spPr/>
      <dgm:t>
        <a:bodyPr/>
        <a:lstStyle/>
        <a:p>
          <a:endParaRPr lang="en-US"/>
        </a:p>
      </dgm:t>
    </dgm:pt>
    <dgm:pt modelId="{8D242215-28CF-4ECD-B485-D0FED3DAE7CA}" type="pres">
      <dgm:prSet presAssocID="{B022454D-7390-4067-9A2C-CDD3765E84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169E8D-70CA-463A-B42F-787908E3B1F3}" type="pres">
      <dgm:prSet presAssocID="{F290F90D-EB23-438D-AB33-5E3344A18BFE}" presName="boxAndChildren" presStyleCnt="0"/>
      <dgm:spPr/>
    </dgm:pt>
    <dgm:pt modelId="{A622824A-622A-49A6-BDC9-C49E96C135B4}" type="pres">
      <dgm:prSet presAssocID="{F290F90D-EB23-438D-AB33-5E3344A18BFE}" presName="parentTextBox" presStyleLbl="node1" presStyleIdx="0" presStyleCnt="5"/>
      <dgm:spPr/>
      <dgm:t>
        <a:bodyPr/>
        <a:lstStyle/>
        <a:p>
          <a:endParaRPr lang="en-US"/>
        </a:p>
      </dgm:t>
    </dgm:pt>
    <dgm:pt modelId="{1B1B7AC3-F24D-4ED1-A366-22BC65EC8125}" type="pres">
      <dgm:prSet presAssocID="{F290F90D-EB23-438D-AB33-5E3344A18BFE}" presName="entireBox" presStyleLbl="node1" presStyleIdx="0" presStyleCnt="5" custLinFactNeighborX="-7625" custLinFactNeighborY="9981"/>
      <dgm:spPr/>
      <dgm:t>
        <a:bodyPr/>
        <a:lstStyle/>
        <a:p>
          <a:endParaRPr lang="en-US"/>
        </a:p>
      </dgm:t>
    </dgm:pt>
    <dgm:pt modelId="{C6D94A49-A5CE-4BC7-8552-056788C02A76}" type="pres">
      <dgm:prSet presAssocID="{F290F90D-EB23-438D-AB33-5E3344A18BFE}" presName="descendantBox" presStyleCnt="0"/>
      <dgm:spPr/>
    </dgm:pt>
    <dgm:pt modelId="{8170F45E-434B-4C7B-9A83-A430F80E9491}" type="pres">
      <dgm:prSet presAssocID="{11982CDF-37AA-4073-B15B-123560138CE7}" presName="childTextBox" presStyleLbl="fg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FA231B-6D36-4E57-8FFC-6F85E4EDAC62}" type="pres">
      <dgm:prSet presAssocID="{F9B9EE66-437E-41ED-93F5-FBD959E16C4A}" presName="childTextBox" presStyleLbl="fg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317D2-7243-4EEC-95C7-E10125AAD32B}" type="pres">
      <dgm:prSet presAssocID="{06D86648-3503-4214-AAAA-C3814E48A0C3}" presName="childTextBox" presStyleLbl="fg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B72774-684C-4DFC-A213-1E0CC12E1BDF}" type="pres">
      <dgm:prSet presAssocID="{34E28033-CB84-4EE6-9596-22D8EF0E57F5}" presName="childTextBox" presStyleLbl="fgAccFollowNode1" presStyleIdx="3" presStyleCnt="10" custLinFactNeighborX="1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2325B-4C49-4B9A-8A67-F3A1E6036787}" type="pres">
      <dgm:prSet presAssocID="{7501988A-6D87-46B7-A886-2DA1126F2186}" presName="childTextBox" presStyleLbl="fg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EB0DF-062A-4CB1-92C6-9146370A5F43}" type="pres">
      <dgm:prSet presAssocID="{063C5166-74AB-4010-9C59-A4882EE788CF}" presName="sp" presStyleCnt="0"/>
      <dgm:spPr/>
    </dgm:pt>
    <dgm:pt modelId="{9EC0B90A-5837-4AAC-836D-E82406205FFA}" type="pres">
      <dgm:prSet presAssocID="{2A3CB04C-3FDE-413E-BC79-C29EE4F7DE70}" presName="arrowAndChildren" presStyleCnt="0"/>
      <dgm:spPr/>
    </dgm:pt>
    <dgm:pt modelId="{785FEC15-E5DB-45B7-8276-995F2614AA17}" type="pres">
      <dgm:prSet presAssocID="{2A3CB04C-3FDE-413E-BC79-C29EE4F7DE70}" presName="parentTextArrow" presStyleLbl="node1" presStyleIdx="1" presStyleCnt="5" custScaleY="35455"/>
      <dgm:spPr/>
      <dgm:t>
        <a:bodyPr/>
        <a:lstStyle/>
        <a:p>
          <a:endParaRPr lang="en-US"/>
        </a:p>
      </dgm:t>
    </dgm:pt>
    <dgm:pt modelId="{4F597760-D36D-49BD-88E8-168DD5050D29}" type="pres">
      <dgm:prSet presAssocID="{3EA83A6F-23FF-45E3-ACF1-E0E304A0C0BC}" presName="sp" presStyleCnt="0"/>
      <dgm:spPr/>
    </dgm:pt>
    <dgm:pt modelId="{438540DE-5E0D-4BD6-AF5F-ABFBAEAE9E36}" type="pres">
      <dgm:prSet presAssocID="{E8E8E546-0439-4EE6-B415-83CD3D95CB79}" presName="arrowAndChildren" presStyleCnt="0"/>
      <dgm:spPr/>
    </dgm:pt>
    <dgm:pt modelId="{94A4C32C-A42A-468B-A25B-5470AAAFF844}" type="pres">
      <dgm:prSet presAssocID="{E8E8E546-0439-4EE6-B415-83CD3D95CB79}" presName="parentTextArrow" presStyleLbl="node1" presStyleIdx="2" presStyleCnt="5" custScaleY="35335"/>
      <dgm:spPr/>
      <dgm:t>
        <a:bodyPr/>
        <a:lstStyle/>
        <a:p>
          <a:endParaRPr lang="en-US"/>
        </a:p>
      </dgm:t>
    </dgm:pt>
    <dgm:pt modelId="{A4534D04-B6DF-457C-920A-41AB22814BBE}" type="pres">
      <dgm:prSet presAssocID="{9FB5DC5F-EC82-47BA-B803-72B488872951}" presName="sp" presStyleCnt="0"/>
      <dgm:spPr/>
    </dgm:pt>
    <dgm:pt modelId="{EF554205-1925-4B1B-9E7D-6A7C9DC15227}" type="pres">
      <dgm:prSet presAssocID="{D484F3F0-F8F0-43CA-8754-18DEB97B1DA5}" presName="arrowAndChildren" presStyleCnt="0"/>
      <dgm:spPr/>
    </dgm:pt>
    <dgm:pt modelId="{942ED92E-2246-4323-816B-CDCA73E007FD}" type="pres">
      <dgm:prSet presAssocID="{D484F3F0-F8F0-43CA-8754-18DEB97B1DA5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6F77B2AB-2569-41C2-87BD-F68741BE6546}" type="pres">
      <dgm:prSet presAssocID="{D484F3F0-F8F0-43CA-8754-18DEB97B1DA5}" presName="arrow" presStyleLbl="node1" presStyleIdx="3" presStyleCnt="5" custScaleY="67830"/>
      <dgm:spPr/>
      <dgm:t>
        <a:bodyPr/>
        <a:lstStyle/>
        <a:p>
          <a:endParaRPr lang="en-US"/>
        </a:p>
      </dgm:t>
    </dgm:pt>
    <dgm:pt modelId="{53DD249C-03F2-4F15-B1B8-4EDC971364A9}" type="pres">
      <dgm:prSet presAssocID="{D484F3F0-F8F0-43CA-8754-18DEB97B1DA5}" presName="descendantArrow" presStyleCnt="0"/>
      <dgm:spPr/>
    </dgm:pt>
    <dgm:pt modelId="{9B8E4F9E-C39E-46F2-BBBB-53F4DA4E6087}" type="pres">
      <dgm:prSet presAssocID="{02288B6A-1A3D-42C1-8C29-CE8021579FBD}" presName="childTextArrow" presStyleLbl="fg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EA6E4-FE98-4357-8B93-261FF68666C8}" type="pres">
      <dgm:prSet presAssocID="{804B7BE7-EECA-4CBA-9068-540058930576}" presName="childTextArrow" presStyleLbl="fg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824E2E-EB65-4ECA-ACAF-6AE145158598}" type="pres">
      <dgm:prSet presAssocID="{81455EEC-0D3A-4273-8BD0-FBEE1CDBAA4E}" presName="sp" presStyleCnt="0"/>
      <dgm:spPr/>
    </dgm:pt>
    <dgm:pt modelId="{061F7C42-2F29-47D7-9393-1F07F68CD1C1}" type="pres">
      <dgm:prSet presAssocID="{D14B06BE-B0CB-4E1F-A2FE-AD6D08050526}" presName="arrowAndChildren" presStyleCnt="0"/>
      <dgm:spPr/>
    </dgm:pt>
    <dgm:pt modelId="{135417FD-69D8-4CE0-A6EA-67BD74CF6807}" type="pres">
      <dgm:prSet presAssocID="{D14B06BE-B0CB-4E1F-A2FE-AD6D08050526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B164DA7A-54A6-47A8-B8DC-86D75E1CD37E}" type="pres">
      <dgm:prSet presAssocID="{D14B06BE-B0CB-4E1F-A2FE-AD6D08050526}" presName="arrow" presStyleLbl="node1" presStyleIdx="4" presStyleCnt="5" custScaleY="80579"/>
      <dgm:spPr/>
      <dgm:t>
        <a:bodyPr/>
        <a:lstStyle/>
        <a:p>
          <a:endParaRPr lang="en-US"/>
        </a:p>
      </dgm:t>
    </dgm:pt>
    <dgm:pt modelId="{BC94CA7E-B437-4705-848F-E8B1BAB29477}" type="pres">
      <dgm:prSet presAssocID="{D14B06BE-B0CB-4E1F-A2FE-AD6D08050526}" presName="descendantArrow" presStyleCnt="0"/>
      <dgm:spPr/>
    </dgm:pt>
    <dgm:pt modelId="{1CB447B0-A263-48F5-8E7E-6ED29B95BA65}" type="pres">
      <dgm:prSet presAssocID="{F1BA6ECA-4EA9-46A2-B341-2AEB02C79987}" presName="childTextArrow" presStyleLbl="fg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FA97D-E159-4E69-87C9-FF57EE9698AB}" type="pres">
      <dgm:prSet presAssocID="{70E91413-99B9-4FD5-AB0D-9E17C6D59D2A}" presName="childTextArrow" presStyleLbl="fg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1F88F-8832-458A-A960-57DB2AD7FEFB}" type="pres">
      <dgm:prSet presAssocID="{3B8DD0B7-2BFE-4198-9FF9-E1FBEC12448A}" presName="childTextArrow" presStyleLbl="fg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B3F730-5313-44D0-9825-71AD44373992}" srcId="{F290F90D-EB23-438D-AB33-5E3344A18BFE}" destId="{34E28033-CB84-4EE6-9596-22D8EF0E57F5}" srcOrd="3" destOrd="0" parTransId="{4F416CA8-99D1-47EB-A5EF-1C95CF1FB5A9}" sibTransId="{F97E5943-D7D6-4B65-83B7-A84B5DDF14EA}"/>
    <dgm:cxn modelId="{B83BB403-DF6A-4B40-BBD1-10A21D5F9497}" srcId="{B022454D-7390-4067-9A2C-CDD3765E8490}" destId="{F290F90D-EB23-438D-AB33-5E3344A18BFE}" srcOrd="4" destOrd="0" parTransId="{E5C36FCE-8D4A-47D1-8BB2-253EAFD775E0}" sibTransId="{F57E1E41-620A-4F6B-8075-16B6D804246F}"/>
    <dgm:cxn modelId="{B8997EA6-938E-41EC-903E-E5DB11464386}" srcId="{B022454D-7390-4067-9A2C-CDD3765E8490}" destId="{D484F3F0-F8F0-43CA-8754-18DEB97B1DA5}" srcOrd="1" destOrd="0" parTransId="{4907FC3F-B454-472B-94E7-AF762ED680ED}" sibTransId="{9FB5DC5F-EC82-47BA-B803-72B488872951}"/>
    <dgm:cxn modelId="{183EC335-E148-4704-B518-9A54D6EAE6D6}" type="presOf" srcId="{2A3CB04C-3FDE-413E-BC79-C29EE4F7DE70}" destId="{785FEC15-E5DB-45B7-8276-995F2614AA17}" srcOrd="0" destOrd="0" presId="urn:microsoft.com/office/officeart/2005/8/layout/process4"/>
    <dgm:cxn modelId="{49733C40-E5F3-4C91-B2EB-DC1C07FCC76A}" type="presOf" srcId="{D484F3F0-F8F0-43CA-8754-18DEB97B1DA5}" destId="{6F77B2AB-2569-41C2-87BD-F68741BE6546}" srcOrd="1" destOrd="0" presId="urn:microsoft.com/office/officeart/2005/8/layout/process4"/>
    <dgm:cxn modelId="{EF1C0DDF-3AC5-49C8-84C6-381FFC4DEC7F}" type="presOf" srcId="{02288B6A-1A3D-42C1-8C29-CE8021579FBD}" destId="{9B8E4F9E-C39E-46F2-BBBB-53F4DA4E6087}" srcOrd="0" destOrd="0" presId="urn:microsoft.com/office/officeart/2005/8/layout/process4"/>
    <dgm:cxn modelId="{E703642D-D2F4-40AA-A586-005858252805}" type="presOf" srcId="{D14B06BE-B0CB-4E1F-A2FE-AD6D08050526}" destId="{B164DA7A-54A6-47A8-B8DC-86D75E1CD37E}" srcOrd="1" destOrd="0" presId="urn:microsoft.com/office/officeart/2005/8/layout/process4"/>
    <dgm:cxn modelId="{DAE5A744-2CB9-44E6-BB37-64E561268BF5}" type="presOf" srcId="{F1BA6ECA-4EA9-46A2-B341-2AEB02C79987}" destId="{1CB447B0-A263-48F5-8E7E-6ED29B95BA65}" srcOrd="0" destOrd="0" presId="urn:microsoft.com/office/officeart/2005/8/layout/process4"/>
    <dgm:cxn modelId="{59EF97E3-236A-457F-9BBD-583B211D6166}" srcId="{D14B06BE-B0CB-4E1F-A2FE-AD6D08050526}" destId="{3B8DD0B7-2BFE-4198-9FF9-E1FBEC12448A}" srcOrd="2" destOrd="0" parTransId="{C70DC3D7-9256-4DD8-8192-CBEDA735F160}" sibTransId="{DCC2366C-11C5-4CB4-90B9-466D4BC12517}"/>
    <dgm:cxn modelId="{75B93DE9-8CE6-497A-BF77-2738F747B1C6}" srcId="{B022454D-7390-4067-9A2C-CDD3765E8490}" destId="{E8E8E546-0439-4EE6-B415-83CD3D95CB79}" srcOrd="2" destOrd="0" parTransId="{5731F357-B513-4C67-8F18-91E5D5CABF6E}" sibTransId="{3EA83A6F-23FF-45E3-ACF1-E0E304A0C0BC}"/>
    <dgm:cxn modelId="{B5D1148C-7723-458C-BB31-B0AD1C71CC24}" srcId="{D14B06BE-B0CB-4E1F-A2FE-AD6D08050526}" destId="{F1BA6ECA-4EA9-46A2-B341-2AEB02C79987}" srcOrd="0" destOrd="0" parTransId="{C1D80A80-21F6-4348-89A9-823628D333EE}" sibTransId="{72668DDA-18BD-46A8-8D78-7978127AA686}"/>
    <dgm:cxn modelId="{D2F3B620-F9F3-4DE3-B1F7-5B5F17B19118}" type="presOf" srcId="{B022454D-7390-4067-9A2C-CDD3765E8490}" destId="{8D242215-28CF-4ECD-B485-D0FED3DAE7CA}" srcOrd="0" destOrd="0" presId="urn:microsoft.com/office/officeart/2005/8/layout/process4"/>
    <dgm:cxn modelId="{4876905A-8605-4AD9-B806-2AA995319EA8}" type="presOf" srcId="{7501988A-6D87-46B7-A886-2DA1126F2186}" destId="{4A02325B-4C49-4B9A-8A67-F3A1E6036787}" srcOrd="0" destOrd="0" presId="urn:microsoft.com/office/officeart/2005/8/layout/process4"/>
    <dgm:cxn modelId="{D299E18B-8570-463E-9148-DB326483FBA8}" srcId="{D14B06BE-B0CB-4E1F-A2FE-AD6D08050526}" destId="{70E91413-99B9-4FD5-AB0D-9E17C6D59D2A}" srcOrd="1" destOrd="0" parTransId="{5A9EC1DE-080A-4F91-84F5-AF08655E3AF1}" sibTransId="{EABF5CFE-D651-4DE9-9AAF-77A82CB79C77}"/>
    <dgm:cxn modelId="{53A0D485-1816-4723-B7A1-2F5471C248FA}" type="presOf" srcId="{F290F90D-EB23-438D-AB33-5E3344A18BFE}" destId="{A622824A-622A-49A6-BDC9-C49E96C135B4}" srcOrd="0" destOrd="0" presId="urn:microsoft.com/office/officeart/2005/8/layout/process4"/>
    <dgm:cxn modelId="{F2C1E29B-2F85-4DB2-A7BC-5019B53CB6D9}" srcId="{B022454D-7390-4067-9A2C-CDD3765E8490}" destId="{2A3CB04C-3FDE-413E-BC79-C29EE4F7DE70}" srcOrd="3" destOrd="0" parTransId="{5D318B07-C725-4434-87FB-3E54CCAD1EC8}" sibTransId="{063C5166-74AB-4010-9C59-A4882EE788CF}"/>
    <dgm:cxn modelId="{5C762269-117C-417A-994B-1D25A5CA3026}" type="presOf" srcId="{70E91413-99B9-4FD5-AB0D-9E17C6D59D2A}" destId="{09BFA97D-E159-4E69-87C9-FF57EE9698AB}" srcOrd="0" destOrd="0" presId="urn:microsoft.com/office/officeart/2005/8/layout/process4"/>
    <dgm:cxn modelId="{CD514419-42ED-4322-BABE-0E594EA9B0FF}" type="presOf" srcId="{D14B06BE-B0CB-4E1F-A2FE-AD6D08050526}" destId="{135417FD-69D8-4CE0-A6EA-67BD74CF6807}" srcOrd="0" destOrd="0" presId="urn:microsoft.com/office/officeart/2005/8/layout/process4"/>
    <dgm:cxn modelId="{03A9EA94-FF4E-489A-B4C8-2F25A3B0BA3E}" type="presOf" srcId="{F9B9EE66-437E-41ED-93F5-FBD959E16C4A}" destId="{24FA231B-6D36-4E57-8FFC-6F85E4EDAC62}" srcOrd="0" destOrd="0" presId="urn:microsoft.com/office/officeart/2005/8/layout/process4"/>
    <dgm:cxn modelId="{F35C0A70-BCD2-4C99-A542-A62CCD8A93D1}" type="presOf" srcId="{11982CDF-37AA-4073-B15B-123560138CE7}" destId="{8170F45E-434B-4C7B-9A83-A430F80E9491}" srcOrd="0" destOrd="0" presId="urn:microsoft.com/office/officeart/2005/8/layout/process4"/>
    <dgm:cxn modelId="{3D41C116-B6EB-4DC9-9000-8AFA4BB89503}" type="presOf" srcId="{F290F90D-EB23-438D-AB33-5E3344A18BFE}" destId="{1B1B7AC3-F24D-4ED1-A366-22BC65EC8125}" srcOrd="1" destOrd="0" presId="urn:microsoft.com/office/officeart/2005/8/layout/process4"/>
    <dgm:cxn modelId="{AC26D5CB-AC6F-4145-B8AA-435498D09606}" srcId="{D484F3F0-F8F0-43CA-8754-18DEB97B1DA5}" destId="{804B7BE7-EECA-4CBA-9068-540058930576}" srcOrd="1" destOrd="0" parTransId="{4067949B-DDF9-464D-AB59-5BF577A43E8D}" sibTransId="{1F20527A-5A78-4594-98FD-7842F1C94240}"/>
    <dgm:cxn modelId="{EBACD19A-D17A-462E-A713-82CE078F180C}" type="presOf" srcId="{34E28033-CB84-4EE6-9596-22D8EF0E57F5}" destId="{0DB72774-684C-4DFC-A213-1E0CC12E1BDF}" srcOrd="0" destOrd="0" presId="urn:microsoft.com/office/officeart/2005/8/layout/process4"/>
    <dgm:cxn modelId="{1D38474B-0E71-4521-BB5A-4154A465067A}" type="presOf" srcId="{E8E8E546-0439-4EE6-B415-83CD3D95CB79}" destId="{94A4C32C-A42A-468B-A25B-5470AAAFF844}" srcOrd="0" destOrd="0" presId="urn:microsoft.com/office/officeart/2005/8/layout/process4"/>
    <dgm:cxn modelId="{020F2649-F692-41B7-9B4E-AA128D022C4E}" type="presOf" srcId="{804B7BE7-EECA-4CBA-9068-540058930576}" destId="{9DBEA6E4-FE98-4357-8B93-261FF68666C8}" srcOrd="0" destOrd="0" presId="urn:microsoft.com/office/officeart/2005/8/layout/process4"/>
    <dgm:cxn modelId="{1B6A2469-E633-414F-8DC7-4B86DAA60F6F}" srcId="{F290F90D-EB23-438D-AB33-5E3344A18BFE}" destId="{F9B9EE66-437E-41ED-93F5-FBD959E16C4A}" srcOrd="1" destOrd="0" parTransId="{F1DDD311-1346-4354-8CC2-04047D00B758}" sibTransId="{942CD2B9-E0FD-4D58-BD89-601626411802}"/>
    <dgm:cxn modelId="{A805FE40-1255-4107-9082-B8ABD7555F02}" type="presOf" srcId="{06D86648-3503-4214-AAAA-C3814E48A0C3}" destId="{DEF317D2-7243-4EEC-95C7-E10125AAD32B}" srcOrd="0" destOrd="0" presId="urn:microsoft.com/office/officeart/2005/8/layout/process4"/>
    <dgm:cxn modelId="{5538A6A5-B3A9-4390-8469-89FEABD04198}" srcId="{F290F90D-EB23-438D-AB33-5E3344A18BFE}" destId="{06D86648-3503-4214-AAAA-C3814E48A0C3}" srcOrd="2" destOrd="0" parTransId="{C0F78549-91C3-46A5-BDE4-E5FA94597122}" sibTransId="{239A0CD7-C199-49D2-87D8-1B64CE47E81A}"/>
    <dgm:cxn modelId="{E4CFDD53-A8A2-4498-B433-70F9DB16D8C0}" srcId="{B022454D-7390-4067-9A2C-CDD3765E8490}" destId="{D14B06BE-B0CB-4E1F-A2FE-AD6D08050526}" srcOrd="0" destOrd="0" parTransId="{0E673F8D-2F90-46EB-BF80-64C41BECA227}" sibTransId="{81455EEC-0D3A-4273-8BD0-FBEE1CDBAA4E}"/>
    <dgm:cxn modelId="{A3B5C4D1-0026-40A4-B724-25E1744DB8B9}" srcId="{F290F90D-EB23-438D-AB33-5E3344A18BFE}" destId="{11982CDF-37AA-4073-B15B-123560138CE7}" srcOrd="0" destOrd="0" parTransId="{77397545-063E-47FB-9952-5622702B23DD}" sibTransId="{F2B811CE-369E-4714-97A6-A6EDDD6D5773}"/>
    <dgm:cxn modelId="{C8BD9B6C-9526-4D80-A342-8DC1C7ADD34D}" srcId="{D484F3F0-F8F0-43CA-8754-18DEB97B1DA5}" destId="{02288B6A-1A3D-42C1-8C29-CE8021579FBD}" srcOrd="0" destOrd="0" parTransId="{573DBF49-50DB-4A8C-93A5-9F5A80865294}" sibTransId="{4E67AE3E-7588-4BE1-BDF6-E3BA0DC85DD0}"/>
    <dgm:cxn modelId="{F0C6EEAE-7D01-45C8-89DD-7AF5FBE39474}" type="presOf" srcId="{3B8DD0B7-2BFE-4198-9FF9-E1FBEC12448A}" destId="{5031F88F-8832-458A-A960-57DB2AD7FEFB}" srcOrd="0" destOrd="0" presId="urn:microsoft.com/office/officeart/2005/8/layout/process4"/>
    <dgm:cxn modelId="{76770E0C-B4F2-43EB-BAEA-89514BFE9470}" srcId="{F290F90D-EB23-438D-AB33-5E3344A18BFE}" destId="{7501988A-6D87-46B7-A886-2DA1126F2186}" srcOrd="4" destOrd="0" parTransId="{31D50B9F-21C1-49CB-9128-F5E5C17421C9}" sibTransId="{337B8B86-59CA-4307-85E7-B8678440FB1E}"/>
    <dgm:cxn modelId="{2E038C46-95C0-499D-B925-ADEC8E8CB5B5}" type="presOf" srcId="{D484F3F0-F8F0-43CA-8754-18DEB97B1DA5}" destId="{942ED92E-2246-4323-816B-CDCA73E007FD}" srcOrd="0" destOrd="0" presId="urn:microsoft.com/office/officeart/2005/8/layout/process4"/>
    <dgm:cxn modelId="{23441A44-8A5B-4EEF-B2D1-43F7FB0AC68C}" type="presParOf" srcId="{8D242215-28CF-4ECD-B485-D0FED3DAE7CA}" destId="{AD169E8D-70CA-463A-B42F-787908E3B1F3}" srcOrd="0" destOrd="0" presId="urn:microsoft.com/office/officeart/2005/8/layout/process4"/>
    <dgm:cxn modelId="{7E737E5E-373D-4103-9365-9032B5252EDF}" type="presParOf" srcId="{AD169E8D-70CA-463A-B42F-787908E3B1F3}" destId="{A622824A-622A-49A6-BDC9-C49E96C135B4}" srcOrd="0" destOrd="0" presId="urn:microsoft.com/office/officeart/2005/8/layout/process4"/>
    <dgm:cxn modelId="{DDDA10BB-44BB-4B0F-AB70-D525CCF3B3AB}" type="presParOf" srcId="{AD169E8D-70CA-463A-B42F-787908E3B1F3}" destId="{1B1B7AC3-F24D-4ED1-A366-22BC65EC8125}" srcOrd="1" destOrd="0" presId="urn:microsoft.com/office/officeart/2005/8/layout/process4"/>
    <dgm:cxn modelId="{D6577BAA-EF39-45F0-9311-B0F051AF6911}" type="presParOf" srcId="{AD169E8D-70CA-463A-B42F-787908E3B1F3}" destId="{C6D94A49-A5CE-4BC7-8552-056788C02A76}" srcOrd="2" destOrd="0" presId="urn:microsoft.com/office/officeart/2005/8/layout/process4"/>
    <dgm:cxn modelId="{08AA1606-1FC5-4EB2-B816-A3ADBF76DED2}" type="presParOf" srcId="{C6D94A49-A5CE-4BC7-8552-056788C02A76}" destId="{8170F45E-434B-4C7B-9A83-A430F80E9491}" srcOrd="0" destOrd="0" presId="urn:microsoft.com/office/officeart/2005/8/layout/process4"/>
    <dgm:cxn modelId="{23D7E50F-9C3B-4B7B-B9E3-F245079F2539}" type="presParOf" srcId="{C6D94A49-A5CE-4BC7-8552-056788C02A76}" destId="{24FA231B-6D36-4E57-8FFC-6F85E4EDAC62}" srcOrd="1" destOrd="0" presId="urn:microsoft.com/office/officeart/2005/8/layout/process4"/>
    <dgm:cxn modelId="{8BD795D0-8B34-425F-B351-73E0FB88E748}" type="presParOf" srcId="{C6D94A49-A5CE-4BC7-8552-056788C02A76}" destId="{DEF317D2-7243-4EEC-95C7-E10125AAD32B}" srcOrd="2" destOrd="0" presId="urn:microsoft.com/office/officeart/2005/8/layout/process4"/>
    <dgm:cxn modelId="{ACF8C377-11C1-4D0F-B626-58D271A444FA}" type="presParOf" srcId="{C6D94A49-A5CE-4BC7-8552-056788C02A76}" destId="{0DB72774-684C-4DFC-A213-1E0CC12E1BDF}" srcOrd="3" destOrd="0" presId="urn:microsoft.com/office/officeart/2005/8/layout/process4"/>
    <dgm:cxn modelId="{BAC4058C-79AA-4A35-AE7B-6B2494CA62B6}" type="presParOf" srcId="{C6D94A49-A5CE-4BC7-8552-056788C02A76}" destId="{4A02325B-4C49-4B9A-8A67-F3A1E6036787}" srcOrd="4" destOrd="0" presId="urn:microsoft.com/office/officeart/2005/8/layout/process4"/>
    <dgm:cxn modelId="{5FFD5954-2AF1-477C-A8D8-6BDAA17856ED}" type="presParOf" srcId="{8D242215-28CF-4ECD-B485-D0FED3DAE7CA}" destId="{520EB0DF-062A-4CB1-92C6-9146370A5F43}" srcOrd="1" destOrd="0" presId="urn:microsoft.com/office/officeart/2005/8/layout/process4"/>
    <dgm:cxn modelId="{E45A3A17-744D-4F36-A60A-7CFE595770A6}" type="presParOf" srcId="{8D242215-28CF-4ECD-B485-D0FED3DAE7CA}" destId="{9EC0B90A-5837-4AAC-836D-E82406205FFA}" srcOrd="2" destOrd="0" presId="urn:microsoft.com/office/officeart/2005/8/layout/process4"/>
    <dgm:cxn modelId="{A76767CC-18A4-405A-8C5F-ACD7222EF961}" type="presParOf" srcId="{9EC0B90A-5837-4AAC-836D-E82406205FFA}" destId="{785FEC15-E5DB-45B7-8276-995F2614AA17}" srcOrd="0" destOrd="0" presId="urn:microsoft.com/office/officeart/2005/8/layout/process4"/>
    <dgm:cxn modelId="{90CE425D-67A5-4FBC-989D-FC0C71AFB1CB}" type="presParOf" srcId="{8D242215-28CF-4ECD-B485-D0FED3DAE7CA}" destId="{4F597760-D36D-49BD-88E8-168DD5050D29}" srcOrd="3" destOrd="0" presId="urn:microsoft.com/office/officeart/2005/8/layout/process4"/>
    <dgm:cxn modelId="{8A22D0D8-14E5-448B-8BD2-E27F035B85FC}" type="presParOf" srcId="{8D242215-28CF-4ECD-B485-D0FED3DAE7CA}" destId="{438540DE-5E0D-4BD6-AF5F-ABFBAEAE9E36}" srcOrd="4" destOrd="0" presId="urn:microsoft.com/office/officeart/2005/8/layout/process4"/>
    <dgm:cxn modelId="{BFAFD20B-AD18-4AEB-AE5A-08BA5BDCA1A7}" type="presParOf" srcId="{438540DE-5E0D-4BD6-AF5F-ABFBAEAE9E36}" destId="{94A4C32C-A42A-468B-A25B-5470AAAFF844}" srcOrd="0" destOrd="0" presId="urn:microsoft.com/office/officeart/2005/8/layout/process4"/>
    <dgm:cxn modelId="{B536183A-9609-4950-8E55-DE84702DDCC4}" type="presParOf" srcId="{8D242215-28CF-4ECD-B485-D0FED3DAE7CA}" destId="{A4534D04-B6DF-457C-920A-41AB22814BBE}" srcOrd="5" destOrd="0" presId="urn:microsoft.com/office/officeart/2005/8/layout/process4"/>
    <dgm:cxn modelId="{5B58965A-1C49-4ACD-9844-B6874C472657}" type="presParOf" srcId="{8D242215-28CF-4ECD-B485-D0FED3DAE7CA}" destId="{EF554205-1925-4B1B-9E7D-6A7C9DC15227}" srcOrd="6" destOrd="0" presId="urn:microsoft.com/office/officeart/2005/8/layout/process4"/>
    <dgm:cxn modelId="{8CEB5DAC-8F1B-4469-80D3-C8F5449F8046}" type="presParOf" srcId="{EF554205-1925-4B1B-9E7D-6A7C9DC15227}" destId="{942ED92E-2246-4323-816B-CDCA73E007FD}" srcOrd="0" destOrd="0" presId="urn:microsoft.com/office/officeart/2005/8/layout/process4"/>
    <dgm:cxn modelId="{462E1C2C-20CC-428C-9794-D59394A16986}" type="presParOf" srcId="{EF554205-1925-4B1B-9E7D-6A7C9DC15227}" destId="{6F77B2AB-2569-41C2-87BD-F68741BE6546}" srcOrd="1" destOrd="0" presId="urn:microsoft.com/office/officeart/2005/8/layout/process4"/>
    <dgm:cxn modelId="{576F573F-7329-456B-861C-80DB7518CB65}" type="presParOf" srcId="{EF554205-1925-4B1B-9E7D-6A7C9DC15227}" destId="{53DD249C-03F2-4F15-B1B8-4EDC971364A9}" srcOrd="2" destOrd="0" presId="urn:microsoft.com/office/officeart/2005/8/layout/process4"/>
    <dgm:cxn modelId="{D3A056B0-D349-4EE4-B12F-01593CCAFC54}" type="presParOf" srcId="{53DD249C-03F2-4F15-B1B8-4EDC971364A9}" destId="{9B8E4F9E-C39E-46F2-BBBB-53F4DA4E6087}" srcOrd="0" destOrd="0" presId="urn:microsoft.com/office/officeart/2005/8/layout/process4"/>
    <dgm:cxn modelId="{DEA7D08B-8C1B-43A5-AA3C-42AE711E1944}" type="presParOf" srcId="{53DD249C-03F2-4F15-B1B8-4EDC971364A9}" destId="{9DBEA6E4-FE98-4357-8B93-261FF68666C8}" srcOrd="1" destOrd="0" presId="urn:microsoft.com/office/officeart/2005/8/layout/process4"/>
    <dgm:cxn modelId="{35CA3CC7-EB5B-4253-BE9A-6F277B3D9D50}" type="presParOf" srcId="{8D242215-28CF-4ECD-B485-D0FED3DAE7CA}" destId="{5D824E2E-EB65-4ECA-ACAF-6AE145158598}" srcOrd="7" destOrd="0" presId="urn:microsoft.com/office/officeart/2005/8/layout/process4"/>
    <dgm:cxn modelId="{322D6AC3-8BD6-41DC-8D5D-C577D1D9C0A0}" type="presParOf" srcId="{8D242215-28CF-4ECD-B485-D0FED3DAE7CA}" destId="{061F7C42-2F29-47D7-9393-1F07F68CD1C1}" srcOrd="8" destOrd="0" presId="urn:microsoft.com/office/officeart/2005/8/layout/process4"/>
    <dgm:cxn modelId="{64423D1E-79AF-4456-BA64-4935320A4FB5}" type="presParOf" srcId="{061F7C42-2F29-47D7-9393-1F07F68CD1C1}" destId="{135417FD-69D8-4CE0-A6EA-67BD74CF6807}" srcOrd="0" destOrd="0" presId="urn:microsoft.com/office/officeart/2005/8/layout/process4"/>
    <dgm:cxn modelId="{DD3A92DB-8259-4FD7-9821-23840866C24F}" type="presParOf" srcId="{061F7C42-2F29-47D7-9393-1F07F68CD1C1}" destId="{B164DA7A-54A6-47A8-B8DC-86D75E1CD37E}" srcOrd="1" destOrd="0" presId="urn:microsoft.com/office/officeart/2005/8/layout/process4"/>
    <dgm:cxn modelId="{2E704A54-7990-461C-AE08-9A197BD1D740}" type="presParOf" srcId="{061F7C42-2F29-47D7-9393-1F07F68CD1C1}" destId="{BC94CA7E-B437-4705-848F-E8B1BAB29477}" srcOrd="2" destOrd="0" presId="urn:microsoft.com/office/officeart/2005/8/layout/process4"/>
    <dgm:cxn modelId="{29AF3382-AB04-4220-8A14-66C79ACB7EF9}" type="presParOf" srcId="{BC94CA7E-B437-4705-848F-E8B1BAB29477}" destId="{1CB447B0-A263-48F5-8E7E-6ED29B95BA65}" srcOrd="0" destOrd="0" presId="urn:microsoft.com/office/officeart/2005/8/layout/process4"/>
    <dgm:cxn modelId="{B34DF2F9-A95D-418A-B97E-BA614682FE54}" type="presParOf" srcId="{BC94CA7E-B437-4705-848F-E8B1BAB29477}" destId="{09BFA97D-E159-4E69-87C9-FF57EE9698AB}" srcOrd="1" destOrd="0" presId="urn:microsoft.com/office/officeart/2005/8/layout/process4"/>
    <dgm:cxn modelId="{AAFB73F8-2B8F-45C2-B580-06420AAA5DCB}" type="presParOf" srcId="{BC94CA7E-B437-4705-848F-E8B1BAB29477}" destId="{5031F88F-8832-458A-A960-57DB2AD7FEFB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F2C3E97-E8C2-4C04-A027-66FDF8AAC055}" type="doc">
      <dgm:prSet loTypeId="urn:microsoft.com/office/officeart/2011/layout/Circle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B410A373-5153-4B83-BEF5-9FE7490B9266}">
      <dgm:prSet phldrT="[Text]"/>
      <dgm:spPr/>
      <dgm:t>
        <a:bodyPr/>
        <a:lstStyle/>
        <a:p>
          <a:r>
            <a:rPr lang="bg-BG" dirty="0">
              <a:latin typeface="+mj-lt"/>
            </a:rPr>
            <a:t>Суровите данни във </a:t>
          </a:r>
          <a:r>
            <a:rPr lang="en-US" dirty="0">
              <a:latin typeface="+mj-lt"/>
            </a:rPr>
            <a:t>FASTA </a:t>
          </a:r>
          <a:r>
            <a:rPr lang="bg-BG" dirty="0">
              <a:latin typeface="+mj-lt"/>
            </a:rPr>
            <a:t>формат се запазват като</a:t>
          </a:r>
        </a:p>
      </dgm:t>
    </dgm:pt>
    <dgm:pt modelId="{6534B981-1E32-49AE-8FAB-8AEF9A711B6E}" type="parTrans" cxnId="{62011FA2-44A5-4BDC-BF7F-4818F78CC232}">
      <dgm:prSet/>
      <dgm:spPr/>
      <dgm:t>
        <a:bodyPr/>
        <a:lstStyle/>
        <a:p>
          <a:endParaRPr lang="bg-BG"/>
        </a:p>
      </dgm:t>
    </dgm:pt>
    <dgm:pt modelId="{65E9645D-5839-4D49-B01E-E52630A5BFC2}" type="sibTrans" cxnId="{62011FA2-44A5-4BDC-BF7F-4818F78CC232}">
      <dgm:prSet/>
      <dgm:spPr/>
      <dgm:t>
        <a:bodyPr/>
        <a:lstStyle/>
        <a:p>
          <a:endParaRPr lang="bg-BG"/>
        </a:p>
      </dgm:t>
    </dgm:pt>
    <dgm:pt modelId="{98157E0A-E3CF-4FC1-8A8B-529FBA100144}">
      <dgm:prSet phldrT="[Text]" custT="1"/>
      <dgm:spPr/>
      <dgm:t>
        <a:bodyPr/>
        <a:lstStyle/>
        <a:p>
          <a:r>
            <a:rPr lang="en-US" sz="1600" dirty="0">
              <a:latin typeface="+mj-lt"/>
            </a:rPr>
            <a:t>{</a:t>
          </a:r>
          <a:r>
            <a:rPr lang="en-US" sz="1600" dirty="0" err="1">
              <a:latin typeface="+mj-lt"/>
            </a:rPr>
            <a:t>Biostrings</a:t>
          </a:r>
          <a:r>
            <a:rPr lang="en-US" sz="1600" dirty="0">
              <a:latin typeface="+mj-lt"/>
            </a:rPr>
            <a:t>}</a:t>
          </a:r>
          <a:endParaRPr lang="bg-BG" sz="1600" dirty="0">
            <a:latin typeface="+mj-lt"/>
          </a:endParaRPr>
        </a:p>
      </dgm:t>
    </dgm:pt>
    <dgm:pt modelId="{0338E4A2-6C96-4493-AE25-201009BCB5B6}" type="parTrans" cxnId="{E7ED3E08-FC49-43C9-9CB1-D4EA94418E15}">
      <dgm:prSet/>
      <dgm:spPr/>
      <dgm:t>
        <a:bodyPr/>
        <a:lstStyle/>
        <a:p>
          <a:endParaRPr lang="bg-BG"/>
        </a:p>
      </dgm:t>
    </dgm:pt>
    <dgm:pt modelId="{D3150FB7-310F-4ED1-BB8E-856DF1088489}" type="sibTrans" cxnId="{E7ED3E08-FC49-43C9-9CB1-D4EA94418E15}">
      <dgm:prSet/>
      <dgm:spPr/>
      <dgm:t>
        <a:bodyPr/>
        <a:lstStyle/>
        <a:p>
          <a:endParaRPr lang="bg-BG"/>
        </a:p>
      </dgm:t>
    </dgm:pt>
    <dgm:pt modelId="{4F36A5D2-53F0-4192-8AA2-E371955BD811}">
      <dgm:prSet phldrT="[Text]" custT="1"/>
      <dgm:spPr/>
      <dgm:t>
        <a:bodyPr/>
        <a:lstStyle/>
        <a:p>
          <a:r>
            <a:rPr lang="en-US" sz="1600" dirty="0" err="1">
              <a:latin typeface="+mj-lt"/>
            </a:rPr>
            <a:t>readAAStringSet</a:t>
          </a:r>
          <a:r>
            <a:rPr lang="en-US" sz="1600" dirty="0">
              <a:latin typeface="+mj-lt"/>
            </a:rPr>
            <a:t>()</a:t>
          </a:r>
          <a:endParaRPr lang="bg-BG" sz="1600" dirty="0">
            <a:latin typeface="+mj-lt"/>
          </a:endParaRPr>
        </a:p>
      </dgm:t>
    </dgm:pt>
    <dgm:pt modelId="{580CADC3-903C-40EE-A1B4-4DEFD4D70FC1}" type="parTrans" cxnId="{8D3D17DC-819B-4B9B-B310-94C1846CF560}">
      <dgm:prSet/>
      <dgm:spPr/>
      <dgm:t>
        <a:bodyPr/>
        <a:lstStyle/>
        <a:p>
          <a:endParaRPr lang="bg-BG"/>
        </a:p>
      </dgm:t>
    </dgm:pt>
    <dgm:pt modelId="{3F8D6AC8-0086-4E37-857F-16149F62FC7B}" type="sibTrans" cxnId="{8D3D17DC-819B-4B9B-B310-94C1846CF560}">
      <dgm:prSet/>
      <dgm:spPr/>
      <dgm:t>
        <a:bodyPr/>
        <a:lstStyle/>
        <a:p>
          <a:endParaRPr lang="bg-BG"/>
        </a:p>
      </dgm:t>
    </dgm:pt>
    <dgm:pt modelId="{A1AD0FC8-5175-4EBF-972A-9CD092D892D1}">
      <dgm:prSet phldrT="[Text]"/>
      <dgm:spPr/>
      <dgm:t>
        <a:bodyPr/>
        <a:lstStyle/>
        <a:p>
          <a:r>
            <a:rPr lang="bg-BG" dirty="0">
              <a:latin typeface="+mj-lt"/>
            </a:rPr>
            <a:t>Множествено сравнени</a:t>
          </a:r>
        </a:p>
      </dgm:t>
    </dgm:pt>
    <dgm:pt modelId="{E1984299-9605-472F-86E1-FA569FE3BA29}" type="parTrans" cxnId="{345EA7D9-B441-4E7C-B300-4C4569B88612}">
      <dgm:prSet/>
      <dgm:spPr/>
      <dgm:t>
        <a:bodyPr/>
        <a:lstStyle/>
        <a:p>
          <a:endParaRPr lang="bg-BG"/>
        </a:p>
      </dgm:t>
    </dgm:pt>
    <dgm:pt modelId="{9A78A16B-9402-490D-B373-B890E377A99C}" type="sibTrans" cxnId="{345EA7D9-B441-4E7C-B300-4C4569B88612}">
      <dgm:prSet/>
      <dgm:spPr/>
      <dgm:t>
        <a:bodyPr/>
        <a:lstStyle/>
        <a:p>
          <a:endParaRPr lang="bg-BG"/>
        </a:p>
      </dgm:t>
    </dgm:pt>
    <dgm:pt modelId="{9C00BE2B-86EA-41C7-89D1-F4E09ABC02E7}">
      <dgm:prSet phldrT="[Text]" custT="1"/>
      <dgm:spPr/>
      <dgm:t>
        <a:bodyPr/>
        <a:lstStyle/>
        <a:p>
          <a:r>
            <a:rPr lang="en-US" sz="1600" dirty="0" err="1">
              <a:latin typeface="+mj-lt"/>
            </a:rPr>
            <a:t>msa</a:t>
          </a:r>
          <a:r>
            <a:rPr lang="en-US" sz="1600" dirty="0">
              <a:latin typeface="+mj-lt"/>
            </a:rPr>
            <a:t> {</a:t>
          </a:r>
          <a:r>
            <a:rPr lang="en-US" sz="1600" dirty="0" err="1">
              <a:latin typeface="+mj-lt"/>
            </a:rPr>
            <a:t>msa</a:t>
          </a:r>
          <a:r>
            <a:rPr lang="en-US" sz="1600" dirty="0">
              <a:latin typeface="+mj-lt"/>
            </a:rPr>
            <a:t>}</a:t>
          </a:r>
          <a:endParaRPr lang="bg-BG" sz="1600" dirty="0">
            <a:latin typeface="+mj-lt"/>
          </a:endParaRPr>
        </a:p>
      </dgm:t>
    </dgm:pt>
    <dgm:pt modelId="{29466EDF-7A01-4B6C-9138-8D24CBD82DA2}" type="parTrans" cxnId="{2A29FF22-8BA0-47AA-A653-347FB333CD54}">
      <dgm:prSet/>
      <dgm:spPr/>
      <dgm:t>
        <a:bodyPr/>
        <a:lstStyle/>
        <a:p>
          <a:endParaRPr lang="bg-BG"/>
        </a:p>
      </dgm:t>
    </dgm:pt>
    <dgm:pt modelId="{EB6767B2-CBCB-41B5-9E00-EDFD5DCAC9FD}" type="sibTrans" cxnId="{2A29FF22-8BA0-47AA-A653-347FB333CD54}">
      <dgm:prSet/>
      <dgm:spPr/>
      <dgm:t>
        <a:bodyPr/>
        <a:lstStyle/>
        <a:p>
          <a:endParaRPr lang="bg-BG"/>
        </a:p>
      </dgm:t>
    </dgm:pt>
    <dgm:pt modelId="{7FD5C425-D343-49C0-B595-2062D1D2EF15}">
      <dgm:prSet phldrT="[Text]"/>
      <dgm:spPr/>
      <dgm:t>
        <a:bodyPr/>
        <a:lstStyle/>
        <a:p>
          <a:r>
            <a:rPr lang="bg-BG" dirty="0">
              <a:latin typeface="+mj-lt"/>
            </a:rPr>
            <a:t>Експорт във </a:t>
          </a:r>
          <a:r>
            <a:rPr lang="en-US" dirty="0" err="1">
              <a:latin typeface="+mj-lt"/>
            </a:rPr>
            <a:t>phyDat</a:t>
          </a:r>
          <a:r>
            <a:rPr lang="en-US" dirty="0">
              <a:latin typeface="+mj-lt"/>
            </a:rPr>
            <a:t> </a:t>
          </a:r>
          <a:r>
            <a:rPr lang="bg-BG" dirty="0">
              <a:latin typeface="+mj-lt"/>
            </a:rPr>
            <a:t>формат</a:t>
          </a:r>
        </a:p>
      </dgm:t>
    </dgm:pt>
    <dgm:pt modelId="{AA6935CC-B15E-48C9-980A-97DF7B1004C5}" type="parTrans" cxnId="{94C81827-DAD1-48BC-B240-4B477618242D}">
      <dgm:prSet/>
      <dgm:spPr/>
      <dgm:t>
        <a:bodyPr/>
        <a:lstStyle/>
        <a:p>
          <a:endParaRPr lang="bg-BG"/>
        </a:p>
      </dgm:t>
    </dgm:pt>
    <dgm:pt modelId="{94194F6F-6A0B-4B1E-AB2C-087B78C174D4}" type="sibTrans" cxnId="{94C81827-DAD1-48BC-B240-4B477618242D}">
      <dgm:prSet/>
      <dgm:spPr/>
      <dgm:t>
        <a:bodyPr/>
        <a:lstStyle/>
        <a:p>
          <a:endParaRPr lang="bg-BG"/>
        </a:p>
      </dgm:t>
    </dgm:pt>
    <dgm:pt modelId="{AA982D76-FDB9-4498-803F-BDE44CD4C7AD}">
      <dgm:prSet phldrT="[Text]" custT="1"/>
      <dgm:spPr/>
      <dgm:t>
        <a:bodyPr/>
        <a:lstStyle/>
        <a:p>
          <a:r>
            <a:rPr lang="en-US" sz="1600">
              <a:latin typeface="+mj-lt"/>
            </a:rPr>
            <a:t>{phangorn}</a:t>
          </a:r>
          <a:endParaRPr lang="bg-BG" sz="1600">
            <a:latin typeface="+mj-lt"/>
          </a:endParaRPr>
        </a:p>
      </dgm:t>
    </dgm:pt>
    <dgm:pt modelId="{673FAA08-10A6-4790-975D-10A9A88E7520}" type="parTrans" cxnId="{A77631F5-C38F-4AAA-96C1-FCB855DF6CF8}">
      <dgm:prSet/>
      <dgm:spPr/>
      <dgm:t>
        <a:bodyPr/>
        <a:lstStyle/>
        <a:p>
          <a:endParaRPr lang="bg-BG"/>
        </a:p>
      </dgm:t>
    </dgm:pt>
    <dgm:pt modelId="{207284EE-E494-40A9-970E-FC7CEBB6E855}" type="sibTrans" cxnId="{A77631F5-C38F-4AAA-96C1-FCB855DF6CF8}">
      <dgm:prSet/>
      <dgm:spPr/>
      <dgm:t>
        <a:bodyPr/>
        <a:lstStyle/>
        <a:p>
          <a:endParaRPr lang="bg-BG"/>
        </a:p>
      </dgm:t>
    </dgm:pt>
    <dgm:pt modelId="{816AF9D4-FA4E-44A5-BA91-FFE69BF60BB5}">
      <dgm:prSet phldrT="[Text]"/>
      <dgm:spPr/>
      <dgm:t>
        <a:bodyPr/>
        <a:lstStyle/>
        <a:p>
          <a:r>
            <a:rPr lang="bg-BG">
              <a:latin typeface="+mj-lt"/>
            </a:rPr>
            <a:t>Дистанционна матрица</a:t>
          </a:r>
        </a:p>
      </dgm:t>
    </dgm:pt>
    <dgm:pt modelId="{D327F43C-3DEF-40CC-8892-9FFBB430FF71}" type="parTrans" cxnId="{7967F4E5-B8EA-473D-AC98-29699445C5E8}">
      <dgm:prSet/>
      <dgm:spPr/>
      <dgm:t>
        <a:bodyPr/>
        <a:lstStyle/>
        <a:p>
          <a:endParaRPr lang="bg-BG"/>
        </a:p>
      </dgm:t>
    </dgm:pt>
    <dgm:pt modelId="{3F3AEED2-1239-4419-9E99-1D92344294C2}" type="sibTrans" cxnId="{7967F4E5-B8EA-473D-AC98-29699445C5E8}">
      <dgm:prSet/>
      <dgm:spPr/>
      <dgm:t>
        <a:bodyPr/>
        <a:lstStyle/>
        <a:p>
          <a:endParaRPr lang="bg-BG"/>
        </a:p>
      </dgm:t>
    </dgm:pt>
    <dgm:pt modelId="{C115612C-85FE-4C04-A10F-582866DAF0DD}">
      <dgm:prSet phldrT="[Text]" custT="1"/>
      <dgm:spPr/>
      <dgm:t>
        <a:bodyPr/>
        <a:lstStyle/>
        <a:p>
          <a:r>
            <a:rPr lang="en-US" sz="1600">
              <a:latin typeface="+mj-lt"/>
            </a:rPr>
            <a:t>class: AAStringSet</a:t>
          </a:r>
          <a:endParaRPr lang="bg-BG" sz="1600">
            <a:latin typeface="+mj-lt"/>
          </a:endParaRPr>
        </a:p>
      </dgm:t>
    </dgm:pt>
    <dgm:pt modelId="{C17BEB32-7F22-4335-AA15-BAA8EC6EC969}" type="parTrans" cxnId="{08385FB6-483F-416D-8E89-4CF0587D3032}">
      <dgm:prSet/>
      <dgm:spPr/>
      <dgm:t>
        <a:bodyPr/>
        <a:lstStyle/>
        <a:p>
          <a:endParaRPr lang="bg-BG"/>
        </a:p>
      </dgm:t>
    </dgm:pt>
    <dgm:pt modelId="{0EBF20A4-9F2A-4B73-8A00-581093C22565}" type="sibTrans" cxnId="{08385FB6-483F-416D-8E89-4CF0587D3032}">
      <dgm:prSet/>
      <dgm:spPr/>
      <dgm:t>
        <a:bodyPr/>
        <a:lstStyle/>
        <a:p>
          <a:endParaRPr lang="bg-BG"/>
        </a:p>
      </dgm:t>
    </dgm:pt>
    <dgm:pt modelId="{BC776349-763E-4DFA-AD1F-DD7C8F513FD1}">
      <dgm:prSet phldrT="[Text]" custT="1"/>
      <dgm:spPr/>
      <dgm:t>
        <a:bodyPr/>
        <a:lstStyle/>
        <a:p>
          <a:r>
            <a:rPr lang="en-US" sz="1600" dirty="0" err="1">
              <a:latin typeface="+mj-lt"/>
            </a:rPr>
            <a:t>write.fasta</a:t>
          </a:r>
          <a:r>
            <a:rPr lang="en-US" sz="1600" dirty="0">
              <a:latin typeface="+mj-lt"/>
            </a:rPr>
            <a:t> {</a:t>
          </a:r>
          <a:r>
            <a:rPr lang="en-US" sz="1600" dirty="0" err="1">
              <a:latin typeface="+mj-lt"/>
            </a:rPr>
            <a:t>seqinr</a:t>
          </a:r>
          <a:r>
            <a:rPr lang="en-US" sz="1600" dirty="0">
              <a:latin typeface="+mj-lt"/>
            </a:rPr>
            <a:t>}</a:t>
          </a:r>
          <a:endParaRPr lang="bg-BG" sz="1600" dirty="0">
            <a:latin typeface="+mj-lt"/>
          </a:endParaRPr>
        </a:p>
      </dgm:t>
    </dgm:pt>
    <dgm:pt modelId="{EA52C870-A6E0-4173-AAB8-183EB3300439}" type="parTrans" cxnId="{4DA4D498-43CF-4FAF-82AE-597B79ACF561}">
      <dgm:prSet/>
      <dgm:spPr/>
      <dgm:t>
        <a:bodyPr/>
        <a:lstStyle/>
        <a:p>
          <a:endParaRPr lang="bg-BG"/>
        </a:p>
      </dgm:t>
    </dgm:pt>
    <dgm:pt modelId="{00518A81-7549-4313-8A82-4FEF41BEDDA3}" type="sibTrans" cxnId="{4DA4D498-43CF-4FAF-82AE-597B79ACF561}">
      <dgm:prSet/>
      <dgm:spPr/>
      <dgm:t>
        <a:bodyPr/>
        <a:lstStyle/>
        <a:p>
          <a:endParaRPr lang="bg-BG"/>
        </a:p>
      </dgm:t>
    </dgm:pt>
    <dgm:pt modelId="{740BF083-F278-43E7-8E9D-54FEDF671F6B}">
      <dgm:prSet phldrT="[Text]" custT="1"/>
      <dgm:spPr/>
      <dgm:t>
        <a:bodyPr/>
        <a:lstStyle/>
        <a:p>
          <a:r>
            <a:rPr lang="en-US" sz="1600" dirty="0" err="1">
              <a:latin typeface="+mj-lt"/>
            </a:rPr>
            <a:t>read.phyDat</a:t>
          </a:r>
          <a:r>
            <a:rPr lang="en-US" sz="1600" dirty="0">
              <a:latin typeface="+mj-lt"/>
            </a:rPr>
            <a:t>()</a:t>
          </a:r>
          <a:endParaRPr lang="bg-BG" sz="1600" dirty="0">
            <a:latin typeface="+mj-lt"/>
          </a:endParaRPr>
        </a:p>
      </dgm:t>
    </dgm:pt>
    <dgm:pt modelId="{7F90FCEA-5758-416A-AFDA-446828303791}" type="parTrans" cxnId="{EE0F7502-0EB1-4682-91D1-02A01B414BF9}">
      <dgm:prSet/>
      <dgm:spPr/>
      <dgm:t>
        <a:bodyPr/>
        <a:lstStyle/>
        <a:p>
          <a:endParaRPr lang="bg-BG"/>
        </a:p>
      </dgm:t>
    </dgm:pt>
    <dgm:pt modelId="{0BF02A57-64D2-43FC-8BF2-37DD87AFC586}" type="sibTrans" cxnId="{EE0F7502-0EB1-4682-91D1-02A01B414BF9}">
      <dgm:prSet/>
      <dgm:spPr/>
      <dgm:t>
        <a:bodyPr/>
        <a:lstStyle/>
        <a:p>
          <a:endParaRPr lang="bg-BG"/>
        </a:p>
      </dgm:t>
    </dgm:pt>
    <dgm:pt modelId="{C785C8F8-F251-4017-B586-368360BA5245}">
      <dgm:prSet phldrT="[Text]" custT="1"/>
      <dgm:spPr/>
      <dgm:t>
        <a:bodyPr/>
        <a:lstStyle/>
        <a:p>
          <a:r>
            <a:rPr lang="en-US" sz="1600" dirty="0">
              <a:latin typeface="+mj-lt"/>
            </a:rPr>
            <a:t>FASTA</a:t>
          </a:r>
          <a:r>
            <a:rPr lang="bg-BG" sz="1600" dirty="0">
              <a:latin typeface="+mj-lt"/>
            </a:rPr>
            <a:t> за Множествено сравнени</a:t>
          </a:r>
        </a:p>
      </dgm:t>
    </dgm:pt>
    <dgm:pt modelId="{BE7E1AAE-ED0C-45EB-BCF9-6B42C69322D4}" type="parTrans" cxnId="{053DBEC4-6B68-4449-BA66-BE4AB5542EF4}">
      <dgm:prSet/>
      <dgm:spPr/>
      <dgm:t>
        <a:bodyPr/>
        <a:lstStyle/>
        <a:p>
          <a:endParaRPr lang="bg-BG"/>
        </a:p>
      </dgm:t>
    </dgm:pt>
    <dgm:pt modelId="{B32E7E84-1842-45D3-85A3-A380F97FEEC6}" type="sibTrans" cxnId="{053DBEC4-6B68-4449-BA66-BE4AB5542EF4}">
      <dgm:prSet/>
      <dgm:spPr/>
      <dgm:t>
        <a:bodyPr/>
        <a:lstStyle/>
        <a:p>
          <a:endParaRPr lang="bg-BG"/>
        </a:p>
      </dgm:t>
    </dgm:pt>
    <dgm:pt modelId="{46548978-A812-497C-A5D6-30FCA477A2E3}">
      <dgm:prSet phldrT="[Text]" custT="1"/>
      <dgm:spPr/>
      <dgm:t>
        <a:bodyPr/>
        <a:lstStyle/>
        <a:p>
          <a:r>
            <a:rPr lang="en-US" sz="1600">
              <a:latin typeface="+mj-lt"/>
            </a:rPr>
            <a:t>class: phyDat</a:t>
          </a:r>
          <a:endParaRPr lang="bg-BG" sz="1600">
            <a:latin typeface="+mj-lt"/>
          </a:endParaRPr>
        </a:p>
      </dgm:t>
    </dgm:pt>
    <dgm:pt modelId="{B6393062-CFE4-477A-8AC8-B4C30CA0C888}" type="parTrans" cxnId="{4F6C98FD-CEEE-457C-B2BB-00659ABF55B5}">
      <dgm:prSet/>
      <dgm:spPr/>
      <dgm:t>
        <a:bodyPr/>
        <a:lstStyle/>
        <a:p>
          <a:endParaRPr lang="bg-BG"/>
        </a:p>
      </dgm:t>
    </dgm:pt>
    <dgm:pt modelId="{87546024-7A1C-4119-85D8-64248FE4EEBA}" type="sibTrans" cxnId="{4F6C98FD-CEEE-457C-B2BB-00659ABF55B5}">
      <dgm:prSet/>
      <dgm:spPr/>
      <dgm:t>
        <a:bodyPr/>
        <a:lstStyle/>
        <a:p>
          <a:endParaRPr lang="bg-BG"/>
        </a:p>
      </dgm:t>
    </dgm:pt>
    <dgm:pt modelId="{9624439A-97B0-41D1-9787-146124333EFD}">
      <dgm:prSet phldrT="[Text]" custT="1"/>
      <dgm:spPr/>
      <dgm:t>
        <a:bodyPr/>
        <a:lstStyle/>
        <a:p>
          <a:r>
            <a:rPr lang="en-US" sz="1600">
              <a:latin typeface="+mj-lt"/>
            </a:rPr>
            <a:t>dist.ml {phangorn}</a:t>
          </a:r>
          <a:endParaRPr lang="bg-BG" sz="1600">
            <a:latin typeface="+mj-lt"/>
          </a:endParaRPr>
        </a:p>
      </dgm:t>
    </dgm:pt>
    <dgm:pt modelId="{9A104299-1247-4C80-B43A-7B2DE0A04AAB}" type="parTrans" cxnId="{ABDE369A-D9EF-4C61-AD49-DEE7B9380573}">
      <dgm:prSet/>
      <dgm:spPr/>
      <dgm:t>
        <a:bodyPr/>
        <a:lstStyle/>
        <a:p>
          <a:endParaRPr lang="bg-BG"/>
        </a:p>
      </dgm:t>
    </dgm:pt>
    <dgm:pt modelId="{BA612270-F698-4064-AF2F-B4E81AD2A983}" type="sibTrans" cxnId="{ABDE369A-D9EF-4C61-AD49-DEE7B9380573}">
      <dgm:prSet/>
      <dgm:spPr/>
      <dgm:t>
        <a:bodyPr/>
        <a:lstStyle/>
        <a:p>
          <a:endParaRPr lang="bg-BG"/>
        </a:p>
      </dgm:t>
    </dgm:pt>
    <dgm:pt modelId="{B30F423C-543C-40BC-8608-28F389BAA2FC}">
      <dgm:prSet phldrT="[Text]" custT="1"/>
      <dgm:spPr/>
      <dgm:t>
        <a:bodyPr/>
        <a:lstStyle/>
        <a:p>
          <a:r>
            <a:rPr lang="en-US" sz="1600">
              <a:latin typeface="+mj-lt"/>
            </a:rPr>
            <a:t>na.omit {stats}</a:t>
          </a:r>
          <a:endParaRPr lang="bg-BG" sz="1600">
            <a:latin typeface="+mj-lt"/>
          </a:endParaRPr>
        </a:p>
      </dgm:t>
    </dgm:pt>
    <dgm:pt modelId="{E684069C-BA94-4672-BC52-34BAA7D4BD03}" type="parTrans" cxnId="{CE4E22FE-2211-4A72-87F0-53F37763D155}">
      <dgm:prSet/>
      <dgm:spPr/>
      <dgm:t>
        <a:bodyPr/>
        <a:lstStyle/>
        <a:p>
          <a:endParaRPr lang="bg-BG"/>
        </a:p>
      </dgm:t>
    </dgm:pt>
    <dgm:pt modelId="{367EEE98-5CB1-4B6B-A297-CE21B87DD2D0}" type="sibTrans" cxnId="{CE4E22FE-2211-4A72-87F0-53F37763D155}">
      <dgm:prSet/>
      <dgm:spPr/>
      <dgm:t>
        <a:bodyPr/>
        <a:lstStyle/>
        <a:p>
          <a:endParaRPr lang="bg-BG"/>
        </a:p>
      </dgm:t>
    </dgm:pt>
    <dgm:pt modelId="{B4FE6FC2-489D-4F30-8F4B-9F14184EA32A}">
      <dgm:prSet phldrT="[Text]" custT="1"/>
      <dgm:spPr/>
      <dgm:t>
        <a:bodyPr/>
        <a:lstStyle/>
        <a:p>
          <a:r>
            <a:rPr lang="en-US" sz="1600" dirty="0">
              <a:latin typeface="+mj-lt"/>
            </a:rPr>
            <a:t>scale {base}</a:t>
          </a:r>
          <a:endParaRPr lang="bg-BG" sz="1600" dirty="0">
            <a:latin typeface="+mj-lt"/>
          </a:endParaRPr>
        </a:p>
      </dgm:t>
    </dgm:pt>
    <dgm:pt modelId="{1F3D4D17-2523-4C78-82E6-7CC6644A21B1}" type="parTrans" cxnId="{A6B4F7CE-82CA-48DB-8AA5-F29835F89663}">
      <dgm:prSet/>
      <dgm:spPr/>
      <dgm:t>
        <a:bodyPr/>
        <a:lstStyle/>
        <a:p>
          <a:endParaRPr lang="bg-BG"/>
        </a:p>
      </dgm:t>
    </dgm:pt>
    <dgm:pt modelId="{D7ECC16D-46F0-4E71-8DF1-1D6FE0FAC427}" type="sibTrans" cxnId="{A6B4F7CE-82CA-48DB-8AA5-F29835F89663}">
      <dgm:prSet/>
      <dgm:spPr/>
      <dgm:t>
        <a:bodyPr/>
        <a:lstStyle/>
        <a:p>
          <a:endParaRPr lang="bg-BG"/>
        </a:p>
      </dgm:t>
    </dgm:pt>
    <dgm:pt modelId="{BD98BD49-8916-4D22-8C8A-FE5EA6371661}">
      <dgm:prSet phldrT="[Text]" custT="1"/>
      <dgm:spPr/>
      <dgm:t>
        <a:bodyPr/>
        <a:lstStyle/>
        <a:p>
          <a:r>
            <a:rPr lang="en-US" sz="1600">
              <a:latin typeface="+mj-lt"/>
            </a:rPr>
            <a:t>class: dist</a:t>
          </a:r>
          <a:endParaRPr lang="bg-BG" sz="1600">
            <a:latin typeface="+mj-lt"/>
          </a:endParaRPr>
        </a:p>
      </dgm:t>
    </dgm:pt>
    <dgm:pt modelId="{5DA874CA-A8F0-43C2-8329-6988C4535D8F}" type="parTrans" cxnId="{9E59CB53-B801-4008-8B1E-5477A6E1ADCA}">
      <dgm:prSet/>
      <dgm:spPr/>
      <dgm:t>
        <a:bodyPr/>
        <a:lstStyle/>
        <a:p>
          <a:endParaRPr lang="bg-BG"/>
        </a:p>
      </dgm:t>
    </dgm:pt>
    <dgm:pt modelId="{5D256043-FB4C-4B93-85E2-419D80D4E460}" type="sibTrans" cxnId="{9E59CB53-B801-4008-8B1E-5477A6E1ADCA}">
      <dgm:prSet/>
      <dgm:spPr/>
      <dgm:t>
        <a:bodyPr/>
        <a:lstStyle/>
        <a:p>
          <a:endParaRPr lang="bg-BG"/>
        </a:p>
      </dgm:t>
    </dgm:pt>
    <dgm:pt modelId="{7819A16C-29F5-4F7F-AF77-A0723BFCB4B6}">
      <dgm:prSet phldrT="[Text]" custT="1"/>
      <dgm:spPr/>
      <dgm:t>
        <a:bodyPr/>
        <a:lstStyle/>
        <a:p>
          <a:r>
            <a:rPr lang="en-US" sz="1600">
              <a:latin typeface="+mj-lt"/>
            </a:rPr>
            <a:t>class: dist</a:t>
          </a:r>
          <a:endParaRPr lang="bg-BG" sz="1600">
            <a:latin typeface="+mj-lt"/>
          </a:endParaRPr>
        </a:p>
      </dgm:t>
    </dgm:pt>
    <dgm:pt modelId="{D15C2A49-3F08-43BE-BD30-9D0E345FD090}" type="parTrans" cxnId="{72FCFFFD-E045-4F26-B59B-ECB344085849}">
      <dgm:prSet/>
      <dgm:spPr/>
      <dgm:t>
        <a:bodyPr/>
        <a:lstStyle/>
        <a:p>
          <a:endParaRPr lang="bg-BG"/>
        </a:p>
      </dgm:t>
    </dgm:pt>
    <dgm:pt modelId="{6CAA0DEA-55D0-44DE-8568-9825BF805B06}" type="sibTrans" cxnId="{72FCFFFD-E045-4F26-B59B-ECB344085849}">
      <dgm:prSet/>
      <dgm:spPr/>
      <dgm:t>
        <a:bodyPr/>
        <a:lstStyle/>
        <a:p>
          <a:endParaRPr lang="bg-BG"/>
        </a:p>
      </dgm:t>
    </dgm:pt>
    <dgm:pt modelId="{8EDB657C-D87E-43F8-8A20-8AA5D7E96E26}">
      <dgm:prSet phldrT="[Text]" custT="1"/>
      <dgm:spPr/>
      <dgm:t>
        <a:bodyPr/>
        <a:lstStyle/>
        <a:p>
          <a:r>
            <a:rPr lang="en-US" sz="1600">
              <a:latin typeface="+mj-lt"/>
            </a:rPr>
            <a:t>class: matrix</a:t>
          </a:r>
          <a:endParaRPr lang="bg-BG" sz="1600">
            <a:latin typeface="+mj-lt"/>
          </a:endParaRPr>
        </a:p>
      </dgm:t>
    </dgm:pt>
    <dgm:pt modelId="{4F4385F7-3263-4B65-A5A6-94163DC66F38}" type="parTrans" cxnId="{6A64C822-4584-4967-8473-0E684D93D24B}">
      <dgm:prSet/>
      <dgm:spPr/>
      <dgm:t>
        <a:bodyPr/>
        <a:lstStyle/>
        <a:p>
          <a:endParaRPr lang="bg-BG"/>
        </a:p>
      </dgm:t>
    </dgm:pt>
    <dgm:pt modelId="{6674E1D9-B3CC-4E3A-AE5A-EEFCED447CE9}" type="sibTrans" cxnId="{6A64C822-4584-4967-8473-0E684D93D24B}">
      <dgm:prSet/>
      <dgm:spPr/>
      <dgm:t>
        <a:bodyPr/>
        <a:lstStyle/>
        <a:p>
          <a:endParaRPr lang="bg-BG"/>
        </a:p>
      </dgm:t>
    </dgm:pt>
    <dgm:pt modelId="{C0A284F2-C4DE-46A4-833D-E06FD2AF31A8}" type="pres">
      <dgm:prSet presAssocID="{0F2C3E97-E8C2-4C04-A027-66FDF8AAC055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A2BFD13-259A-4B13-8C21-1A070A5D942F}" type="pres">
      <dgm:prSet presAssocID="{816AF9D4-FA4E-44A5-BA91-FFE69BF60BB5}" presName="Accent4" presStyleCnt="0"/>
      <dgm:spPr/>
    </dgm:pt>
    <dgm:pt modelId="{D0C6C318-A618-47B7-9199-7C4AD14C26FE}" type="pres">
      <dgm:prSet presAssocID="{816AF9D4-FA4E-44A5-BA91-FFE69BF60BB5}" presName="Accent" presStyleLbl="node1" presStyleIdx="0" presStyleCnt="4"/>
      <dgm:spPr/>
    </dgm:pt>
    <dgm:pt modelId="{280C0687-7931-4D35-8C41-BEED36E33C9B}" type="pres">
      <dgm:prSet presAssocID="{816AF9D4-FA4E-44A5-BA91-FFE69BF60BB5}" presName="ParentBackground4" presStyleCnt="0"/>
      <dgm:spPr/>
    </dgm:pt>
    <dgm:pt modelId="{19866C6B-C7EA-4ADA-B48C-46444042CFF0}" type="pres">
      <dgm:prSet presAssocID="{816AF9D4-FA4E-44A5-BA91-FFE69BF60BB5}" presName="ParentBackground" presStyleLbl="fgAcc1" presStyleIdx="0" presStyleCnt="4"/>
      <dgm:spPr/>
      <dgm:t>
        <a:bodyPr/>
        <a:lstStyle/>
        <a:p>
          <a:endParaRPr lang="en-US"/>
        </a:p>
      </dgm:t>
    </dgm:pt>
    <dgm:pt modelId="{38DAD2FA-DA7C-464F-8052-6DC7E63D4587}" type="pres">
      <dgm:prSet presAssocID="{816AF9D4-FA4E-44A5-BA91-FFE69BF60BB5}" presName="Child4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7DE19-2BD6-4E87-8EB2-9B37138F3BBD}" type="pres">
      <dgm:prSet presAssocID="{816AF9D4-FA4E-44A5-BA91-FFE69BF60BB5}" presName="Parent4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EDBB8-8126-4AF6-87BB-A7648B27608E}" type="pres">
      <dgm:prSet presAssocID="{7FD5C425-D343-49C0-B595-2062D1D2EF15}" presName="Accent3" presStyleCnt="0"/>
      <dgm:spPr/>
    </dgm:pt>
    <dgm:pt modelId="{2D2AFB38-D945-49AF-9E79-EC1CFFEE2B13}" type="pres">
      <dgm:prSet presAssocID="{7FD5C425-D343-49C0-B595-2062D1D2EF15}" presName="Accent" presStyleLbl="node1" presStyleIdx="1" presStyleCnt="4"/>
      <dgm:spPr/>
    </dgm:pt>
    <dgm:pt modelId="{4290044C-32D0-45D1-828F-6EAC668A05F2}" type="pres">
      <dgm:prSet presAssocID="{7FD5C425-D343-49C0-B595-2062D1D2EF15}" presName="ParentBackground3" presStyleCnt="0"/>
      <dgm:spPr/>
    </dgm:pt>
    <dgm:pt modelId="{A6D08414-57DF-47FA-885E-C55F6197FC0D}" type="pres">
      <dgm:prSet presAssocID="{7FD5C425-D343-49C0-B595-2062D1D2EF15}" presName="ParentBackground" presStyleLbl="fgAcc1" presStyleIdx="1" presStyleCnt="4"/>
      <dgm:spPr/>
      <dgm:t>
        <a:bodyPr/>
        <a:lstStyle/>
        <a:p>
          <a:endParaRPr lang="en-US"/>
        </a:p>
      </dgm:t>
    </dgm:pt>
    <dgm:pt modelId="{E6DD1A0B-54D4-448B-852D-70C00266CC7A}" type="pres">
      <dgm:prSet presAssocID="{7FD5C425-D343-49C0-B595-2062D1D2EF15}" presName="Child3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DCC08-6323-40D7-A812-1DB71AF92757}" type="pres">
      <dgm:prSet presAssocID="{7FD5C425-D343-49C0-B595-2062D1D2EF15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21250-7DB2-4A77-9FB1-1AF55C46DAF2}" type="pres">
      <dgm:prSet presAssocID="{A1AD0FC8-5175-4EBF-972A-9CD092D892D1}" presName="Accent2" presStyleCnt="0"/>
      <dgm:spPr/>
    </dgm:pt>
    <dgm:pt modelId="{BAF5A6B1-3A76-45CC-B61E-664A612B07F7}" type="pres">
      <dgm:prSet presAssocID="{A1AD0FC8-5175-4EBF-972A-9CD092D892D1}" presName="Accent" presStyleLbl="node1" presStyleIdx="2" presStyleCnt="4"/>
      <dgm:spPr/>
    </dgm:pt>
    <dgm:pt modelId="{B52B7999-C796-448F-A4DF-4FAC7E831317}" type="pres">
      <dgm:prSet presAssocID="{A1AD0FC8-5175-4EBF-972A-9CD092D892D1}" presName="ParentBackground2" presStyleCnt="0"/>
      <dgm:spPr/>
    </dgm:pt>
    <dgm:pt modelId="{BF188A47-E734-4893-9903-65A65C7BA44D}" type="pres">
      <dgm:prSet presAssocID="{A1AD0FC8-5175-4EBF-972A-9CD092D892D1}" presName="ParentBackground" presStyleLbl="fgAcc1" presStyleIdx="2" presStyleCnt="4"/>
      <dgm:spPr/>
      <dgm:t>
        <a:bodyPr/>
        <a:lstStyle/>
        <a:p>
          <a:endParaRPr lang="en-US"/>
        </a:p>
      </dgm:t>
    </dgm:pt>
    <dgm:pt modelId="{72300B49-D40B-47B4-AD88-A1F631BD2EDC}" type="pres">
      <dgm:prSet presAssocID="{A1AD0FC8-5175-4EBF-972A-9CD092D892D1}" presName="Child2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F6777-F1A2-41EA-96C4-2C907896E971}" type="pres">
      <dgm:prSet presAssocID="{A1AD0FC8-5175-4EBF-972A-9CD092D892D1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8D03E-27B4-4CA1-90AC-9EEBC77E0A7E}" type="pres">
      <dgm:prSet presAssocID="{B410A373-5153-4B83-BEF5-9FE7490B9266}" presName="Accent1" presStyleCnt="0"/>
      <dgm:spPr/>
    </dgm:pt>
    <dgm:pt modelId="{6547F4FE-9A82-4AF4-B2F5-0534A90D3112}" type="pres">
      <dgm:prSet presAssocID="{B410A373-5153-4B83-BEF5-9FE7490B9266}" presName="Accent" presStyleLbl="node1" presStyleIdx="3" presStyleCnt="4"/>
      <dgm:spPr/>
    </dgm:pt>
    <dgm:pt modelId="{A106BE8F-0D43-4132-A9D3-F5CFF5B1CA74}" type="pres">
      <dgm:prSet presAssocID="{B410A373-5153-4B83-BEF5-9FE7490B9266}" presName="ParentBackground1" presStyleCnt="0"/>
      <dgm:spPr/>
    </dgm:pt>
    <dgm:pt modelId="{A4548E5F-CBAA-4334-9C79-BC710ECCB4E9}" type="pres">
      <dgm:prSet presAssocID="{B410A373-5153-4B83-BEF5-9FE7490B9266}" presName="ParentBackground" presStyleLbl="fgAcc1" presStyleIdx="3" presStyleCnt="4"/>
      <dgm:spPr/>
      <dgm:t>
        <a:bodyPr/>
        <a:lstStyle/>
        <a:p>
          <a:endParaRPr lang="en-US"/>
        </a:p>
      </dgm:t>
    </dgm:pt>
    <dgm:pt modelId="{5FC9230A-DE85-4824-A33E-352A74547D48}" type="pres">
      <dgm:prSet presAssocID="{B410A373-5153-4B83-BEF5-9FE7490B9266}" presName="Child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53DCF4-F7A0-425C-96E7-8D4EB13BF1AD}" type="pres">
      <dgm:prSet presAssocID="{B410A373-5153-4B83-BEF5-9FE7490B9266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B8CD59-A1AC-4F64-A72C-D8D75009B742}" type="presOf" srcId="{C115612C-85FE-4C04-A10F-582866DAF0DD}" destId="{5FC9230A-DE85-4824-A33E-352A74547D48}" srcOrd="0" destOrd="2" presId="urn:microsoft.com/office/officeart/2011/layout/CircleProcess"/>
    <dgm:cxn modelId="{4F6C98FD-CEEE-457C-B2BB-00659ABF55B5}" srcId="{7FD5C425-D343-49C0-B595-2062D1D2EF15}" destId="{46548978-A812-497C-A5D6-30FCA477A2E3}" srcOrd="2" destOrd="0" parTransId="{B6393062-CFE4-477A-8AC8-B4C30CA0C888}" sibTransId="{87546024-7A1C-4119-85D8-64248FE4EEBA}"/>
    <dgm:cxn modelId="{4DA4D498-43CF-4FAF-82AE-597B79ACF561}" srcId="{A1AD0FC8-5175-4EBF-972A-9CD092D892D1}" destId="{BC776349-763E-4DFA-AD1F-DD7C8F513FD1}" srcOrd="1" destOrd="0" parTransId="{EA52C870-A6E0-4173-AAB8-183EB3300439}" sibTransId="{00518A81-7549-4313-8A82-4FEF41BEDDA3}"/>
    <dgm:cxn modelId="{82F0B12E-DAC9-40B9-A298-8C0D64F0D2C6}" type="presOf" srcId="{98157E0A-E3CF-4FC1-8A8B-529FBA100144}" destId="{5FC9230A-DE85-4824-A33E-352A74547D48}" srcOrd="0" destOrd="0" presId="urn:microsoft.com/office/officeart/2011/layout/CircleProcess"/>
    <dgm:cxn modelId="{6A64C822-4584-4967-8473-0E684D93D24B}" srcId="{B4FE6FC2-489D-4F30-8F4B-9F14184EA32A}" destId="{8EDB657C-D87E-43F8-8A20-8AA5D7E96E26}" srcOrd="0" destOrd="0" parTransId="{4F4385F7-3263-4B65-A5A6-94163DC66F38}" sibTransId="{6674E1D9-B3CC-4E3A-AE5A-EEFCED447CE9}"/>
    <dgm:cxn modelId="{3689AD23-7C88-4C63-BC13-827A26F635CC}" type="presOf" srcId="{A1AD0FC8-5175-4EBF-972A-9CD092D892D1}" destId="{93EF6777-F1A2-41EA-96C4-2C907896E971}" srcOrd="1" destOrd="0" presId="urn:microsoft.com/office/officeart/2011/layout/CircleProcess"/>
    <dgm:cxn modelId="{EE0F7502-0EB1-4682-91D1-02A01B414BF9}" srcId="{7FD5C425-D343-49C0-B595-2062D1D2EF15}" destId="{740BF083-F278-43E7-8E9D-54FEDF671F6B}" srcOrd="1" destOrd="0" parTransId="{7F90FCEA-5758-416A-AFDA-446828303791}" sibTransId="{0BF02A57-64D2-43FC-8BF2-37DD87AFC586}"/>
    <dgm:cxn modelId="{053DBEC4-6B68-4449-BA66-BE4AB5542EF4}" srcId="{A1AD0FC8-5175-4EBF-972A-9CD092D892D1}" destId="{C785C8F8-F251-4017-B586-368360BA5245}" srcOrd="2" destOrd="0" parTransId="{BE7E1AAE-ED0C-45EB-BCF9-6B42C69322D4}" sibTransId="{B32E7E84-1842-45D3-85A3-A380F97FEEC6}"/>
    <dgm:cxn modelId="{81AED9FA-0CD3-47EB-BFFB-5BEB01065A89}" type="presOf" srcId="{46548978-A812-497C-A5D6-30FCA477A2E3}" destId="{E6DD1A0B-54D4-448B-852D-70C00266CC7A}" srcOrd="0" destOrd="2" presId="urn:microsoft.com/office/officeart/2011/layout/CircleProcess"/>
    <dgm:cxn modelId="{8E650838-0537-442C-BF42-A9D91DC69206}" type="presOf" srcId="{B410A373-5153-4B83-BEF5-9FE7490B9266}" destId="{EB53DCF4-F7A0-425C-96E7-8D4EB13BF1AD}" srcOrd="1" destOrd="0" presId="urn:microsoft.com/office/officeart/2011/layout/CircleProcess"/>
    <dgm:cxn modelId="{6F5E4E16-5E8B-4D4D-B4B5-C1EB6E5FF1A6}" type="presOf" srcId="{0F2C3E97-E8C2-4C04-A027-66FDF8AAC055}" destId="{C0A284F2-C4DE-46A4-833D-E06FD2AF31A8}" srcOrd="0" destOrd="0" presId="urn:microsoft.com/office/officeart/2011/layout/CircleProcess"/>
    <dgm:cxn modelId="{35E6228B-5049-4739-A8AA-EBEE6AC11877}" type="presOf" srcId="{BC776349-763E-4DFA-AD1F-DD7C8F513FD1}" destId="{72300B49-D40B-47B4-AD88-A1F631BD2EDC}" srcOrd="0" destOrd="1" presId="urn:microsoft.com/office/officeart/2011/layout/CircleProcess"/>
    <dgm:cxn modelId="{0B24CE94-507A-4D69-BCC6-385424792005}" type="presOf" srcId="{816AF9D4-FA4E-44A5-BA91-FFE69BF60BB5}" destId="{16E7DE19-2BD6-4E87-8EB2-9B37138F3BBD}" srcOrd="1" destOrd="0" presId="urn:microsoft.com/office/officeart/2011/layout/CircleProcess"/>
    <dgm:cxn modelId="{3F289ECC-2131-4000-9444-F8D870DE3B9C}" type="presOf" srcId="{AA982D76-FDB9-4498-803F-BDE44CD4C7AD}" destId="{E6DD1A0B-54D4-448B-852D-70C00266CC7A}" srcOrd="0" destOrd="0" presId="urn:microsoft.com/office/officeart/2011/layout/CircleProcess"/>
    <dgm:cxn modelId="{7D583A29-5A3A-49C7-93AE-CC2BAE72C6BC}" type="presOf" srcId="{C785C8F8-F251-4017-B586-368360BA5245}" destId="{72300B49-D40B-47B4-AD88-A1F631BD2EDC}" srcOrd="0" destOrd="2" presId="urn:microsoft.com/office/officeart/2011/layout/CircleProcess"/>
    <dgm:cxn modelId="{CE4E22FE-2211-4A72-87F0-53F37763D155}" srcId="{816AF9D4-FA4E-44A5-BA91-FFE69BF60BB5}" destId="{B30F423C-543C-40BC-8608-28F389BAA2FC}" srcOrd="1" destOrd="0" parTransId="{E684069C-BA94-4672-BC52-34BAA7D4BD03}" sibTransId="{367EEE98-5CB1-4B6B-A297-CE21B87DD2D0}"/>
    <dgm:cxn modelId="{6C0C12DB-5681-4DBB-BD66-344408FD1725}" type="presOf" srcId="{816AF9D4-FA4E-44A5-BA91-FFE69BF60BB5}" destId="{19866C6B-C7EA-4ADA-B48C-46444042CFF0}" srcOrd="0" destOrd="0" presId="urn:microsoft.com/office/officeart/2011/layout/CircleProcess"/>
    <dgm:cxn modelId="{FB1A7402-EB07-4AF7-8B53-F60964577B0D}" type="presOf" srcId="{8EDB657C-D87E-43F8-8A20-8AA5D7E96E26}" destId="{38DAD2FA-DA7C-464F-8052-6DC7E63D4587}" srcOrd="0" destOrd="5" presId="urn:microsoft.com/office/officeart/2011/layout/CircleProcess"/>
    <dgm:cxn modelId="{D3F128C8-8574-4906-AF09-8F2ACB84EC85}" type="presOf" srcId="{BD98BD49-8916-4D22-8C8A-FE5EA6371661}" destId="{38DAD2FA-DA7C-464F-8052-6DC7E63D4587}" srcOrd="0" destOrd="1" presId="urn:microsoft.com/office/officeart/2011/layout/CircleProcess"/>
    <dgm:cxn modelId="{62011FA2-44A5-4BDC-BF7F-4818F78CC232}" srcId="{0F2C3E97-E8C2-4C04-A027-66FDF8AAC055}" destId="{B410A373-5153-4B83-BEF5-9FE7490B9266}" srcOrd="0" destOrd="0" parTransId="{6534B981-1E32-49AE-8FAB-8AEF9A711B6E}" sibTransId="{65E9645D-5839-4D49-B01E-E52630A5BFC2}"/>
    <dgm:cxn modelId="{A9C585DA-D352-4312-AF17-C686A9487021}" type="presOf" srcId="{9C00BE2B-86EA-41C7-89D1-F4E09ABC02E7}" destId="{72300B49-D40B-47B4-AD88-A1F631BD2EDC}" srcOrd="0" destOrd="0" presId="urn:microsoft.com/office/officeart/2011/layout/CircleProcess"/>
    <dgm:cxn modelId="{08385FB6-483F-416D-8E89-4CF0587D3032}" srcId="{B410A373-5153-4B83-BEF5-9FE7490B9266}" destId="{C115612C-85FE-4C04-A10F-582866DAF0DD}" srcOrd="2" destOrd="0" parTransId="{C17BEB32-7F22-4335-AA15-BAA8EC6EC969}" sibTransId="{0EBF20A4-9F2A-4B73-8A00-581093C22565}"/>
    <dgm:cxn modelId="{C9C2C6C5-B66B-41C4-95B8-5848A96D4BB6}" type="presOf" srcId="{7FD5C425-D343-49C0-B595-2062D1D2EF15}" destId="{A6D08414-57DF-47FA-885E-C55F6197FC0D}" srcOrd="0" destOrd="0" presId="urn:microsoft.com/office/officeart/2011/layout/CircleProcess"/>
    <dgm:cxn modelId="{9A042E81-89C5-40D5-8BF5-DE37963D1A9D}" type="presOf" srcId="{7819A16C-29F5-4F7F-AF77-A0723BFCB4B6}" destId="{38DAD2FA-DA7C-464F-8052-6DC7E63D4587}" srcOrd="0" destOrd="3" presId="urn:microsoft.com/office/officeart/2011/layout/CircleProcess"/>
    <dgm:cxn modelId="{A77631F5-C38F-4AAA-96C1-FCB855DF6CF8}" srcId="{7FD5C425-D343-49C0-B595-2062D1D2EF15}" destId="{AA982D76-FDB9-4498-803F-BDE44CD4C7AD}" srcOrd="0" destOrd="0" parTransId="{673FAA08-10A6-4790-975D-10A9A88E7520}" sibTransId="{207284EE-E494-40A9-970E-FC7CEBB6E855}"/>
    <dgm:cxn modelId="{3F509735-0211-4616-9F23-16A135916344}" type="presOf" srcId="{9624439A-97B0-41D1-9787-146124333EFD}" destId="{38DAD2FA-DA7C-464F-8052-6DC7E63D4587}" srcOrd="0" destOrd="0" presId="urn:microsoft.com/office/officeart/2011/layout/CircleProcess"/>
    <dgm:cxn modelId="{E7ED3E08-FC49-43C9-9CB1-D4EA94418E15}" srcId="{B410A373-5153-4B83-BEF5-9FE7490B9266}" destId="{98157E0A-E3CF-4FC1-8A8B-529FBA100144}" srcOrd="0" destOrd="0" parTransId="{0338E4A2-6C96-4493-AE25-201009BCB5B6}" sibTransId="{D3150FB7-310F-4ED1-BB8E-856DF1088489}"/>
    <dgm:cxn modelId="{BE4C6633-3F69-409D-8AB7-FBBAA5934DA5}" type="presOf" srcId="{740BF083-F278-43E7-8E9D-54FEDF671F6B}" destId="{E6DD1A0B-54D4-448B-852D-70C00266CC7A}" srcOrd="0" destOrd="1" presId="urn:microsoft.com/office/officeart/2011/layout/CircleProcess"/>
    <dgm:cxn modelId="{2A29FF22-8BA0-47AA-A653-347FB333CD54}" srcId="{A1AD0FC8-5175-4EBF-972A-9CD092D892D1}" destId="{9C00BE2B-86EA-41C7-89D1-F4E09ABC02E7}" srcOrd="0" destOrd="0" parTransId="{29466EDF-7A01-4B6C-9138-8D24CBD82DA2}" sibTransId="{EB6767B2-CBCB-41B5-9E00-EDFD5DCAC9FD}"/>
    <dgm:cxn modelId="{A6B4F7CE-82CA-48DB-8AA5-F29835F89663}" srcId="{816AF9D4-FA4E-44A5-BA91-FFE69BF60BB5}" destId="{B4FE6FC2-489D-4F30-8F4B-9F14184EA32A}" srcOrd="2" destOrd="0" parTransId="{1F3D4D17-2523-4C78-82E6-7CC6644A21B1}" sibTransId="{D7ECC16D-46F0-4E71-8DF1-1D6FE0FAC427}"/>
    <dgm:cxn modelId="{345EA7D9-B441-4E7C-B300-4C4569B88612}" srcId="{0F2C3E97-E8C2-4C04-A027-66FDF8AAC055}" destId="{A1AD0FC8-5175-4EBF-972A-9CD092D892D1}" srcOrd="1" destOrd="0" parTransId="{E1984299-9605-472F-86E1-FA569FE3BA29}" sibTransId="{9A78A16B-9402-490D-B373-B890E377A99C}"/>
    <dgm:cxn modelId="{9E59CB53-B801-4008-8B1E-5477A6E1ADCA}" srcId="{9624439A-97B0-41D1-9787-146124333EFD}" destId="{BD98BD49-8916-4D22-8C8A-FE5EA6371661}" srcOrd="0" destOrd="0" parTransId="{5DA874CA-A8F0-43C2-8329-6988C4535D8F}" sibTransId="{5D256043-FB4C-4B93-85E2-419D80D4E460}"/>
    <dgm:cxn modelId="{8D3D17DC-819B-4B9B-B310-94C1846CF560}" srcId="{B410A373-5153-4B83-BEF5-9FE7490B9266}" destId="{4F36A5D2-53F0-4192-8AA2-E371955BD811}" srcOrd="1" destOrd="0" parTransId="{580CADC3-903C-40EE-A1B4-4DEFD4D70FC1}" sibTransId="{3F8D6AC8-0086-4E37-857F-16149F62FC7B}"/>
    <dgm:cxn modelId="{7967F4E5-B8EA-473D-AC98-29699445C5E8}" srcId="{0F2C3E97-E8C2-4C04-A027-66FDF8AAC055}" destId="{816AF9D4-FA4E-44A5-BA91-FFE69BF60BB5}" srcOrd="3" destOrd="0" parTransId="{D327F43C-3DEF-40CC-8892-9FFBB430FF71}" sibTransId="{3F3AEED2-1239-4419-9E99-1D92344294C2}"/>
    <dgm:cxn modelId="{0FB31AFE-0993-4F2C-8E20-02DAC12BA826}" type="presOf" srcId="{7FD5C425-D343-49C0-B595-2062D1D2EF15}" destId="{DFDDCC08-6323-40D7-A812-1DB71AF92757}" srcOrd="1" destOrd="0" presId="urn:microsoft.com/office/officeart/2011/layout/CircleProcess"/>
    <dgm:cxn modelId="{38F74D30-4E89-4446-BC73-F4110ABE3CEE}" type="presOf" srcId="{B30F423C-543C-40BC-8608-28F389BAA2FC}" destId="{38DAD2FA-DA7C-464F-8052-6DC7E63D4587}" srcOrd="0" destOrd="2" presId="urn:microsoft.com/office/officeart/2011/layout/CircleProcess"/>
    <dgm:cxn modelId="{72FCFFFD-E045-4F26-B59B-ECB344085849}" srcId="{B30F423C-543C-40BC-8608-28F389BAA2FC}" destId="{7819A16C-29F5-4F7F-AF77-A0723BFCB4B6}" srcOrd="0" destOrd="0" parTransId="{D15C2A49-3F08-43BE-BD30-9D0E345FD090}" sibTransId="{6CAA0DEA-55D0-44DE-8568-9825BF805B06}"/>
    <dgm:cxn modelId="{A5CA0D4C-678E-4719-A1D9-C475EA22795B}" type="presOf" srcId="{B410A373-5153-4B83-BEF5-9FE7490B9266}" destId="{A4548E5F-CBAA-4334-9C79-BC710ECCB4E9}" srcOrd="0" destOrd="0" presId="urn:microsoft.com/office/officeart/2011/layout/CircleProcess"/>
    <dgm:cxn modelId="{94C81827-DAD1-48BC-B240-4B477618242D}" srcId="{0F2C3E97-E8C2-4C04-A027-66FDF8AAC055}" destId="{7FD5C425-D343-49C0-B595-2062D1D2EF15}" srcOrd="2" destOrd="0" parTransId="{AA6935CC-B15E-48C9-980A-97DF7B1004C5}" sibTransId="{94194F6F-6A0B-4B1E-AB2C-087B78C174D4}"/>
    <dgm:cxn modelId="{ABDE369A-D9EF-4C61-AD49-DEE7B9380573}" srcId="{816AF9D4-FA4E-44A5-BA91-FFE69BF60BB5}" destId="{9624439A-97B0-41D1-9787-146124333EFD}" srcOrd="0" destOrd="0" parTransId="{9A104299-1247-4C80-B43A-7B2DE0A04AAB}" sibTransId="{BA612270-F698-4064-AF2F-B4E81AD2A983}"/>
    <dgm:cxn modelId="{47928AA8-89E1-4081-877B-707BDD628609}" type="presOf" srcId="{4F36A5D2-53F0-4192-8AA2-E371955BD811}" destId="{5FC9230A-DE85-4824-A33E-352A74547D48}" srcOrd="0" destOrd="1" presId="urn:microsoft.com/office/officeart/2011/layout/CircleProcess"/>
    <dgm:cxn modelId="{E463C262-74CC-4F2B-8BA0-1D25FDB5FAD9}" type="presOf" srcId="{A1AD0FC8-5175-4EBF-972A-9CD092D892D1}" destId="{BF188A47-E734-4893-9903-65A65C7BA44D}" srcOrd="0" destOrd="0" presId="urn:microsoft.com/office/officeart/2011/layout/CircleProcess"/>
    <dgm:cxn modelId="{F7709FA7-4364-4EA5-9B32-A482B0C5DB83}" type="presOf" srcId="{B4FE6FC2-489D-4F30-8F4B-9F14184EA32A}" destId="{38DAD2FA-DA7C-464F-8052-6DC7E63D4587}" srcOrd="0" destOrd="4" presId="urn:microsoft.com/office/officeart/2011/layout/CircleProcess"/>
    <dgm:cxn modelId="{F3E4CDAB-ED40-4422-9E65-082031610931}" type="presParOf" srcId="{C0A284F2-C4DE-46A4-833D-E06FD2AF31A8}" destId="{DA2BFD13-259A-4B13-8C21-1A070A5D942F}" srcOrd="0" destOrd="0" presId="urn:microsoft.com/office/officeart/2011/layout/CircleProcess"/>
    <dgm:cxn modelId="{6AC0F562-3869-46AA-840E-595FEB712968}" type="presParOf" srcId="{DA2BFD13-259A-4B13-8C21-1A070A5D942F}" destId="{D0C6C318-A618-47B7-9199-7C4AD14C26FE}" srcOrd="0" destOrd="0" presId="urn:microsoft.com/office/officeart/2011/layout/CircleProcess"/>
    <dgm:cxn modelId="{B13A884D-A7B4-4608-B9E5-885B1771F076}" type="presParOf" srcId="{C0A284F2-C4DE-46A4-833D-E06FD2AF31A8}" destId="{280C0687-7931-4D35-8C41-BEED36E33C9B}" srcOrd="1" destOrd="0" presId="urn:microsoft.com/office/officeart/2011/layout/CircleProcess"/>
    <dgm:cxn modelId="{84F47C5D-0C41-41D4-9661-39AC38743F01}" type="presParOf" srcId="{280C0687-7931-4D35-8C41-BEED36E33C9B}" destId="{19866C6B-C7EA-4ADA-B48C-46444042CFF0}" srcOrd="0" destOrd="0" presId="urn:microsoft.com/office/officeart/2011/layout/CircleProcess"/>
    <dgm:cxn modelId="{8CE20B76-B194-45F7-A297-4FCCFE0EE595}" type="presParOf" srcId="{C0A284F2-C4DE-46A4-833D-E06FD2AF31A8}" destId="{38DAD2FA-DA7C-464F-8052-6DC7E63D4587}" srcOrd="2" destOrd="0" presId="urn:microsoft.com/office/officeart/2011/layout/CircleProcess"/>
    <dgm:cxn modelId="{B305FFAC-7787-4CA5-963A-E7BC9BF436F4}" type="presParOf" srcId="{C0A284F2-C4DE-46A4-833D-E06FD2AF31A8}" destId="{16E7DE19-2BD6-4E87-8EB2-9B37138F3BBD}" srcOrd="3" destOrd="0" presId="urn:microsoft.com/office/officeart/2011/layout/CircleProcess"/>
    <dgm:cxn modelId="{055C10A4-2741-4FC8-9A0B-E03B1C0884DB}" type="presParOf" srcId="{C0A284F2-C4DE-46A4-833D-E06FD2AF31A8}" destId="{B93EDBB8-8126-4AF6-87BB-A7648B27608E}" srcOrd="4" destOrd="0" presId="urn:microsoft.com/office/officeart/2011/layout/CircleProcess"/>
    <dgm:cxn modelId="{A893A69B-EF24-4513-9256-2B5CBA3DFA21}" type="presParOf" srcId="{B93EDBB8-8126-4AF6-87BB-A7648B27608E}" destId="{2D2AFB38-D945-49AF-9E79-EC1CFFEE2B13}" srcOrd="0" destOrd="0" presId="urn:microsoft.com/office/officeart/2011/layout/CircleProcess"/>
    <dgm:cxn modelId="{16F3AC4B-D35E-4456-B1FD-EDF9464FD6AF}" type="presParOf" srcId="{C0A284F2-C4DE-46A4-833D-E06FD2AF31A8}" destId="{4290044C-32D0-45D1-828F-6EAC668A05F2}" srcOrd="5" destOrd="0" presId="urn:microsoft.com/office/officeart/2011/layout/CircleProcess"/>
    <dgm:cxn modelId="{BFCF9461-F6B7-4628-80E6-0623A733D5A1}" type="presParOf" srcId="{4290044C-32D0-45D1-828F-6EAC668A05F2}" destId="{A6D08414-57DF-47FA-885E-C55F6197FC0D}" srcOrd="0" destOrd="0" presId="urn:microsoft.com/office/officeart/2011/layout/CircleProcess"/>
    <dgm:cxn modelId="{57FC46D7-A01D-4E3D-9D91-EF88BDE7280E}" type="presParOf" srcId="{C0A284F2-C4DE-46A4-833D-E06FD2AF31A8}" destId="{E6DD1A0B-54D4-448B-852D-70C00266CC7A}" srcOrd="6" destOrd="0" presId="urn:microsoft.com/office/officeart/2011/layout/CircleProcess"/>
    <dgm:cxn modelId="{A59581CE-5AAD-4B22-8779-BFCAAC099D65}" type="presParOf" srcId="{C0A284F2-C4DE-46A4-833D-E06FD2AF31A8}" destId="{DFDDCC08-6323-40D7-A812-1DB71AF92757}" srcOrd="7" destOrd="0" presId="urn:microsoft.com/office/officeart/2011/layout/CircleProcess"/>
    <dgm:cxn modelId="{FA220642-E831-406B-8F2D-77FE82E85AB4}" type="presParOf" srcId="{C0A284F2-C4DE-46A4-833D-E06FD2AF31A8}" destId="{50321250-7DB2-4A77-9FB1-1AF55C46DAF2}" srcOrd="8" destOrd="0" presId="urn:microsoft.com/office/officeart/2011/layout/CircleProcess"/>
    <dgm:cxn modelId="{46E5603D-A17F-49B2-B0D4-80EAEFC43574}" type="presParOf" srcId="{50321250-7DB2-4A77-9FB1-1AF55C46DAF2}" destId="{BAF5A6B1-3A76-45CC-B61E-664A612B07F7}" srcOrd="0" destOrd="0" presId="urn:microsoft.com/office/officeart/2011/layout/CircleProcess"/>
    <dgm:cxn modelId="{B1DFAA5A-4F8A-4DAC-B1A8-3DB90AF1BCA6}" type="presParOf" srcId="{C0A284F2-C4DE-46A4-833D-E06FD2AF31A8}" destId="{B52B7999-C796-448F-A4DF-4FAC7E831317}" srcOrd="9" destOrd="0" presId="urn:microsoft.com/office/officeart/2011/layout/CircleProcess"/>
    <dgm:cxn modelId="{5F40B1EA-3315-4F5A-AE41-71BEE4322E62}" type="presParOf" srcId="{B52B7999-C796-448F-A4DF-4FAC7E831317}" destId="{BF188A47-E734-4893-9903-65A65C7BA44D}" srcOrd="0" destOrd="0" presId="urn:microsoft.com/office/officeart/2011/layout/CircleProcess"/>
    <dgm:cxn modelId="{2270124B-5FF6-4EF5-BADD-B74C6BC0CB51}" type="presParOf" srcId="{C0A284F2-C4DE-46A4-833D-E06FD2AF31A8}" destId="{72300B49-D40B-47B4-AD88-A1F631BD2EDC}" srcOrd="10" destOrd="0" presId="urn:microsoft.com/office/officeart/2011/layout/CircleProcess"/>
    <dgm:cxn modelId="{FD11BBB1-B422-4F43-A6CA-DB24468D50AC}" type="presParOf" srcId="{C0A284F2-C4DE-46A4-833D-E06FD2AF31A8}" destId="{93EF6777-F1A2-41EA-96C4-2C907896E971}" srcOrd="11" destOrd="0" presId="urn:microsoft.com/office/officeart/2011/layout/CircleProcess"/>
    <dgm:cxn modelId="{844088AB-C46A-42C4-8AA4-5F84E6A14133}" type="presParOf" srcId="{C0A284F2-C4DE-46A4-833D-E06FD2AF31A8}" destId="{3068D03E-27B4-4CA1-90AC-9EEBC77E0A7E}" srcOrd="12" destOrd="0" presId="urn:microsoft.com/office/officeart/2011/layout/CircleProcess"/>
    <dgm:cxn modelId="{C5024D6D-A0ED-44D3-98E3-5EBCF9C2FAB7}" type="presParOf" srcId="{3068D03E-27B4-4CA1-90AC-9EEBC77E0A7E}" destId="{6547F4FE-9A82-4AF4-B2F5-0534A90D3112}" srcOrd="0" destOrd="0" presId="urn:microsoft.com/office/officeart/2011/layout/CircleProcess"/>
    <dgm:cxn modelId="{250DF9F2-9A00-4122-9CEA-D8C35AFE7BAA}" type="presParOf" srcId="{C0A284F2-C4DE-46A4-833D-E06FD2AF31A8}" destId="{A106BE8F-0D43-4132-A9D3-F5CFF5B1CA74}" srcOrd="13" destOrd="0" presId="urn:microsoft.com/office/officeart/2011/layout/CircleProcess"/>
    <dgm:cxn modelId="{C697B28E-B835-44F3-9FD7-1725532BD374}" type="presParOf" srcId="{A106BE8F-0D43-4132-A9D3-F5CFF5B1CA74}" destId="{A4548E5F-CBAA-4334-9C79-BC710ECCB4E9}" srcOrd="0" destOrd="0" presId="urn:microsoft.com/office/officeart/2011/layout/CircleProcess"/>
    <dgm:cxn modelId="{BC157A77-3B3E-43DD-9E85-556CCCB76CC0}" type="presParOf" srcId="{C0A284F2-C4DE-46A4-833D-E06FD2AF31A8}" destId="{5FC9230A-DE85-4824-A33E-352A74547D48}" srcOrd="14" destOrd="0" presId="urn:microsoft.com/office/officeart/2011/layout/CircleProcess"/>
    <dgm:cxn modelId="{3B0165F3-6669-403B-A5E3-A7B5EF4F556F}" type="presParOf" srcId="{C0A284F2-C4DE-46A4-833D-E06FD2AF31A8}" destId="{EB53DCF4-F7A0-425C-96E7-8D4EB13BF1AD}" srcOrd="1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0790A78-3392-4B3C-ACD7-B1DCF9F3AFD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EC2D46-D5F2-42ED-B546-390CCB1A20CC}">
      <dgm:prSet/>
      <dgm:spPr/>
      <dgm:t>
        <a:bodyPr/>
        <a:lstStyle/>
        <a:p>
          <a:pPr rtl="0"/>
          <a:r>
            <a:rPr lang="bg-BG" dirty="0" smtClean="0">
              <a:latin typeface="+mj-lt"/>
            </a:rPr>
            <a:t>1. Йерархична </a:t>
          </a:r>
          <a:r>
            <a:rPr lang="bg-BG" dirty="0">
              <a:latin typeface="+mj-lt"/>
            </a:rPr>
            <a:t>клъстеризация по метода за </a:t>
          </a:r>
          <a:r>
            <a:rPr lang="en-US" dirty="0">
              <a:latin typeface="+mj-lt"/>
            </a:rPr>
            <a:t>Complete Linkage</a:t>
          </a:r>
          <a:r>
            <a:rPr lang="bg-BG" dirty="0">
              <a:latin typeface="+mj-lt"/>
            </a:rPr>
            <a:t>, чрез </a:t>
          </a:r>
          <a:r>
            <a:rPr lang="en-US" dirty="0" err="1">
              <a:latin typeface="+mj-lt"/>
            </a:rPr>
            <a:t>hclust</a:t>
          </a:r>
          <a:r>
            <a:rPr lang="bg-BG" dirty="0">
              <a:latin typeface="+mj-lt"/>
            </a:rPr>
            <a:t>{</a:t>
          </a:r>
          <a:r>
            <a:rPr lang="en-US" dirty="0">
              <a:latin typeface="+mj-lt"/>
            </a:rPr>
            <a:t>stats</a:t>
          </a:r>
          <a:r>
            <a:rPr lang="bg-BG" dirty="0">
              <a:latin typeface="+mj-lt"/>
            </a:rPr>
            <a:t>}</a:t>
          </a:r>
          <a:endParaRPr lang="en-US" dirty="0">
            <a:latin typeface="+mj-lt"/>
          </a:endParaRPr>
        </a:p>
      </dgm:t>
    </dgm:pt>
    <dgm:pt modelId="{A072FAE9-ECDD-4A28-8616-E7BB76057B85}" type="parTrans" cxnId="{B39A491A-9E00-4877-A215-4EBE80C9A2F2}">
      <dgm:prSet/>
      <dgm:spPr/>
      <dgm:t>
        <a:bodyPr/>
        <a:lstStyle/>
        <a:p>
          <a:endParaRPr lang="en-US"/>
        </a:p>
      </dgm:t>
    </dgm:pt>
    <dgm:pt modelId="{64ED950F-DA0B-409D-B5C5-92E3B5D147C3}" type="sibTrans" cxnId="{B39A491A-9E00-4877-A215-4EBE80C9A2F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600B99E-FB00-364D-9251-E8FE68F6AC37}">
      <dgm:prSet/>
      <dgm:spPr/>
      <dgm:t>
        <a:bodyPr/>
        <a:lstStyle/>
        <a:p>
          <a:pPr>
            <a:buFont typeface="+mj-lt"/>
            <a:buNone/>
          </a:pPr>
          <a:r>
            <a:rPr lang="bg-BG" dirty="0" smtClean="0">
              <a:latin typeface="+mj-lt"/>
            </a:rPr>
            <a:t>2. Йерархична </a:t>
          </a:r>
          <a:r>
            <a:rPr lang="bg-BG" dirty="0">
              <a:latin typeface="+mj-lt"/>
            </a:rPr>
            <a:t>клъстеризация по метода за </a:t>
          </a:r>
          <a:r>
            <a:rPr lang="en-US" dirty="0">
              <a:latin typeface="+mj-lt"/>
            </a:rPr>
            <a:t>ward</a:t>
          </a:r>
          <a:r>
            <a:rPr lang="ru-RU" dirty="0">
              <a:latin typeface="+mj-lt"/>
            </a:rPr>
            <a:t>.</a:t>
          </a:r>
          <a:r>
            <a:rPr lang="en-US" dirty="0">
              <a:latin typeface="+mj-lt"/>
            </a:rPr>
            <a:t>D</a:t>
          </a:r>
          <a:r>
            <a:rPr lang="ru-RU" dirty="0">
              <a:latin typeface="+mj-lt"/>
            </a:rPr>
            <a:t>2</a:t>
          </a:r>
          <a:r>
            <a:rPr lang="bg-BG" dirty="0">
              <a:latin typeface="+mj-lt"/>
            </a:rPr>
            <a:t>, чрез </a:t>
          </a:r>
          <a:r>
            <a:rPr lang="en-US" dirty="0" err="1">
              <a:latin typeface="+mj-lt"/>
            </a:rPr>
            <a:t>hclust</a:t>
          </a:r>
          <a:r>
            <a:rPr lang="bg-BG" dirty="0">
              <a:latin typeface="+mj-lt"/>
            </a:rPr>
            <a:t>{</a:t>
          </a:r>
          <a:r>
            <a:rPr lang="en-US" dirty="0">
              <a:latin typeface="+mj-lt"/>
            </a:rPr>
            <a:t>stats</a:t>
          </a:r>
          <a:r>
            <a:rPr lang="ru-RU" dirty="0">
              <a:latin typeface="+mj-lt"/>
            </a:rPr>
            <a:t>}</a:t>
          </a:r>
          <a:endParaRPr lang="en-US" dirty="0">
            <a:latin typeface="+mj-lt"/>
          </a:endParaRPr>
        </a:p>
      </dgm:t>
    </dgm:pt>
    <dgm:pt modelId="{17E4ECF1-6061-5946-A6BE-90F3385DFE9D}" type="parTrans" cxnId="{FA87150D-74CB-CA42-B090-9B5B13F1EB3D}">
      <dgm:prSet/>
      <dgm:spPr/>
      <dgm:t>
        <a:bodyPr/>
        <a:lstStyle/>
        <a:p>
          <a:endParaRPr lang="en-US"/>
        </a:p>
      </dgm:t>
    </dgm:pt>
    <dgm:pt modelId="{0714D725-821B-AA47-90E6-3126AA55B06C}" type="sibTrans" cxnId="{FA87150D-74CB-CA42-B090-9B5B13F1EB3D}">
      <dgm:prSet/>
      <dgm:spPr/>
      <dgm:t>
        <a:bodyPr/>
        <a:lstStyle/>
        <a:p>
          <a:endParaRPr lang="en-US"/>
        </a:p>
      </dgm:t>
    </dgm:pt>
    <dgm:pt modelId="{DBF69797-F9B5-D946-95ED-8781824AB04A}">
      <dgm:prSet/>
      <dgm:spPr/>
      <dgm:t>
        <a:bodyPr/>
        <a:lstStyle/>
        <a:p>
          <a:pPr>
            <a:buFont typeface="+mj-lt"/>
            <a:buNone/>
          </a:pPr>
          <a:r>
            <a:rPr lang="bg-BG" dirty="0" smtClean="0">
              <a:latin typeface="+mj-lt"/>
            </a:rPr>
            <a:t>3. Йерархична </a:t>
          </a:r>
          <a:r>
            <a:rPr lang="bg-BG" dirty="0" err="1">
              <a:latin typeface="+mj-lt"/>
            </a:rPr>
            <a:t>клъстериазация</a:t>
          </a:r>
          <a:r>
            <a:rPr lang="bg-BG" dirty="0">
              <a:latin typeface="+mj-lt"/>
            </a:rPr>
            <a:t> по метода на UPGMA, чрез </a:t>
          </a:r>
          <a:r>
            <a:rPr lang="bg-BG" dirty="0" err="1">
              <a:latin typeface="+mj-lt"/>
            </a:rPr>
            <a:t>agnes</a:t>
          </a:r>
          <a:r>
            <a:rPr lang="bg-BG" dirty="0">
              <a:latin typeface="+mj-lt"/>
            </a:rPr>
            <a:t>{</a:t>
          </a:r>
          <a:r>
            <a:rPr lang="bg-BG" dirty="0" err="1">
              <a:latin typeface="+mj-lt"/>
            </a:rPr>
            <a:t>cluster</a:t>
          </a:r>
          <a:r>
            <a:rPr lang="bg-BG" dirty="0">
              <a:latin typeface="+mj-lt"/>
            </a:rPr>
            <a:t>}</a:t>
          </a:r>
          <a:endParaRPr lang="en-US" dirty="0">
            <a:latin typeface="+mj-lt"/>
          </a:endParaRPr>
        </a:p>
      </dgm:t>
    </dgm:pt>
    <dgm:pt modelId="{DF3EE4FB-2960-2E4B-8E1C-6F9756008EFD}" type="parTrans" cxnId="{4E0C70D1-25AC-E742-9015-6E2DD20DFB57}">
      <dgm:prSet/>
      <dgm:spPr/>
      <dgm:t>
        <a:bodyPr/>
        <a:lstStyle/>
        <a:p>
          <a:endParaRPr lang="en-US"/>
        </a:p>
      </dgm:t>
    </dgm:pt>
    <dgm:pt modelId="{8AD56EC7-9FC6-2F46-96C1-5996AE8C3537}" type="sibTrans" cxnId="{4E0C70D1-25AC-E742-9015-6E2DD20DFB57}">
      <dgm:prSet/>
      <dgm:spPr/>
      <dgm:t>
        <a:bodyPr/>
        <a:lstStyle/>
        <a:p>
          <a:endParaRPr lang="en-US"/>
        </a:p>
      </dgm:t>
    </dgm:pt>
    <dgm:pt modelId="{AF2D00D9-9D16-5849-9F28-8EB48EF2B733}">
      <dgm:prSet/>
      <dgm:spPr/>
      <dgm:t>
        <a:bodyPr/>
        <a:lstStyle/>
        <a:p>
          <a:pPr>
            <a:buFont typeface="+mj-lt"/>
            <a:buNone/>
          </a:pPr>
          <a:r>
            <a:rPr lang="bg-BG" dirty="0" smtClean="0">
              <a:latin typeface="+mj-lt"/>
            </a:rPr>
            <a:t>4. Йерархична </a:t>
          </a:r>
          <a:r>
            <a:rPr lang="bg-BG" dirty="0" err="1">
              <a:latin typeface="+mj-lt"/>
            </a:rPr>
            <a:t>клъстериазация</a:t>
          </a:r>
          <a:r>
            <a:rPr lang="bg-BG" dirty="0">
              <a:latin typeface="+mj-lt"/>
            </a:rPr>
            <a:t> по метода на </a:t>
          </a:r>
          <a:r>
            <a:rPr lang="en-US" dirty="0">
              <a:latin typeface="+mj-lt"/>
            </a:rPr>
            <a:t>Parsimony</a:t>
          </a:r>
          <a:r>
            <a:rPr lang="bg-BG" dirty="0">
              <a:latin typeface="+mj-lt"/>
            </a:rPr>
            <a:t>, чрез </a:t>
          </a:r>
          <a:r>
            <a:rPr lang="en-US" dirty="0">
              <a:latin typeface="+mj-lt"/>
            </a:rPr>
            <a:t>parsimony</a:t>
          </a:r>
          <a:r>
            <a:rPr lang="bg-BG" dirty="0">
              <a:latin typeface="+mj-lt"/>
            </a:rPr>
            <a:t>{</a:t>
          </a:r>
          <a:r>
            <a:rPr lang="bg-BG" dirty="0" err="1">
              <a:latin typeface="+mj-lt"/>
            </a:rPr>
            <a:t>cluster</a:t>
          </a:r>
          <a:r>
            <a:rPr lang="bg-BG" dirty="0">
              <a:latin typeface="+mj-lt"/>
            </a:rPr>
            <a:t>}</a:t>
          </a:r>
          <a:endParaRPr lang="en-US" dirty="0">
            <a:latin typeface="+mj-lt"/>
          </a:endParaRPr>
        </a:p>
      </dgm:t>
    </dgm:pt>
    <dgm:pt modelId="{0EB0E015-97CB-FD4D-BB6D-2212A3DDBCEA}" type="parTrans" cxnId="{30564ACF-F530-9549-BEBE-0A6EEC6CC4AA}">
      <dgm:prSet/>
      <dgm:spPr/>
      <dgm:t>
        <a:bodyPr/>
        <a:lstStyle/>
        <a:p>
          <a:endParaRPr lang="en-US"/>
        </a:p>
      </dgm:t>
    </dgm:pt>
    <dgm:pt modelId="{0018B9B5-D6AF-E549-953D-9BA56C54D4CE}" type="sibTrans" cxnId="{30564ACF-F530-9549-BEBE-0A6EEC6CC4AA}">
      <dgm:prSet/>
      <dgm:spPr/>
      <dgm:t>
        <a:bodyPr/>
        <a:lstStyle/>
        <a:p>
          <a:endParaRPr lang="en-US"/>
        </a:p>
      </dgm:t>
    </dgm:pt>
    <dgm:pt modelId="{0AF1C47B-BB6F-6340-A4D0-13A8A6CE4EE0}">
      <dgm:prSet/>
      <dgm:spPr/>
      <dgm:t>
        <a:bodyPr/>
        <a:lstStyle/>
        <a:p>
          <a:r>
            <a:rPr lang="bg-BG" dirty="0" smtClean="0">
              <a:latin typeface="+mj-lt"/>
            </a:rPr>
            <a:t>5. Йерархична </a:t>
          </a:r>
          <a:r>
            <a:rPr lang="bg-BG" dirty="0" err="1">
              <a:latin typeface="+mj-lt"/>
            </a:rPr>
            <a:t>клъстериазация</a:t>
          </a:r>
          <a:r>
            <a:rPr lang="bg-BG" dirty="0">
              <a:latin typeface="+mj-lt"/>
            </a:rPr>
            <a:t> по метода на </a:t>
          </a:r>
          <a:r>
            <a:rPr lang="en-US" dirty="0">
              <a:latin typeface="+mj-lt"/>
            </a:rPr>
            <a:t>DIANA</a:t>
          </a:r>
          <a:r>
            <a:rPr lang="bg-BG" dirty="0">
              <a:latin typeface="+mj-lt"/>
            </a:rPr>
            <a:t>, чрез </a:t>
          </a:r>
          <a:r>
            <a:rPr lang="en-US" dirty="0" err="1">
              <a:latin typeface="+mj-lt"/>
            </a:rPr>
            <a:t>diana</a:t>
          </a:r>
          <a:r>
            <a:rPr lang="bg-BG" dirty="0">
              <a:latin typeface="+mj-lt"/>
            </a:rPr>
            <a:t>{</a:t>
          </a:r>
          <a:r>
            <a:rPr lang="bg-BG" dirty="0" err="1">
              <a:latin typeface="+mj-lt"/>
            </a:rPr>
            <a:t>cluster</a:t>
          </a:r>
          <a:r>
            <a:rPr lang="bg-BG" dirty="0">
              <a:latin typeface="+mj-lt"/>
            </a:rPr>
            <a:t>}</a:t>
          </a:r>
          <a:endParaRPr lang="en-US" dirty="0">
            <a:latin typeface="+mj-lt"/>
          </a:endParaRPr>
        </a:p>
      </dgm:t>
    </dgm:pt>
    <dgm:pt modelId="{99D03030-CF30-144C-B7AC-C0CE00F633F8}" type="parTrans" cxnId="{22DCB31E-C6AD-9148-9A15-B005A890BB84}">
      <dgm:prSet/>
      <dgm:spPr/>
      <dgm:t>
        <a:bodyPr/>
        <a:lstStyle/>
        <a:p>
          <a:endParaRPr lang="en-US"/>
        </a:p>
      </dgm:t>
    </dgm:pt>
    <dgm:pt modelId="{0EC7C91E-EECE-604C-86FC-BC1A299AC957}" type="sibTrans" cxnId="{22DCB31E-C6AD-9148-9A15-B005A890BB84}">
      <dgm:prSet/>
      <dgm:spPr/>
      <dgm:t>
        <a:bodyPr/>
        <a:lstStyle/>
        <a:p>
          <a:endParaRPr lang="en-US"/>
        </a:p>
      </dgm:t>
    </dgm:pt>
    <dgm:pt modelId="{E1FECD94-B215-4A37-A025-2BC504B58BE9}" type="pres">
      <dgm:prSet presAssocID="{E0790A78-3392-4B3C-ACD7-B1DCF9F3AFD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842689A-0292-4EE5-A372-F84BBDF56CB1}" type="pres">
      <dgm:prSet presAssocID="{E0790A78-3392-4B3C-ACD7-B1DCF9F3AFD1}" presName="Name1" presStyleCnt="0"/>
      <dgm:spPr/>
    </dgm:pt>
    <dgm:pt modelId="{46FE389C-8A9D-47AE-8EF8-821CA6DC6BCE}" type="pres">
      <dgm:prSet presAssocID="{E0790A78-3392-4B3C-ACD7-B1DCF9F3AFD1}" presName="cycle" presStyleCnt="0"/>
      <dgm:spPr/>
    </dgm:pt>
    <dgm:pt modelId="{C2E79257-AFF4-4896-A8B7-682C035AFF8F}" type="pres">
      <dgm:prSet presAssocID="{E0790A78-3392-4B3C-ACD7-B1DCF9F3AFD1}" presName="srcNode" presStyleLbl="node1" presStyleIdx="0" presStyleCnt="5"/>
      <dgm:spPr/>
    </dgm:pt>
    <dgm:pt modelId="{4F1B97A6-036D-4558-921E-15099368DF7C}" type="pres">
      <dgm:prSet presAssocID="{E0790A78-3392-4B3C-ACD7-B1DCF9F3AFD1}" presName="conn" presStyleLbl="parChTrans1D2" presStyleIdx="0" presStyleCnt="1"/>
      <dgm:spPr/>
      <dgm:t>
        <a:bodyPr/>
        <a:lstStyle/>
        <a:p>
          <a:endParaRPr lang="en-US"/>
        </a:p>
      </dgm:t>
    </dgm:pt>
    <dgm:pt modelId="{CE7AAD1A-A82E-4C2C-853D-3D793BBAA20B}" type="pres">
      <dgm:prSet presAssocID="{E0790A78-3392-4B3C-ACD7-B1DCF9F3AFD1}" presName="extraNode" presStyleLbl="node1" presStyleIdx="0" presStyleCnt="5"/>
      <dgm:spPr/>
    </dgm:pt>
    <dgm:pt modelId="{3FFADFF0-98A6-4984-8942-6CF3CD9E1F77}" type="pres">
      <dgm:prSet presAssocID="{E0790A78-3392-4B3C-ACD7-B1DCF9F3AFD1}" presName="dstNode" presStyleLbl="node1" presStyleIdx="0" presStyleCnt="5"/>
      <dgm:spPr/>
    </dgm:pt>
    <dgm:pt modelId="{50A610FB-3050-4A08-A050-84C92BABE4AF}" type="pres">
      <dgm:prSet presAssocID="{30EC2D46-D5F2-42ED-B546-390CCB1A20C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CEEB3-CBDB-416A-887F-88957FF873D3}" type="pres">
      <dgm:prSet presAssocID="{30EC2D46-D5F2-42ED-B546-390CCB1A20CC}" presName="accent_1" presStyleCnt="0"/>
      <dgm:spPr/>
    </dgm:pt>
    <dgm:pt modelId="{BA0103F6-610B-43F8-BA29-2B17CCEAD6E7}" type="pres">
      <dgm:prSet presAssocID="{30EC2D46-D5F2-42ED-B546-390CCB1A20CC}" presName="accentRepeatNode" presStyleLbl="solidFgAcc1" presStyleIdx="0" presStyleCnt="5"/>
      <dgm:spPr/>
    </dgm:pt>
    <dgm:pt modelId="{8A23F71A-D61E-EA4B-A15D-892764E95384}" type="pres">
      <dgm:prSet presAssocID="{8600B99E-FB00-364D-9251-E8FE68F6AC3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870543-3193-034E-A9DF-2DC70DE80349}" type="pres">
      <dgm:prSet presAssocID="{8600B99E-FB00-364D-9251-E8FE68F6AC37}" presName="accent_2" presStyleCnt="0"/>
      <dgm:spPr/>
    </dgm:pt>
    <dgm:pt modelId="{0CD9070C-8AC9-DF4B-98EA-6863236E683F}" type="pres">
      <dgm:prSet presAssocID="{8600B99E-FB00-364D-9251-E8FE68F6AC37}" presName="accentRepeatNode" presStyleLbl="solidFgAcc1" presStyleIdx="1" presStyleCnt="5"/>
      <dgm:spPr/>
    </dgm:pt>
    <dgm:pt modelId="{258B96DD-11AC-B540-8FFE-1AE5BFB4F724}" type="pres">
      <dgm:prSet presAssocID="{DBF69797-F9B5-D946-95ED-8781824AB04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E5D3E-427C-B243-ABF3-DECFE1884B71}" type="pres">
      <dgm:prSet presAssocID="{DBF69797-F9B5-D946-95ED-8781824AB04A}" presName="accent_3" presStyleCnt="0"/>
      <dgm:spPr/>
    </dgm:pt>
    <dgm:pt modelId="{2FD94CE4-AC8E-C644-9F37-DBC89BCD55E1}" type="pres">
      <dgm:prSet presAssocID="{DBF69797-F9B5-D946-95ED-8781824AB04A}" presName="accentRepeatNode" presStyleLbl="solidFgAcc1" presStyleIdx="2" presStyleCnt="5"/>
      <dgm:spPr/>
    </dgm:pt>
    <dgm:pt modelId="{81BE33B0-52A0-E84A-8D98-5136ABF74A18}" type="pres">
      <dgm:prSet presAssocID="{AF2D00D9-9D16-5849-9F28-8EB48EF2B73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9BC69-4945-D346-81CE-8C995AE25D7A}" type="pres">
      <dgm:prSet presAssocID="{AF2D00D9-9D16-5849-9F28-8EB48EF2B733}" presName="accent_4" presStyleCnt="0"/>
      <dgm:spPr/>
    </dgm:pt>
    <dgm:pt modelId="{FB0B93BD-3F92-D34A-BE79-43E0652C2BDB}" type="pres">
      <dgm:prSet presAssocID="{AF2D00D9-9D16-5849-9F28-8EB48EF2B733}" presName="accentRepeatNode" presStyleLbl="solidFgAcc1" presStyleIdx="3" presStyleCnt="5"/>
      <dgm:spPr/>
    </dgm:pt>
    <dgm:pt modelId="{AE94CEDE-9BE6-0340-82B5-CA28BC4D255E}" type="pres">
      <dgm:prSet presAssocID="{0AF1C47B-BB6F-6340-A4D0-13A8A6CE4EE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67053-4C9C-CF48-99B0-83D3B2E10DF6}" type="pres">
      <dgm:prSet presAssocID="{0AF1C47B-BB6F-6340-A4D0-13A8A6CE4EE0}" presName="accent_5" presStyleCnt="0"/>
      <dgm:spPr/>
    </dgm:pt>
    <dgm:pt modelId="{36442843-B81A-4447-B266-8F0D68D858E1}" type="pres">
      <dgm:prSet presAssocID="{0AF1C47B-BB6F-6340-A4D0-13A8A6CE4EE0}" presName="accentRepeatNode" presStyleLbl="solidFgAcc1" presStyleIdx="4" presStyleCnt="5"/>
      <dgm:spPr/>
    </dgm:pt>
  </dgm:ptLst>
  <dgm:cxnLst>
    <dgm:cxn modelId="{3ED18F5E-FD31-4CD5-94AB-A663E902A1EF}" type="presOf" srcId="{30EC2D46-D5F2-42ED-B546-390CCB1A20CC}" destId="{50A610FB-3050-4A08-A050-84C92BABE4AF}" srcOrd="0" destOrd="0" presId="urn:microsoft.com/office/officeart/2008/layout/VerticalCurvedList"/>
    <dgm:cxn modelId="{F7F66A25-EA62-4D28-9E5B-9B0D475FD81B}" type="presOf" srcId="{64ED950F-DA0B-409D-B5C5-92E3B5D147C3}" destId="{4F1B97A6-036D-4558-921E-15099368DF7C}" srcOrd="0" destOrd="0" presId="urn:microsoft.com/office/officeart/2008/layout/VerticalCurvedList"/>
    <dgm:cxn modelId="{FA87150D-74CB-CA42-B090-9B5B13F1EB3D}" srcId="{E0790A78-3392-4B3C-ACD7-B1DCF9F3AFD1}" destId="{8600B99E-FB00-364D-9251-E8FE68F6AC37}" srcOrd="1" destOrd="0" parTransId="{17E4ECF1-6061-5946-A6BE-90F3385DFE9D}" sibTransId="{0714D725-821B-AA47-90E6-3126AA55B06C}"/>
    <dgm:cxn modelId="{A2F6A272-9F33-D146-8825-B4EF3BC34FCE}" type="presOf" srcId="{AF2D00D9-9D16-5849-9F28-8EB48EF2B733}" destId="{81BE33B0-52A0-E84A-8D98-5136ABF74A18}" srcOrd="0" destOrd="0" presId="urn:microsoft.com/office/officeart/2008/layout/VerticalCurvedList"/>
    <dgm:cxn modelId="{B39A491A-9E00-4877-A215-4EBE80C9A2F2}" srcId="{E0790A78-3392-4B3C-ACD7-B1DCF9F3AFD1}" destId="{30EC2D46-D5F2-42ED-B546-390CCB1A20CC}" srcOrd="0" destOrd="0" parTransId="{A072FAE9-ECDD-4A28-8616-E7BB76057B85}" sibTransId="{64ED950F-DA0B-409D-B5C5-92E3B5D147C3}"/>
    <dgm:cxn modelId="{EF6B0889-DB0E-1249-AFE1-E98260FFBD1D}" type="presOf" srcId="{0AF1C47B-BB6F-6340-A4D0-13A8A6CE4EE0}" destId="{AE94CEDE-9BE6-0340-82B5-CA28BC4D255E}" srcOrd="0" destOrd="0" presId="urn:microsoft.com/office/officeart/2008/layout/VerticalCurvedList"/>
    <dgm:cxn modelId="{1A680C05-99D4-4871-9EC2-6D41C6A99ABB}" type="presOf" srcId="{E0790A78-3392-4B3C-ACD7-B1DCF9F3AFD1}" destId="{E1FECD94-B215-4A37-A025-2BC504B58BE9}" srcOrd="0" destOrd="0" presId="urn:microsoft.com/office/officeart/2008/layout/VerticalCurvedList"/>
    <dgm:cxn modelId="{4E0C70D1-25AC-E742-9015-6E2DD20DFB57}" srcId="{E0790A78-3392-4B3C-ACD7-B1DCF9F3AFD1}" destId="{DBF69797-F9B5-D946-95ED-8781824AB04A}" srcOrd="2" destOrd="0" parTransId="{DF3EE4FB-2960-2E4B-8E1C-6F9756008EFD}" sibTransId="{8AD56EC7-9FC6-2F46-96C1-5996AE8C3537}"/>
    <dgm:cxn modelId="{30564ACF-F530-9549-BEBE-0A6EEC6CC4AA}" srcId="{E0790A78-3392-4B3C-ACD7-B1DCF9F3AFD1}" destId="{AF2D00D9-9D16-5849-9F28-8EB48EF2B733}" srcOrd="3" destOrd="0" parTransId="{0EB0E015-97CB-FD4D-BB6D-2212A3DDBCEA}" sibTransId="{0018B9B5-D6AF-E549-953D-9BA56C54D4CE}"/>
    <dgm:cxn modelId="{4D7530D5-F56F-DA42-88D7-7ACE8CF37BAD}" type="presOf" srcId="{DBF69797-F9B5-D946-95ED-8781824AB04A}" destId="{258B96DD-11AC-B540-8FFE-1AE5BFB4F724}" srcOrd="0" destOrd="0" presId="urn:microsoft.com/office/officeart/2008/layout/VerticalCurvedList"/>
    <dgm:cxn modelId="{22DCB31E-C6AD-9148-9A15-B005A890BB84}" srcId="{E0790A78-3392-4B3C-ACD7-B1DCF9F3AFD1}" destId="{0AF1C47B-BB6F-6340-A4D0-13A8A6CE4EE0}" srcOrd="4" destOrd="0" parTransId="{99D03030-CF30-144C-B7AC-C0CE00F633F8}" sibTransId="{0EC7C91E-EECE-604C-86FC-BC1A299AC957}"/>
    <dgm:cxn modelId="{E7BF98A1-6D6E-A94D-92A2-A6DC24AF59E3}" type="presOf" srcId="{8600B99E-FB00-364D-9251-E8FE68F6AC37}" destId="{8A23F71A-D61E-EA4B-A15D-892764E95384}" srcOrd="0" destOrd="0" presId="urn:microsoft.com/office/officeart/2008/layout/VerticalCurvedList"/>
    <dgm:cxn modelId="{5706C530-B011-4B6D-ADF7-CFBD7B4E5719}" type="presParOf" srcId="{E1FECD94-B215-4A37-A025-2BC504B58BE9}" destId="{A842689A-0292-4EE5-A372-F84BBDF56CB1}" srcOrd="0" destOrd="0" presId="urn:microsoft.com/office/officeart/2008/layout/VerticalCurvedList"/>
    <dgm:cxn modelId="{6FAD81E4-94D7-47DC-A4C1-04DB5395C1DB}" type="presParOf" srcId="{A842689A-0292-4EE5-A372-F84BBDF56CB1}" destId="{46FE389C-8A9D-47AE-8EF8-821CA6DC6BCE}" srcOrd="0" destOrd="0" presId="urn:microsoft.com/office/officeart/2008/layout/VerticalCurvedList"/>
    <dgm:cxn modelId="{A7FD19BC-4239-43C9-AAB0-526A37BAE7E0}" type="presParOf" srcId="{46FE389C-8A9D-47AE-8EF8-821CA6DC6BCE}" destId="{C2E79257-AFF4-4896-A8B7-682C035AFF8F}" srcOrd="0" destOrd="0" presId="urn:microsoft.com/office/officeart/2008/layout/VerticalCurvedList"/>
    <dgm:cxn modelId="{5BD7A610-3465-462C-A0A0-2BA7AF5D8690}" type="presParOf" srcId="{46FE389C-8A9D-47AE-8EF8-821CA6DC6BCE}" destId="{4F1B97A6-036D-4558-921E-15099368DF7C}" srcOrd="1" destOrd="0" presId="urn:microsoft.com/office/officeart/2008/layout/VerticalCurvedList"/>
    <dgm:cxn modelId="{71DB5265-6B78-495A-89B3-0D2508316EDB}" type="presParOf" srcId="{46FE389C-8A9D-47AE-8EF8-821CA6DC6BCE}" destId="{CE7AAD1A-A82E-4C2C-853D-3D793BBAA20B}" srcOrd="2" destOrd="0" presId="urn:microsoft.com/office/officeart/2008/layout/VerticalCurvedList"/>
    <dgm:cxn modelId="{6B67CF8B-7383-428C-BE06-2A25FED17598}" type="presParOf" srcId="{46FE389C-8A9D-47AE-8EF8-821CA6DC6BCE}" destId="{3FFADFF0-98A6-4984-8942-6CF3CD9E1F77}" srcOrd="3" destOrd="0" presId="urn:microsoft.com/office/officeart/2008/layout/VerticalCurvedList"/>
    <dgm:cxn modelId="{65FFD20A-8018-45DF-B7BB-EF78B6A3313A}" type="presParOf" srcId="{A842689A-0292-4EE5-A372-F84BBDF56CB1}" destId="{50A610FB-3050-4A08-A050-84C92BABE4AF}" srcOrd="1" destOrd="0" presId="urn:microsoft.com/office/officeart/2008/layout/VerticalCurvedList"/>
    <dgm:cxn modelId="{D7CF66F7-E86B-4C0E-B8DD-841E80A420D3}" type="presParOf" srcId="{A842689A-0292-4EE5-A372-F84BBDF56CB1}" destId="{88FCEEB3-CBDB-416A-887F-88957FF873D3}" srcOrd="2" destOrd="0" presId="urn:microsoft.com/office/officeart/2008/layout/VerticalCurvedList"/>
    <dgm:cxn modelId="{10E7067E-123F-4C8B-B241-5D6CDD6D6297}" type="presParOf" srcId="{88FCEEB3-CBDB-416A-887F-88957FF873D3}" destId="{BA0103F6-610B-43F8-BA29-2B17CCEAD6E7}" srcOrd="0" destOrd="0" presId="urn:microsoft.com/office/officeart/2008/layout/VerticalCurvedList"/>
    <dgm:cxn modelId="{EE077F58-DB66-C347-B324-97CA162850E7}" type="presParOf" srcId="{A842689A-0292-4EE5-A372-F84BBDF56CB1}" destId="{8A23F71A-D61E-EA4B-A15D-892764E95384}" srcOrd="3" destOrd="0" presId="urn:microsoft.com/office/officeart/2008/layout/VerticalCurvedList"/>
    <dgm:cxn modelId="{16E862CD-723C-5848-A24D-4C7354CE245F}" type="presParOf" srcId="{A842689A-0292-4EE5-A372-F84BBDF56CB1}" destId="{5D870543-3193-034E-A9DF-2DC70DE80349}" srcOrd="4" destOrd="0" presId="urn:microsoft.com/office/officeart/2008/layout/VerticalCurvedList"/>
    <dgm:cxn modelId="{32F9778A-0353-1945-917F-D3F87DED2653}" type="presParOf" srcId="{5D870543-3193-034E-A9DF-2DC70DE80349}" destId="{0CD9070C-8AC9-DF4B-98EA-6863236E683F}" srcOrd="0" destOrd="0" presId="urn:microsoft.com/office/officeart/2008/layout/VerticalCurvedList"/>
    <dgm:cxn modelId="{B8E682F9-5153-BD44-A806-C131C69EB1FB}" type="presParOf" srcId="{A842689A-0292-4EE5-A372-F84BBDF56CB1}" destId="{258B96DD-11AC-B540-8FFE-1AE5BFB4F724}" srcOrd="5" destOrd="0" presId="urn:microsoft.com/office/officeart/2008/layout/VerticalCurvedList"/>
    <dgm:cxn modelId="{32F99DAE-32E4-D14A-B7D0-A3583673928F}" type="presParOf" srcId="{A842689A-0292-4EE5-A372-F84BBDF56CB1}" destId="{1F7E5D3E-427C-B243-ABF3-DECFE1884B71}" srcOrd="6" destOrd="0" presId="urn:microsoft.com/office/officeart/2008/layout/VerticalCurvedList"/>
    <dgm:cxn modelId="{9D65FEFD-1F7A-1647-9315-011CDE372F8A}" type="presParOf" srcId="{1F7E5D3E-427C-B243-ABF3-DECFE1884B71}" destId="{2FD94CE4-AC8E-C644-9F37-DBC89BCD55E1}" srcOrd="0" destOrd="0" presId="urn:microsoft.com/office/officeart/2008/layout/VerticalCurvedList"/>
    <dgm:cxn modelId="{925BF25C-9DC0-6043-A343-8D57B0236DCD}" type="presParOf" srcId="{A842689A-0292-4EE5-A372-F84BBDF56CB1}" destId="{81BE33B0-52A0-E84A-8D98-5136ABF74A18}" srcOrd="7" destOrd="0" presId="urn:microsoft.com/office/officeart/2008/layout/VerticalCurvedList"/>
    <dgm:cxn modelId="{3202F0C3-66C7-DE48-AC79-BFC101338AAD}" type="presParOf" srcId="{A842689A-0292-4EE5-A372-F84BBDF56CB1}" destId="{60A9BC69-4945-D346-81CE-8C995AE25D7A}" srcOrd="8" destOrd="0" presId="urn:microsoft.com/office/officeart/2008/layout/VerticalCurvedList"/>
    <dgm:cxn modelId="{45F082D0-83CB-774D-AE9C-B726B20B8C41}" type="presParOf" srcId="{60A9BC69-4945-D346-81CE-8C995AE25D7A}" destId="{FB0B93BD-3F92-D34A-BE79-43E0652C2BDB}" srcOrd="0" destOrd="0" presId="urn:microsoft.com/office/officeart/2008/layout/VerticalCurvedList"/>
    <dgm:cxn modelId="{A110BEFC-89F9-7442-9EDE-289357A6BB28}" type="presParOf" srcId="{A842689A-0292-4EE5-A372-F84BBDF56CB1}" destId="{AE94CEDE-9BE6-0340-82B5-CA28BC4D255E}" srcOrd="9" destOrd="0" presId="urn:microsoft.com/office/officeart/2008/layout/VerticalCurvedList"/>
    <dgm:cxn modelId="{1F2B0514-70E2-0A4F-8255-F96FF8A3BD29}" type="presParOf" srcId="{A842689A-0292-4EE5-A372-F84BBDF56CB1}" destId="{46E67053-4C9C-CF48-99B0-83D3B2E10DF6}" srcOrd="10" destOrd="0" presId="urn:microsoft.com/office/officeart/2008/layout/VerticalCurvedList"/>
    <dgm:cxn modelId="{BCBF4C0A-86E0-524E-9243-A30FAA2E2891}" type="presParOf" srcId="{46E67053-4C9C-CF48-99B0-83D3B2E10DF6}" destId="{36442843-B81A-4447-B266-8F0D68D858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0790A78-3392-4B3C-ACD7-B1DCF9F3AFD1}" type="doc">
      <dgm:prSet loTypeId="urn:microsoft.com/office/officeart/2008/layout/VerticalCurvedList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EC2D46-D5F2-42ED-B546-390CCB1A20CC}">
      <dgm:prSet custT="1"/>
      <dgm:spPr/>
      <dgm:t>
        <a:bodyPr/>
        <a:lstStyle/>
        <a:p>
          <a:pPr rtl="0"/>
          <a:r>
            <a:rPr lang="bg-BG" sz="1800" dirty="0" smtClean="0">
              <a:latin typeface="+mj-lt"/>
            </a:rPr>
            <a:t>1. Генериране </a:t>
          </a:r>
          <a:r>
            <a:rPr lang="bg-BG" sz="1800" dirty="0">
              <a:latin typeface="+mj-lt"/>
            </a:rPr>
            <a:t>на </a:t>
          </a:r>
          <a:r>
            <a:rPr lang="bg-BG" sz="1800" dirty="0" err="1">
              <a:latin typeface="+mj-lt"/>
            </a:rPr>
            <a:t>дендограми</a:t>
          </a:r>
          <a:r>
            <a:rPr lang="bg-BG" sz="1800" dirty="0">
              <a:latin typeface="+mj-lt"/>
            </a:rPr>
            <a:t> за методи на </a:t>
          </a:r>
          <a:r>
            <a:rPr lang="en-US" sz="1800" dirty="0">
              <a:latin typeface="+mj-lt"/>
            </a:rPr>
            <a:t>Complete </a:t>
          </a:r>
          <a:r>
            <a:rPr lang="en-US" sz="1800" b="1" dirty="0">
              <a:latin typeface="+mj-lt"/>
            </a:rPr>
            <a:t>Linkage</a:t>
          </a:r>
          <a:r>
            <a:rPr lang="bg-BG" sz="1800" dirty="0">
              <a:latin typeface="+mj-lt"/>
            </a:rPr>
            <a:t>, </a:t>
          </a:r>
          <a:r>
            <a:rPr lang="en-US" sz="1800" dirty="0">
              <a:latin typeface="+mj-lt"/>
            </a:rPr>
            <a:t>Single Linkage</a:t>
          </a:r>
          <a:r>
            <a:rPr lang="bg-BG" sz="1800" dirty="0">
              <a:latin typeface="+mj-lt"/>
            </a:rPr>
            <a:t>, </a:t>
          </a:r>
          <a:r>
            <a:rPr lang="en-US" sz="1800" dirty="0">
              <a:latin typeface="+mj-lt"/>
            </a:rPr>
            <a:t>Average</a:t>
          </a:r>
          <a:r>
            <a:rPr lang="bg-BG" sz="1800" dirty="0">
              <a:latin typeface="+mj-lt"/>
            </a:rPr>
            <a:t> и </a:t>
          </a:r>
          <a:r>
            <a:rPr lang="en-US" sz="1800" dirty="0">
              <a:latin typeface="+mj-lt"/>
            </a:rPr>
            <a:t>Centroid</a:t>
          </a:r>
          <a:r>
            <a:rPr lang="bg-BG" sz="1800" dirty="0">
              <a:latin typeface="+mj-lt"/>
            </a:rPr>
            <a:t>, и сравняването им чрез </a:t>
          </a:r>
          <a:r>
            <a:rPr lang="en-US" sz="1800" dirty="0">
              <a:latin typeface="+mj-lt"/>
            </a:rPr>
            <a:t>as</a:t>
          </a:r>
          <a:r>
            <a:rPr lang="bg-BG" sz="1800" dirty="0">
              <a:latin typeface="+mj-lt"/>
            </a:rPr>
            <a:t>.</a:t>
          </a:r>
          <a:r>
            <a:rPr lang="en-US" sz="1800" dirty="0" err="1">
              <a:latin typeface="+mj-lt"/>
            </a:rPr>
            <a:t>dendogram</a:t>
          </a:r>
          <a:r>
            <a:rPr lang="bg-BG" sz="1800" dirty="0">
              <a:latin typeface="+mj-lt"/>
            </a:rPr>
            <a:t>{</a:t>
          </a:r>
          <a:r>
            <a:rPr lang="en-US" sz="1800" dirty="0">
              <a:latin typeface="+mj-lt"/>
            </a:rPr>
            <a:t>stats</a:t>
          </a:r>
          <a:r>
            <a:rPr lang="bg-BG" sz="1800" dirty="0">
              <a:latin typeface="+mj-lt"/>
            </a:rPr>
            <a:t>} и </a:t>
          </a:r>
          <a:r>
            <a:rPr lang="en-US" sz="1800" dirty="0" err="1">
              <a:latin typeface="+mj-lt"/>
            </a:rPr>
            <a:t>tanglegram</a:t>
          </a:r>
          <a:r>
            <a:rPr lang="bg-BG" sz="1800" dirty="0">
              <a:latin typeface="+mj-lt"/>
            </a:rPr>
            <a:t>{</a:t>
          </a:r>
          <a:r>
            <a:rPr lang="ru-RU" sz="1800" dirty="0" err="1">
              <a:latin typeface="+mj-lt"/>
            </a:rPr>
            <a:t>dendextend</a:t>
          </a:r>
          <a:r>
            <a:rPr lang="bg-BG" sz="1800" dirty="0">
              <a:latin typeface="+mj-lt"/>
            </a:rPr>
            <a:t>}</a:t>
          </a:r>
          <a:endParaRPr lang="en-US" sz="1800" dirty="0">
            <a:latin typeface="+mj-lt"/>
          </a:endParaRPr>
        </a:p>
      </dgm:t>
    </dgm:pt>
    <dgm:pt modelId="{A072FAE9-ECDD-4A28-8616-E7BB76057B85}" type="parTrans" cxnId="{B39A491A-9E00-4877-A215-4EBE80C9A2F2}">
      <dgm:prSet/>
      <dgm:spPr/>
      <dgm:t>
        <a:bodyPr/>
        <a:lstStyle/>
        <a:p>
          <a:endParaRPr lang="en-US" sz="2000"/>
        </a:p>
      </dgm:t>
    </dgm:pt>
    <dgm:pt modelId="{64ED950F-DA0B-409D-B5C5-92E3B5D147C3}" type="sibTrans" cxnId="{B39A491A-9E00-4877-A215-4EBE80C9A2F2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0E74AEBC-BA7C-EF4E-8009-742EA5BE825D}">
      <dgm:prSet custT="1"/>
      <dgm:spPr/>
      <dgm:t>
        <a:bodyPr/>
        <a:lstStyle/>
        <a:p>
          <a:pPr>
            <a:buFont typeface="+mj-lt"/>
            <a:buNone/>
          </a:pPr>
          <a:r>
            <a:rPr lang="bg-BG" sz="1800" dirty="0" smtClean="0">
              <a:latin typeface="+mj-lt"/>
            </a:rPr>
            <a:t>2. Изчисляване </a:t>
          </a:r>
          <a:r>
            <a:rPr lang="bg-BG" sz="1800" dirty="0">
              <a:latin typeface="+mj-lt"/>
            </a:rPr>
            <a:t>на </a:t>
          </a:r>
          <a:r>
            <a:rPr lang="bg-BG" sz="1800" dirty="0" err="1">
              <a:latin typeface="+mj-lt"/>
            </a:rPr>
            <a:t>коефециенти</a:t>
          </a:r>
          <a:r>
            <a:rPr lang="bg-BG" sz="1800" dirty="0">
              <a:latin typeface="+mj-lt"/>
            </a:rPr>
            <a:t> за корелация (</a:t>
          </a:r>
          <a:r>
            <a:rPr lang="bg-BG" sz="1800" dirty="0" err="1">
              <a:latin typeface="+mj-lt"/>
            </a:rPr>
            <a:t>Кофенетичен</a:t>
          </a:r>
          <a:r>
            <a:rPr lang="bg-BG" sz="1800" dirty="0">
              <a:latin typeface="+mj-lt"/>
            </a:rPr>
            <a:t> и Гама на Бейкър), чрез: </a:t>
          </a:r>
          <a:r>
            <a:rPr lang="bg-BG" sz="1800" dirty="0" err="1">
              <a:latin typeface="+mj-lt"/>
            </a:rPr>
            <a:t>cor.dendlist</a:t>
          </a:r>
          <a:r>
            <a:rPr lang="bg-BG" sz="1800" dirty="0">
              <a:latin typeface="+mj-lt"/>
            </a:rPr>
            <a:t>{</a:t>
          </a:r>
          <a:r>
            <a:rPr lang="bg-BG" sz="1800" dirty="0" err="1">
              <a:latin typeface="+mj-lt"/>
            </a:rPr>
            <a:t>dendextend</a:t>
          </a:r>
          <a:r>
            <a:rPr lang="bg-BG" sz="1800" dirty="0">
              <a:latin typeface="+mj-lt"/>
            </a:rPr>
            <a:t>}, </a:t>
          </a:r>
          <a:r>
            <a:rPr lang="bg-BG" sz="1800" dirty="0" err="1">
              <a:latin typeface="+mj-lt"/>
            </a:rPr>
            <a:t>cor</a:t>
          </a:r>
          <a:r>
            <a:rPr lang="bg-BG" sz="1800" dirty="0">
              <a:latin typeface="+mj-lt"/>
            </a:rPr>
            <a:t> _</a:t>
          </a:r>
          <a:r>
            <a:rPr lang="bg-BG" sz="1800" dirty="0" err="1">
              <a:latin typeface="+mj-lt"/>
            </a:rPr>
            <a:t>bakers_gamma</a:t>
          </a:r>
          <a:r>
            <a:rPr lang="bg-BG" sz="1800" dirty="0">
              <a:latin typeface="+mj-lt"/>
            </a:rPr>
            <a:t>{</a:t>
          </a:r>
          <a:r>
            <a:rPr lang="bg-BG" sz="1800" dirty="0" err="1">
              <a:latin typeface="+mj-lt"/>
            </a:rPr>
            <a:t>dendextend</a:t>
          </a:r>
          <a:r>
            <a:rPr lang="bg-BG" sz="1800" dirty="0">
              <a:latin typeface="+mj-lt"/>
            </a:rPr>
            <a:t>} и </a:t>
          </a:r>
          <a:r>
            <a:rPr lang="bg-BG" sz="1800" dirty="0" err="1">
              <a:latin typeface="+mj-lt"/>
            </a:rPr>
            <a:t>cor_cophenetic</a:t>
          </a:r>
          <a:r>
            <a:rPr lang="bg-BG" sz="1800" dirty="0">
              <a:latin typeface="+mj-lt"/>
            </a:rPr>
            <a:t>{</a:t>
          </a:r>
          <a:r>
            <a:rPr lang="bg-BG" sz="1800" dirty="0" err="1">
              <a:latin typeface="+mj-lt"/>
            </a:rPr>
            <a:t>dendextend</a:t>
          </a:r>
          <a:r>
            <a:rPr lang="bg-BG" sz="1800" dirty="0">
              <a:latin typeface="+mj-lt"/>
            </a:rPr>
            <a:t>}</a:t>
          </a:r>
          <a:endParaRPr lang="en-US" sz="1800" dirty="0">
            <a:latin typeface="+mj-lt"/>
          </a:endParaRPr>
        </a:p>
      </dgm:t>
    </dgm:pt>
    <dgm:pt modelId="{35490AD3-F7A0-0246-B73F-F34F3964CF94}" type="parTrans" cxnId="{675B91B2-DEED-9C4C-9E55-F30E59B32D15}">
      <dgm:prSet/>
      <dgm:spPr/>
      <dgm:t>
        <a:bodyPr/>
        <a:lstStyle/>
        <a:p>
          <a:endParaRPr lang="en-US" sz="2000"/>
        </a:p>
      </dgm:t>
    </dgm:pt>
    <dgm:pt modelId="{3C28FA6F-E9E5-4041-B4C1-96AA781C2434}" type="sibTrans" cxnId="{675B91B2-DEED-9C4C-9E55-F30E59B32D15}">
      <dgm:prSet/>
      <dgm:spPr/>
      <dgm:t>
        <a:bodyPr/>
        <a:lstStyle/>
        <a:p>
          <a:endParaRPr lang="en-US" sz="2000"/>
        </a:p>
      </dgm:t>
    </dgm:pt>
    <dgm:pt modelId="{0BA3EC4C-B7DB-4740-875B-6D53A4C1D800}">
      <dgm:prSet custT="1"/>
      <dgm:spPr/>
      <dgm:t>
        <a:bodyPr/>
        <a:lstStyle/>
        <a:p>
          <a:pPr>
            <a:buFont typeface="+mj-lt"/>
            <a:buNone/>
          </a:pPr>
          <a:r>
            <a:rPr lang="bg-BG" sz="1800" dirty="0" smtClean="0">
              <a:latin typeface="+mj-lt"/>
            </a:rPr>
            <a:t>3. Генериране </a:t>
          </a:r>
          <a:r>
            <a:rPr lang="bg-BG" sz="1800" dirty="0">
              <a:latin typeface="+mj-lt"/>
            </a:rPr>
            <a:t>на </a:t>
          </a:r>
          <a:r>
            <a:rPr lang="bg-BG" sz="1800" dirty="0" err="1">
              <a:latin typeface="+mj-lt"/>
            </a:rPr>
            <a:t>дендограми</a:t>
          </a:r>
          <a:r>
            <a:rPr lang="bg-BG" sz="1800" dirty="0">
              <a:latin typeface="+mj-lt"/>
            </a:rPr>
            <a:t> за </a:t>
          </a:r>
          <a:r>
            <a:rPr lang="bg-BG" sz="1800" dirty="0" err="1">
              <a:latin typeface="+mj-lt"/>
            </a:rPr>
            <a:t>методитите</a:t>
          </a:r>
          <a:r>
            <a:rPr lang="bg-BG" sz="1800" dirty="0">
              <a:latin typeface="+mj-lt"/>
            </a:rPr>
            <a:t> </a:t>
          </a:r>
          <a:r>
            <a:rPr lang="en-US" sz="1800" dirty="0">
              <a:latin typeface="+mj-lt"/>
            </a:rPr>
            <a:t>Complete Linkage</a:t>
          </a:r>
          <a:r>
            <a:rPr lang="bg-BG" sz="1800" dirty="0">
              <a:latin typeface="+mj-lt"/>
            </a:rPr>
            <a:t>, </a:t>
          </a:r>
          <a:r>
            <a:rPr lang="en-US" sz="1800" dirty="0">
              <a:latin typeface="+mj-lt"/>
            </a:rPr>
            <a:t>Single Linkage</a:t>
          </a:r>
          <a:r>
            <a:rPr lang="bg-BG" sz="1800" dirty="0">
              <a:latin typeface="+mj-lt"/>
            </a:rPr>
            <a:t>, </a:t>
          </a:r>
          <a:r>
            <a:rPr lang="en-US" sz="1800" dirty="0">
              <a:latin typeface="+mj-lt"/>
            </a:rPr>
            <a:t>Average</a:t>
          </a:r>
          <a:r>
            <a:rPr lang="bg-BG" sz="1800" dirty="0">
              <a:latin typeface="+mj-lt"/>
            </a:rPr>
            <a:t> и </a:t>
          </a:r>
          <a:r>
            <a:rPr lang="en-US" sz="1800" dirty="0">
              <a:latin typeface="+mj-lt"/>
            </a:rPr>
            <a:t>Centroid</a:t>
          </a:r>
          <a:r>
            <a:rPr lang="bg-BG" sz="1800" dirty="0">
              <a:latin typeface="+mj-lt"/>
            </a:rPr>
            <a:t>, чрез {</a:t>
          </a:r>
          <a:r>
            <a:rPr lang="en-US" sz="1800" dirty="0">
              <a:latin typeface="+mj-lt"/>
            </a:rPr>
            <a:t>stat</a:t>
          </a:r>
          <a:r>
            <a:rPr lang="bg-BG" sz="1800" dirty="0">
              <a:latin typeface="+mj-lt"/>
            </a:rPr>
            <a:t>} и изчисляване на коефициента за </a:t>
          </a:r>
          <a:r>
            <a:rPr lang="bg-BG" sz="1800" dirty="0" err="1">
              <a:latin typeface="+mj-lt"/>
            </a:rPr>
            <a:t>кофенетичност</a:t>
          </a:r>
          <a:r>
            <a:rPr lang="bg-BG" sz="1800" dirty="0">
              <a:latin typeface="+mj-lt"/>
            </a:rPr>
            <a:t> чрез </a:t>
          </a:r>
          <a:r>
            <a:rPr lang="en-US" sz="1800" dirty="0" err="1">
              <a:latin typeface="+mj-lt"/>
            </a:rPr>
            <a:t>cor</a:t>
          </a:r>
          <a:r>
            <a:rPr lang="bg-BG" sz="1800" dirty="0">
              <a:latin typeface="+mj-lt"/>
            </a:rPr>
            <a:t>.</a:t>
          </a:r>
          <a:r>
            <a:rPr lang="en-US" sz="1800" dirty="0" err="1">
              <a:latin typeface="+mj-lt"/>
            </a:rPr>
            <a:t>dendlist</a:t>
          </a:r>
          <a:r>
            <a:rPr lang="bg-BG" sz="1800" dirty="0">
              <a:latin typeface="+mj-lt"/>
            </a:rPr>
            <a:t>{</a:t>
          </a:r>
          <a:r>
            <a:rPr lang="en-US" sz="1800" dirty="0" err="1">
              <a:latin typeface="+mj-lt"/>
            </a:rPr>
            <a:t>dendextend</a:t>
          </a:r>
          <a:r>
            <a:rPr lang="bg-BG" sz="1800" dirty="0">
              <a:latin typeface="+mj-lt"/>
            </a:rPr>
            <a:t>}</a:t>
          </a:r>
          <a:endParaRPr lang="en-US" sz="1800" dirty="0">
            <a:latin typeface="+mj-lt"/>
          </a:endParaRPr>
        </a:p>
      </dgm:t>
    </dgm:pt>
    <dgm:pt modelId="{BCFB40C7-6087-214B-9A20-D7AD54920849}" type="parTrans" cxnId="{8C7A5719-E378-CD4F-A957-1457A9F208FF}">
      <dgm:prSet/>
      <dgm:spPr/>
      <dgm:t>
        <a:bodyPr/>
        <a:lstStyle/>
        <a:p>
          <a:endParaRPr lang="en-US" sz="2000"/>
        </a:p>
      </dgm:t>
    </dgm:pt>
    <dgm:pt modelId="{A99355E8-4E0A-D444-8782-D08BAD97289F}" type="sibTrans" cxnId="{8C7A5719-E378-CD4F-A957-1457A9F208FF}">
      <dgm:prSet/>
      <dgm:spPr/>
      <dgm:t>
        <a:bodyPr/>
        <a:lstStyle/>
        <a:p>
          <a:endParaRPr lang="en-US" sz="2000"/>
        </a:p>
      </dgm:t>
    </dgm:pt>
    <dgm:pt modelId="{FDDC9E5B-F5AC-7A44-8AF9-577582E14451}">
      <dgm:prSet custT="1"/>
      <dgm:spPr/>
      <dgm:t>
        <a:bodyPr/>
        <a:lstStyle/>
        <a:p>
          <a:r>
            <a:rPr lang="bg-BG" sz="1800" dirty="0" smtClean="0">
              <a:latin typeface="+mj-lt"/>
            </a:rPr>
            <a:t>4. Използване </a:t>
          </a:r>
          <a:r>
            <a:rPr lang="bg-BG" sz="1800" dirty="0">
              <a:latin typeface="+mj-lt"/>
            </a:rPr>
            <a:t>на </a:t>
          </a:r>
          <a:r>
            <a:rPr lang="en-US" sz="1800" dirty="0" err="1">
              <a:latin typeface="+mj-lt"/>
            </a:rPr>
            <a:t>NbClust</a:t>
          </a:r>
          <a:r>
            <a:rPr lang="ru-RU" sz="1800" dirty="0">
              <a:latin typeface="+mj-lt"/>
            </a:rPr>
            <a:t> {</a:t>
          </a:r>
          <a:r>
            <a:rPr lang="en-US" sz="1800" dirty="0" err="1">
              <a:latin typeface="+mj-lt"/>
            </a:rPr>
            <a:t>NbClust</a:t>
          </a:r>
          <a:r>
            <a:rPr lang="ru-RU" sz="1800" dirty="0">
              <a:latin typeface="+mj-lt"/>
            </a:rPr>
            <a:t>} </a:t>
          </a:r>
          <a:r>
            <a:rPr lang="bg-BG" sz="1800" dirty="0">
              <a:latin typeface="+mj-lt"/>
            </a:rPr>
            <a:t>за клъстеризация и валидиране на получените </a:t>
          </a:r>
          <a:r>
            <a:rPr lang="bg-BG" sz="1800" dirty="0" err="1">
              <a:latin typeface="+mj-lt"/>
            </a:rPr>
            <a:t>клъстеризации</a:t>
          </a:r>
          <a:r>
            <a:rPr lang="bg-BG" sz="1800" dirty="0">
              <a:latin typeface="+mj-lt"/>
            </a:rPr>
            <a:t> чрез всички възможни, методи, дистанции и индекси, с които библиотеката работи </a:t>
          </a:r>
          <a:r>
            <a:rPr lang="ru-RU" sz="1800" dirty="0">
              <a:latin typeface="+mj-lt"/>
            </a:rPr>
            <a:t>с </a:t>
          </a:r>
          <a:r>
            <a:rPr lang="ru-RU" sz="1800" dirty="0" err="1">
              <a:latin typeface="+mj-lt"/>
            </a:rPr>
            <a:t>конретните</a:t>
          </a:r>
          <a:r>
            <a:rPr lang="ru-RU" sz="1800" dirty="0">
              <a:latin typeface="+mj-lt"/>
            </a:rPr>
            <a:t> </a:t>
          </a:r>
          <a:r>
            <a:rPr lang="ru-RU" sz="1800" dirty="0" err="1">
              <a:latin typeface="+mj-lt"/>
            </a:rPr>
            <a:t>данни</a:t>
          </a:r>
          <a:endParaRPr lang="en-US" sz="1800" dirty="0">
            <a:latin typeface="+mj-lt"/>
          </a:endParaRPr>
        </a:p>
      </dgm:t>
    </dgm:pt>
    <dgm:pt modelId="{C4A1FCE6-3A31-0644-BEF0-F42AAA1A04C8}" type="parTrans" cxnId="{753CD563-6437-B84C-8FDA-E5DA20393D1B}">
      <dgm:prSet/>
      <dgm:spPr/>
      <dgm:t>
        <a:bodyPr/>
        <a:lstStyle/>
        <a:p>
          <a:endParaRPr lang="en-US" sz="2000"/>
        </a:p>
      </dgm:t>
    </dgm:pt>
    <dgm:pt modelId="{2B7F1F19-124A-4E45-A47A-6F2E77578573}" type="sibTrans" cxnId="{753CD563-6437-B84C-8FDA-E5DA20393D1B}">
      <dgm:prSet/>
      <dgm:spPr/>
      <dgm:t>
        <a:bodyPr/>
        <a:lstStyle/>
        <a:p>
          <a:endParaRPr lang="en-US" sz="2000"/>
        </a:p>
      </dgm:t>
    </dgm:pt>
    <dgm:pt modelId="{E1FECD94-B215-4A37-A025-2BC504B58BE9}" type="pres">
      <dgm:prSet presAssocID="{E0790A78-3392-4B3C-ACD7-B1DCF9F3AFD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842689A-0292-4EE5-A372-F84BBDF56CB1}" type="pres">
      <dgm:prSet presAssocID="{E0790A78-3392-4B3C-ACD7-B1DCF9F3AFD1}" presName="Name1" presStyleCnt="0"/>
      <dgm:spPr/>
      <dgm:t>
        <a:bodyPr/>
        <a:lstStyle/>
        <a:p>
          <a:endParaRPr lang="en-US"/>
        </a:p>
      </dgm:t>
    </dgm:pt>
    <dgm:pt modelId="{46FE389C-8A9D-47AE-8EF8-821CA6DC6BCE}" type="pres">
      <dgm:prSet presAssocID="{E0790A78-3392-4B3C-ACD7-B1DCF9F3AFD1}" presName="cycle" presStyleCnt="0"/>
      <dgm:spPr/>
      <dgm:t>
        <a:bodyPr/>
        <a:lstStyle/>
        <a:p>
          <a:endParaRPr lang="en-US"/>
        </a:p>
      </dgm:t>
    </dgm:pt>
    <dgm:pt modelId="{C2E79257-AFF4-4896-A8B7-682C035AFF8F}" type="pres">
      <dgm:prSet presAssocID="{E0790A78-3392-4B3C-ACD7-B1DCF9F3AFD1}" presName="srcNode" presStyleLbl="node1" presStyleIdx="0" presStyleCnt="4"/>
      <dgm:spPr/>
      <dgm:t>
        <a:bodyPr/>
        <a:lstStyle/>
        <a:p>
          <a:endParaRPr lang="en-US"/>
        </a:p>
      </dgm:t>
    </dgm:pt>
    <dgm:pt modelId="{4F1B97A6-036D-4558-921E-15099368DF7C}" type="pres">
      <dgm:prSet presAssocID="{E0790A78-3392-4B3C-ACD7-B1DCF9F3AFD1}" presName="conn" presStyleLbl="parChTrans1D2" presStyleIdx="0" presStyleCnt="1"/>
      <dgm:spPr/>
      <dgm:t>
        <a:bodyPr/>
        <a:lstStyle/>
        <a:p>
          <a:endParaRPr lang="en-US"/>
        </a:p>
      </dgm:t>
    </dgm:pt>
    <dgm:pt modelId="{CE7AAD1A-A82E-4C2C-853D-3D793BBAA20B}" type="pres">
      <dgm:prSet presAssocID="{E0790A78-3392-4B3C-ACD7-B1DCF9F3AFD1}" presName="extraNode" presStyleLbl="node1" presStyleIdx="0" presStyleCnt="4"/>
      <dgm:spPr/>
      <dgm:t>
        <a:bodyPr/>
        <a:lstStyle/>
        <a:p>
          <a:endParaRPr lang="en-US"/>
        </a:p>
      </dgm:t>
    </dgm:pt>
    <dgm:pt modelId="{3FFADFF0-98A6-4984-8942-6CF3CD9E1F77}" type="pres">
      <dgm:prSet presAssocID="{E0790A78-3392-4B3C-ACD7-B1DCF9F3AFD1}" presName="dstNode" presStyleLbl="node1" presStyleIdx="0" presStyleCnt="4"/>
      <dgm:spPr/>
      <dgm:t>
        <a:bodyPr/>
        <a:lstStyle/>
        <a:p>
          <a:endParaRPr lang="en-US"/>
        </a:p>
      </dgm:t>
    </dgm:pt>
    <dgm:pt modelId="{50A610FB-3050-4A08-A050-84C92BABE4AF}" type="pres">
      <dgm:prSet presAssocID="{30EC2D46-D5F2-42ED-B546-390CCB1A20C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CEEB3-CBDB-416A-887F-88957FF873D3}" type="pres">
      <dgm:prSet presAssocID="{30EC2D46-D5F2-42ED-B546-390CCB1A20CC}" presName="accent_1" presStyleCnt="0"/>
      <dgm:spPr/>
      <dgm:t>
        <a:bodyPr/>
        <a:lstStyle/>
        <a:p>
          <a:endParaRPr lang="en-US"/>
        </a:p>
      </dgm:t>
    </dgm:pt>
    <dgm:pt modelId="{BA0103F6-610B-43F8-BA29-2B17CCEAD6E7}" type="pres">
      <dgm:prSet presAssocID="{30EC2D46-D5F2-42ED-B546-390CCB1A20CC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9BC04A40-3545-4A4B-BE33-2295ACC0C98F}" type="pres">
      <dgm:prSet presAssocID="{0E74AEBC-BA7C-EF4E-8009-742EA5BE825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995FC-C882-994A-9070-2C805A3B83DC}" type="pres">
      <dgm:prSet presAssocID="{0E74AEBC-BA7C-EF4E-8009-742EA5BE825D}" presName="accent_2" presStyleCnt="0"/>
      <dgm:spPr/>
      <dgm:t>
        <a:bodyPr/>
        <a:lstStyle/>
        <a:p>
          <a:endParaRPr lang="en-US"/>
        </a:p>
      </dgm:t>
    </dgm:pt>
    <dgm:pt modelId="{94C9BFA9-D29D-3049-828D-DC13CDA1B320}" type="pres">
      <dgm:prSet presAssocID="{0E74AEBC-BA7C-EF4E-8009-742EA5BE825D}" presName="accentRepeatNode" presStyleLbl="solidFgAcc1" presStyleIdx="1" presStyleCnt="4"/>
      <dgm:spPr/>
      <dgm:t>
        <a:bodyPr/>
        <a:lstStyle/>
        <a:p>
          <a:endParaRPr lang="en-US"/>
        </a:p>
      </dgm:t>
    </dgm:pt>
    <dgm:pt modelId="{77719BB7-55DE-0B48-A9FF-23819663EEB2}" type="pres">
      <dgm:prSet presAssocID="{0BA3EC4C-B7DB-4740-875B-6D53A4C1D80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9273C-B9FF-6D42-81CF-46052C48167F}" type="pres">
      <dgm:prSet presAssocID="{0BA3EC4C-B7DB-4740-875B-6D53A4C1D800}" presName="accent_3" presStyleCnt="0"/>
      <dgm:spPr/>
      <dgm:t>
        <a:bodyPr/>
        <a:lstStyle/>
        <a:p>
          <a:endParaRPr lang="en-US"/>
        </a:p>
      </dgm:t>
    </dgm:pt>
    <dgm:pt modelId="{06380270-CD3A-DE4D-AAE4-9FD8A1F27CFF}" type="pres">
      <dgm:prSet presAssocID="{0BA3EC4C-B7DB-4740-875B-6D53A4C1D800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08E8A102-27B2-7140-B586-4DA8EDBE689D}" type="pres">
      <dgm:prSet presAssocID="{FDDC9E5B-F5AC-7A44-8AF9-577582E1445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2AE1B-5459-614B-B27A-412E950083B1}" type="pres">
      <dgm:prSet presAssocID="{FDDC9E5B-F5AC-7A44-8AF9-577582E14451}" presName="accent_4" presStyleCnt="0"/>
      <dgm:spPr/>
      <dgm:t>
        <a:bodyPr/>
        <a:lstStyle/>
        <a:p>
          <a:endParaRPr lang="en-US"/>
        </a:p>
      </dgm:t>
    </dgm:pt>
    <dgm:pt modelId="{BAA2CD45-3A5D-E744-AE14-AF7380C42632}" type="pres">
      <dgm:prSet presAssocID="{FDDC9E5B-F5AC-7A44-8AF9-577582E14451}" presName="accentRepeatNode" presStyleLbl="solidFgAcc1" presStyleIdx="3" presStyleCnt="4"/>
      <dgm:spPr/>
      <dgm:t>
        <a:bodyPr/>
        <a:lstStyle/>
        <a:p>
          <a:endParaRPr lang="en-US"/>
        </a:p>
      </dgm:t>
    </dgm:pt>
  </dgm:ptLst>
  <dgm:cxnLst>
    <dgm:cxn modelId="{9877D562-7773-F944-B32D-0B562E031ECA}" type="presOf" srcId="{FDDC9E5B-F5AC-7A44-8AF9-577582E14451}" destId="{08E8A102-27B2-7140-B586-4DA8EDBE689D}" srcOrd="0" destOrd="0" presId="urn:microsoft.com/office/officeart/2008/layout/VerticalCurvedList"/>
    <dgm:cxn modelId="{753CD563-6437-B84C-8FDA-E5DA20393D1B}" srcId="{E0790A78-3392-4B3C-ACD7-B1DCF9F3AFD1}" destId="{FDDC9E5B-F5AC-7A44-8AF9-577582E14451}" srcOrd="3" destOrd="0" parTransId="{C4A1FCE6-3A31-0644-BEF0-F42AAA1A04C8}" sibTransId="{2B7F1F19-124A-4E45-A47A-6F2E77578573}"/>
    <dgm:cxn modelId="{B39A491A-9E00-4877-A215-4EBE80C9A2F2}" srcId="{E0790A78-3392-4B3C-ACD7-B1DCF9F3AFD1}" destId="{30EC2D46-D5F2-42ED-B546-390CCB1A20CC}" srcOrd="0" destOrd="0" parTransId="{A072FAE9-ECDD-4A28-8616-E7BB76057B85}" sibTransId="{64ED950F-DA0B-409D-B5C5-92E3B5D147C3}"/>
    <dgm:cxn modelId="{1A680C05-99D4-4871-9EC2-6D41C6A99ABB}" type="presOf" srcId="{E0790A78-3392-4B3C-ACD7-B1DCF9F3AFD1}" destId="{E1FECD94-B215-4A37-A025-2BC504B58BE9}" srcOrd="0" destOrd="0" presId="urn:microsoft.com/office/officeart/2008/layout/VerticalCurvedList"/>
    <dgm:cxn modelId="{3ED18F5E-FD31-4CD5-94AB-A663E902A1EF}" type="presOf" srcId="{30EC2D46-D5F2-42ED-B546-390CCB1A20CC}" destId="{50A610FB-3050-4A08-A050-84C92BABE4AF}" srcOrd="0" destOrd="0" presId="urn:microsoft.com/office/officeart/2008/layout/VerticalCurvedList"/>
    <dgm:cxn modelId="{7F138F29-B171-5849-8018-0BEB70874749}" type="presOf" srcId="{0BA3EC4C-B7DB-4740-875B-6D53A4C1D800}" destId="{77719BB7-55DE-0B48-A9FF-23819663EEB2}" srcOrd="0" destOrd="0" presId="urn:microsoft.com/office/officeart/2008/layout/VerticalCurvedList"/>
    <dgm:cxn modelId="{675B91B2-DEED-9C4C-9E55-F30E59B32D15}" srcId="{E0790A78-3392-4B3C-ACD7-B1DCF9F3AFD1}" destId="{0E74AEBC-BA7C-EF4E-8009-742EA5BE825D}" srcOrd="1" destOrd="0" parTransId="{35490AD3-F7A0-0246-B73F-F34F3964CF94}" sibTransId="{3C28FA6F-E9E5-4041-B4C1-96AA781C2434}"/>
    <dgm:cxn modelId="{672172B2-7A8D-B14F-A627-B37072561267}" type="presOf" srcId="{0E74AEBC-BA7C-EF4E-8009-742EA5BE825D}" destId="{9BC04A40-3545-4A4B-BE33-2295ACC0C98F}" srcOrd="0" destOrd="0" presId="urn:microsoft.com/office/officeart/2008/layout/VerticalCurvedList"/>
    <dgm:cxn modelId="{8C7A5719-E378-CD4F-A957-1457A9F208FF}" srcId="{E0790A78-3392-4B3C-ACD7-B1DCF9F3AFD1}" destId="{0BA3EC4C-B7DB-4740-875B-6D53A4C1D800}" srcOrd="2" destOrd="0" parTransId="{BCFB40C7-6087-214B-9A20-D7AD54920849}" sibTransId="{A99355E8-4E0A-D444-8782-D08BAD97289F}"/>
    <dgm:cxn modelId="{F7F66A25-EA62-4D28-9E5B-9B0D475FD81B}" type="presOf" srcId="{64ED950F-DA0B-409D-B5C5-92E3B5D147C3}" destId="{4F1B97A6-036D-4558-921E-15099368DF7C}" srcOrd="0" destOrd="0" presId="urn:microsoft.com/office/officeart/2008/layout/VerticalCurvedList"/>
    <dgm:cxn modelId="{5706C530-B011-4B6D-ADF7-CFBD7B4E5719}" type="presParOf" srcId="{E1FECD94-B215-4A37-A025-2BC504B58BE9}" destId="{A842689A-0292-4EE5-A372-F84BBDF56CB1}" srcOrd="0" destOrd="0" presId="urn:microsoft.com/office/officeart/2008/layout/VerticalCurvedList"/>
    <dgm:cxn modelId="{6FAD81E4-94D7-47DC-A4C1-04DB5395C1DB}" type="presParOf" srcId="{A842689A-0292-4EE5-A372-F84BBDF56CB1}" destId="{46FE389C-8A9D-47AE-8EF8-821CA6DC6BCE}" srcOrd="0" destOrd="0" presId="urn:microsoft.com/office/officeart/2008/layout/VerticalCurvedList"/>
    <dgm:cxn modelId="{A7FD19BC-4239-43C9-AAB0-526A37BAE7E0}" type="presParOf" srcId="{46FE389C-8A9D-47AE-8EF8-821CA6DC6BCE}" destId="{C2E79257-AFF4-4896-A8B7-682C035AFF8F}" srcOrd="0" destOrd="0" presId="urn:microsoft.com/office/officeart/2008/layout/VerticalCurvedList"/>
    <dgm:cxn modelId="{5BD7A610-3465-462C-A0A0-2BA7AF5D8690}" type="presParOf" srcId="{46FE389C-8A9D-47AE-8EF8-821CA6DC6BCE}" destId="{4F1B97A6-036D-4558-921E-15099368DF7C}" srcOrd="1" destOrd="0" presId="urn:microsoft.com/office/officeart/2008/layout/VerticalCurvedList"/>
    <dgm:cxn modelId="{71DB5265-6B78-495A-89B3-0D2508316EDB}" type="presParOf" srcId="{46FE389C-8A9D-47AE-8EF8-821CA6DC6BCE}" destId="{CE7AAD1A-A82E-4C2C-853D-3D793BBAA20B}" srcOrd="2" destOrd="0" presId="urn:microsoft.com/office/officeart/2008/layout/VerticalCurvedList"/>
    <dgm:cxn modelId="{6B67CF8B-7383-428C-BE06-2A25FED17598}" type="presParOf" srcId="{46FE389C-8A9D-47AE-8EF8-821CA6DC6BCE}" destId="{3FFADFF0-98A6-4984-8942-6CF3CD9E1F77}" srcOrd="3" destOrd="0" presId="urn:microsoft.com/office/officeart/2008/layout/VerticalCurvedList"/>
    <dgm:cxn modelId="{65FFD20A-8018-45DF-B7BB-EF78B6A3313A}" type="presParOf" srcId="{A842689A-0292-4EE5-A372-F84BBDF56CB1}" destId="{50A610FB-3050-4A08-A050-84C92BABE4AF}" srcOrd="1" destOrd="0" presId="urn:microsoft.com/office/officeart/2008/layout/VerticalCurvedList"/>
    <dgm:cxn modelId="{D7CF66F7-E86B-4C0E-B8DD-841E80A420D3}" type="presParOf" srcId="{A842689A-0292-4EE5-A372-F84BBDF56CB1}" destId="{88FCEEB3-CBDB-416A-887F-88957FF873D3}" srcOrd="2" destOrd="0" presId="urn:microsoft.com/office/officeart/2008/layout/VerticalCurvedList"/>
    <dgm:cxn modelId="{10E7067E-123F-4C8B-B241-5D6CDD6D6297}" type="presParOf" srcId="{88FCEEB3-CBDB-416A-887F-88957FF873D3}" destId="{BA0103F6-610B-43F8-BA29-2B17CCEAD6E7}" srcOrd="0" destOrd="0" presId="urn:microsoft.com/office/officeart/2008/layout/VerticalCurvedList"/>
    <dgm:cxn modelId="{CD69528B-9FEB-404A-9F45-17333A11118C}" type="presParOf" srcId="{A842689A-0292-4EE5-A372-F84BBDF56CB1}" destId="{9BC04A40-3545-4A4B-BE33-2295ACC0C98F}" srcOrd="3" destOrd="0" presId="urn:microsoft.com/office/officeart/2008/layout/VerticalCurvedList"/>
    <dgm:cxn modelId="{5B9C6A6E-B478-5B4C-A437-EF90CF4438F5}" type="presParOf" srcId="{A842689A-0292-4EE5-A372-F84BBDF56CB1}" destId="{005995FC-C882-994A-9070-2C805A3B83DC}" srcOrd="4" destOrd="0" presId="urn:microsoft.com/office/officeart/2008/layout/VerticalCurvedList"/>
    <dgm:cxn modelId="{A2035AD2-A572-814A-9472-61030244EC1F}" type="presParOf" srcId="{005995FC-C882-994A-9070-2C805A3B83DC}" destId="{94C9BFA9-D29D-3049-828D-DC13CDA1B320}" srcOrd="0" destOrd="0" presId="urn:microsoft.com/office/officeart/2008/layout/VerticalCurvedList"/>
    <dgm:cxn modelId="{61C77C68-3ED0-4B41-8CB8-250D4FF1A65E}" type="presParOf" srcId="{A842689A-0292-4EE5-A372-F84BBDF56CB1}" destId="{77719BB7-55DE-0B48-A9FF-23819663EEB2}" srcOrd="5" destOrd="0" presId="urn:microsoft.com/office/officeart/2008/layout/VerticalCurvedList"/>
    <dgm:cxn modelId="{7A5754E1-ABD1-4D43-B429-A69EAE97121F}" type="presParOf" srcId="{A842689A-0292-4EE5-A372-F84BBDF56CB1}" destId="{FC89273C-B9FF-6D42-81CF-46052C48167F}" srcOrd="6" destOrd="0" presId="urn:microsoft.com/office/officeart/2008/layout/VerticalCurvedList"/>
    <dgm:cxn modelId="{23F6581D-AE5E-704F-AFE8-9C1D5AEFF3D2}" type="presParOf" srcId="{FC89273C-B9FF-6D42-81CF-46052C48167F}" destId="{06380270-CD3A-DE4D-AAE4-9FD8A1F27CFF}" srcOrd="0" destOrd="0" presId="urn:microsoft.com/office/officeart/2008/layout/VerticalCurvedList"/>
    <dgm:cxn modelId="{DFDA648B-6E4A-3F4C-B9CD-0D8C6B8A9755}" type="presParOf" srcId="{A842689A-0292-4EE5-A372-F84BBDF56CB1}" destId="{08E8A102-27B2-7140-B586-4DA8EDBE689D}" srcOrd="7" destOrd="0" presId="urn:microsoft.com/office/officeart/2008/layout/VerticalCurvedList"/>
    <dgm:cxn modelId="{FB759D9F-0B0A-C84B-83FA-F256AF2235CF}" type="presParOf" srcId="{A842689A-0292-4EE5-A372-F84BBDF56CB1}" destId="{7F72AE1B-5459-614B-B27A-412E950083B1}" srcOrd="8" destOrd="0" presId="urn:microsoft.com/office/officeart/2008/layout/VerticalCurvedList"/>
    <dgm:cxn modelId="{A4E44FDE-522F-EC42-AC08-BC1DAD37EE60}" type="presParOf" srcId="{7F72AE1B-5459-614B-B27A-412E950083B1}" destId="{BAA2CD45-3A5D-E744-AE14-AF7380C4263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E7BCD71-BD9E-9B4F-A155-1B55A1E0C3F3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6FFAEE2-FA49-5D41-87F4-77133A4818AD}">
      <dgm:prSet custT="1"/>
      <dgm:spPr/>
      <dgm:t>
        <a:bodyPr/>
        <a:lstStyle/>
        <a:p>
          <a:pPr algn="just"/>
          <a:r>
            <a:rPr lang="bg-BG" sz="2000" dirty="0"/>
            <a:t>Литературно изследване на съществуващите методи за </a:t>
          </a:r>
          <a:r>
            <a:rPr lang="bg-BG" sz="2000" dirty="0" err="1"/>
            <a:t>клъстерен</a:t>
          </a:r>
          <a:r>
            <a:rPr lang="bg-BG" sz="2000" dirty="0"/>
            <a:t> анализ и валидация в контекста на построяване на филогенетични дървета. Проучен и синтезирано-представен е голям обем от научни трудове</a:t>
          </a:r>
          <a:r>
            <a:rPr lang="bg-BG" sz="1600" dirty="0"/>
            <a:t>.</a:t>
          </a:r>
          <a:endParaRPr lang="en-US" sz="1600" dirty="0"/>
        </a:p>
      </dgm:t>
    </dgm:pt>
    <dgm:pt modelId="{AF2D0CB0-A31A-6A4C-B2E0-A0C9691B8BC1}" type="parTrans" cxnId="{B1F12B4C-92D9-BC4A-9F1C-FD9B213BBDCF}">
      <dgm:prSet/>
      <dgm:spPr/>
      <dgm:t>
        <a:bodyPr/>
        <a:lstStyle/>
        <a:p>
          <a:endParaRPr lang="en-US"/>
        </a:p>
      </dgm:t>
    </dgm:pt>
    <dgm:pt modelId="{B64817B7-4089-9148-9FF8-866363AC82EA}" type="sibTrans" cxnId="{B1F12B4C-92D9-BC4A-9F1C-FD9B213BBDCF}">
      <dgm:prSet/>
      <dgm:spPr/>
      <dgm:t>
        <a:bodyPr/>
        <a:lstStyle/>
        <a:p>
          <a:endParaRPr lang="en-US"/>
        </a:p>
      </dgm:t>
    </dgm:pt>
    <dgm:pt modelId="{1C6C3B56-7E77-C94C-99CD-64E885C7FD31}">
      <dgm:prSet custT="1"/>
      <dgm:spPr/>
      <dgm:t>
        <a:bodyPr/>
        <a:lstStyle/>
        <a:p>
          <a:pPr algn="just"/>
          <a:r>
            <a:rPr lang="bg-BG" sz="1800" dirty="0"/>
            <a:t>Тествани са различни готови софтуерни продукти, като общото впечатление е задоволително. Съществуват примери за проблемен софтуер (напр. </a:t>
          </a:r>
          <a:r>
            <a:rPr lang="en-US" sz="1800" dirty="0"/>
            <a:t>PHYLIP</a:t>
          </a:r>
          <a:r>
            <a:rPr lang="ru-RU" sz="1800" dirty="0"/>
            <a:t>)</a:t>
          </a:r>
          <a:r>
            <a:rPr lang="bg-BG" sz="1800" dirty="0"/>
            <a:t>, който е </a:t>
          </a:r>
          <a:r>
            <a:rPr lang="en-US" sz="1800" dirty="0"/>
            <a:t>Java </a:t>
          </a:r>
          <a:r>
            <a:rPr lang="bg-BG" sz="1800" dirty="0"/>
            <a:t>базиран, но не се държи добре (генерира специфични инсталационни грешки, които са трудно </a:t>
          </a:r>
          <a:r>
            <a:rPr lang="bg-BG" sz="1800" dirty="0" err="1"/>
            <a:t>отстраними</a:t>
          </a:r>
          <a:r>
            <a:rPr lang="bg-BG" sz="1800" dirty="0"/>
            <a:t>). При него голяма част от интерфейса е конзолен, като е далеч от понятието „приятелски“. Повечето от готовите софтуерни решения не предлагат „красиви“ графични решения, които се постигат в </a:t>
          </a:r>
          <a:r>
            <a:rPr lang="en-US" sz="1800" dirty="0"/>
            <a:t>R Project</a:t>
          </a:r>
          <a:r>
            <a:rPr lang="ru-RU" sz="1800" dirty="0"/>
            <a:t>.</a:t>
          </a:r>
          <a:endParaRPr lang="en-US" sz="1800" dirty="0"/>
        </a:p>
      </dgm:t>
    </dgm:pt>
    <dgm:pt modelId="{44A3E7BC-C111-2B4E-8FCD-515912CF05C4}" type="parTrans" cxnId="{1F72E239-C5F2-4F4C-8D8D-F8D66FEC58F6}">
      <dgm:prSet/>
      <dgm:spPr/>
      <dgm:t>
        <a:bodyPr/>
        <a:lstStyle/>
        <a:p>
          <a:endParaRPr lang="en-US"/>
        </a:p>
      </dgm:t>
    </dgm:pt>
    <dgm:pt modelId="{26EC64F7-09A2-E546-931D-37452755187C}" type="sibTrans" cxnId="{1F72E239-C5F2-4F4C-8D8D-F8D66FEC58F6}">
      <dgm:prSet/>
      <dgm:spPr/>
      <dgm:t>
        <a:bodyPr/>
        <a:lstStyle/>
        <a:p>
          <a:endParaRPr lang="en-US"/>
        </a:p>
      </dgm:t>
    </dgm:pt>
    <dgm:pt modelId="{A849CD00-FE26-804C-83D2-96D1973BC518}">
      <dgm:prSet custT="1"/>
      <dgm:spPr/>
      <dgm:t>
        <a:bodyPr/>
        <a:lstStyle/>
        <a:p>
          <a:pPr algn="just"/>
          <a:r>
            <a:rPr lang="bg-BG" sz="2000" dirty="0"/>
            <a:t>Разучени са множество библиотеки за </a:t>
          </a:r>
          <a:r>
            <a:rPr lang="en-US" sz="2000" dirty="0"/>
            <a:t>R Project</a:t>
          </a:r>
          <a:r>
            <a:rPr lang="bg-BG" sz="2000" dirty="0"/>
            <a:t>, както строго специфични за генериране на филогенетични дървета, така и библиотеки за клъстърен анализ и валидация, и наред с тях и няколко библиотеки за визуализация на данните.</a:t>
          </a:r>
          <a:endParaRPr lang="en-US" sz="2000" dirty="0"/>
        </a:p>
      </dgm:t>
    </dgm:pt>
    <dgm:pt modelId="{A2D614B5-82AF-1B44-841C-8F4F7AD8C053}" type="parTrans" cxnId="{BE3601DB-A9D0-F948-B8AF-8CC9F5689497}">
      <dgm:prSet/>
      <dgm:spPr/>
      <dgm:t>
        <a:bodyPr/>
        <a:lstStyle/>
        <a:p>
          <a:endParaRPr lang="en-US"/>
        </a:p>
      </dgm:t>
    </dgm:pt>
    <dgm:pt modelId="{A12C3AFA-6CB5-9F44-8BC6-066CF58A2F58}" type="sibTrans" cxnId="{BE3601DB-A9D0-F948-B8AF-8CC9F5689497}">
      <dgm:prSet/>
      <dgm:spPr/>
      <dgm:t>
        <a:bodyPr/>
        <a:lstStyle/>
        <a:p>
          <a:endParaRPr lang="en-US"/>
        </a:p>
      </dgm:t>
    </dgm:pt>
    <dgm:pt modelId="{40046FAE-0D78-BE4E-B36D-F16F3488A447}" type="pres">
      <dgm:prSet presAssocID="{FE7BCD71-BD9E-9B4F-A155-1B55A1E0C3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4416ED-CD78-E242-A785-3E8549302AF5}" type="pres">
      <dgm:prSet presAssocID="{C6FFAEE2-FA49-5D41-87F4-77133A4818A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27881-438D-C548-A18D-58BBBD0E7B3F}" type="pres">
      <dgm:prSet presAssocID="{B64817B7-4089-9148-9FF8-866363AC82EA}" presName="spacer" presStyleCnt="0"/>
      <dgm:spPr/>
      <dgm:t>
        <a:bodyPr/>
        <a:lstStyle/>
        <a:p>
          <a:endParaRPr lang="en-US"/>
        </a:p>
      </dgm:t>
    </dgm:pt>
    <dgm:pt modelId="{8518B198-15B0-BA42-A8DF-F6DF21D4F4A7}" type="pres">
      <dgm:prSet presAssocID="{1C6C3B56-7E77-C94C-99CD-64E885C7FD3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FB5C9D-C7F6-F943-8741-3AD079F3C51B}" type="pres">
      <dgm:prSet presAssocID="{26EC64F7-09A2-E546-931D-37452755187C}" presName="spacer" presStyleCnt="0"/>
      <dgm:spPr/>
      <dgm:t>
        <a:bodyPr/>
        <a:lstStyle/>
        <a:p>
          <a:endParaRPr lang="en-US"/>
        </a:p>
      </dgm:t>
    </dgm:pt>
    <dgm:pt modelId="{178AEE32-9383-DB4F-AD1E-E7BD168FB119}" type="pres">
      <dgm:prSet presAssocID="{A849CD00-FE26-804C-83D2-96D1973BC51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F12B4C-92D9-BC4A-9F1C-FD9B213BBDCF}" srcId="{FE7BCD71-BD9E-9B4F-A155-1B55A1E0C3F3}" destId="{C6FFAEE2-FA49-5D41-87F4-77133A4818AD}" srcOrd="0" destOrd="0" parTransId="{AF2D0CB0-A31A-6A4C-B2E0-A0C9691B8BC1}" sibTransId="{B64817B7-4089-9148-9FF8-866363AC82EA}"/>
    <dgm:cxn modelId="{21189F20-01EA-1C4B-B83F-2C2472FB2B0E}" type="presOf" srcId="{FE7BCD71-BD9E-9B4F-A155-1B55A1E0C3F3}" destId="{40046FAE-0D78-BE4E-B36D-F16F3488A447}" srcOrd="0" destOrd="0" presId="urn:microsoft.com/office/officeart/2005/8/layout/vList2"/>
    <dgm:cxn modelId="{07A0835F-2D8F-1642-9A57-5016712FA2DE}" type="presOf" srcId="{C6FFAEE2-FA49-5D41-87F4-77133A4818AD}" destId="{F24416ED-CD78-E242-A785-3E8549302AF5}" srcOrd="0" destOrd="0" presId="urn:microsoft.com/office/officeart/2005/8/layout/vList2"/>
    <dgm:cxn modelId="{1F72E239-C5F2-4F4C-8D8D-F8D66FEC58F6}" srcId="{FE7BCD71-BD9E-9B4F-A155-1B55A1E0C3F3}" destId="{1C6C3B56-7E77-C94C-99CD-64E885C7FD31}" srcOrd="1" destOrd="0" parTransId="{44A3E7BC-C111-2B4E-8FCD-515912CF05C4}" sibTransId="{26EC64F7-09A2-E546-931D-37452755187C}"/>
    <dgm:cxn modelId="{F4E846A4-D974-5A48-9EB1-2239281A313F}" type="presOf" srcId="{1C6C3B56-7E77-C94C-99CD-64E885C7FD31}" destId="{8518B198-15B0-BA42-A8DF-F6DF21D4F4A7}" srcOrd="0" destOrd="0" presId="urn:microsoft.com/office/officeart/2005/8/layout/vList2"/>
    <dgm:cxn modelId="{63EB0865-3DF1-E54D-AF6B-3CCAE05E9875}" type="presOf" srcId="{A849CD00-FE26-804C-83D2-96D1973BC518}" destId="{178AEE32-9383-DB4F-AD1E-E7BD168FB119}" srcOrd="0" destOrd="0" presId="urn:microsoft.com/office/officeart/2005/8/layout/vList2"/>
    <dgm:cxn modelId="{BE3601DB-A9D0-F948-B8AF-8CC9F5689497}" srcId="{FE7BCD71-BD9E-9B4F-A155-1B55A1E0C3F3}" destId="{A849CD00-FE26-804C-83D2-96D1973BC518}" srcOrd="2" destOrd="0" parTransId="{A2D614B5-82AF-1B44-841C-8F4F7AD8C053}" sibTransId="{A12C3AFA-6CB5-9F44-8BC6-066CF58A2F58}"/>
    <dgm:cxn modelId="{E6AC3130-0ADD-3E43-848F-EBD54530DA15}" type="presParOf" srcId="{40046FAE-0D78-BE4E-B36D-F16F3488A447}" destId="{F24416ED-CD78-E242-A785-3E8549302AF5}" srcOrd="0" destOrd="0" presId="urn:microsoft.com/office/officeart/2005/8/layout/vList2"/>
    <dgm:cxn modelId="{9C502BFE-A935-C340-A72B-23BE786D975A}" type="presParOf" srcId="{40046FAE-0D78-BE4E-B36D-F16F3488A447}" destId="{5AB27881-438D-C548-A18D-58BBBD0E7B3F}" srcOrd="1" destOrd="0" presId="urn:microsoft.com/office/officeart/2005/8/layout/vList2"/>
    <dgm:cxn modelId="{6F75B013-63C3-2F4F-97F4-4C716C81FEA7}" type="presParOf" srcId="{40046FAE-0D78-BE4E-B36D-F16F3488A447}" destId="{8518B198-15B0-BA42-A8DF-F6DF21D4F4A7}" srcOrd="2" destOrd="0" presId="urn:microsoft.com/office/officeart/2005/8/layout/vList2"/>
    <dgm:cxn modelId="{05BF1873-B98A-E647-BA01-DD7C3D418860}" type="presParOf" srcId="{40046FAE-0D78-BE4E-B36D-F16F3488A447}" destId="{F9FB5C9D-C7F6-F943-8741-3AD079F3C51B}" srcOrd="3" destOrd="0" presId="urn:microsoft.com/office/officeart/2005/8/layout/vList2"/>
    <dgm:cxn modelId="{91A09DAA-CB19-2742-9865-058B0B1BCC1A}" type="presParOf" srcId="{40046FAE-0D78-BE4E-B36D-F16F3488A447}" destId="{178AEE32-9383-DB4F-AD1E-E7BD168FB11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8562010-7AC9-4880-B906-E3515011AB16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7C7A52-8F45-48A7-AB03-E66E5ADEC3C1}">
      <dgm:prSet custT="1"/>
      <dgm:spPr/>
      <dgm:t>
        <a:bodyPr/>
        <a:lstStyle/>
        <a:p>
          <a:pPr algn="just" rtl="0"/>
          <a:r>
            <a:rPr lang="bg-BG" sz="2400" dirty="0" smtClean="0">
              <a:latin typeface="+mj-lt"/>
            </a:rPr>
            <a:t>Средата и </a:t>
          </a:r>
          <a:r>
            <a:rPr lang="bg-BG" sz="2400" dirty="0" smtClean="0">
              <a:latin typeface="+mj-lt"/>
            </a:rPr>
            <a:t>езикът за програмиране </a:t>
          </a:r>
          <a:r>
            <a:rPr lang="en-US" sz="2400" dirty="0" smtClean="0">
              <a:latin typeface="+mj-lt"/>
            </a:rPr>
            <a:t>R Project </a:t>
          </a:r>
          <a:r>
            <a:rPr lang="bg-BG" sz="2400" dirty="0" smtClean="0">
              <a:latin typeface="+mj-lt"/>
            </a:rPr>
            <a:t>предлагат голям набор от средства за извършване на филогенетичен анализ чрез библиотеките за клъстърен анализ</a:t>
          </a:r>
          <a:r>
            <a:rPr lang="en-US" sz="2400" dirty="0" smtClean="0">
              <a:latin typeface="+mj-lt"/>
            </a:rPr>
            <a:t> </a:t>
          </a:r>
          <a:endParaRPr lang="en-US" sz="2400" dirty="0">
            <a:latin typeface="+mj-lt"/>
          </a:endParaRPr>
        </a:p>
      </dgm:t>
    </dgm:pt>
    <dgm:pt modelId="{56C235A8-9E99-4D7D-9C26-AD7C44B208E5}" type="parTrans" cxnId="{2111EA02-F15C-43CA-B542-851526AB6824}">
      <dgm:prSet/>
      <dgm:spPr/>
      <dgm:t>
        <a:bodyPr/>
        <a:lstStyle/>
        <a:p>
          <a:endParaRPr lang="en-US" sz="2000"/>
        </a:p>
      </dgm:t>
    </dgm:pt>
    <dgm:pt modelId="{31E660E5-F2C6-4DDB-B050-92C91B6ED4CF}" type="sibTrans" cxnId="{2111EA02-F15C-43CA-B542-851526AB6824}">
      <dgm:prSet/>
      <dgm:spPr/>
      <dgm:t>
        <a:bodyPr/>
        <a:lstStyle/>
        <a:p>
          <a:endParaRPr lang="en-US" sz="2000"/>
        </a:p>
      </dgm:t>
    </dgm:pt>
    <dgm:pt modelId="{3140D9BD-E1F5-4FCF-9C5E-4243986E383C}">
      <dgm:prSet custT="1"/>
      <dgm:spPr/>
      <dgm:t>
        <a:bodyPr/>
        <a:lstStyle/>
        <a:p>
          <a:pPr algn="just" rtl="0"/>
          <a:r>
            <a:rPr lang="bg-BG" sz="2400" dirty="0" smtClean="0">
              <a:latin typeface="+mj-lt"/>
            </a:rPr>
            <a:t>Липсва библиотека </a:t>
          </a:r>
          <a:r>
            <a:rPr lang="bg-BG" sz="2400" dirty="0" smtClean="0">
              <a:latin typeface="+mj-lt"/>
            </a:rPr>
            <a:t>с пълен набор от функционални възможности за извършване на клъстърен анализ и валидация, като много от методите ги има реализирани в повече от една библиотека</a:t>
          </a:r>
          <a:r>
            <a:rPr lang="en-US" sz="2400" dirty="0" smtClean="0">
              <a:latin typeface="+mj-lt"/>
            </a:rPr>
            <a:t> </a:t>
          </a:r>
          <a:endParaRPr lang="en-US" sz="2400" dirty="0">
            <a:latin typeface="+mj-lt"/>
          </a:endParaRPr>
        </a:p>
      </dgm:t>
    </dgm:pt>
    <dgm:pt modelId="{E4DDB729-8E45-4D9F-B527-9678D560E2A8}" type="parTrans" cxnId="{7210933F-C041-4759-943A-37E295893941}">
      <dgm:prSet/>
      <dgm:spPr/>
      <dgm:t>
        <a:bodyPr/>
        <a:lstStyle/>
        <a:p>
          <a:endParaRPr lang="en-US" sz="2000"/>
        </a:p>
      </dgm:t>
    </dgm:pt>
    <dgm:pt modelId="{E04BF082-A5A5-4B91-BF56-4FD6A1F723CD}" type="sibTrans" cxnId="{7210933F-C041-4759-943A-37E295893941}">
      <dgm:prSet/>
      <dgm:spPr/>
      <dgm:t>
        <a:bodyPr/>
        <a:lstStyle/>
        <a:p>
          <a:endParaRPr lang="en-US" sz="2000"/>
        </a:p>
      </dgm:t>
    </dgm:pt>
    <dgm:pt modelId="{495B8C92-6257-4B1B-84A2-8CECFBD32B95}">
      <dgm:prSet custT="1"/>
      <dgm:spPr/>
      <dgm:t>
        <a:bodyPr/>
        <a:lstStyle/>
        <a:p>
          <a:pPr algn="just" rtl="0"/>
          <a:r>
            <a:rPr lang="bg-BG" sz="2400" dirty="0" smtClean="0">
              <a:latin typeface="+mj-lt"/>
            </a:rPr>
            <a:t>Има възможност обаче да се направи едно-функционална библиотека, която да реализира пълен клъстърен анализ и да генерира графичен и текстов анализ на данните, както специално адаптиран за нуждите на филогенетичния анализ, така и на принципно ниво</a:t>
          </a:r>
          <a:r>
            <a:rPr lang="en-US" sz="2400" dirty="0" smtClean="0">
              <a:latin typeface="+mj-lt"/>
            </a:rPr>
            <a:t> </a:t>
          </a:r>
          <a:endParaRPr lang="en-US" sz="2400" dirty="0">
            <a:latin typeface="+mj-lt"/>
          </a:endParaRPr>
        </a:p>
      </dgm:t>
    </dgm:pt>
    <dgm:pt modelId="{6A47388C-A497-4B44-975C-A8AD237EFBA3}" type="parTrans" cxnId="{01F25D8B-7BD9-4DC0-8C6C-667D71754A35}">
      <dgm:prSet/>
      <dgm:spPr/>
      <dgm:t>
        <a:bodyPr/>
        <a:lstStyle/>
        <a:p>
          <a:endParaRPr lang="en-US" sz="2000"/>
        </a:p>
      </dgm:t>
    </dgm:pt>
    <dgm:pt modelId="{C51163BC-FD8C-49D8-A51A-0F845304232D}" type="sibTrans" cxnId="{01F25D8B-7BD9-4DC0-8C6C-667D71754A35}">
      <dgm:prSet/>
      <dgm:spPr/>
      <dgm:t>
        <a:bodyPr/>
        <a:lstStyle/>
        <a:p>
          <a:endParaRPr lang="en-US" sz="2000"/>
        </a:p>
      </dgm:t>
    </dgm:pt>
    <dgm:pt modelId="{A9F2FEB9-711F-4871-BA46-FE1F52F0E816}" type="pres">
      <dgm:prSet presAssocID="{C8562010-7AC9-4880-B906-E3515011AB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3B4256-4B11-4A08-9C43-572022BA65D5}" type="pres">
      <dgm:prSet presAssocID="{B67C7A52-8F45-48A7-AB03-E66E5ADEC3C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7BDA4-DB04-43F7-8AD3-908C623A5D53}" type="pres">
      <dgm:prSet presAssocID="{31E660E5-F2C6-4DDB-B050-92C91B6ED4CF}" presName="spacer" presStyleCnt="0"/>
      <dgm:spPr/>
      <dgm:t>
        <a:bodyPr/>
        <a:lstStyle/>
        <a:p>
          <a:endParaRPr lang="en-US"/>
        </a:p>
      </dgm:t>
    </dgm:pt>
    <dgm:pt modelId="{9318685C-3C58-49DE-8FC1-5EC3A78DA34F}" type="pres">
      <dgm:prSet presAssocID="{3140D9BD-E1F5-4FCF-9C5E-4243986E383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C962F-C9AF-4ACA-97C5-3D8BC7A59888}" type="pres">
      <dgm:prSet presAssocID="{E04BF082-A5A5-4B91-BF56-4FD6A1F723CD}" presName="spacer" presStyleCnt="0"/>
      <dgm:spPr/>
      <dgm:t>
        <a:bodyPr/>
        <a:lstStyle/>
        <a:p>
          <a:endParaRPr lang="en-US"/>
        </a:p>
      </dgm:t>
    </dgm:pt>
    <dgm:pt modelId="{BE09955F-30B1-4207-9DF3-AA0C1EBDF694}" type="pres">
      <dgm:prSet presAssocID="{495B8C92-6257-4B1B-84A2-8CECFBD32B9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54DEFA-689A-47B5-88AC-F08B0ED728A9}" type="presOf" srcId="{3140D9BD-E1F5-4FCF-9C5E-4243986E383C}" destId="{9318685C-3C58-49DE-8FC1-5EC3A78DA34F}" srcOrd="0" destOrd="0" presId="urn:microsoft.com/office/officeart/2005/8/layout/vList2"/>
    <dgm:cxn modelId="{01F25D8B-7BD9-4DC0-8C6C-667D71754A35}" srcId="{C8562010-7AC9-4880-B906-E3515011AB16}" destId="{495B8C92-6257-4B1B-84A2-8CECFBD32B95}" srcOrd="2" destOrd="0" parTransId="{6A47388C-A497-4B44-975C-A8AD237EFBA3}" sibTransId="{C51163BC-FD8C-49D8-A51A-0F845304232D}"/>
    <dgm:cxn modelId="{2111EA02-F15C-43CA-B542-851526AB6824}" srcId="{C8562010-7AC9-4880-B906-E3515011AB16}" destId="{B67C7A52-8F45-48A7-AB03-E66E5ADEC3C1}" srcOrd="0" destOrd="0" parTransId="{56C235A8-9E99-4D7D-9C26-AD7C44B208E5}" sibTransId="{31E660E5-F2C6-4DDB-B050-92C91B6ED4CF}"/>
    <dgm:cxn modelId="{C8A9C32C-EDED-47C5-8FB7-38D97F03BB6C}" type="presOf" srcId="{B67C7A52-8F45-48A7-AB03-E66E5ADEC3C1}" destId="{6C3B4256-4B11-4A08-9C43-572022BA65D5}" srcOrd="0" destOrd="0" presId="urn:microsoft.com/office/officeart/2005/8/layout/vList2"/>
    <dgm:cxn modelId="{276E48CE-2C48-42B3-94C0-05949B8067B4}" type="presOf" srcId="{C8562010-7AC9-4880-B906-E3515011AB16}" destId="{A9F2FEB9-711F-4871-BA46-FE1F52F0E816}" srcOrd="0" destOrd="0" presId="urn:microsoft.com/office/officeart/2005/8/layout/vList2"/>
    <dgm:cxn modelId="{0E22981D-84BD-4066-B32A-1EFB6B7B8A41}" type="presOf" srcId="{495B8C92-6257-4B1B-84A2-8CECFBD32B95}" destId="{BE09955F-30B1-4207-9DF3-AA0C1EBDF694}" srcOrd="0" destOrd="0" presId="urn:microsoft.com/office/officeart/2005/8/layout/vList2"/>
    <dgm:cxn modelId="{7210933F-C041-4759-943A-37E295893941}" srcId="{C8562010-7AC9-4880-B906-E3515011AB16}" destId="{3140D9BD-E1F5-4FCF-9C5E-4243986E383C}" srcOrd="1" destOrd="0" parTransId="{E4DDB729-8E45-4D9F-B527-9678D560E2A8}" sibTransId="{E04BF082-A5A5-4B91-BF56-4FD6A1F723CD}"/>
    <dgm:cxn modelId="{985067A1-3E80-4CB3-A130-78527A1905DA}" type="presParOf" srcId="{A9F2FEB9-711F-4871-BA46-FE1F52F0E816}" destId="{6C3B4256-4B11-4A08-9C43-572022BA65D5}" srcOrd="0" destOrd="0" presId="urn:microsoft.com/office/officeart/2005/8/layout/vList2"/>
    <dgm:cxn modelId="{A6FF0D7F-D5A7-4CCF-A053-1E17E3FC7914}" type="presParOf" srcId="{A9F2FEB9-711F-4871-BA46-FE1F52F0E816}" destId="{E697BDA4-DB04-43F7-8AD3-908C623A5D53}" srcOrd="1" destOrd="0" presId="urn:microsoft.com/office/officeart/2005/8/layout/vList2"/>
    <dgm:cxn modelId="{40D7EA4C-11F1-47CC-A21A-A51896E727A4}" type="presParOf" srcId="{A9F2FEB9-711F-4871-BA46-FE1F52F0E816}" destId="{9318685C-3C58-49DE-8FC1-5EC3A78DA34F}" srcOrd="2" destOrd="0" presId="urn:microsoft.com/office/officeart/2005/8/layout/vList2"/>
    <dgm:cxn modelId="{78E5B1DC-C33C-4DC6-B144-B40ECF5AC097}" type="presParOf" srcId="{A9F2FEB9-711F-4871-BA46-FE1F52F0E816}" destId="{A8EC962F-C9AF-4ACA-97C5-3D8BC7A59888}" srcOrd="3" destOrd="0" presId="urn:microsoft.com/office/officeart/2005/8/layout/vList2"/>
    <dgm:cxn modelId="{75A923EE-8358-457F-9250-481FF5026F0D}" type="presParOf" srcId="{A9F2FEB9-711F-4871-BA46-FE1F52F0E816}" destId="{BE09955F-30B1-4207-9DF3-AA0C1EBDF6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9DF01C9-4B7F-4F7F-840B-3531411733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F86D40-5007-4CA2-932A-DD39C37AEDC3}">
      <dgm:prSet/>
      <dgm:spPr/>
      <dgm:t>
        <a:bodyPr/>
        <a:lstStyle/>
        <a:p>
          <a:pPr rtl="0"/>
          <a:r>
            <a:rPr lang="bg-BG" smtClean="0">
              <a:latin typeface="+mj-lt"/>
            </a:rPr>
            <a:t>Получените резултатите от използваните готови софтуери показаха, че оптималният брой клъстери  е  2.  </a:t>
          </a:r>
          <a:endParaRPr lang="en-US">
            <a:latin typeface="+mj-lt"/>
          </a:endParaRPr>
        </a:p>
      </dgm:t>
    </dgm:pt>
    <dgm:pt modelId="{B6D9CFD2-9009-45F1-83B4-BB5398696B2A}" type="parTrans" cxnId="{DCFD459D-BCEF-41B1-8090-C400B3EAD1AD}">
      <dgm:prSet/>
      <dgm:spPr/>
      <dgm:t>
        <a:bodyPr/>
        <a:lstStyle/>
        <a:p>
          <a:endParaRPr lang="en-US"/>
        </a:p>
      </dgm:t>
    </dgm:pt>
    <dgm:pt modelId="{F60231B9-514F-455C-9779-E77A64090C96}" type="sibTrans" cxnId="{DCFD459D-BCEF-41B1-8090-C400B3EAD1AD}">
      <dgm:prSet/>
      <dgm:spPr/>
      <dgm:t>
        <a:bodyPr/>
        <a:lstStyle/>
        <a:p>
          <a:endParaRPr lang="en-US"/>
        </a:p>
      </dgm:t>
    </dgm:pt>
    <dgm:pt modelId="{B0710D1E-6073-475F-B267-A8A5A0F981BE}">
      <dgm:prSet/>
      <dgm:spPr/>
      <dgm:t>
        <a:bodyPr/>
        <a:lstStyle/>
        <a:p>
          <a:pPr rtl="0"/>
          <a:r>
            <a:rPr lang="bg-BG" smtClean="0">
              <a:latin typeface="+mj-lt"/>
            </a:rPr>
            <a:t>Генерираните дендрограми показват добра структура на клъстерите</a:t>
          </a:r>
          <a:endParaRPr lang="en-US">
            <a:latin typeface="+mj-lt"/>
          </a:endParaRPr>
        </a:p>
      </dgm:t>
    </dgm:pt>
    <dgm:pt modelId="{EEBA63D0-B930-4C0C-8178-37408B350883}" type="parTrans" cxnId="{831473C3-380E-4C61-B7B1-8C790D2E6019}">
      <dgm:prSet/>
      <dgm:spPr/>
      <dgm:t>
        <a:bodyPr/>
        <a:lstStyle/>
        <a:p>
          <a:endParaRPr lang="en-US"/>
        </a:p>
      </dgm:t>
    </dgm:pt>
    <dgm:pt modelId="{357B3383-5BE1-4D43-916A-26673D6C8DBD}" type="sibTrans" cxnId="{831473C3-380E-4C61-B7B1-8C790D2E6019}">
      <dgm:prSet/>
      <dgm:spPr/>
      <dgm:t>
        <a:bodyPr/>
        <a:lstStyle/>
        <a:p>
          <a:endParaRPr lang="en-US"/>
        </a:p>
      </dgm:t>
    </dgm:pt>
    <dgm:pt modelId="{787AF396-BA19-42A7-9E4C-806809EB5209}">
      <dgm:prSet/>
      <dgm:spPr/>
      <dgm:t>
        <a:bodyPr/>
        <a:lstStyle/>
        <a:p>
          <a:pPr rtl="0"/>
          <a:r>
            <a:rPr lang="bg-BG" smtClean="0">
              <a:latin typeface="+mj-lt"/>
            </a:rPr>
            <a:t>При сравняване на дендрограмите получени от методите average и Ward.D2, по-добър резултат показа average поради по-ниската стойност на height. </a:t>
          </a:r>
          <a:endParaRPr lang="en-US">
            <a:latin typeface="+mj-lt"/>
          </a:endParaRPr>
        </a:p>
      </dgm:t>
    </dgm:pt>
    <dgm:pt modelId="{8A286011-DC37-4965-8ED3-A5EA2118E1C3}" type="parTrans" cxnId="{4C5CA862-CE19-423A-88E2-0F7843E8C2D3}">
      <dgm:prSet/>
      <dgm:spPr/>
      <dgm:t>
        <a:bodyPr/>
        <a:lstStyle/>
        <a:p>
          <a:endParaRPr lang="en-US"/>
        </a:p>
      </dgm:t>
    </dgm:pt>
    <dgm:pt modelId="{7224C57D-6257-4484-B427-628C839710B6}" type="sibTrans" cxnId="{4C5CA862-CE19-423A-88E2-0F7843E8C2D3}">
      <dgm:prSet/>
      <dgm:spPr/>
      <dgm:t>
        <a:bodyPr/>
        <a:lstStyle/>
        <a:p>
          <a:endParaRPr lang="en-US"/>
        </a:p>
      </dgm:t>
    </dgm:pt>
    <dgm:pt modelId="{0AC0F217-04E9-4E42-AD5C-432FDEACBCEE}">
      <dgm:prSet/>
      <dgm:spPr/>
      <dgm:t>
        <a:bodyPr/>
        <a:lstStyle/>
        <a:p>
          <a:pPr rtl="0"/>
          <a:r>
            <a:rPr lang="bg-BG" smtClean="0">
              <a:latin typeface="+mj-lt"/>
            </a:rPr>
            <a:t>При сравняване на дендрограмите получени от методите AGNES и DIANA, по-добър резултат показа DIANA поради по-ниската стойност на height.</a:t>
          </a:r>
          <a:endParaRPr lang="en-US">
            <a:latin typeface="+mj-lt"/>
          </a:endParaRPr>
        </a:p>
      </dgm:t>
    </dgm:pt>
    <dgm:pt modelId="{85E938E7-93D5-4DC6-B66F-93B557CFA9E4}" type="parTrans" cxnId="{1A077945-D970-4C73-965E-28D053D88CEE}">
      <dgm:prSet/>
      <dgm:spPr/>
      <dgm:t>
        <a:bodyPr/>
        <a:lstStyle/>
        <a:p>
          <a:endParaRPr lang="en-US"/>
        </a:p>
      </dgm:t>
    </dgm:pt>
    <dgm:pt modelId="{E1FECFFE-C656-48E9-94E8-0D0B8D00B01E}" type="sibTrans" cxnId="{1A077945-D970-4C73-965E-28D053D88CEE}">
      <dgm:prSet/>
      <dgm:spPr/>
      <dgm:t>
        <a:bodyPr/>
        <a:lstStyle/>
        <a:p>
          <a:endParaRPr lang="en-US"/>
        </a:p>
      </dgm:t>
    </dgm:pt>
    <dgm:pt modelId="{2297E61A-5363-4E00-8715-E464AD35B111}" type="pres">
      <dgm:prSet presAssocID="{A9DF01C9-4B7F-4F7F-840B-3531411733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FFA3F5-DF6D-4407-B021-FDA7EAB2A57B}" type="pres">
      <dgm:prSet presAssocID="{52F86D40-5007-4CA2-932A-DD39C37AEDC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06F07-F7C1-4D19-ACDD-CC19B3F32582}" type="pres">
      <dgm:prSet presAssocID="{F60231B9-514F-455C-9779-E77A64090C96}" presName="spacer" presStyleCnt="0"/>
      <dgm:spPr/>
    </dgm:pt>
    <dgm:pt modelId="{096F08D6-C8E4-40D8-BCED-BA467932DE20}" type="pres">
      <dgm:prSet presAssocID="{B0710D1E-6073-475F-B267-A8A5A0F981B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F2445-3A14-4E2B-92CF-3A89D4890E34}" type="pres">
      <dgm:prSet presAssocID="{357B3383-5BE1-4D43-916A-26673D6C8DBD}" presName="spacer" presStyleCnt="0"/>
      <dgm:spPr/>
    </dgm:pt>
    <dgm:pt modelId="{79DC3E88-F5E8-4A26-A2EF-8F87E2039C66}" type="pres">
      <dgm:prSet presAssocID="{787AF396-BA19-42A7-9E4C-806809EB520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CF3FE-D941-4EEB-BA26-4F9116E66625}" type="pres">
      <dgm:prSet presAssocID="{7224C57D-6257-4484-B427-628C839710B6}" presName="spacer" presStyleCnt="0"/>
      <dgm:spPr/>
    </dgm:pt>
    <dgm:pt modelId="{B16B3E45-50C6-4C39-A285-A32A4C277C0F}" type="pres">
      <dgm:prSet presAssocID="{0AC0F217-04E9-4E42-AD5C-432FDEACBCE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5CA862-CE19-423A-88E2-0F7843E8C2D3}" srcId="{A9DF01C9-4B7F-4F7F-840B-353141173389}" destId="{787AF396-BA19-42A7-9E4C-806809EB5209}" srcOrd="2" destOrd="0" parTransId="{8A286011-DC37-4965-8ED3-A5EA2118E1C3}" sibTransId="{7224C57D-6257-4484-B427-628C839710B6}"/>
    <dgm:cxn modelId="{DCFD459D-BCEF-41B1-8090-C400B3EAD1AD}" srcId="{A9DF01C9-4B7F-4F7F-840B-353141173389}" destId="{52F86D40-5007-4CA2-932A-DD39C37AEDC3}" srcOrd="0" destOrd="0" parTransId="{B6D9CFD2-9009-45F1-83B4-BB5398696B2A}" sibTransId="{F60231B9-514F-455C-9779-E77A64090C96}"/>
    <dgm:cxn modelId="{04D96605-56F1-4EB0-9009-F09FF29CC895}" type="presOf" srcId="{B0710D1E-6073-475F-B267-A8A5A0F981BE}" destId="{096F08D6-C8E4-40D8-BCED-BA467932DE20}" srcOrd="0" destOrd="0" presId="urn:microsoft.com/office/officeart/2005/8/layout/vList2"/>
    <dgm:cxn modelId="{69252DE4-064A-4F6D-BC4B-226CC7C2D350}" type="presOf" srcId="{0AC0F217-04E9-4E42-AD5C-432FDEACBCEE}" destId="{B16B3E45-50C6-4C39-A285-A32A4C277C0F}" srcOrd="0" destOrd="0" presId="urn:microsoft.com/office/officeart/2005/8/layout/vList2"/>
    <dgm:cxn modelId="{831473C3-380E-4C61-B7B1-8C790D2E6019}" srcId="{A9DF01C9-4B7F-4F7F-840B-353141173389}" destId="{B0710D1E-6073-475F-B267-A8A5A0F981BE}" srcOrd="1" destOrd="0" parTransId="{EEBA63D0-B930-4C0C-8178-37408B350883}" sibTransId="{357B3383-5BE1-4D43-916A-26673D6C8DBD}"/>
    <dgm:cxn modelId="{1A077945-D970-4C73-965E-28D053D88CEE}" srcId="{A9DF01C9-4B7F-4F7F-840B-353141173389}" destId="{0AC0F217-04E9-4E42-AD5C-432FDEACBCEE}" srcOrd="3" destOrd="0" parTransId="{85E938E7-93D5-4DC6-B66F-93B557CFA9E4}" sibTransId="{E1FECFFE-C656-48E9-94E8-0D0B8D00B01E}"/>
    <dgm:cxn modelId="{0B57E117-DA6F-4CCA-9FA9-8D8DFF6DB1E8}" type="presOf" srcId="{52F86D40-5007-4CA2-932A-DD39C37AEDC3}" destId="{AEFFA3F5-DF6D-4407-B021-FDA7EAB2A57B}" srcOrd="0" destOrd="0" presId="urn:microsoft.com/office/officeart/2005/8/layout/vList2"/>
    <dgm:cxn modelId="{FA00A7AD-4ECC-407E-979F-CBF6647C6150}" type="presOf" srcId="{787AF396-BA19-42A7-9E4C-806809EB5209}" destId="{79DC3E88-F5E8-4A26-A2EF-8F87E2039C66}" srcOrd="0" destOrd="0" presId="urn:microsoft.com/office/officeart/2005/8/layout/vList2"/>
    <dgm:cxn modelId="{E07F54BC-3DFC-4403-AD45-6B62B4313C8A}" type="presOf" srcId="{A9DF01C9-4B7F-4F7F-840B-353141173389}" destId="{2297E61A-5363-4E00-8715-E464AD35B111}" srcOrd="0" destOrd="0" presId="urn:microsoft.com/office/officeart/2005/8/layout/vList2"/>
    <dgm:cxn modelId="{B94BCCC1-51B5-4C13-9DEB-551D5D60B4E1}" type="presParOf" srcId="{2297E61A-5363-4E00-8715-E464AD35B111}" destId="{AEFFA3F5-DF6D-4407-B021-FDA7EAB2A57B}" srcOrd="0" destOrd="0" presId="urn:microsoft.com/office/officeart/2005/8/layout/vList2"/>
    <dgm:cxn modelId="{891DF9DC-B490-4292-82A4-6B5193820ED5}" type="presParOf" srcId="{2297E61A-5363-4E00-8715-E464AD35B111}" destId="{9F606F07-F7C1-4D19-ACDD-CC19B3F32582}" srcOrd="1" destOrd="0" presId="urn:microsoft.com/office/officeart/2005/8/layout/vList2"/>
    <dgm:cxn modelId="{52B39413-4D34-4CFB-BC9E-03806E25D6B5}" type="presParOf" srcId="{2297E61A-5363-4E00-8715-E464AD35B111}" destId="{096F08D6-C8E4-40D8-BCED-BA467932DE20}" srcOrd="2" destOrd="0" presId="urn:microsoft.com/office/officeart/2005/8/layout/vList2"/>
    <dgm:cxn modelId="{A2B99366-029A-471D-A16A-498A79D6AE4A}" type="presParOf" srcId="{2297E61A-5363-4E00-8715-E464AD35B111}" destId="{27FF2445-3A14-4E2B-92CF-3A89D4890E34}" srcOrd="3" destOrd="0" presId="urn:microsoft.com/office/officeart/2005/8/layout/vList2"/>
    <dgm:cxn modelId="{357DB4E6-672E-4B2D-BB00-C9A35F7127D1}" type="presParOf" srcId="{2297E61A-5363-4E00-8715-E464AD35B111}" destId="{79DC3E88-F5E8-4A26-A2EF-8F87E2039C66}" srcOrd="4" destOrd="0" presId="urn:microsoft.com/office/officeart/2005/8/layout/vList2"/>
    <dgm:cxn modelId="{E47B5210-4BC0-4168-AC33-5CB42FCB4BC1}" type="presParOf" srcId="{2297E61A-5363-4E00-8715-E464AD35B111}" destId="{B72CF3FE-D941-4EEB-BA26-4F9116E66625}" srcOrd="5" destOrd="0" presId="urn:microsoft.com/office/officeart/2005/8/layout/vList2"/>
    <dgm:cxn modelId="{EEC771E0-77EA-45E8-863B-63823BE31611}" type="presParOf" srcId="{2297E61A-5363-4E00-8715-E464AD35B111}" destId="{B16B3E45-50C6-4C39-A285-A32A4C277C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9A8C66E-5798-8341-B0AD-D9EB8ED83B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E4CF32-BCB6-3547-846D-0814EE20247D}">
      <dgm:prSet custT="1"/>
      <dgm:spPr>
        <a:solidFill>
          <a:schemeClr val="accent1">
            <a:hueOff val="0"/>
            <a:satOff val="0"/>
            <a:lumOff val="0"/>
            <a:alpha val="76000"/>
          </a:schemeClr>
        </a:solidFill>
      </dgm:spPr>
      <dgm:t>
        <a:bodyPr/>
        <a:lstStyle/>
        <a:p>
          <a:r>
            <a:rPr lang="bg-BG" sz="2400"/>
            <a:t>При сравняване на дендрограмите получени от методите:</a:t>
          </a:r>
          <a:endParaRPr lang="en-US" sz="2400"/>
        </a:p>
      </dgm:t>
    </dgm:pt>
    <dgm:pt modelId="{BFDA5600-C528-7448-952B-374B5BA117FD}" type="parTrans" cxnId="{319C2318-5B92-214C-A8C5-170CE727BDAD}">
      <dgm:prSet/>
      <dgm:spPr/>
      <dgm:t>
        <a:bodyPr/>
        <a:lstStyle/>
        <a:p>
          <a:endParaRPr lang="en-US" sz="2400"/>
        </a:p>
      </dgm:t>
    </dgm:pt>
    <dgm:pt modelId="{1B983919-3F88-DB40-BFE6-1BA542552E09}" type="sibTrans" cxnId="{319C2318-5B92-214C-A8C5-170CE727BDAD}">
      <dgm:prSet/>
      <dgm:spPr/>
      <dgm:t>
        <a:bodyPr/>
        <a:lstStyle/>
        <a:p>
          <a:endParaRPr lang="en-US" sz="2400"/>
        </a:p>
      </dgm:t>
    </dgm:pt>
    <dgm:pt modelId="{71C09A4B-6730-974A-BC3B-F646BBFDCB24}">
      <dgm:prSet custT="1"/>
      <dgm:spPr/>
      <dgm:t>
        <a:bodyPr/>
        <a:lstStyle/>
        <a:p>
          <a:r>
            <a:rPr lang="bg-BG" sz="2400"/>
            <a:t>Fitch и Margoliash (complete linkage)</a:t>
          </a:r>
          <a:endParaRPr lang="en-US" sz="2400"/>
        </a:p>
      </dgm:t>
    </dgm:pt>
    <dgm:pt modelId="{A7904669-FABC-1941-9A1C-3EC6B97EAB90}" type="parTrans" cxnId="{A9796B2E-9BE4-D346-9480-57176F961958}">
      <dgm:prSet/>
      <dgm:spPr/>
      <dgm:t>
        <a:bodyPr/>
        <a:lstStyle/>
        <a:p>
          <a:endParaRPr lang="en-US" sz="2400"/>
        </a:p>
      </dgm:t>
    </dgm:pt>
    <dgm:pt modelId="{2B5FA378-418C-5F4C-9BC0-93AC32E34B07}" type="sibTrans" cxnId="{A9796B2E-9BE4-D346-9480-57176F961958}">
      <dgm:prSet/>
      <dgm:spPr/>
      <dgm:t>
        <a:bodyPr/>
        <a:lstStyle/>
        <a:p>
          <a:endParaRPr lang="en-US" sz="2400"/>
        </a:p>
      </dgm:t>
    </dgm:pt>
    <dgm:pt modelId="{DF28DBB7-6F1C-4C4B-81A8-2FD63DE43BF5}">
      <dgm:prSet custT="1"/>
      <dgm:spPr/>
      <dgm:t>
        <a:bodyPr/>
        <a:lstStyle/>
        <a:p>
          <a:r>
            <a:rPr lang="bg-BG" sz="2400" dirty="0" err="1"/>
            <a:t>Neighbour-Joining</a:t>
          </a:r>
          <a:r>
            <a:rPr lang="bg-BG" sz="2400" dirty="0"/>
            <a:t> (single-</a:t>
          </a:r>
          <a:r>
            <a:rPr lang="bg-BG" sz="2400" dirty="0" err="1"/>
            <a:t>linkage</a:t>
          </a:r>
          <a:r>
            <a:rPr lang="bg-BG" sz="2400" dirty="0"/>
            <a:t>)</a:t>
          </a:r>
          <a:endParaRPr lang="en-US" sz="2400" dirty="0"/>
        </a:p>
      </dgm:t>
    </dgm:pt>
    <dgm:pt modelId="{C22A5672-CD92-6F47-B272-EB6FD8FCDB97}" type="parTrans" cxnId="{A9285CDB-8CB3-6244-BDAB-489D8BBF28EA}">
      <dgm:prSet/>
      <dgm:spPr/>
      <dgm:t>
        <a:bodyPr/>
        <a:lstStyle/>
        <a:p>
          <a:endParaRPr lang="en-US" sz="2400"/>
        </a:p>
      </dgm:t>
    </dgm:pt>
    <dgm:pt modelId="{923B423B-79C8-E84A-8C12-CCF63DFA61E1}" type="sibTrans" cxnId="{A9285CDB-8CB3-6244-BDAB-489D8BBF28EA}">
      <dgm:prSet/>
      <dgm:spPr/>
      <dgm:t>
        <a:bodyPr/>
        <a:lstStyle/>
        <a:p>
          <a:endParaRPr lang="en-US" sz="2400"/>
        </a:p>
      </dgm:t>
    </dgm:pt>
    <dgm:pt modelId="{538D3638-FA1C-A545-9B5A-64A9FE992BD2}">
      <dgm:prSet custT="1"/>
      <dgm:spPr/>
      <dgm:t>
        <a:bodyPr/>
        <a:lstStyle/>
        <a:p>
          <a:r>
            <a:rPr lang="bg-BG" sz="2400"/>
            <a:t>UPGMA (average, centroid)</a:t>
          </a:r>
          <a:endParaRPr lang="en-US" sz="2400"/>
        </a:p>
      </dgm:t>
    </dgm:pt>
    <dgm:pt modelId="{8D7B2B3E-C618-1F4F-A40B-A56B06AD8A8C}" type="parTrans" cxnId="{ABC9202A-8969-FE49-9824-CDB472F8774A}">
      <dgm:prSet/>
      <dgm:spPr/>
      <dgm:t>
        <a:bodyPr/>
        <a:lstStyle/>
        <a:p>
          <a:endParaRPr lang="en-US" sz="2400"/>
        </a:p>
      </dgm:t>
    </dgm:pt>
    <dgm:pt modelId="{B8133D21-488E-7947-A59C-F0208DBD3FC8}" type="sibTrans" cxnId="{ABC9202A-8969-FE49-9824-CDB472F8774A}">
      <dgm:prSet/>
      <dgm:spPr/>
      <dgm:t>
        <a:bodyPr/>
        <a:lstStyle/>
        <a:p>
          <a:endParaRPr lang="en-US" sz="2400"/>
        </a:p>
      </dgm:t>
    </dgm:pt>
    <dgm:pt modelId="{8F470EF6-1D1C-FE47-B8C2-AF90315158C5}" type="pres">
      <dgm:prSet presAssocID="{C9A8C66E-5798-8341-B0AD-D9EB8ED83B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4887C0-D845-4543-9829-E44B298CAAF5}" type="pres">
      <dgm:prSet presAssocID="{F3E4CF32-BCB6-3547-846D-0814EE20247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448D4-DF27-5E44-A49A-E73FF8E1B849}" type="pres">
      <dgm:prSet presAssocID="{F3E4CF32-BCB6-3547-846D-0814EE20247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9C2318-5B92-214C-A8C5-170CE727BDAD}" srcId="{C9A8C66E-5798-8341-B0AD-D9EB8ED83B66}" destId="{F3E4CF32-BCB6-3547-846D-0814EE20247D}" srcOrd="0" destOrd="0" parTransId="{BFDA5600-C528-7448-952B-374B5BA117FD}" sibTransId="{1B983919-3F88-DB40-BFE6-1BA542552E09}"/>
    <dgm:cxn modelId="{883CC5BC-2DDE-AF41-AC02-AEC59541EB13}" type="presOf" srcId="{DF28DBB7-6F1C-4C4B-81A8-2FD63DE43BF5}" destId="{CD4448D4-DF27-5E44-A49A-E73FF8E1B849}" srcOrd="0" destOrd="1" presId="urn:microsoft.com/office/officeart/2005/8/layout/vList2"/>
    <dgm:cxn modelId="{ABC9202A-8969-FE49-9824-CDB472F8774A}" srcId="{F3E4CF32-BCB6-3547-846D-0814EE20247D}" destId="{538D3638-FA1C-A545-9B5A-64A9FE992BD2}" srcOrd="2" destOrd="0" parTransId="{8D7B2B3E-C618-1F4F-A40B-A56B06AD8A8C}" sibTransId="{B8133D21-488E-7947-A59C-F0208DBD3FC8}"/>
    <dgm:cxn modelId="{DB71458D-9127-7B41-9B3C-624275CA8957}" type="presOf" srcId="{71C09A4B-6730-974A-BC3B-F646BBFDCB24}" destId="{CD4448D4-DF27-5E44-A49A-E73FF8E1B849}" srcOrd="0" destOrd="0" presId="urn:microsoft.com/office/officeart/2005/8/layout/vList2"/>
    <dgm:cxn modelId="{35B4E017-4DB1-7D4A-8EB1-22B5B17CFD99}" type="presOf" srcId="{C9A8C66E-5798-8341-B0AD-D9EB8ED83B66}" destId="{8F470EF6-1D1C-FE47-B8C2-AF90315158C5}" srcOrd="0" destOrd="0" presId="urn:microsoft.com/office/officeart/2005/8/layout/vList2"/>
    <dgm:cxn modelId="{A9796B2E-9BE4-D346-9480-57176F961958}" srcId="{F3E4CF32-BCB6-3547-846D-0814EE20247D}" destId="{71C09A4B-6730-974A-BC3B-F646BBFDCB24}" srcOrd="0" destOrd="0" parTransId="{A7904669-FABC-1941-9A1C-3EC6B97EAB90}" sibTransId="{2B5FA378-418C-5F4C-9BC0-93AC32E34B07}"/>
    <dgm:cxn modelId="{A9285CDB-8CB3-6244-BDAB-489D8BBF28EA}" srcId="{F3E4CF32-BCB6-3547-846D-0814EE20247D}" destId="{DF28DBB7-6F1C-4C4B-81A8-2FD63DE43BF5}" srcOrd="1" destOrd="0" parTransId="{C22A5672-CD92-6F47-B272-EB6FD8FCDB97}" sibTransId="{923B423B-79C8-E84A-8C12-CCF63DFA61E1}"/>
    <dgm:cxn modelId="{0EA2041C-6CC9-1147-BA38-C7379685BFFE}" type="presOf" srcId="{538D3638-FA1C-A545-9B5A-64A9FE992BD2}" destId="{CD4448D4-DF27-5E44-A49A-E73FF8E1B849}" srcOrd="0" destOrd="2" presId="urn:microsoft.com/office/officeart/2005/8/layout/vList2"/>
    <dgm:cxn modelId="{D6059391-6FC7-C446-9D80-4A7B2FCB88AD}" type="presOf" srcId="{F3E4CF32-BCB6-3547-846D-0814EE20247D}" destId="{114887C0-D845-4543-9829-E44B298CAAF5}" srcOrd="0" destOrd="0" presId="urn:microsoft.com/office/officeart/2005/8/layout/vList2"/>
    <dgm:cxn modelId="{81322800-EF87-C649-9618-146215C7E345}" type="presParOf" srcId="{8F470EF6-1D1C-FE47-B8C2-AF90315158C5}" destId="{114887C0-D845-4543-9829-E44B298CAAF5}" srcOrd="0" destOrd="0" presId="urn:microsoft.com/office/officeart/2005/8/layout/vList2"/>
    <dgm:cxn modelId="{DFCC5820-6466-FA4D-AA90-7DC3C73C47E4}" type="presParOf" srcId="{8F470EF6-1D1C-FE47-B8C2-AF90315158C5}" destId="{CD4448D4-DF27-5E44-A49A-E73FF8E1B84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885771C-84EE-45B7-B0FE-94DD5DFB47C6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30FAC1-F9C6-4073-9A95-A654F5EDAD24}">
      <dgm:prSet/>
      <dgm:spPr/>
      <dgm:t>
        <a:bodyPr/>
        <a:lstStyle/>
        <a:p>
          <a:pPr algn="just" rtl="0"/>
          <a:r>
            <a:rPr lang="ru-RU" dirty="0" smtClean="0"/>
            <a:t>По отношение на визуализацията: използвайки един и същ метод, дават сходни резултати</a:t>
          </a:r>
          <a:endParaRPr lang="en-US" dirty="0"/>
        </a:p>
      </dgm:t>
    </dgm:pt>
    <dgm:pt modelId="{3082FA48-3F34-48B9-A1AC-C6B3633B03BF}" type="parTrans" cxnId="{3A643F2E-F7B5-4F09-AC47-1D2AAAA98034}">
      <dgm:prSet/>
      <dgm:spPr/>
      <dgm:t>
        <a:bodyPr/>
        <a:lstStyle/>
        <a:p>
          <a:endParaRPr lang="en-US"/>
        </a:p>
      </dgm:t>
    </dgm:pt>
    <dgm:pt modelId="{549EC43C-8E2A-44F5-BD99-FE10C430B3C8}" type="sibTrans" cxnId="{3A643F2E-F7B5-4F09-AC47-1D2AAAA98034}">
      <dgm:prSet/>
      <dgm:spPr/>
      <dgm:t>
        <a:bodyPr/>
        <a:lstStyle/>
        <a:p>
          <a:endParaRPr lang="en-US"/>
        </a:p>
      </dgm:t>
    </dgm:pt>
    <dgm:pt modelId="{1B4E397F-F198-4B1A-8713-8DDDB82798D9}">
      <dgm:prSet/>
      <dgm:spPr/>
      <dgm:t>
        <a:bodyPr/>
        <a:lstStyle/>
        <a:p>
          <a:pPr algn="just" rtl="0"/>
          <a:r>
            <a:rPr lang="ru-RU" dirty="0" smtClean="0"/>
            <a:t>По отношение на броя оптимални клъстери</a:t>
          </a:r>
          <a:r>
            <a:rPr lang="bg-BG" dirty="0" smtClean="0"/>
            <a:t>:</a:t>
          </a:r>
          <a:r>
            <a:rPr lang="ru-RU" dirty="0" smtClean="0"/>
            <a:t> дават един и същ брой оптимални клъстери</a:t>
          </a:r>
          <a:endParaRPr lang="en-US" dirty="0"/>
        </a:p>
      </dgm:t>
    </dgm:pt>
    <dgm:pt modelId="{B219A2A0-D125-401D-978F-97939DF0B76C}" type="parTrans" cxnId="{983AA78C-0137-46DE-B02C-609C68D01AD5}">
      <dgm:prSet/>
      <dgm:spPr/>
      <dgm:t>
        <a:bodyPr/>
        <a:lstStyle/>
        <a:p>
          <a:endParaRPr lang="en-US"/>
        </a:p>
      </dgm:t>
    </dgm:pt>
    <dgm:pt modelId="{62DEC6F0-19F8-4B1C-BCE6-CEF66E3F5DC2}" type="sibTrans" cxnId="{983AA78C-0137-46DE-B02C-609C68D01AD5}">
      <dgm:prSet/>
      <dgm:spPr/>
      <dgm:t>
        <a:bodyPr/>
        <a:lstStyle/>
        <a:p>
          <a:endParaRPr lang="en-US"/>
        </a:p>
      </dgm:t>
    </dgm:pt>
    <dgm:pt modelId="{EE768DD9-DE4F-4935-9A50-31D9B0BA95CD}">
      <dgm:prSet/>
      <dgm:spPr/>
      <dgm:t>
        <a:bodyPr/>
        <a:lstStyle/>
        <a:p>
          <a:pPr algn="just" rtl="0"/>
          <a:r>
            <a:rPr lang="bg-BG" dirty="0" smtClean="0"/>
            <a:t>При</a:t>
          </a:r>
          <a:r>
            <a:rPr lang="ru-RU" dirty="0" smtClean="0"/>
            <a:t> използване на индекси за валидиране, алгоритмите, които могат да се определят като най-подходящи за построяване на филогенетично дърво са </a:t>
          </a:r>
          <a:r>
            <a:rPr lang="en-US" dirty="0" smtClean="0"/>
            <a:t>UPGMA</a:t>
          </a:r>
          <a:r>
            <a:rPr lang="ru-RU" dirty="0" smtClean="0"/>
            <a:t> и </a:t>
          </a:r>
          <a:r>
            <a:rPr lang="en-US" dirty="0" smtClean="0"/>
            <a:t>Neighbor</a:t>
          </a:r>
          <a:r>
            <a:rPr lang="ru-RU" dirty="0" smtClean="0"/>
            <a:t>-</a:t>
          </a:r>
          <a:r>
            <a:rPr lang="en-US" dirty="0" smtClean="0"/>
            <a:t>Joining</a:t>
          </a:r>
          <a:r>
            <a:rPr lang="ru-RU" dirty="0" smtClean="0"/>
            <a:t>. </a:t>
          </a:r>
          <a:r>
            <a:rPr lang="en-US" dirty="0" smtClean="0"/>
            <a:t>А между тези два метода по-подходящ е UPGMA.</a:t>
          </a:r>
          <a:endParaRPr lang="en-US" dirty="0"/>
        </a:p>
      </dgm:t>
    </dgm:pt>
    <dgm:pt modelId="{4B972D2E-CFB7-4178-B0A9-4D8C80017C32}" type="parTrans" cxnId="{94C0BA62-2725-418B-A37A-BA47DCDE9CC7}">
      <dgm:prSet/>
      <dgm:spPr/>
      <dgm:t>
        <a:bodyPr/>
        <a:lstStyle/>
        <a:p>
          <a:endParaRPr lang="en-US"/>
        </a:p>
      </dgm:t>
    </dgm:pt>
    <dgm:pt modelId="{BA69BC34-E08E-4F01-AFFD-A9B156B0BEFF}" type="sibTrans" cxnId="{94C0BA62-2725-418B-A37A-BA47DCDE9CC7}">
      <dgm:prSet/>
      <dgm:spPr/>
      <dgm:t>
        <a:bodyPr/>
        <a:lstStyle/>
        <a:p>
          <a:endParaRPr lang="en-US"/>
        </a:p>
      </dgm:t>
    </dgm:pt>
    <dgm:pt modelId="{F2128159-38AA-4E99-A389-275CA7049C99}" type="pres">
      <dgm:prSet presAssocID="{9885771C-84EE-45B7-B0FE-94DD5DFB47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2A3E9C-4B17-46B6-9C37-ED64FC30F939}" type="pres">
      <dgm:prSet presAssocID="{AF30FAC1-F9C6-4073-9A95-A654F5EDAD2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15BD8-83B0-4079-8C62-73230C816503}" type="pres">
      <dgm:prSet presAssocID="{549EC43C-8E2A-44F5-BD99-FE10C430B3C8}" presName="spacer" presStyleCnt="0"/>
      <dgm:spPr/>
    </dgm:pt>
    <dgm:pt modelId="{8E57A5D2-5010-4162-9C69-35ECB24722A9}" type="pres">
      <dgm:prSet presAssocID="{1B4E397F-F198-4B1A-8713-8DDDB82798D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D125A-A6EE-48E3-9A4C-2DF8EF518213}" type="pres">
      <dgm:prSet presAssocID="{62DEC6F0-19F8-4B1C-BCE6-CEF66E3F5DC2}" presName="spacer" presStyleCnt="0"/>
      <dgm:spPr/>
    </dgm:pt>
    <dgm:pt modelId="{E391C582-59AD-4CDB-9B7F-12AD304A11F7}" type="pres">
      <dgm:prSet presAssocID="{EE768DD9-DE4F-4935-9A50-31D9B0BA95C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E0A36D-9D28-47B2-8728-9655665FFA07}" type="presOf" srcId="{9885771C-84EE-45B7-B0FE-94DD5DFB47C6}" destId="{F2128159-38AA-4E99-A389-275CA7049C99}" srcOrd="0" destOrd="0" presId="urn:microsoft.com/office/officeart/2005/8/layout/vList2"/>
    <dgm:cxn modelId="{94C0BA62-2725-418B-A37A-BA47DCDE9CC7}" srcId="{9885771C-84EE-45B7-B0FE-94DD5DFB47C6}" destId="{EE768DD9-DE4F-4935-9A50-31D9B0BA95CD}" srcOrd="2" destOrd="0" parTransId="{4B972D2E-CFB7-4178-B0A9-4D8C80017C32}" sibTransId="{BA69BC34-E08E-4F01-AFFD-A9B156B0BEFF}"/>
    <dgm:cxn modelId="{C153289B-4EE3-4A99-A93C-62BBE38C9BE3}" type="presOf" srcId="{EE768DD9-DE4F-4935-9A50-31D9B0BA95CD}" destId="{E391C582-59AD-4CDB-9B7F-12AD304A11F7}" srcOrd="0" destOrd="0" presId="urn:microsoft.com/office/officeart/2005/8/layout/vList2"/>
    <dgm:cxn modelId="{3A643F2E-F7B5-4F09-AC47-1D2AAAA98034}" srcId="{9885771C-84EE-45B7-B0FE-94DD5DFB47C6}" destId="{AF30FAC1-F9C6-4073-9A95-A654F5EDAD24}" srcOrd="0" destOrd="0" parTransId="{3082FA48-3F34-48B9-A1AC-C6B3633B03BF}" sibTransId="{549EC43C-8E2A-44F5-BD99-FE10C430B3C8}"/>
    <dgm:cxn modelId="{67D2699F-9E97-4906-9DF7-754BE7B280BF}" type="presOf" srcId="{AF30FAC1-F9C6-4073-9A95-A654F5EDAD24}" destId="{F42A3E9C-4B17-46B6-9C37-ED64FC30F939}" srcOrd="0" destOrd="0" presId="urn:microsoft.com/office/officeart/2005/8/layout/vList2"/>
    <dgm:cxn modelId="{621BAF37-5AD1-4EF8-BD99-CD6E860FDF61}" type="presOf" srcId="{1B4E397F-F198-4B1A-8713-8DDDB82798D9}" destId="{8E57A5D2-5010-4162-9C69-35ECB24722A9}" srcOrd="0" destOrd="0" presId="urn:microsoft.com/office/officeart/2005/8/layout/vList2"/>
    <dgm:cxn modelId="{983AA78C-0137-46DE-B02C-609C68D01AD5}" srcId="{9885771C-84EE-45B7-B0FE-94DD5DFB47C6}" destId="{1B4E397F-F198-4B1A-8713-8DDDB82798D9}" srcOrd="1" destOrd="0" parTransId="{B219A2A0-D125-401D-978F-97939DF0B76C}" sibTransId="{62DEC6F0-19F8-4B1C-BCE6-CEF66E3F5DC2}"/>
    <dgm:cxn modelId="{986356B7-3AFF-445C-90ED-243E98E5BA20}" type="presParOf" srcId="{F2128159-38AA-4E99-A389-275CA7049C99}" destId="{F42A3E9C-4B17-46B6-9C37-ED64FC30F939}" srcOrd="0" destOrd="0" presId="urn:microsoft.com/office/officeart/2005/8/layout/vList2"/>
    <dgm:cxn modelId="{B81DAF83-FD68-429C-BEDE-733A335D6483}" type="presParOf" srcId="{F2128159-38AA-4E99-A389-275CA7049C99}" destId="{25115BD8-83B0-4079-8C62-73230C816503}" srcOrd="1" destOrd="0" presId="urn:microsoft.com/office/officeart/2005/8/layout/vList2"/>
    <dgm:cxn modelId="{B4A9E5F9-7B50-41C7-8BE7-0A119DF6CB64}" type="presParOf" srcId="{F2128159-38AA-4E99-A389-275CA7049C99}" destId="{8E57A5D2-5010-4162-9C69-35ECB24722A9}" srcOrd="2" destOrd="0" presId="urn:microsoft.com/office/officeart/2005/8/layout/vList2"/>
    <dgm:cxn modelId="{90C553C3-523E-487A-8FF7-A7ED7800D0C2}" type="presParOf" srcId="{F2128159-38AA-4E99-A389-275CA7049C99}" destId="{B59D125A-A6EE-48E3-9A4C-2DF8EF518213}" srcOrd="3" destOrd="0" presId="urn:microsoft.com/office/officeart/2005/8/layout/vList2"/>
    <dgm:cxn modelId="{A6D009C8-2948-4AB4-89DD-037FFA140A12}" type="presParOf" srcId="{F2128159-38AA-4E99-A389-275CA7049C99}" destId="{E391C582-59AD-4CDB-9B7F-12AD304A11F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9AB5E6-A3DC-7045-BD60-2B0723D5F2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F753F6-02A6-4246-8B4E-50F44207BFAE}">
      <dgm:prSet/>
      <dgm:spPr/>
      <dgm:t>
        <a:bodyPr/>
        <a:lstStyle/>
        <a:p>
          <a:r>
            <a:rPr lang="bg-BG" dirty="0">
              <a:latin typeface="+mj-lt"/>
            </a:rPr>
            <a:t>Проучване на научната литература по темата </a:t>
          </a:r>
          <a:r>
            <a:rPr lang="en-US" dirty="0">
              <a:latin typeface="+mj-lt"/>
            </a:rPr>
            <a:t>“</a:t>
          </a:r>
          <a:r>
            <a:rPr lang="bg-BG" dirty="0" err="1">
              <a:latin typeface="+mj-lt"/>
            </a:rPr>
            <a:t>Клъстърен</a:t>
          </a:r>
          <a:r>
            <a:rPr lang="bg-BG" dirty="0">
              <a:latin typeface="+mj-lt"/>
            </a:rPr>
            <a:t> анализ“ и „Филогенетичен анализ“</a:t>
          </a:r>
          <a:endParaRPr lang="en-US" dirty="0">
            <a:latin typeface="+mj-lt"/>
          </a:endParaRPr>
        </a:p>
      </dgm:t>
    </dgm:pt>
    <dgm:pt modelId="{4F4FBB9E-AACC-7E4B-9482-167A69262F97}" type="parTrans" cxnId="{24F019AC-EF75-354B-91DF-34FA63204B5C}">
      <dgm:prSet/>
      <dgm:spPr/>
      <dgm:t>
        <a:bodyPr/>
        <a:lstStyle/>
        <a:p>
          <a:endParaRPr lang="en-US"/>
        </a:p>
      </dgm:t>
    </dgm:pt>
    <dgm:pt modelId="{61861CCF-97B6-2546-9B81-92918F098706}" type="sibTrans" cxnId="{24F019AC-EF75-354B-91DF-34FA63204B5C}">
      <dgm:prSet/>
      <dgm:spPr/>
      <dgm:t>
        <a:bodyPr/>
        <a:lstStyle/>
        <a:p>
          <a:endParaRPr lang="en-US"/>
        </a:p>
      </dgm:t>
    </dgm:pt>
    <dgm:pt modelId="{6D52C080-5BDC-E945-922C-65397D4F0329}">
      <dgm:prSet/>
      <dgm:spPr/>
      <dgm:t>
        <a:bodyPr/>
        <a:lstStyle/>
        <a:p>
          <a:r>
            <a:rPr lang="bg-BG" dirty="0">
              <a:latin typeface="+mj-lt"/>
            </a:rPr>
            <a:t>методи за йерархична клъстеризация</a:t>
          </a:r>
          <a:endParaRPr lang="en-US" dirty="0">
            <a:latin typeface="+mj-lt"/>
          </a:endParaRPr>
        </a:p>
      </dgm:t>
    </dgm:pt>
    <dgm:pt modelId="{DF9CDA4C-B792-B44F-8B4C-B47F7DAC25F2}" type="parTrans" cxnId="{DD1DC856-31F9-554C-9A3A-3860F5F4DF6E}">
      <dgm:prSet/>
      <dgm:spPr/>
      <dgm:t>
        <a:bodyPr/>
        <a:lstStyle/>
        <a:p>
          <a:endParaRPr lang="en-US"/>
        </a:p>
      </dgm:t>
    </dgm:pt>
    <dgm:pt modelId="{753C6DCE-D8EC-874C-B6E6-01DC83CFEC35}" type="sibTrans" cxnId="{DD1DC856-31F9-554C-9A3A-3860F5F4DF6E}">
      <dgm:prSet/>
      <dgm:spPr/>
      <dgm:t>
        <a:bodyPr/>
        <a:lstStyle/>
        <a:p>
          <a:endParaRPr lang="en-US"/>
        </a:p>
      </dgm:t>
    </dgm:pt>
    <dgm:pt modelId="{C7621110-552A-8C4E-AB7C-FCBF903AF949}">
      <dgm:prSet/>
      <dgm:spPr/>
      <dgm:t>
        <a:bodyPr/>
        <a:lstStyle/>
        <a:p>
          <a:r>
            <a:rPr lang="bg-BG" dirty="0">
              <a:latin typeface="+mj-lt"/>
            </a:rPr>
            <a:t>методи за валидация на резултати от клъстеризация</a:t>
          </a:r>
          <a:endParaRPr lang="en-US" dirty="0">
            <a:latin typeface="+mj-lt"/>
          </a:endParaRPr>
        </a:p>
      </dgm:t>
    </dgm:pt>
    <dgm:pt modelId="{5A76FDC5-C343-634D-A16E-27175ABAC2EE}" type="parTrans" cxnId="{3E33DE20-3A79-7C49-A157-7400CF074017}">
      <dgm:prSet/>
      <dgm:spPr/>
      <dgm:t>
        <a:bodyPr/>
        <a:lstStyle/>
        <a:p>
          <a:endParaRPr lang="en-US"/>
        </a:p>
      </dgm:t>
    </dgm:pt>
    <dgm:pt modelId="{7D018C13-81A4-8144-BB50-F58E9CC3A9DE}" type="sibTrans" cxnId="{3E33DE20-3A79-7C49-A157-7400CF074017}">
      <dgm:prSet/>
      <dgm:spPr/>
      <dgm:t>
        <a:bodyPr/>
        <a:lstStyle/>
        <a:p>
          <a:endParaRPr lang="en-US"/>
        </a:p>
      </dgm:t>
    </dgm:pt>
    <dgm:pt modelId="{112C0BD3-B3B5-C042-83F4-5BF40A768BDB}">
      <dgm:prSet/>
      <dgm:spPr/>
      <dgm:t>
        <a:bodyPr/>
        <a:lstStyle/>
        <a:p>
          <a:r>
            <a:rPr lang="bg-BG" dirty="0">
              <a:latin typeface="+mj-lt"/>
            </a:rPr>
            <a:t>методи за сравнителен клъстърен анализ</a:t>
          </a:r>
          <a:endParaRPr lang="en-US" dirty="0">
            <a:latin typeface="+mj-lt"/>
          </a:endParaRPr>
        </a:p>
      </dgm:t>
    </dgm:pt>
    <dgm:pt modelId="{138A7902-BD3C-484E-9BBA-09CC4F44C5E0}" type="parTrans" cxnId="{5ED542E2-0142-1847-B80C-05E3E9F2D5EB}">
      <dgm:prSet/>
      <dgm:spPr/>
      <dgm:t>
        <a:bodyPr/>
        <a:lstStyle/>
        <a:p>
          <a:endParaRPr lang="en-US"/>
        </a:p>
      </dgm:t>
    </dgm:pt>
    <dgm:pt modelId="{BD3630F2-0430-CF46-802B-F0A1715E1488}" type="sibTrans" cxnId="{5ED542E2-0142-1847-B80C-05E3E9F2D5EB}">
      <dgm:prSet/>
      <dgm:spPr/>
      <dgm:t>
        <a:bodyPr/>
        <a:lstStyle/>
        <a:p>
          <a:endParaRPr lang="en-US"/>
        </a:p>
      </dgm:t>
    </dgm:pt>
    <dgm:pt modelId="{E8E36EF0-1062-5A4B-B517-679CD42F4005}">
      <dgm:prSet/>
      <dgm:spPr/>
      <dgm:t>
        <a:bodyPr/>
        <a:lstStyle/>
        <a:p>
          <a:r>
            <a:rPr lang="bg-BG" dirty="0">
              <a:latin typeface="+mj-lt"/>
            </a:rPr>
            <a:t>методи за предварителна обработка на данните</a:t>
          </a:r>
          <a:endParaRPr lang="en-US" dirty="0">
            <a:latin typeface="+mj-lt"/>
          </a:endParaRPr>
        </a:p>
      </dgm:t>
    </dgm:pt>
    <dgm:pt modelId="{976B38FC-5FD1-FF43-8874-FA0A2A0B3CCE}" type="parTrans" cxnId="{1890A678-5756-EA4D-9CD8-AF44A5F925ED}">
      <dgm:prSet/>
      <dgm:spPr/>
      <dgm:t>
        <a:bodyPr/>
        <a:lstStyle/>
        <a:p>
          <a:endParaRPr lang="en-US"/>
        </a:p>
      </dgm:t>
    </dgm:pt>
    <dgm:pt modelId="{89FAC232-798A-824F-87D2-7768324363D4}" type="sibTrans" cxnId="{1890A678-5756-EA4D-9CD8-AF44A5F925ED}">
      <dgm:prSet/>
      <dgm:spPr/>
      <dgm:t>
        <a:bodyPr/>
        <a:lstStyle/>
        <a:p>
          <a:endParaRPr lang="en-US"/>
        </a:p>
      </dgm:t>
    </dgm:pt>
    <dgm:pt modelId="{F519DC99-B183-C94E-9A2E-064D0A17215C}">
      <dgm:prSet/>
      <dgm:spPr/>
      <dgm:t>
        <a:bodyPr/>
        <a:lstStyle/>
        <a:p>
          <a:r>
            <a:rPr lang="bg-BG" dirty="0">
              <a:latin typeface="+mj-lt"/>
            </a:rPr>
            <a:t>методи за филогенетичен анализ</a:t>
          </a:r>
          <a:endParaRPr lang="en-US" dirty="0">
            <a:latin typeface="+mj-lt"/>
          </a:endParaRPr>
        </a:p>
      </dgm:t>
    </dgm:pt>
    <dgm:pt modelId="{1BFBA9C6-E3B8-C44B-B9CC-7268A0722758}" type="parTrans" cxnId="{5C03ECE3-F0A6-4C43-BD60-F42C9C32C7DE}">
      <dgm:prSet/>
      <dgm:spPr/>
      <dgm:t>
        <a:bodyPr/>
        <a:lstStyle/>
        <a:p>
          <a:endParaRPr lang="en-US"/>
        </a:p>
      </dgm:t>
    </dgm:pt>
    <dgm:pt modelId="{D04AA3C7-8392-2F40-9837-371709023FBD}" type="sibTrans" cxnId="{5C03ECE3-F0A6-4C43-BD60-F42C9C32C7DE}">
      <dgm:prSet/>
      <dgm:spPr/>
      <dgm:t>
        <a:bodyPr/>
        <a:lstStyle/>
        <a:p>
          <a:endParaRPr lang="en-US"/>
        </a:p>
      </dgm:t>
    </dgm:pt>
    <dgm:pt modelId="{F94A151E-225A-C344-97A8-EF1CFB915D7F}">
      <dgm:prSet/>
      <dgm:spPr/>
      <dgm:t>
        <a:bodyPr/>
        <a:lstStyle/>
        <a:p>
          <a:r>
            <a:rPr lang="bg-BG" dirty="0">
              <a:latin typeface="+mj-lt"/>
            </a:rPr>
            <a:t>Избор на методи за</a:t>
          </a:r>
          <a:r>
            <a:rPr lang="bg-BG" dirty="0"/>
            <a:t>:</a:t>
          </a:r>
          <a:endParaRPr lang="en-US" dirty="0"/>
        </a:p>
      </dgm:t>
    </dgm:pt>
    <dgm:pt modelId="{50FB8432-2CD2-5349-AF78-4432457A1DB5}" type="parTrans" cxnId="{2DADC81E-A346-8844-918A-CBB52ADA99CF}">
      <dgm:prSet/>
      <dgm:spPr/>
      <dgm:t>
        <a:bodyPr/>
        <a:lstStyle/>
        <a:p>
          <a:endParaRPr lang="en-US"/>
        </a:p>
      </dgm:t>
    </dgm:pt>
    <dgm:pt modelId="{A0957488-B97A-0247-8129-F3021F76402E}" type="sibTrans" cxnId="{2DADC81E-A346-8844-918A-CBB52ADA99CF}">
      <dgm:prSet/>
      <dgm:spPr/>
      <dgm:t>
        <a:bodyPr/>
        <a:lstStyle/>
        <a:p>
          <a:endParaRPr lang="en-US"/>
        </a:p>
      </dgm:t>
    </dgm:pt>
    <dgm:pt modelId="{125DA530-45AF-8843-8A22-97EBC3515FE1}">
      <dgm:prSet/>
      <dgm:spPr/>
      <dgm:t>
        <a:bodyPr/>
        <a:lstStyle/>
        <a:p>
          <a:r>
            <a:rPr lang="bg-BG" dirty="0">
              <a:latin typeface="+mj-lt"/>
            </a:rPr>
            <a:t>избор на методи за сравнителен </a:t>
          </a:r>
          <a:r>
            <a:rPr lang="bg-BG" dirty="0" err="1">
              <a:latin typeface="+mj-lt"/>
            </a:rPr>
            <a:t>клъстърен</a:t>
          </a:r>
          <a:r>
            <a:rPr lang="bg-BG" dirty="0">
              <a:latin typeface="+mj-lt"/>
            </a:rPr>
            <a:t> анализ</a:t>
          </a:r>
          <a:endParaRPr lang="en-US" dirty="0">
            <a:latin typeface="+mj-lt"/>
          </a:endParaRPr>
        </a:p>
      </dgm:t>
    </dgm:pt>
    <dgm:pt modelId="{33D26707-630A-5A46-AEBC-467611310347}" type="parTrans" cxnId="{1FF3B233-B4D1-7944-AE2F-FAA9D1FE9BA2}">
      <dgm:prSet/>
      <dgm:spPr/>
      <dgm:t>
        <a:bodyPr/>
        <a:lstStyle/>
        <a:p>
          <a:endParaRPr lang="en-US"/>
        </a:p>
      </dgm:t>
    </dgm:pt>
    <dgm:pt modelId="{40CE2EDC-777F-6E49-93BD-7ABB42538CF0}" type="sibTrans" cxnId="{1FF3B233-B4D1-7944-AE2F-FAA9D1FE9BA2}">
      <dgm:prSet/>
      <dgm:spPr/>
      <dgm:t>
        <a:bodyPr/>
        <a:lstStyle/>
        <a:p>
          <a:endParaRPr lang="en-US"/>
        </a:p>
      </dgm:t>
    </dgm:pt>
    <dgm:pt modelId="{851C2D7C-D843-A14C-9A06-F78794225539}">
      <dgm:prSet/>
      <dgm:spPr/>
      <dgm:t>
        <a:bodyPr/>
        <a:lstStyle/>
        <a:p>
          <a:r>
            <a:rPr lang="bg-BG" dirty="0">
              <a:latin typeface="+mj-lt"/>
            </a:rPr>
            <a:t>избор на методи за валидация на използваните методи за йерархична клъстеризация</a:t>
          </a:r>
          <a:endParaRPr lang="en-US" dirty="0">
            <a:latin typeface="+mj-lt"/>
          </a:endParaRPr>
        </a:p>
      </dgm:t>
    </dgm:pt>
    <dgm:pt modelId="{051E1267-476B-8949-BAD8-BD68262C47D9}" type="parTrans" cxnId="{C80258C0-C4FB-4146-90D4-5C07D53373F0}">
      <dgm:prSet/>
      <dgm:spPr/>
      <dgm:t>
        <a:bodyPr/>
        <a:lstStyle/>
        <a:p>
          <a:endParaRPr lang="en-US"/>
        </a:p>
      </dgm:t>
    </dgm:pt>
    <dgm:pt modelId="{DB4AECE4-FF6C-7D4D-910E-08CC790AE1FD}" type="sibTrans" cxnId="{C80258C0-C4FB-4146-90D4-5C07D53373F0}">
      <dgm:prSet/>
      <dgm:spPr/>
      <dgm:t>
        <a:bodyPr/>
        <a:lstStyle/>
        <a:p>
          <a:endParaRPr lang="en-US"/>
        </a:p>
      </dgm:t>
    </dgm:pt>
    <dgm:pt modelId="{AB9A0C26-7AFC-DE4A-9935-BA5397F26651}">
      <dgm:prSet/>
      <dgm:spPr/>
      <dgm:t>
        <a:bodyPr/>
        <a:lstStyle/>
        <a:p>
          <a:r>
            <a:rPr lang="bg-BG" dirty="0">
              <a:latin typeface="+mj-lt"/>
            </a:rPr>
            <a:t>избор на методи за йерархична клъстеризация, подходящи за построяване на филогенетични дървета</a:t>
          </a:r>
          <a:endParaRPr lang="en-US" dirty="0">
            <a:latin typeface="+mj-lt"/>
          </a:endParaRPr>
        </a:p>
      </dgm:t>
    </dgm:pt>
    <dgm:pt modelId="{9BB9FDEB-1B70-3F4C-BB51-A8E429D5D019}" type="parTrans" cxnId="{FA4D8ED6-E431-6D40-83D1-AD5BE7BDF322}">
      <dgm:prSet/>
      <dgm:spPr/>
      <dgm:t>
        <a:bodyPr/>
        <a:lstStyle/>
        <a:p>
          <a:endParaRPr lang="en-US"/>
        </a:p>
      </dgm:t>
    </dgm:pt>
    <dgm:pt modelId="{2A8F7DD8-677F-4043-A7FA-970552D26051}" type="sibTrans" cxnId="{FA4D8ED6-E431-6D40-83D1-AD5BE7BDF322}">
      <dgm:prSet/>
      <dgm:spPr/>
      <dgm:t>
        <a:bodyPr/>
        <a:lstStyle/>
        <a:p>
          <a:endParaRPr lang="en-US"/>
        </a:p>
      </dgm:t>
    </dgm:pt>
    <dgm:pt modelId="{8013607B-385D-9C4A-A90F-051A2ADAF534}">
      <dgm:prSet/>
      <dgm:spPr/>
      <dgm:t>
        <a:bodyPr/>
        <a:lstStyle/>
        <a:p>
          <a:r>
            <a:rPr lang="bg-BG" dirty="0">
              <a:latin typeface="+mj-lt"/>
            </a:rPr>
            <a:t>избор на методи за предварителна обработка на данни</a:t>
          </a:r>
          <a:endParaRPr lang="en-US" dirty="0">
            <a:latin typeface="+mj-lt"/>
          </a:endParaRPr>
        </a:p>
      </dgm:t>
    </dgm:pt>
    <dgm:pt modelId="{71018052-ED3A-3D49-A13E-D5DA5BBE7C13}" type="parTrans" cxnId="{C70EA082-6D14-A349-9A0A-78835C529C7E}">
      <dgm:prSet/>
      <dgm:spPr/>
      <dgm:t>
        <a:bodyPr/>
        <a:lstStyle/>
        <a:p>
          <a:endParaRPr lang="en-US"/>
        </a:p>
      </dgm:t>
    </dgm:pt>
    <dgm:pt modelId="{094607CE-FB0E-1448-AE16-2C617B32F27D}" type="sibTrans" cxnId="{C70EA082-6D14-A349-9A0A-78835C529C7E}">
      <dgm:prSet/>
      <dgm:spPr/>
      <dgm:t>
        <a:bodyPr/>
        <a:lstStyle/>
        <a:p>
          <a:endParaRPr lang="en-US"/>
        </a:p>
      </dgm:t>
    </dgm:pt>
    <dgm:pt modelId="{FAC7DB54-07D7-084C-89BB-B45C7880DB28}" type="pres">
      <dgm:prSet presAssocID="{679AB5E6-A3DC-7045-BD60-2B0723D5F2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61AABB-3B9B-B643-B9FB-0D91BF86F56A}" type="pres">
      <dgm:prSet presAssocID="{BDF753F6-02A6-4246-8B4E-50F44207BFAE}" presName="parentText" presStyleLbl="node1" presStyleIdx="0" presStyleCnt="2" custScaleX="999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BF160-308D-0841-8889-A71B2A87E33D}" type="pres">
      <dgm:prSet presAssocID="{BDF753F6-02A6-4246-8B4E-50F44207BFA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0EC46A-36A5-8640-B06C-8380819EF3C4}" type="pres">
      <dgm:prSet presAssocID="{F94A151E-225A-C344-97A8-EF1CFB915D7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F3BE40-B385-0C4E-AAD9-2A5FB9C6155B}" type="pres">
      <dgm:prSet presAssocID="{F94A151E-225A-C344-97A8-EF1CFB915D7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0A678-5756-EA4D-9CD8-AF44A5F925ED}" srcId="{BDF753F6-02A6-4246-8B4E-50F44207BFAE}" destId="{E8E36EF0-1062-5A4B-B517-679CD42F4005}" srcOrd="3" destOrd="0" parTransId="{976B38FC-5FD1-FF43-8874-FA0A2A0B3CCE}" sibTransId="{89FAC232-798A-824F-87D2-7768324363D4}"/>
    <dgm:cxn modelId="{FA4D8ED6-E431-6D40-83D1-AD5BE7BDF322}" srcId="{F94A151E-225A-C344-97A8-EF1CFB915D7F}" destId="{AB9A0C26-7AFC-DE4A-9935-BA5397F26651}" srcOrd="2" destOrd="0" parTransId="{9BB9FDEB-1B70-3F4C-BB51-A8E429D5D019}" sibTransId="{2A8F7DD8-677F-4043-A7FA-970552D26051}"/>
    <dgm:cxn modelId="{2DADC81E-A346-8844-918A-CBB52ADA99CF}" srcId="{679AB5E6-A3DC-7045-BD60-2B0723D5F24B}" destId="{F94A151E-225A-C344-97A8-EF1CFB915D7F}" srcOrd="1" destOrd="0" parTransId="{50FB8432-2CD2-5349-AF78-4432457A1DB5}" sibTransId="{A0957488-B97A-0247-8129-F3021F76402E}"/>
    <dgm:cxn modelId="{A7C1EA33-677E-444B-8D2D-4E22EE7F8A6B}" type="presOf" srcId="{E8E36EF0-1062-5A4B-B517-679CD42F4005}" destId="{97BBF160-308D-0841-8889-A71B2A87E33D}" srcOrd="0" destOrd="3" presId="urn:microsoft.com/office/officeart/2005/8/layout/vList2"/>
    <dgm:cxn modelId="{3B322FCB-3C84-4038-BAB2-861EC377BD4C}" type="presOf" srcId="{F94A151E-225A-C344-97A8-EF1CFB915D7F}" destId="{C00EC46A-36A5-8640-B06C-8380819EF3C4}" srcOrd="0" destOrd="0" presId="urn:microsoft.com/office/officeart/2005/8/layout/vList2"/>
    <dgm:cxn modelId="{DD1DC856-31F9-554C-9A3A-3860F5F4DF6E}" srcId="{BDF753F6-02A6-4246-8B4E-50F44207BFAE}" destId="{6D52C080-5BDC-E945-922C-65397D4F0329}" srcOrd="0" destOrd="0" parTransId="{DF9CDA4C-B792-B44F-8B4C-B47F7DAC25F2}" sibTransId="{753C6DCE-D8EC-874C-B6E6-01DC83CFEC35}"/>
    <dgm:cxn modelId="{7447AF93-7895-4F71-A155-3C0982DE1AFB}" type="presOf" srcId="{6D52C080-5BDC-E945-922C-65397D4F0329}" destId="{97BBF160-308D-0841-8889-A71B2A87E33D}" srcOrd="0" destOrd="0" presId="urn:microsoft.com/office/officeart/2005/8/layout/vList2"/>
    <dgm:cxn modelId="{C80258C0-C4FB-4146-90D4-5C07D53373F0}" srcId="{F94A151E-225A-C344-97A8-EF1CFB915D7F}" destId="{851C2D7C-D843-A14C-9A06-F78794225539}" srcOrd="1" destOrd="0" parTransId="{051E1267-476B-8949-BAD8-BD68262C47D9}" sibTransId="{DB4AECE4-FF6C-7D4D-910E-08CC790AE1FD}"/>
    <dgm:cxn modelId="{53B5C487-496E-4FFB-A0A5-7DEA7F8C1381}" type="presOf" srcId="{112C0BD3-B3B5-C042-83F4-5BF40A768BDB}" destId="{97BBF160-308D-0841-8889-A71B2A87E33D}" srcOrd="0" destOrd="2" presId="urn:microsoft.com/office/officeart/2005/8/layout/vList2"/>
    <dgm:cxn modelId="{54A6B354-4EF7-43C6-B45B-AA86589649A7}" type="presOf" srcId="{851C2D7C-D843-A14C-9A06-F78794225539}" destId="{24F3BE40-B385-0C4E-AAD9-2A5FB9C6155B}" srcOrd="0" destOrd="1" presId="urn:microsoft.com/office/officeart/2005/8/layout/vList2"/>
    <dgm:cxn modelId="{5C03ECE3-F0A6-4C43-BD60-F42C9C32C7DE}" srcId="{BDF753F6-02A6-4246-8B4E-50F44207BFAE}" destId="{F519DC99-B183-C94E-9A2E-064D0A17215C}" srcOrd="4" destOrd="0" parTransId="{1BFBA9C6-E3B8-C44B-B9CC-7268A0722758}" sibTransId="{D04AA3C7-8392-2F40-9837-371709023FBD}"/>
    <dgm:cxn modelId="{24F019AC-EF75-354B-91DF-34FA63204B5C}" srcId="{679AB5E6-A3DC-7045-BD60-2B0723D5F24B}" destId="{BDF753F6-02A6-4246-8B4E-50F44207BFAE}" srcOrd="0" destOrd="0" parTransId="{4F4FBB9E-AACC-7E4B-9482-167A69262F97}" sibTransId="{61861CCF-97B6-2546-9B81-92918F098706}"/>
    <dgm:cxn modelId="{BB7829AC-BE88-4847-B26D-271D585F4819}" type="presOf" srcId="{BDF753F6-02A6-4246-8B4E-50F44207BFAE}" destId="{8B61AABB-3B9B-B643-B9FB-0D91BF86F56A}" srcOrd="0" destOrd="0" presId="urn:microsoft.com/office/officeart/2005/8/layout/vList2"/>
    <dgm:cxn modelId="{5ED542E2-0142-1847-B80C-05E3E9F2D5EB}" srcId="{BDF753F6-02A6-4246-8B4E-50F44207BFAE}" destId="{112C0BD3-B3B5-C042-83F4-5BF40A768BDB}" srcOrd="2" destOrd="0" parTransId="{138A7902-BD3C-484E-9BBA-09CC4F44C5E0}" sibTransId="{BD3630F2-0430-CF46-802B-F0A1715E1488}"/>
    <dgm:cxn modelId="{D339D160-3997-4AF7-B581-9E800B8936CB}" type="presOf" srcId="{C7621110-552A-8C4E-AB7C-FCBF903AF949}" destId="{97BBF160-308D-0841-8889-A71B2A87E33D}" srcOrd="0" destOrd="1" presId="urn:microsoft.com/office/officeart/2005/8/layout/vList2"/>
    <dgm:cxn modelId="{3E33DE20-3A79-7C49-A157-7400CF074017}" srcId="{BDF753F6-02A6-4246-8B4E-50F44207BFAE}" destId="{C7621110-552A-8C4E-AB7C-FCBF903AF949}" srcOrd="1" destOrd="0" parTransId="{5A76FDC5-C343-634D-A16E-27175ABAC2EE}" sibTransId="{7D018C13-81A4-8144-BB50-F58E9CC3A9DE}"/>
    <dgm:cxn modelId="{EAF87517-FE99-42AD-B665-8A8BCF75FF79}" type="presOf" srcId="{125DA530-45AF-8843-8A22-97EBC3515FE1}" destId="{24F3BE40-B385-0C4E-AAD9-2A5FB9C6155B}" srcOrd="0" destOrd="0" presId="urn:microsoft.com/office/officeart/2005/8/layout/vList2"/>
    <dgm:cxn modelId="{1FF3B233-B4D1-7944-AE2F-FAA9D1FE9BA2}" srcId="{F94A151E-225A-C344-97A8-EF1CFB915D7F}" destId="{125DA530-45AF-8843-8A22-97EBC3515FE1}" srcOrd="0" destOrd="0" parTransId="{33D26707-630A-5A46-AEBC-467611310347}" sibTransId="{40CE2EDC-777F-6E49-93BD-7ABB42538CF0}"/>
    <dgm:cxn modelId="{451DF463-C5CC-4D51-B5D4-0E14B4444735}" type="presOf" srcId="{8013607B-385D-9C4A-A90F-051A2ADAF534}" destId="{24F3BE40-B385-0C4E-AAD9-2A5FB9C6155B}" srcOrd="0" destOrd="3" presId="urn:microsoft.com/office/officeart/2005/8/layout/vList2"/>
    <dgm:cxn modelId="{401739B6-B406-46BC-9C02-F9C50B594AC0}" type="presOf" srcId="{AB9A0C26-7AFC-DE4A-9935-BA5397F26651}" destId="{24F3BE40-B385-0C4E-AAD9-2A5FB9C6155B}" srcOrd="0" destOrd="2" presId="urn:microsoft.com/office/officeart/2005/8/layout/vList2"/>
    <dgm:cxn modelId="{C70EA082-6D14-A349-9A0A-78835C529C7E}" srcId="{F94A151E-225A-C344-97A8-EF1CFB915D7F}" destId="{8013607B-385D-9C4A-A90F-051A2ADAF534}" srcOrd="3" destOrd="0" parTransId="{71018052-ED3A-3D49-A13E-D5DA5BBE7C13}" sibTransId="{094607CE-FB0E-1448-AE16-2C617B32F27D}"/>
    <dgm:cxn modelId="{76A52B96-10DE-48ED-85D5-03A4AB5CCE38}" type="presOf" srcId="{F519DC99-B183-C94E-9A2E-064D0A17215C}" destId="{97BBF160-308D-0841-8889-A71B2A87E33D}" srcOrd="0" destOrd="4" presId="urn:microsoft.com/office/officeart/2005/8/layout/vList2"/>
    <dgm:cxn modelId="{3E56A180-C961-4735-8C00-3DFD915A8925}" type="presOf" srcId="{679AB5E6-A3DC-7045-BD60-2B0723D5F24B}" destId="{FAC7DB54-07D7-084C-89BB-B45C7880DB28}" srcOrd="0" destOrd="0" presId="urn:microsoft.com/office/officeart/2005/8/layout/vList2"/>
    <dgm:cxn modelId="{7A7F19CB-F82A-4DB3-996F-5D326DD141BD}" type="presParOf" srcId="{FAC7DB54-07D7-084C-89BB-B45C7880DB28}" destId="{8B61AABB-3B9B-B643-B9FB-0D91BF86F56A}" srcOrd="0" destOrd="0" presId="urn:microsoft.com/office/officeart/2005/8/layout/vList2"/>
    <dgm:cxn modelId="{48D48FAF-D5A8-4596-B7A2-4B9DCAD0F3E7}" type="presParOf" srcId="{FAC7DB54-07D7-084C-89BB-B45C7880DB28}" destId="{97BBF160-308D-0841-8889-A71B2A87E33D}" srcOrd="1" destOrd="0" presId="urn:microsoft.com/office/officeart/2005/8/layout/vList2"/>
    <dgm:cxn modelId="{057676E4-97EB-4D75-87B1-C062C9EEA39A}" type="presParOf" srcId="{FAC7DB54-07D7-084C-89BB-B45C7880DB28}" destId="{C00EC46A-36A5-8640-B06C-8380819EF3C4}" srcOrd="2" destOrd="0" presId="urn:microsoft.com/office/officeart/2005/8/layout/vList2"/>
    <dgm:cxn modelId="{394274C1-8769-45DC-8552-CD483B89B1B3}" type="presParOf" srcId="{FAC7DB54-07D7-084C-89BB-B45C7880DB28}" destId="{24F3BE40-B385-0C4E-AAD9-2A5FB9C6155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DC39370-B73F-5244-9598-ECBCECCA061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311A7A-5041-2B48-9F42-7E66B2EA1877}">
      <dgm:prSet/>
      <dgm:spPr/>
      <dgm:t>
        <a:bodyPr/>
        <a:lstStyle/>
        <a:p>
          <a:r>
            <a:rPr lang="bg-BG">
              <a:latin typeface="+mj-lt"/>
            </a:rPr>
            <a:t>Масивно проучване на научната литература:</a:t>
          </a:r>
          <a:endParaRPr lang="en-US">
            <a:latin typeface="+mj-lt"/>
          </a:endParaRPr>
        </a:p>
      </dgm:t>
    </dgm:pt>
    <dgm:pt modelId="{F1C5F6BF-E741-1546-A18C-107CB9F61C14}" type="parTrans" cxnId="{833A17C5-61AE-3741-A3BF-663397880363}">
      <dgm:prSet/>
      <dgm:spPr/>
      <dgm:t>
        <a:bodyPr/>
        <a:lstStyle/>
        <a:p>
          <a:endParaRPr lang="en-US"/>
        </a:p>
      </dgm:t>
    </dgm:pt>
    <dgm:pt modelId="{A01429BE-4F79-F647-81C8-3E018A688DF0}" type="sibTrans" cxnId="{833A17C5-61AE-3741-A3BF-663397880363}">
      <dgm:prSet/>
      <dgm:spPr/>
      <dgm:t>
        <a:bodyPr/>
        <a:lstStyle/>
        <a:p>
          <a:endParaRPr lang="en-US"/>
        </a:p>
      </dgm:t>
    </dgm:pt>
    <dgm:pt modelId="{002A2269-F3B3-F047-97DB-4E43CD8C06B7}">
      <dgm:prSet custT="1"/>
      <dgm:spPr/>
      <dgm:t>
        <a:bodyPr/>
        <a:lstStyle/>
        <a:p>
          <a:pPr algn="just"/>
          <a:r>
            <a:rPr lang="bg-BG" sz="1800" dirty="0">
              <a:latin typeface="+mj-lt"/>
            </a:rPr>
            <a:t>свързана с клъстърен анализ и валидация</a:t>
          </a:r>
          <a:endParaRPr lang="en-US" sz="1800" dirty="0">
            <a:latin typeface="+mj-lt"/>
          </a:endParaRPr>
        </a:p>
      </dgm:t>
    </dgm:pt>
    <dgm:pt modelId="{E7DCDD00-3071-DA45-9175-BBEA31E5FB2C}" type="parTrans" cxnId="{7A502A59-6FB1-8A4E-840D-1F10A4058423}">
      <dgm:prSet/>
      <dgm:spPr/>
      <dgm:t>
        <a:bodyPr/>
        <a:lstStyle/>
        <a:p>
          <a:endParaRPr lang="en-US"/>
        </a:p>
      </dgm:t>
    </dgm:pt>
    <dgm:pt modelId="{5D05CDB2-DFF3-6F4E-ADB6-92CF7A855507}" type="sibTrans" cxnId="{7A502A59-6FB1-8A4E-840D-1F10A4058423}">
      <dgm:prSet/>
      <dgm:spPr/>
      <dgm:t>
        <a:bodyPr/>
        <a:lstStyle/>
        <a:p>
          <a:endParaRPr lang="en-US"/>
        </a:p>
      </dgm:t>
    </dgm:pt>
    <dgm:pt modelId="{E977F56B-15B7-794B-9493-227E3D773B3C}">
      <dgm:prSet custT="1"/>
      <dgm:spPr/>
      <dgm:t>
        <a:bodyPr/>
        <a:lstStyle/>
        <a:p>
          <a:pPr algn="just"/>
          <a:r>
            <a:rPr lang="bg-BG" sz="1800" dirty="0">
              <a:latin typeface="+mj-lt"/>
            </a:rPr>
            <a:t>методи за йерархична клъстеризация, подходящи за построяване на филогенетични дървета</a:t>
          </a:r>
          <a:endParaRPr lang="en-US" sz="1800" dirty="0">
            <a:latin typeface="+mj-lt"/>
          </a:endParaRPr>
        </a:p>
      </dgm:t>
    </dgm:pt>
    <dgm:pt modelId="{92921F96-C317-3E41-B2C1-231F687B138B}" type="parTrans" cxnId="{E48D92B1-88D4-A54C-9645-19776ACAF24C}">
      <dgm:prSet/>
      <dgm:spPr/>
      <dgm:t>
        <a:bodyPr/>
        <a:lstStyle/>
        <a:p>
          <a:endParaRPr lang="en-US"/>
        </a:p>
      </dgm:t>
    </dgm:pt>
    <dgm:pt modelId="{15B8C108-CC39-AF4A-A09E-73728DD1F442}" type="sibTrans" cxnId="{E48D92B1-88D4-A54C-9645-19776ACAF24C}">
      <dgm:prSet/>
      <dgm:spPr/>
      <dgm:t>
        <a:bodyPr/>
        <a:lstStyle/>
        <a:p>
          <a:endParaRPr lang="en-US"/>
        </a:p>
      </dgm:t>
    </dgm:pt>
    <dgm:pt modelId="{5A695BD7-2F1A-5845-AE6B-64E81BD58342}">
      <dgm:prSet/>
      <dgm:spPr/>
      <dgm:t>
        <a:bodyPr/>
        <a:lstStyle/>
        <a:p>
          <a:r>
            <a:rPr lang="bg-BG">
              <a:latin typeface="+mj-lt"/>
            </a:rPr>
            <a:t>Проучване на множество библиотеки за </a:t>
          </a:r>
          <a:r>
            <a:rPr lang="en-US">
              <a:latin typeface="+mj-lt"/>
            </a:rPr>
            <a:t>R Project</a:t>
          </a:r>
          <a:r>
            <a:rPr lang="ru-RU">
              <a:latin typeface="+mj-lt"/>
            </a:rPr>
            <a:t>, </a:t>
          </a:r>
          <a:r>
            <a:rPr lang="bg-BG">
              <a:latin typeface="+mj-lt"/>
            </a:rPr>
            <a:t>пряко свързани с изпълнението на задачите:</a:t>
          </a:r>
          <a:endParaRPr lang="en-US">
            <a:latin typeface="+mj-lt"/>
          </a:endParaRPr>
        </a:p>
      </dgm:t>
    </dgm:pt>
    <dgm:pt modelId="{BDF822BD-7503-8E42-962F-C995CCFEFA98}" type="parTrans" cxnId="{D6D158C1-76DC-7A41-B359-9D94D68D89C9}">
      <dgm:prSet/>
      <dgm:spPr/>
      <dgm:t>
        <a:bodyPr/>
        <a:lstStyle/>
        <a:p>
          <a:endParaRPr lang="en-US"/>
        </a:p>
      </dgm:t>
    </dgm:pt>
    <dgm:pt modelId="{779922F2-DAA6-FA40-997C-4FD50C9301C8}" type="sibTrans" cxnId="{D6D158C1-76DC-7A41-B359-9D94D68D89C9}">
      <dgm:prSet/>
      <dgm:spPr/>
      <dgm:t>
        <a:bodyPr/>
        <a:lstStyle/>
        <a:p>
          <a:endParaRPr lang="en-US"/>
        </a:p>
      </dgm:t>
    </dgm:pt>
    <dgm:pt modelId="{C4F91BFF-1B65-BD44-A302-18CAC7E84276}">
      <dgm:prSet custT="1"/>
      <dgm:spPr/>
      <dgm:t>
        <a:bodyPr/>
        <a:lstStyle/>
        <a:p>
          <a:pPr algn="just"/>
          <a:r>
            <a:rPr lang="bg-BG" sz="1800" dirty="0">
              <a:latin typeface="+mj-lt"/>
            </a:rPr>
            <a:t>за </a:t>
          </a:r>
          <a:r>
            <a:rPr lang="bg-BG" sz="1800" dirty="0" err="1">
              <a:latin typeface="+mj-lt"/>
            </a:rPr>
            <a:t>биоинформатичния</a:t>
          </a:r>
          <a:r>
            <a:rPr lang="bg-BG" sz="1800" dirty="0">
              <a:latin typeface="+mj-lt"/>
            </a:rPr>
            <a:t> </a:t>
          </a:r>
          <a:r>
            <a:rPr lang="bg-BG" sz="1800" dirty="0" smtClean="0">
              <a:latin typeface="+mj-lt"/>
            </a:rPr>
            <a:t>анализ</a:t>
          </a:r>
          <a:endParaRPr lang="en-US" sz="1800" dirty="0">
            <a:latin typeface="+mj-lt"/>
          </a:endParaRPr>
        </a:p>
      </dgm:t>
    </dgm:pt>
    <dgm:pt modelId="{0572E8E1-E14E-0749-862D-89686A33B1B3}" type="parTrans" cxnId="{11287818-E688-524D-898B-72F5B1077E6C}">
      <dgm:prSet/>
      <dgm:spPr/>
      <dgm:t>
        <a:bodyPr/>
        <a:lstStyle/>
        <a:p>
          <a:endParaRPr lang="en-US"/>
        </a:p>
      </dgm:t>
    </dgm:pt>
    <dgm:pt modelId="{C1C2C58E-6269-C94A-B8C7-6E1CF0ECDEBD}" type="sibTrans" cxnId="{11287818-E688-524D-898B-72F5B1077E6C}">
      <dgm:prSet/>
      <dgm:spPr/>
      <dgm:t>
        <a:bodyPr/>
        <a:lstStyle/>
        <a:p>
          <a:endParaRPr lang="en-US"/>
        </a:p>
      </dgm:t>
    </dgm:pt>
    <dgm:pt modelId="{B2C8D4C5-EDBB-1744-8F4D-B59E8D56BA77}">
      <dgm:prSet custT="1"/>
      <dgm:spPr/>
      <dgm:t>
        <a:bodyPr/>
        <a:lstStyle/>
        <a:p>
          <a:pPr algn="just"/>
          <a:r>
            <a:rPr lang="bg-BG" sz="1800" dirty="0">
              <a:latin typeface="+mj-lt"/>
            </a:rPr>
            <a:t>филогенетичен анализ</a:t>
          </a:r>
          <a:r>
            <a:rPr lang="en-US" sz="1800" dirty="0">
              <a:latin typeface="+mj-lt"/>
            </a:rPr>
            <a:t>: {</a:t>
          </a:r>
          <a:r>
            <a:rPr lang="en-US" sz="1800" dirty="0" err="1">
              <a:latin typeface="+mj-lt"/>
            </a:rPr>
            <a:t>phangorn</a:t>
          </a:r>
          <a:r>
            <a:rPr lang="en-US" sz="1800" dirty="0">
              <a:latin typeface="+mj-lt"/>
            </a:rPr>
            <a:t>}</a:t>
          </a:r>
        </a:p>
      </dgm:t>
    </dgm:pt>
    <dgm:pt modelId="{1551339F-BFB4-5348-9429-15C183A7FE1A}" type="parTrans" cxnId="{16925992-F87F-F444-B06C-D5185A8778C9}">
      <dgm:prSet/>
      <dgm:spPr/>
      <dgm:t>
        <a:bodyPr/>
        <a:lstStyle/>
        <a:p>
          <a:endParaRPr lang="en-US"/>
        </a:p>
      </dgm:t>
    </dgm:pt>
    <dgm:pt modelId="{66EE8C84-EC49-A741-BD42-30A999B3661D}" type="sibTrans" cxnId="{16925992-F87F-F444-B06C-D5185A8778C9}">
      <dgm:prSet/>
      <dgm:spPr/>
      <dgm:t>
        <a:bodyPr/>
        <a:lstStyle/>
        <a:p>
          <a:endParaRPr lang="en-US"/>
        </a:p>
      </dgm:t>
    </dgm:pt>
    <dgm:pt modelId="{CD8DA014-5077-C74B-98E2-937F61ABDDC5}">
      <dgm:prSet custT="1"/>
      <dgm:spPr/>
      <dgm:t>
        <a:bodyPr/>
        <a:lstStyle/>
        <a:p>
          <a:pPr algn="just"/>
          <a:r>
            <a:rPr lang="bg-BG" sz="1800" dirty="0">
              <a:latin typeface="+mj-lt"/>
            </a:rPr>
            <a:t>за клъстърен анализ и валидация: {</a:t>
          </a:r>
          <a:r>
            <a:rPr lang="en-US" sz="1800" dirty="0" err="1">
              <a:latin typeface="+mj-lt"/>
            </a:rPr>
            <a:t>clvalid</a:t>
          </a:r>
          <a:r>
            <a:rPr lang="bg-BG" sz="1800" dirty="0">
              <a:latin typeface="+mj-lt"/>
            </a:rPr>
            <a:t>}, {</a:t>
          </a:r>
          <a:r>
            <a:rPr lang="en-US" sz="1800" dirty="0" err="1">
              <a:latin typeface="+mj-lt"/>
            </a:rPr>
            <a:t>fpc</a:t>
          </a:r>
          <a:r>
            <a:rPr lang="bg-BG" sz="1800" dirty="0">
              <a:latin typeface="+mj-lt"/>
            </a:rPr>
            <a:t>}, {</a:t>
          </a:r>
          <a:r>
            <a:rPr lang="en-US" sz="1800" dirty="0" err="1">
              <a:latin typeface="+mj-lt"/>
            </a:rPr>
            <a:t>pvclust</a:t>
          </a:r>
          <a:r>
            <a:rPr lang="bg-BG" sz="1800" dirty="0">
              <a:latin typeface="+mj-lt"/>
            </a:rPr>
            <a:t>}, {</a:t>
          </a:r>
          <a:r>
            <a:rPr lang="en-US" sz="1800" dirty="0">
              <a:latin typeface="+mj-lt"/>
            </a:rPr>
            <a:t>NbClust</a:t>
          </a:r>
          <a:r>
            <a:rPr lang="bg-BG" sz="1800" dirty="0">
              <a:latin typeface="+mj-lt"/>
            </a:rPr>
            <a:t>}, {</a:t>
          </a:r>
          <a:r>
            <a:rPr lang="en-US" sz="1800" dirty="0">
              <a:latin typeface="+mj-lt"/>
            </a:rPr>
            <a:t>cluster</a:t>
          </a:r>
          <a:r>
            <a:rPr lang="bg-BG" sz="1800" dirty="0">
              <a:latin typeface="+mj-lt"/>
            </a:rPr>
            <a:t>},{</a:t>
          </a:r>
          <a:r>
            <a:rPr lang="en-US" sz="1800" dirty="0" err="1">
              <a:latin typeface="+mj-lt"/>
            </a:rPr>
            <a:t>clustertend</a:t>
          </a:r>
          <a:r>
            <a:rPr lang="bg-BG" sz="1800" dirty="0">
              <a:latin typeface="+mj-lt"/>
            </a:rPr>
            <a:t>}, {</a:t>
          </a:r>
          <a:r>
            <a:rPr lang="en-US" sz="1800" dirty="0" err="1">
              <a:latin typeface="+mj-lt"/>
            </a:rPr>
            <a:t>factoextra</a:t>
          </a:r>
          <a:r>
            <a:rPr lang="bg-BG" sz="1800" dirty="0">
              <a:latin typeface="+mj-lt"/>
            </a:rPr>
            <a:t>}</a:t>
          </a:r>
          <a:endParaRPr lang="en-US" sz="1800" dirty="0">
            <a:latin typeface="+mj-lt"/>
          </a:endParaRPr>
        </a:p>
      </dgm:t>
    </dgm:pt>
    <dgm:pt modelId="{BABD47AE-5045-7B42-A304-285FFAC87820}" type="parTrans" cxnId="{7C7BA90C-1C8C-F745-8A3D-735904530DB4}">
      <dgm:prSet/>
      <dgm:spPr/>
      <dgm:t>
        <a:bodyPr/>
        <a:lstStyle/>
        <a:p>
          <a:endParaRPr lang="en-US"/>
        </a:p>
      </dgm:t>
    </dgm:pt>
    <dgm:pt modelId="{E4F8CB42-5B1D-6344-8389-9D914DF9FCE2}" type="sibTrans" cxnId="{7C7BA90C-1C8C-F745-8A3D-735904530DB4}">
      <dgm:prSet/>
      <dgm:spPr/>
      <dgm:t>
        <a:bodyPr/>
        <a:lstStyle/>
        <a:p>
          <a:endParaRPr lang="en-US"/>
        </a:p>
      </dgm:t>
    </dgm:pt>
    <dgm:pt modelId="{24D816DF-91DA-A447-B783-9E3C4C24EA6B}">
      <dgm:prSet custT="1"/>
      <dgm:spPr/>
      <dgm:t>
        <a:bodyPr/>
        <a:lstStyle/>
        <a:p>
          <a:pPr algn="just"/>
          <a:r>
            <a:rPr lang="bg-BG" sz="1800" dirty="0">
              <a:latin typeface="+mj-lt"/>
            </a:rPr>
            <a:t>за визуализация на данните: {</a:t>
          </a:r>
          <a:r>
            <a:rPr lang="bg-BG" sz="1800" dirty="0" err="1">
              <a:latin typeface="+mj-lt"/>
            </a:rPr>
            <a:t>factoextra</a:t>
          </a:r>
          <a:r>
            <a:rPr lang="bg-BG" sz="1800" dirty="0">
              <a:latin typeface="+mj-lt"/>
            </a:rPr>
            <a:t>}, {</a:t>
          </a:r>
          <a:r>
            <a:rPr lang="bg-BG" sz="1800" dirty="0" err="1">
              <a:latin typeface="+mj-lt"/>
            </a:rPr>
            <a:t>dendextenx</a:t>
          </a:r>
          <a:r>
            <a:rPr lang="bg-BG" sz="1800" dirty="0">
              <a:latin typeface="+mj-lt"/>
            </a:rPr>
            <a:t>},{</a:t>
          </a:r>
          <a:r>
            <a:rPr lang="bg-BG" sz="1800" dirty="0" err="1">
              <a:latin typeface="+mj-lt"/>
            </a:rPr>
            <a:t>corrplot</a:t>
          </a:r>
          <a:r>
            <a:rPr lang="bg-BG" sz="1800" dirty="0">
              <a:latin typeface="+mj-lt"/>
            </a:rPr>
            <a:t>}, {</a:t>
          </a:r>
          <a:r>
            <a:rPr lang="bg-BG" sz="1800" dirty="0" err="1">
              <a:latin typeface="+mj-lt"/>
            </a:rPr>
            <a:t>ggplot</a:t>
          </a:r>
          <a:r>
            <a:rPr lang="bg-BG" sz="1800" dirty="0">
              <a:latin typeface="+mj-lt"/>
            </a:rPr>
            <a:t> 2}</a:t>
          </a:r>
          <a:endParaRPr lang="en-US" sz="1800" dirty="0">
            <a:latin typeface="+mj-lt"/>
          </a:endParaRPr>
        </a:p>
      </dgm:t>
    </dgm:pt>
    <dgm:pt modelId="{A17A336D-B709-F54A-9258-146C285D62AF}" type="parTrans" cxnId="{4398CD95-673B-7046-9C2B-C8A0DA1883DF}">
      <dgm:prSet/>
      <dgm:spPr/>
      <dgm:t>
        <a:bodyPr/>
        <a:lstStyle/>
        <a:p>
          <a:endParaRPr lang="en-US"/>
        </a:p>
      </dgm:t>
    </dgm:pt>
    <dgm:pt modelId="{61B01903-C3B3-2242-AA72-2EA683A62670}" type="sibTrans" cxnId="{4398CD95-673B-7046-9C2B-C8A0DA1883DF}">
      <dgm:prSet/>
      <dgm:spPr/>
      <dgm:t>
        <a:bodyPr/>
        <a:lstStyle/>
        <a:p>
          <a:endParaRPr lang="en-US"/>
        </a:p>
      </dgm:t>
    </dgm:pt>
    <dgm:pt modelId="{072E6FBC-563A-3345-882B-D0B658F0EE73}">
      <dgm:prSet custT="1"/>
      <dgm:spPr/>
      <dgm:t>
        <a:bodyPr/>
        <a:lstStyle/>
        <a:p>
          <a:pPr algn="just"/>
          <a:r>
            <a:rPr lang="bg-BG" sz="1800" dirty="0">
              <a:latin typeface="+mj-lt"/>
            </a:rPr>
            <a:t>четене и запис на биологични данни в различен формат: </a:t>
          </a:r>
          <a:r>
            <a:rPr lang="ru-RU" sz="1800" dirty="0">
              <a:latin typeface="+mj-lt"/>
            </a:rPr>
            <a:t>{</a:t>
          </a:r>
          <a:r>
            <a:rPr lang="bg-BG" sz="1800" dirty="0" err="1">
              <a:latin typeface="+mj-lt"/>
            </a:rPr>
            <a:t>seqinr</a:t>
          </a:r>
          <a:r>
            <a:rPr lang="ru-RU" sz="1800" dirty="0">
              <a:latin typeface="+mj-lt"/>
            </a:rPr>
            <a:t>}</a:t>
          </a:r>
          <a:r>
            <a:rPr lang="bg-BG" sz="1800" dirty="0">
              <a:latin typeface="+mj-lt"/>
            </a:rPr>
            <a:t>, </a:t>
          </a:r>
          <a:r>
            <a:rPr lang="ru-RU" sz="1800" dirty="0">
              <a:latin typeface="+mj-lt"/>
            </a:rPr>
            <a:t>{</a:t>
          </a:r>
          <a:r>
            <a:rPr lang="bg-BG" sz="1800" dirty="0" err="1">
              <a:latin typeface="+mj-lt"/>
            </a:rPr>
            <a:t>biostrings</a:t>
          </a:r>
          <a:r>
            <a:rPr lang="ru-RU" sz="1800" dirty="0">
              <a:latin typeface="+mj-lt"/>
            </a:rPr>
            <a:t>}</a:t>
          </a:r>
          <a:r>
            <a:rPr lang="bg-BG" sz="1800" dirty="0">
              <a:latin typeface="+mj-lt"/>
            </a:rPr>
            <a:t>, </a:t>
          </a:r>
          <a:r>
            <a:rPr lang="ru-RU" sz="1800" dirty="0">
              <a:latin typeface="+mj-lt"/>
            </a:rPr>
            <a:t>{</a:t>
          </a:r>
          <a:r>
            <a:rPr lang="bg-BG" sz="1800" dirty="0" err="1">
              <a:latin typeface="+mj-lt"/>
            </a:rPr>
            <a:t>msa</a:t>
          </a:r>
          <a:r>
            <a:rPr lang="ru-RU" sz="1800" dirty="0">
              <a:latin typeface="+mj-lt"/>
            </a:rPr>
            <a:t>}</a:t>
          </a:r>
          <a:endParaRPr lang="en-US" sz="1800" dirty="0">
            <a:latin typeface="+mj-lt"/>
          </a:endParaRPr>
        </a:p>
      </dgm:t>
    </dgm:pt>
    <dgm:pt modelId="{EC1E92D7-4B2D-F546-B291-8E6C073CD15A}" type="sibTrans" cxnId="{4C847DBA-B828-C34A-8CB2-6FDAFB7BAD8B}">
      <dgm:prSet/>
      <dgm:spPr/>
      <dgm:t>
        <a:bodyPr/>
        <a:lstStyle/>
        <a:p>
          <a:endParaRPr lang="en-US"/>
        </a:p>
      </dgm:t>
    </dgm:pt>
    <dgm:pt modelId="{C9372F1D-5B81-B941-BC3F-38857B69EA28}" type="parTrans" cxnId="{4C847DBA-B828-C34A-8CB2-6FDAFB7BAD8B}">
      <dgm:prSet/>
      <dgm:spPr/>
      <dgm:t>
        <a:bodyPr/>
        <a:lstStyle/>
        <a:p>
          <a:endParaRPr lang="en-US"/>
        </a:p>
      </dgm:t>
    </dgm:pt>
    <dgm:pt modelId="{A3D1BD8F-9103-6E4C-B533-42374F39A88D}" type="pres">
      <dgm:prSet presAssocID="{CDC39370-B73F-5244-9598-ECBCECCA06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C3C96-AF4A-F44A-9D67-CCB78AADEB83}" type="pres">
      <dgm:prSet presAssocID="{A0311A7A-5041-2B48-9F42-7E66B2EA1877}" presName="linNode" presStyleCnt="0"/>
      <dgm:spPr/>
    </dgm:pt>
    <dgm:pt modelId="{CC49974D-507F-2D4F-B415-D49E149CE0FD}" type="pres">
      <dgm:prSet presAssocID="{A0311A7A-5041-2B48-9F42-7E66B2EA1877}" presName="parentText" presStyleLbl="node1" presStyleIdx="0" presStyleCnt="2" custScaleX="69863" custLinFactNeighborX="-750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0CDF5-9C15-0147-86FB-1287DDE0205B}" type="pres">
      <dgm:prSet presAssocID="{A0311A7A-5041-2B48-9F42-7E66B2EA1877}" presName="descendantText" presStyleLbl="alignAccFollowNode1" presStyleIdx="0" presStyleCnt="2" custScaleX="123784" custLinFactNeighborX="-3769" custLinFactNeighborY="-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E861AD-ED17-1F47-A52F-E3D7EEBAC571}" type="pres">
      <dgm:prSet presAssocID="{A01429BE-4F79-F647-81C8-3E018A688DF0}" presName="sp" presStyleCnt="0"/>
      <dgm:spPr/>
    </dgm:pt>
    <dgm:pt modelId="{D5248B68-B511-7B40-A479-42AE80143DF8}" type="pres">
      <dgm:prSet presAssocID="{5A695BD7-2F1A-5845-AE6B-64E81BD58342}" presName="linNode" presStyleCnt="0"/>
      <dgm:spPr/>
    </dgm:pt>
    <dgm:pt modelId="{6A3EA3F2-A956-BA43-B157-78E4F0356F58}" type="pres">
      <dgm:prSet presAssocID="{5A695BD7-2F1A-5845-AE6B-64E81BD58342}" presName="parentText" presStyleLbl="node1" presStyleIdx="1" presStyleCnt="2" custScaleX="69863" custLinFactNeighborX="-750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F8BD2-976A-D149-89B7-6626091CB858}" type="pres">
      <dgm:prSet presAssocID="{5A695BD7-2F1A-5845-AE6B-64E81BD58342}" presName="descendantText" presStyleLbl="alignAccFollowNode1" presStyleIdx="1" presStyleCnt="2" custScaleX="123784" custScaleY="117077" custLinFactNeighborX="-4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BF3D8D-B595-E342-85C5-4516145F9A3C}" type="presOf" srcId="{CDC39370-B73F-5244-9598-ECBCECCA061A}" destId="{A3D1BD8F-9103-6E4C-B533-42374F39A88D}" srcOrd="0" destOrd="0" presId="urn:microsoft.com/office/officeart/2005/8/layout/vList5"/>
    <dgm:cxn modelId="{D6D158C1-76DC-7A41-B359-9D94D68D89C9}" srcId="{CDC39370-B73F-5244-9598-ECBCECCA061A}" destId="{5A695BD7-2F1A-5845-AE6B-64E81BD58342}" srcOrd="1" destOrd="0" parTransId="{BDF822BD-7503-8E42-962F-C995CCFEFA98}" sibTransId="{779922F2-DAA6-FA40-997C-4FD50C9301C8}"/>
    <dgm:cxn modelId="{E48D92B1-88D4-A54C-9645-19776ACAF24C}" srcId="{A0311A7A-5041-2B48-9F42-7E66B2EA1877}" destId="{E977F56B-15B7-794B-9493-227E3D773B3C}" srcOrd="1" destOrd="0" parTransId="{92921F96-C317-3E41-B2C1-231F687B138B}" sibTransId="{15B8C108-CC39-AF4A-A09E-73728DD1F442}"/>
    <dgm:cxn modelId="{03327924-BE32-194E-80E2-5CD81A5107D4}" type="presOf" srcId="{A0311A7A-5041-2B48-9F42-7E66B2EA1877}" destId="{CC49974D-507F-2D4F-B415-D49E149CE0FD}" srcOrd="0" destOrd="0" presId="urn:microsoft.com/office/officeart/2005/8/layout/vList5"/>
    <dgm:cxn modelId="{DEFDD806-56A3-5A45-827A-5BC23ED0EF69}" type="presOf" srcId="{CD8DA014-5077-C74B-98E2-937F61ABDDC5}" destId="{1F1F8BD2-976A-D149-89B7-6626091CB858}" srcOrd="0" destOrd="3" presId="urn:microsoft.com/office/officeart/2005/8/layout/vList5"/>
    <dgm:cxn modelId="{0E28AA89-D5F0-5C4D-AF81-E659D39B5813}" type="presOf" srcId="{072E6FBC-563A-3345-882B-D0B658F0EE73}" destId="{1F1F8BD2-976A-D149-89B7-6626091CB858}" srcOrd="0" destOrd="1" presId="urn:microsoft.com/office/officeart/2005/8/layout/vList5"/>
    <dgm:cxn modelId="{BAC11457-D3B3-054E-95B5-670D743C516F}" type="presOf" srcId="{E977F56B-15B7-794B-9493-227E3D773B3C}" destId="{A350CDF5-9C15-0147-86FB-1287DDE0205B}" srcOrd="0" destOrd="1" presId="urn:microsoft.com/office/officeart/2005/8/layout/vList5"/>
    <dgm:cxn modelId="{2F4A1436-4EAA-D84D-AEE8-06DDF961943C}" type="presOf" srcId="{B2C8D4C5-EDBB-1744-8F4D-B59E8D56BA77}" destId="{1F1F8BD2-976A-D149-89B7-6626091CB858}" srcOrd="0" destOrd="2" presId="urn:microsoft.com/office/officeart/2005/8/layout/vList5"/>
    <dgm:cxn modelId="{6BB5645E-F114-1143-A78F-F26E6E2D6BC3}" type="presOf" srcId="{24D816DF-91DA-A447-B783-9E3C4C24EA6B}" destId="{1F1F8BD2-976A-D149-89B7-6626091CB858}" srcOrd="0" destOrd="4" presId="urn:microsoft.com/office/officeart/2005/8/layout/vList5"/>
    <dgm:cxn modelId="{833A17C5-61AE-3741-A3BF-663397880363}" srcId="{CDC39370-B73F-5244-9598-ECBCECCA061A}" destId="{A0311A7A-5041-2B48-9F42-7E66B2EA1877}" srcOrd="0" destOrd="0" parTransId="{F1C5F6BF-E741-1546-A18C-107CB9F61C14}" sibTransId="{A01429BE-4F79-F647-81C8-3E018A688DF0}"/>
    <dgm:cxn modelId="{11287818-E688-524D-898B-72F5B1077E6C}" srcId="{5A695BD7-2F1A-5845-AE6B-64E81BD58342}" destId="{C4F91BFF-1B65-BD44-A302-18CAC7E84276}" srcOrd="0" destOrd="0" parTransId="{0572E8E1-E14E-0749-862D-89686A33B1B3}" sibTransId="{C1C2C58E-6269-C94A-B8C7-6E1CF0ECDEBD}"/>
    <dgm:cxn modelId="{34D4918C-1161-3448-A530-F148DD3E7C1C}" type="presOf" srcId="{002A2269-F3B3-F047-97DB-4E43CD8C06B7}" destId="{A350CDF5-9C15-0147-86FB-1287DDE0205B}" srcOrd="0" destOrd="0" presId="urn:microsoft.com/office/officeart/2005/8/layout/vList5"/>
    <dgm:cxn modelId="{4398CD95-673B-7046-9C2B-C8A0DA1883DF}" srcId="{5A695BD7-2F1A-5845-AE6B-64E81BD58342}" destId="{24D816DF-91DA-A447-B783-9E3C4C24EA6B}" srcOrd="2" destOrd="0" parTransId="{A17A336D-B709-F54A-9258-146C285D62AF}" sibTransId="{61B01903-C3B3-2242-AA72-2EA683A62670}"/>
    <dgm:cxn modelId="{8D17ED21-DE6A-AA48-AB38-1821F8E62E05}" type="presOf" srcId="{5A695BD7-2F1A-5845-AE6B-64E81BD58342}" destId="{6A3EA3F2-A956-BA43-B157-78E4F0356F58}" srcOrd="0" destOrd="0" presId="urn:microsoft.com/office/officeart/2005/8/layout/vList5"/>
    <dgm:cxn modelId="{4C847DBA-B828-C34A-8CB2-6FDAFB7BAD8B}" srcId="{C4F91BFF-1B65-BD44-A302-18CAC7E84276}" destId="{072E6FBC-563A-3345-882B-D0B658F0EE73}" srcOrd="0" destOrd="0" parTransId="{C9372F1D-5B81-B941-BC3F-38857B69EA28}" sibTransId="{EC1E92D7-4B2D-F546-B291-8E6C073CD15A}"/>
    <dgm:cxn modelId="{828B641A-97D3-1C4C-AD1B-05E997E6D02A}" type="presOf" srcId="{C4F91BFF-1B65-BD44-A302-18CAC7E84276}" destId="{1F1F8BD2-976A-D149-89B7-6626091CB858}" srcOrd="0" destOrd="0" presId="urn:microsoft.com/office/officeart/2005/8/layout/vList5"/>
    <dgm:cxn modelId="{16925992-F87F-F444-B06C-D5185A8778C9}" srcId="{C4F91BFF-1B65-BD44-A302-18CAC7E84276}" destId="{B2C8D4C5-EDBB-1744-8F4D-B59E8D56BA77}" srcOrd="1" destOrd="0" parTransId="{1551339F-BFB4-5348-9429-15C183A7FE1A}" sibTransId="{66EE8C84-EC49-A741-BD42-30A999B3661D}"/>
    <dgm:cxn modelId="{7C7BA90C-1C8C-F745-8A3D-735904530DB4}" srcId="{5A695BD7-2F1A-5845-AE6B-64E81BD58342}" destId="{CD8DA014-5077-C74B-98E2-937F61ABDDC5}" srcOrd="1" destOrd="0" parTransId="{BABD47AE-5045-7B42-A304-285FFAC87820}" sibTransId="{E4F8CB42-5B1D-6344-8389-9D914DF9FCE2}"/>
    <dgm:cxn modelId="{7A502A59-6FB1-8A4E-840D-1F10A4058423}" srcId="{A0311A7A-5041-2B48-9F42-7E66B2EA1877}" destId="{002A2269-F3B3-F047-97DB-4E43CD8C06B7}" srcOrd="0" destOrd="0" parTransId="{E7DCDD00-3071-DA45-9175-BBEA31E5FB2C}" sibTransId="{5D05CDB2-DFF3-6F4E-ADB6-92CF7A855507}"/>
    <dgm:cxn modelId="{62E6CC82-797C-C94F-9E03-0BC2516937C8}" type="presParOf" srcId="{A3D1BD8F-9103-6E4C-B533-42374F39A88D}" destId="{C76C3C96-AF4A-F44A-9D67-CCB78AADEB83}" srcOrd="0" destOrd="0" presId="urn:microsoft.com/office/officeart/2005/8/layout/vList5"/>
    <dgm:cxn modelId="{469D6F12-2DBE-AF4B-AEAE-83530146D074}" type="presParOf" srcId="{C76C3C96-AF4A-F44A-9D67-CCB78AADEB83}" destId="{CC49974D-507F-2D4F-B415-D49E149CE0FD}" srcOrd="0" destOrd="0" presId="urn:microsoft.com/office/officeart/2005/8/layout/vList5"/>
    <dgm:cxn modelId="{429DA425-5A39-DE46-9935-F99B908D8217}" type="presParOf" srcId="{C76C3C96-AF4A-F44A-9D67-CCB78AADEB83}" destId="{A350CDF5-9C15-0147-86FB-1287DDE0205B}" srcOrd="1" destOrd="0" presId="urn:microsoft.com/office/officeart/2005/8/layout/vList5"/>
    <dgm:cxn modelId="{7B4A7D1E-C807-B748-9CFE-0BED16339638}" type="presParOf" srcId="{A3D1BD8F-9103-6E4C-B533-42374F39A88D}" destId="{E6E861AD-ED17-1F47-A52F-E3D7EEBAC571}" srcOrd="1" destOrd="0" presId="urn:microsoft.com/office/officeart/2005/8/layout/vList5"/>
    <dgm:cxn modelId="{0B378709-1D1D-7D46-BEED-1A091DDF3E79}" type="presParOf" srcId="{A3D1BD8F-9103-6E4C-B533-42374F39A88D}" destId="{D5248B68-B511-7B40-A479-42AE80143DF8}" srcOrd="2" destOrd="0" presId="urn:microsoft.com/office/officeart/2005/8/layout/vList5"/>
    <dgm:cxn modelId="{22A9BA59-A97A-2F4C-ACF8-FABB8D3266FB}" type="presParOf" srcId="{D5248B68-B511-7B40-A479-42AE80143DF8}" destId="{6A3EA3F2-A956-BA43-B157-78E4F0356F58}" srcOrd="0" destOrd="0" presId="urn:microsoft.com/office/officeart/2005/8/layout/vList5"/>
    <dgm:cxn modelId="{15CDD63C-2EF3-CC4A-B503-F58F021CFF9F}" type="presParOf" srcId="{D5248B68-B511-7B40-A479-42AE80143DF8}" destId="{1F1F8BD2-976A-D149-89B7-6626091CB85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8B9AE5E-45A9-4B33-924F-B3457DC9D50E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B308BC-3496-4F28-97B6-E8A36296D4D9}">
      <dgm:prSet/>
      <dgm:spPr/>
      <dgm:t>
        <a:bodyPr/>
        <a:lstStyle/>
        <a:p>
          <a:pPr rtl="0"/>
          <a:r>
            <a:rPr lang="bg-BG" b="1" i="1" dirty="0">
              <a:latin typeface="+mj-lt"/>
            </a:rPr>
            <a:t>Научно-изследователски</a:t>
          </a:r>
          <a:endParaRPr lang="en-US" dirty="0">
            <a:latin typeface="+mj-lt"/>
          </a:endParaRPr>
        </a:p>
      </dgm:t>
    </dgm:pt>
    <dgm:pt modelId="{327EAC26-B120-46CE-BDA8-A72366AFE7B4}" type="parTrans" cxnId="{FEF0999A-8A9F-4991-8CF3-D4DC73466B0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9539B7E-9831-4191-98D2-BED51654643C}" type="sibTrans" cxnId="{FEF0999A-8A9F-4991-8CF3-D4DC73466B0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46E6E3FE-5E8C-4982-945F-D688825CC4D6}">
      <dgm:prSet/>
      <dgm:spPr/>
      <dgm:t>
        <a:bodyPr/>
        <a:lstStyle/>
        <a:p>
          <a:pPr rtl="0"/>
          <a:r>
            <a:rPr lang="bg-BG" b="1" i="1" dirty="0">
              <a:latin typeface="+mj-lt"/>
            </a:rPr>
            <a:t>Практико-приложен</a:t>
          </a:r>
          <a:endParaRPr lang="en-US" dirty="0">
            <a:latin typeface="+mj-lt"/>
          </a:endParaRPr>
        </a:p>
      </dgm:t>
    </dgm:pt>
    <dgm:pt modelId="{B5EED4A7-F24D-4EA0-BC0E-EFFF38890910}" type="parTrans" cxnId="{27DC8787-7B69-4239-BCF9-23343DBC875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8582978-068C-4DD1-AFA4-F244DBB64502}" type="sibTrans" cxnId="{27DC8787-7B69-4239-BCF9-23343DBC875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442C09F0-5BF9-2448-A5D0-CA8E004672D8}">
      <dgm:prSet/>
      <dgm:spPr/>
      <dgm:t>
        <a:bodyPr/>
        <a:lstStyle/>
        <a:p>
          <a:pPr algn="just" rtl="0"/>
          <a:r>
            <a:rPr lang="bg-BG" i="1" dirty="0">
              <a:latin typeface="+mj-lt"/>
            </a:rPr>
            <a:t>реализиран е програмен алгоритъм за дълбок анализ на биологични данни, с цел сравняване и установяване на най-ефективните алгоритми за клъстеризация, подходящи за генериране на филогенетични дървета</a:t>
          </a:r>
          <a:endParaRPr lang="en-US" dirty="0">
            <a:latin typeface="+mj-lt"/>
          </a:endParaRPr>
        </a:p>
      </dgm:t>
    </dgm:pt>
    <dgm:pt modelId="{C067D08D-3D3A-0542-BAFE-31363691072C}" type="parTrans" cxnId="{96F5A2B3-BC84-9E46-82D5-41450F238C9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40D8119A-F554-104C-95A1-56DF3C66E63B}" type="sibTrans" cxnId="{96F5A2B3-BC84-9E46-82D5-41450F238C9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5BA255E5-AB9A-DA49-890A-695D97122031}">
      <dgm:prSet/>
      <dgm:spPr/>
      <dgm:t>
        <a:bodyPr/>
        <a:lstStyle/>
        <a:p>
          <a:pPr algn="just" rtl="0"/>
          <a:r>
            <a:rPr lang="bg-BG" i="1" dirty="0">
              <a:latin typeface="+mj-lt"/>
            </a:rPr>
            <a:t>проведено е задълбочено проучване по отношение на методите за клъстърен анализ и валидация</a:t>
          </a:r>
          <a:endParaRPr lang="en-US" dirty="0">
            <a:latin typeface="+mj-lt"/>
          </a:endParaRPr>
        </a:p>
      </dgm:t>
    </dgm:pt>
    <dgm:pt modelId="{95DC9362-B527-CF4C-A716-CAEA9B030930}" type="parTrans" cxnId="{15175804-6C55-0E4B-9947-70F63D89DFF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2DD1106-9708-AC41-BE28-108808B0DD6A}" type="sibTrans" cxnId="{15175804-6C55-0E4B-9947-70F63D89DFF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531C8AD6-280F-4623-9F05-DDF433B251A9}" type="pres">
      <dgm:prSet presAssocID="{18B9AE5E-45A9-4B33-924F-B3457DC9D5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D5B26B-D59C-49E7-B37C-755D9EA3C9F0}" type="pres">
      <dgm:prSet presAssocID="{6FB308BC-3496-4F28-97B6-E8A36296D4D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896C5-B651-CD45-ABAC-2A6D2EFB563D}" type="pres">
      <dgm:prSet presAssocID="{6FB308BC-3496-4F28-97B6-E8A36296D4D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482AB-422E-4717-B740-629A20C69FF7}" type="pres">
      <dgm:prSet presAssocID="{46E6E3FE-5E8C-4982-945F-D688825CC4D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D44AE-60FE-2840-90CE-A6EDCA9EEAF7}" type="pres">
      <dgm:prSet presAssocID="{46E6E3FE-5E8C-4982-945F-D688825CC4D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F0999A-8A9F-4991-8CF3-D4DC73466B04}" srcId="{18B9AE5E-45A9-4B33-924F-B3457DC9D50E}" destId="{6FB308BC-3496-4F28-97B6-E8A36296D4D9}" srcOrd="0" destOrd="0" parTransId="{327EAC26-B120-46CE-BDA8-A72366AFE7B4}" sibTransId="{89539B7E-9831-4191-98D2-BED51654643C}"/>
    <dgm:cxn modelId="{B1A5B368-C7F3-6A45-964D-A9171BF8AED4}" type="presOf" srcId="{5BA255E5-AB9A-DA49-890A-695D97122031}" destId="{BEF896C5-B651-CD45-ABAC-2A6D2EFB563D}" srcOrd="0" destOrd="0" presId="urn:microsoft.com/office/officeart/2005/8/layout/vList2"/>
    <dgm:cxn modelId="{4CBD4D5A-D505-4FA5-B177-3CE3CE8D6691}" type="presOf" srcId="{18B9AE5E-45A9-4B33-924F-B3457DC9D50E}" destId="{531C8AD6-280F-4623-9F05-DDF433B251A9}" srcOrd="0" destOrd="0" presId="urn:microsoft.com/office/officeart/2005/8/layout/vList2"/>
    <dgm:cxn modelId="{15175804-6C55-0E4B-9947-70F63D89DFFC}" srcId="{6FB308BC-3496-4F28-97B6-E8A36296D4D9}" destId="{5BA255E5-AB9A-DA49-890A-695D97122031}" srcOrd="0" destOrd="0" parTransId="{95DC9362-B527-CF4C-A716-CAEA9B030930}" sibTransId="{E2DD1106-9708-AC41-BE28-108808B0DD6A}"/>
    <dgm:cxn modelId="{0045042C-56F4-4E2A-B863-9C5B7F68C037}" type="presOf" srcId="{6FB308BC-3496-4F28-97B6-E8A36296D4D9}" destId="{77D5B26B-D59C-49E7-B37C-755D9EA3C9F0}" srcOrd="0" destOrd="0" presId="urn:microsoft.com/office/officeart/2005/8/layout/vList2"/>
    <dgm:cxn modelId="{2271CED1-B824-45FB-8557-85314D40FEAE}" type="presOf" srcId="{46E6E3FE-5E8C-4982-945F-D688825CC4D6}" destId="{15A482AB-422E-4717-B740-629A20C69FF7}" srcOrd="0" destOrd="0" presId="urn:microsoft.com/office/officeart/2005/8/layout/vList2"/>
    <dgm:cxn modelId="{6B2AAD2E-7D95-4841-B8CF-7217E2FFC487}" type="presOf" srcId="{442C09F0-5BF9-2448-A5D0-CA8E004672D8}" destId="{D8AD44AE-60FE-2840-90CE-A6EDCA9EEAF7}" srcOrd="0" destOrd="0" presId="urn:microsoft.com/office/officeart/2005/8/layout/vList2"/>
    <dgm:cxn modelId="{96F5A2B3-BC84-9E46-82D5-41450F238C95}" srcId="{46E6E3FE-5E8C-4982-945F-D688825CC4D6}" destId="{442C09F0-5BF9-2448-A5D0-CA8E004672D8}" srcOrd="0" destOrd="0" parTransId="{C067D08D-3D3A-0542-BAFE-31363691072C}" sibTransId="{40D8119A-F554-104C-95A1-56DF3C66E63B}"/>
    <dgm:cxn modelId="{27DC8787-7B69-4239-BCF9-23343DBC875C}" srcId="{18B9AE5E-45A9-4B33-924F-B3457DC9D50E}" destId="{46E6E3FE-5E8C-4982-945F-D688825CC4D6}" srcOrd="1" destOrd="0" parTransId="{B5EED4A7-F24D-4EA0-BC0E-EFFF38890910}" sibTransId="{C8582978-068C-4DD1-AFA4-F244DBB64502}"/>
    <dgm:cxn modelId="{3EDB3189-5C84-4309-A3C3-F9227C0F6123}" type="presParOf" srcId="{531C8AD6-280F-4623-9F05-DDF433B251A9}" destId="{77D5B26B-D59C-49E7-B37C-755D9EA3C9F0}" srcOrd="0" destOrd="0" presId="urn:microsoft.com/office/officeart/2005/8/layout/vList2"/>
    <dgm:cxn modelId="{3A94CD54-5BC6-2446-966D-A52880FF3BFD}" type="presParOf" srcId="{531C8AD6-280F-4623-9F05-DDF433B251A9}" destId="{BEF896C5-B651-CD45-ABAC-2A6D2EFB563D}" srcOrd="1" destOrd="0" presId="urn:microsoft.com/office/officeart/2005/8/layout/vList2"/>
    <dgm:cxn modelId="{7DDBA188-FEC4-4BEA-9988-248DD9A9B5A5}" type="presParOf" srcId="{531C8AD6-280F-4623-9F05-DDF433B251A9}" destId="{15A482AB-422E-4717-B740-629A20C69FF7}" srcOrd="2" destOrd="0" presId="urn:microsoft.com/office/officeart/2005/8/layout/vList2"/>
    <dgm:cxn modelId="{58AA89BE-B370-0346-BB6C-A4384FD3DCD1}" type="presParOf" srcId="{531C8AD6-280F-4623-9F05-DDF433B251A9}" destId="{D8AD44AE-60FE-2840-90CE-A6EDCA9EEAF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9AB5E6-A3DC-7045-BD60-2B0723D5F2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F753F6-02A6-4246-8B4E-50F44207BFAE}">
      <dgm:prSet/>
      <dgm:spPr/>
      <dgm:t>
        <a:bodyPr/>
        <a:lstStyle/>
        <a:p>
          <a:r>
            <a:rPr lang="bg-BG" dirty="0">
              <a:latin typeface="+mj-lt"/>
            </a:rPr>
            <a:t>Проучване и избор на програмни средства</a:t>
          </a:r>
          <a:endParaRPr lang="en-US" dirty="0">
            <a:latin typeface="+mj-lt"/>
          </a:endParaRPr>
        </a:p>
      </dgm:t>
    </dgm:pt>
    <dgm:pt modelId="{4F4FBB9E-AACC-7E4B-9482-167A69262F97}" type="parTrans" cxnId="{24F019AC-EF75-354B-91DF-34FA63204B5C}">
      <dgm:prSet/>
      <dgm:spPr/>
      <dgm:t>
        <a:bodyPr/>
        <a:lstStyle/>
        <a:p>
          <a:endParaRPr lang="en-US"/>
        </a:p>
      </dgm:t>
    </dgm:pt>
    <dgm:pt modelId="{61861CCF-97B6-2546-9B81-92918F098706}" type="sibTrans" cxnId="{24F019AC-EF75-354B-91DF-34FA63204B5C}">
      <dgm:prSet/>
      <dgm:spPr/>
      <dgm:t>
        <a:bodyPr/>
        <a:lstStyle/>
        <a:p>
          <a:endParaRPr lang="en-US"/>
        </a:p>
      </dgm:t>
    </dgm:pt>
    <dgm:pt modelId="{2363F0DA-E725-944C-BD8B-1DCC6380621B}">
      <dgm:prSet/>
      <dgm:spPr/>
      <dgm:t>
        <a:bodyPr/>
        <a:lstStyle/>
        <a:p>
          <a:r>
            <a:rPr lang="bg-BG" dirty="0">
              <a:latin typeface="+mj-lt"/>
            </a:rPr>
            <a:t>среда за разработка и език</a:t>
          </a:r>
          <a:endParaRPr lang="en-US" dirty="0">
            <a:latin typeface="+mj-lt"/>
          </a:endParaRPr>
        </a:p>
      </dgm:t>
    </dgm:pt>
    <dgm:pt modelId="{6A4EE0EF-C796-7647-B841-2A0AF5EE189B}" type="parTrans" cxnId="{AA070582-D658-9C4F-ACC9-2FF89FDB1EC3}">
      <dgm:prSet/>
      <dgm:spPr/>
      <dgm:t>
        <a:bodyPr/>
        <a:lstStyle/>
        <a:p>
          <a:endParaRPr lang="en-US"/>
        </a:p>
      </dgm:t>
    </dgm:pt>
    <dgm:pt modelId="{4399FAA5-6C3D-8244-9EC9-C0E9DA327BB9}" type="sibTrans" cxnId="{AA070582-D658-9C4F-ACC9-2FF89FDB1EC3}">
      <dgm:prSet/>
      <dgm:spPr/>
      <dgm:t>
        <a:bodyPr/>
        <a:lstStyle/>
        <a:p>
          <a:endParaRPr lang="en-US"/>
        </a:p>
      </dgm:t>
    </dgm:pt>
    <dgm:pt modelId="{E997C6C0-7A5D-0F40-85DB-193FB04EF7E3}">
      <dgm:prSet/>
      <dgm:spPr/>
      <dgm:t>
        <a:bodyPr/>
        <a:lstStyle/>
        <a:p>
          <a:r>
            <a:rPr lang="bg-BG" dirty="0">
              <a:latin typeface="+mj-lt"/>
            </a:rPr>
            <a:t>пакети, библиотеки и функции</a:t>
          </a:r>
          <a:endParaRPr lang="en-US" dirty="0">
            <a:latin typeface="+mj-lt"/>
          </a:endParaRPr>
        </a:p>
      </dgm:t>
    </dgm:pt>
    <dgm:pt modelId="{8112B07F-D017-4C42-90D9-5A67936A897D}" type="parTrans" cxnId="{7C0AFBD4-52D8-8341-A343-F62AA6E5EA4E}">
      <dgm:prSet/>
      <dgm:spPr/>
      <dgm:t>
        <a:bodyPr/>
        <a:lstStyle/>
        <a:p>
          <a:endParaRPr lang="en-US"/>
        </a:p>
      </dgm:t>
    </dgm:pt>
    <dgm:pt modelId="{566E1FDB-8B18-B846-B902-118BD06841D5}" type="sibTrans" cxnId="{7C0AFBD4-52D8-8341-A343-F62AA6E5EA4E}">
      <dgm:prSet/>
      <dgm:spPr/>
      <dgm:t>
        <a:bodyPr/>
        <a:lstStyle/>
        <a:p>
          <a:endParaRPr lang="en-US"/>
        </a:p>
      </dgm:t>
    </dgm:pt>
    <dgm:pt modelId="{776682D1-0702-1741-AE5F-275587354A2D}">
      <dgm:prSet/>
      <dgm:spPr/>
      <dgm:t>
        <a:bodyPr/>
        <a:lstStyle/>
        <a:p>
          <a:r>
            <a:rPr lang="bg-BG" dirty="0">
              <a:latin typeface="+mj-lt"/>
            </a:rPr>
            <a:t>готов софтуер за филогенетичен анализ</a:t>
          </a:r>
          <a:endParaRPr lang="en-US" dirty="0">
            <a:latin typeface="+mj-lt"/>
          </a:endParaRPr>
        </a:p>
      </dgm:t>
    </dgm:pt>
    <dgm:pt modelId="{1A4E843A-7D23-AA4F-A728-293535AD7A18}" type="parTrans" cxnId="{C568E22F-2CCC-0642-BDE6-320F2A31227E}">
      <dgm:prSet/>
      <dgm:spPr/>
      <dgm:t>
        <a:bodyPr/>
        <a:lstStyle/>
        <a:p>
          <a:endParaRPr lang="en-US"/>
        </a:p>
      </dgm:t>
    </dgm:pt>
    <dgm:pt modelId="{BE0E807A-E295-5C4A-B6C0-A8F50EC09635}" type="sibTrans" cxnId="{C568E22F-2CCC-0642-BDE6-320F2A31227E}">
      <dgm:prSet/>
      <dgm:spPr/>
      <dgm:t>
        <a:bodyPr/>
        <a:lstStyle/>
        <a:p>
          <a:endParaRPr lang="en-US"/>
        </a:p>
      </dgm:t>
    </dgm:pt>
    <dgm:pt modelId="{A9CD334E-B062-1A4E-A3AC-ABAF438A9C56}">
      <dgm:prSet/>
      <dgm:spPr/>
      <dgm:t>
        <a:bodyPr/>
        <a:lstStyle/>
        <a:p>
          <a:r>
            <a:rPr lang="bg-BG" dirty="0">
              <a:latin typeface="+mj-lt"/>
            </a:rPr>
            <a:t>Избор на биологични данни</a:t>
          </a:r>
          <a:endParaRPr lang="en-US" dirty="0">
            <a:latin typeface="+mj-lt"/>
          </a:endParaRPr>
        </a:p>
      </dgm:t>
    </dgm:pt>
    <dgm:pt modelId="{429F18F5-EF39-6642-A895-4E80160DBF48}" type="parTrans" cxnId="{C6395FB8-F501-C54E-B0BD-1E8B06C75C1B}">
      <dgm:prSet/>
      <dgm:spPr/>
      <dgm:t>
        <a:bodyPr/>
        <a:lstStyle/>
        <a:p>
          <a:endParaRPr lang="en-US"/>
        </a:p>
      </dgm:t>
    </dgm:pt>
    <dgm:pt modelId="{91E380DB-C301-1940-A65A-3B4A0BA2EA9D}" type="sibTrans" cxnId="{C6395FB8-F501-C54E-B0BD-1E8B06C75C1B}">
      <dgm:prSet/>
      <dgm:spPr/>
      <dgm:t>
        <a:bodyPr/>
        <a:lstStyle/>
        <a:p>
          <a:endParaRPr lang="en-US"/>
        </a:p>
      </dgm:t>
    </dgm:pt>
    <dgm:pt modelId="{23F43FA7-9216-3248-B863-94BBBF11AA65}">
      <dgm:prSet/>
      <dgm:spPr/>
      <dgm:t>
        <a:bodyPr/>
        <a:lstStyle/>
        <a:p>
          <a:r>
            <a:rPr lang="bg-BG" dirty="0">
              <a:latin typeface="+mj-lt"/>
            </a:rPr>
            <a:t>Програмна реализация</a:t>
          </a:r>
          <a:endParaRPr lang="en-US" dirty="0">
            <a:latin typeface="+mj-lt"/>
          </a:endParaRPr>
        </a:p>
      </dgm:t>
    </dgm:pt>
    <dgm:pt modelId="{77D3BEE6-955C-354F-9ABE-D141F6C3824C}" type="parTrans" cxnId="{1B431E71-511E-B845-BD87-A8C001B83308}">
      <dgm:prSet/>
      <dgm:spPr/>
      <dgm:t>
        <a:bodyPr/>
        <a:lstStyle/>
        <a:p>
          <a:endParaRPr lang="en-US"/>
        </a:p>
      </dgm:t>
    </dgm:pt>
    <dgm:pt modelId="{06E1C82C-5307-9D4C-AAE2-0F0E4DCFAA81}" type="sibTrans" cxnId="{1B431E71-511E-B845-BD87-A8C001B83308}">
      <dgm:prSet/>
      <dgm:spPr/>
      <dgm:t>
        <a:bodyPr/>
        <a:lstStyle/>
        <a:p>
          <a:endParaRPr lang="en-US"/>
        </a:p>
      </dgm:t>
    </dgm:pt>
    <dgm:pt modelId="{4CD85A72-EE5E-E64C-9B9D-64C5F18FF14A}">
      <dgm:prSet/>
      <dgm:spPr/>
      <dgm:t>
        <a:bodyPr/>
        <a:lstStyle/>
        <a:p>
          <a:r>
            <a:rPr lang="bg-BG" dirty="0">
              <a:latin typeface="+mj-lt"/>
            </a:rPr>
            <a:t>съставяне на диаграма на преходите между различни класове обекти</a:t>
          </a:r>
          <a:endParaRPr lang="en-US" dirty="0">
            <a:latin typeface="+mj-lt"/>
          </a:endParaRPr>
        </a:p>
      </dgm:t>
    </dgm:pt>
    <dgm:pt modelId="{15407B7D-0980-3442-81D7-5A65E4876EC8}" type="parTrans" cxnId="{9B2C15F9-9DAB-5C48-B045-6CBF29EBB90C}">
      <dgm:prSet/>
      <dgm:spPr/>
      <dgm:t>
        <a:bodyPr/>
        <a:lstStyle/>
        <a:p>
          <a:endParaRPr lang="en-US"/>
        </a:p>
      </dgm:t>
    </dgm:pt>
    <dgm:pt modelId="{F2DAC5A1-81B3-1F4E-9A9D-57AEB44F7A5D}" type="sibTrans" cxnId="{9B2C15F9-9DAB-5C48-B045-6CBF29EBB90C}">
      <dgm:prSet/>
      <dgm:spPr/>
      <dgm:t>
        <a:bodyPr/>
        <a:lstStyle/>
        <a:p>
          <a:endParaRPr lang="en-US"/>
        </a:p>
      </dgm:t>
    </dgm:pt>
    <dgm:pt modelId="{45FDCEC2-4C89-C248-92AE-37836BEBDA4A}">
      <dgm:prSet/>
      <dgm:spPr/>
      <dgm:t>
        <a:bodyPr/>
        <a:lstStyle/>
        <a:p>
          <a:r>
            <a:rPr lang="bg-BG" dirty="0">
              <a:latin typeface="+mj-lt"/>
            </a:rPr>
            <a:t>реализиране на програмен алгоритъм по построяване на филогенетичните дървета</a:t>
          </a:r>
          <a:endParaRPr lang="en-US" dirty="0">
            <a:latin typeface="+mj-lt"/>
          </a:endParaRPr>
        </a:p>
      </dgm:t>
    </dgm:pt>
    <dgm:pt modelId="{5A2D244B-5B7E-B345-B4B1-528B1E4EA04F}" type="parTrans" cxnId="{2E7CD562-EC30-B94E-AD94-C1EA9C04A532}">
      <dgm:prSet/>
      <dgm:spPr/>
      <dgm:t>
        <a:bodyPr/>
        <a:lstStyle/>
        <a:p>
          <a:endParaRPr lang="en-US"/>
        </a:p>
      </dgm:t>
    </dgm:pt>
    <dgm:pt modelId="{BE6BFC2F-8DF8-BF40-8232-04A261CA6592}" type="sibTrans" cxnId="{2E7CD562-EC30-B94E-AD94-C1EA9C04A532}">
      <dgm:prSet/>
      <dgm:spPr/>
      <dgm:t>
        <a:bodyPr/>
        <a:lstStyle/>
        <a:p>
          <a:endParaRPr lang="en-US"/>
        </a:p>
      </dgm:t>
    </dgm:pt>
    <dgm:pt modelId="{5FF359D5-6243-8544-9376-1E6FBA6CA78A}">
      <dgm:prSet/>
      <dgm:spPr/>
      <dgm:t>
        <a:bodyPr/>
        <a:lstStyle/>
        <a:p>
          <a:r>
            <a:rPr lang="bg-BG" dirty="0">
              <a:latin typeface="+mj-lt"/>
            </a:rPr>
            <a:t>реализиране на програмен алгоритъм за сравнителен </a:t>
          </a:r>
          <a:r>
            <a:rPr lang="bg-BG" dirty="0" err="1">
              <a:latin typeface="+mj-lt"/>
            </a:rPr>
            <a:t>клъстърен</a:t>
          </a:r>
          <a:r>
            <a:rPr lang="bg-BG" dirty="0">
              <a:latin typeface="+mj-lt"/>
            </a:rPr>
            <a:t> анализ</a:t>
          </a:r>
          <a:endParaRPr lang="en-US" dirty="0">
            <a:latin typeface="+mj-lt"/>
          </a:endParaRPr>
        </a:p>
      </dgm:t>
    </dgm:pt>
    <dgm:pt modelId="{03F5F0DE-7336-D142-A6CA-9C0B3613AEEA}" type="parTrans" cxnId="{F5684AB3-51BF-224A-B989-43C8E8BF53D7}">
      <dgm:prSet/>
      <dgm:spPr/>
      <dgm:t>
        <a:bodyPr/>
        <a:lstStyle/>
        <a:p>
          <a:endParaRPr lang="en-US"/>
        </a:p>
      </dgm:t>
    </dgm:pt>
    <dgm:pt modelId="{CA1D8F45-07D2-9947-8EED-11CECF817CE0}" type="sibTrans" cxnId="{F5684AB3-51BF-224A-B989-43C8E8BF53D7}">
      <dgm:prSet/>
      <dgm:spPr/>
      <dgm:t>
        <a:bodyPr/>
        <a:lstStyle/>
        <a:p>
          <a:endParaRPr lang="en-US"/>
        </a:p>
      </dgm:t>
    </dgm:pt>
    <dgm:pt modelId="{8623E97E-500C-6541-8B97-0862EEA8CD0F}">
      <dgm:prSet/>
      <dgm:spPr/>
      <dgm:t>
        <a:bodyPr/>
        <a:lstStyle/>
        <a:p>
          <a:r>
            <a:rPr lang="bg-BG" dirty="0">
              <a:latin typeface="+mj-lt"/>
            </a:rPr>
            <a:t>Анализ на получените резултати и изводи</a:t>
          </a:r>
          <a:endParaRPr lang="en-US" dirty="0">
            <a:latin typeface="+mj-lt"/>
          </a:endParaRPr>
        </a:p>
      </dgm:t>
    </dgm:pt>
    <dgm:pt modelId="{8224AFA9-386E-CF4E-B63F-8667D1B347E1}" type="parTrans" cxnId="{6C1F96BE-D412-CA49-B633-CC98A9D3D453}">
      <dgm:prSet/>
      <dgm:spPr/>
      <dgm:t>
        <a:bodyPr/>
        <a:lstStyle/>
        <a:p>
          <a:endParaRPr lang="en-US"/>
        </a:p>
      </dgm:t>
    </dgm:pt>
    <dgm:pt modelId="{65AC6676-1526-8446-A0CB-D1F9B4F361CF}" type="sibTrans" cxnId="{6C1F96BE-D412-CA49-B633-CC98A9D3D453}">
      <dgm:prSet/>
      <dgm:spPr/>
      <dgm:t>
        <a:bodyPr/>
        <a:lstStyle/>
        <a:p>
          <a:endParaRPr lang="en-US"/>
        </a:p>
      </dgm:t>
    </dgm:pt>
    <dgm:pt modelId="{FAC7DB54-07D7-084C-89BB-B45C7880DB28}" type="pres">
      <dgm:prSet presAssocID="{679AB5E6-A3DC-7045-BD60-2B0723D5F2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61AABB-3B9B-B643-B9FB-0D91BF86F56A}" type="pres">
      <dgm:prSet presAssocID="{BDF753F6-02A6-4246-8B4E-50F44207BFA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BF160-308D-0841-8889-A71B2A87E33D}" type="pres">
      <dgm:prSet presAssocID="{BDF753F6-02A6-4246-8B4E-50F44207BFA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046B77-016D-4C4A-8381-9311EAAE783B}" type="pres">
      <dgm:prSet presAssocID="{A9CD334E-B062-1A4E-A3AC-ABAF438A9C5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F5A98-9014-8244-8974-499F0F6F0F91}" type="pres">
      <dgm:prSet presAssocID="{91E380DB-C301-1940-A65A-3B4A0BA2EA9D}" presName="spacer" presStyleCnt="0"/>
      <dgm:spPr/>
    </dgm:pt>
    <dgm:pt modelId="{C9F73F6C-B37D-5549-8E2D-D6FD6B5B3975}" type="pres">
      <dgm:prSet presAssocID="{23F43FA7-9216-3248-B863-94BBBF11AA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2B254-B414-2546-98D2-FA074FFA9A94}" type="pres">
      <dgm:prSet presAssocID="{23F43FA7-9216-3248-B863-94BBBF11AA6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FE0E7-9D72-1D4A-9B08-03329FBAF196}" type="pres">
      <dgm:prSet presAssocID="{8623E97E-500C-6541-8B97-0862EEA8CD0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C623C5-3A8A-4D41-A281-BA1BC062096F}" type="presOf" srcId="{8623E97E-500C-6541-8B97-0862EEA8CD0F}" destId="{34EFE0E7-9D72-1D4A-9B08-03329FBAF196}" srcOrd="0" destOrd="0" presId="urn:microsoft.com/office/officeart/2005/8/layout/vList2"/>
    <dgm:cxn modelId="{AA070582-D658-9C4F-ACC9-2FF89FDB1EC3}" srcId="{BDF753F6-02A6-4246-8B4E-50F44207BFAE}" destId="{2363F0DA-E725-944C-BD8B-1DCC6380621B}" srcOrd="0" destOrd="0" parTransId="{6A4EE0EF-C796-7647-B841-2A0AF5EE189B}" sibTransId="{4399FAA5-6C3D-8244-9EC9-C0E9DA327BB9}"/>
    <dgm:cxn modelId="{C6395FB8-F501-C54E-B0BD-1E8B06C75C1B}" srcId="{679AB5E6-A3DC-7045-BD60-2B0723D5F24B}" destId="{A9CD334E-B062-1A4E-A3AC-ABAF438A9C56}" srcOrd="1" destOrd="0" parTransId="{429F18F5-EF39-6642-A895-4E80160DBF48}" sibTransId="{91E380DB-C301-1940-A65A-3B4A0BA2EA9D}"/>
    <dgm:cxn modelId="{2A153660-77F8-804E-B006-A4EBF511E55F}" type="presOf" srcId="{A9CD334E-B062-1A4E-A3AC-ABAF438A9C56}" destId="{7E046B77-016D-4C4A-8381-9311EAAE783B}" srcOrd="0" destOrd="0" presId="urn:microsoft.com/office/officeart/2005/8/layout/vList2"/>
    <dgm:cxn modelId="{1B431E71-511E-B845-BD87-A8C001B83308}" srcId="{679AB5E6-A3DC-7045-BD60-2B0723D5F24B}" destId="{23F43FA7-9216-3248-B863-94BBBF11AA65}" srcOrd="2" destOrd="0" parTransId="{77D3BEE6-955C-354F-9ABE-D141F6C3824C}" sibTransId="{06E1C82C-5307-9D4C-AAE2-0F0E4DCFAA81}"/>
    <dgm:cxn modelId="{7C0AFBD4-52D8-8341-A343-F62AA6E5EA4E}" srcId="{BDF753F6-02A6-4246-8B4E-50F44207BFAE}" destId="{E997C6C0-7A5D-0F40-85DB-193FB04EF7E3}" srcOrd="1" destOrd="0" parTransId="{8112B07F-D017-4C42-90D9-5A67936A897D}" sibTransId="{566E1FDB-8B18-B846-B902-118BD06841D5}"/>
    <dgm:cxn modelId="{6C82F911-4F8B-674E-94CE-9D9E1052ECB8}" type="presOf" srcId="{4CD85A72-EE5E-E64C-9B9D-64C5F18FF14A}" destId="{D092B254-B414-2546-98D2-FA074FFA9A94}" srcOrd="0" destOrd="0" presId="urn:microsoft.com/office/officeart/2005/8/layout/vList2"/>
    <dgm:cxn modelId="{CB9F37FC-1614-2B45-866F-B3B78C06774F}" type="presOf" srcId="{2363F0DA-E725-944C-BD8B-1DCC6380621B}" destId="{97BBF160-308D-0841-8889-A71B2A87E33D}" srcOrd="0" destOrd="0" presId="urn:microsoft.com/office/officeart/2005/8/layout/vList2"/>
    <dgm:cxn modelId="{DE130F16-C412-5A49-9425-AAD925FD377C}" type="presOf" srcId="{23F43FA7-9216-3248-B863-94BBBF11AA65}" destId="{C9F73F6C-B37D-5549-8E2D-D6FD6B5B3975}" srcOrd="0" destOrd="0" presId="urn:microsoft.com/office/officeart/2005/8/layout/vList2"/>
    <dgm:cxn modelId="{BA6F3467-AD3E-A24C-B2DA-F91661D7EE6C}" type="presOf" srcId="{776682D1-0702-1741-AE5F-275587354A2D}" destId="{97BBF160-308D-0841-8889-A71B2A87E33D}" srcOrd="0" destOrd="2" presId="urn:microsoft.com/office/officeart/2005/8/layout/vList2"/>
    <dgm:cxn modelId="{9B2C15F9-9DAB-5C48-B045-6CBF29EBB90C}" srcId="{23F43FA7-9216-3248-B863-94BBBF11AA65}" destId="{4CD85A72-EE5E-E64C-9B9D-64C5F18FF14A}" srcOrd="0" destOrd="0" parTransId="{15407B7D-0980-3442-81D7-5A65E4876EC8}" sibTransId="{F2DAC5A1-81B3-1F4E-9A9D-57AEB44F7A5D}"/>
    <dgm:cxn modelId="{2E7CD562-EC30-B94E-AD94-C1EA9C04A532}" srcId="{23F43FA7-9216-3248-B863-94BBBF11AA65}" destId="{45FDCEC2-4C89-C248-92AE-37836BEBDA4A}" srcOrd="1" destOrd="0" parTransId="{5A2D244B-5B7E-B345-B4B1-528B1E4EA04F}" sibTransId="{BE6BFC2F-8DF8-BF40-8232-04A261CA6592}"/>
    <dgm:cxn modelId="{BB7829AC-BE88-4847-B26D-271D585F4819}" type="presOf" srcId="{BDF753F6-02A6-4246-8B4E-50F44207BFAE}" destId="{8B61AABB-3B9B-B643-B9FB-0D91BF86F56A}" srcOrd="0" destOrd="0" presId="urn:microsoft.com/office/officeart/2005/8/layout/vList2"/>
    <dgm:cxn modelId="{9E9AEF6E-AECA-4542-8ACB-EC373E53241C}" type="presOf" srcId="{5FF359D5-6243-8544-9376-1E6FBA6CA78A}" destId="{D092B254-B414-2546-98D2-FA074FFA9A94}" srcOrd="0" destOrd="2" presId="urn:microsoft.com/office/officeart/2005/8/layout/vList2"/>
    <dgm:cxn modelId="{24F019AC-EF75-354B-91DF-34FA63204B5C}" srcId="{679AB5E6-A3DC-7045-BD60-2B0723D5F24B}" destId="{BDF753F6-02A6-4246-8B4E-50F44207BFAE}" srcOrd="0" destOrd="0" parTransId="{4F4FBB9E-AACC-7E4B-9482-167A69262F97}" sibTransId="{61861CCF-97B6-2546-9B81-92918F098706}"/>
    <dgm:cxn modelId="{3E56A180-C961-4735-8C00-3DFD915A8925}" type="presOf" srcId="{679AB5E6-A3DC-7045-BD60-2B0723D5F24B}" destId="{FAC7DB54-07D7-084C-89BB-B45C7880DB28}" srcOrd="0" destOrd="0" presId="urn:microsoft.com/office/officeart/2005/8/layout/vList2"/>
    <dgm:cxn modelId="{C568E22F-2CCC-0642-BDE6-320F2A31227E}" srcId="{BDF753F6-02A6-4246-8B4E-50F44207BFAE}" destId="{776682D1-0702-1741-AE5F-275587354A2D}" srcOrd="2" destOrd="0" parTransId="{1A4E843A-7D23-AA4F-A728-293535AD7A18}" sibTransId="{BE0E807A-E295-5C4A-B6C0-A8F50EC09635}"/>
    <dgm:cxn modelId="{4CB57970-7FA4-2A45-AE9B-F2D1709F2F35}" type="presOf" srcId="{45FDCEC2-4C89-C248-92AE-37836BEBDA4A}" destId="{D092B254-B414-2546-98D2-FA074FFA9A94}" srcOrd="0" destOrd="1" presId="urn:microsoft.com/office/officeart/2005/8/layout/vList2"/>
    <dgm:cxn modelId="{F5684AB3-51BF-224A-B989-43C8E8BF53D7}" srcId="{23F43FA7-9216-3248-B863-94BBBF11AA65}" destId="{5FF359D5-6243-8544-9376-1E6FBA6CA78A}" srcOrd="2" destOrd="0" parTransId="{03F5F0DE-7336-D142-A6CA-9C0B3613AEEA}" sibTransId="{CA1D8F45-07D2-9947-8EED-11CECF817CE0}"/>
    <dgm:cxn modelId="{AE323FF2-F0B0-FA45-B93E-6C0850AFFA58}" type="presOf" srcId="{E997C6C0-7A5D-0F40-85DB-193FB04EF7E3}" destId="{97BBF160-308D-0841-8889-A71B2A87E33D}" srcOrd="0" destOrd="1" presId="urn:microsoft.com/office/officeart/2005/8/layout/vList2"/>
    <dgm:cxn modelId="{6C1F96BE-D412-CA49-B633-CC98A9D3D453}" srcId="{679AB5E6-A3DC-7045-BD60-2B0723D5F24B}" destId="{8623E97E-500C-6541-8B97-0862EEA8CD0F}" srcOrd="3" destOrd="0" parTransId="{8224AFA9-386E-CF4E-B63F-8667D1B347E1}" sibTransId="{65AC6676-1526-8446-A0CB-D1F9B4F361CF}"/>
    <dgm:cxn modelId="{7A7F19CB-F82A-4DB3-996F-5D326DD141BD}" type="presParOf" srcId="{FAC7DB54-07D7-084C-89BB-B45C7880DB28}" destId="{8B61AABB-3B9B-B643-B9FB-0D91BF86F56A}" srcOrd="0" destOrd="0" presId="urn:microsoft.com/office/officeart/2005/8/layout/vList2"/>
    <dgm:cxn modelId="{48D48FAF-D5A8-4596-B7A2-4B9DCAD0F3E7}" type="presParOf" srcId="{FAC7DB54-07D7-084C-89BB-B45C7880DB28}" destId="{97BBF160-308D-0841-8889-A71B2A87E33D}" srcOrd="1" destOrd="0" presId="urn:microsoft.com/office/officeart/2005/8/layout/vList2"/>
    <dgm:cxn modelId="{DA4D7E69-84D1-3848-86C9-A8B54A098E12}" type="presParOf" srcId="{FAC7DB54-07D7-084C-89BB-B45C7880DB28}" destId="{7E046B77-016D-4C4A-8381-9311EAAE783B}" srcOrd="2" destOrd="0" presId="urn:microsoft.com/office/officeart/2005/8/layout/vList2"/>
    <dgm:cxn modelId="{4DEBCD5E-5C0C-D94D-8EB3-93EC94C9B264}" type="presParOf" srcId="{FAC7DB54-07D7-084C-89BB-B45C7880DB28}" destId="{0E3F5A98-9014-8244-8974-499F0F6F0F91}" srcOrd="3" destOrd="0" presId="urn:microsoft.com/office/officeart/2005/8/layout/vList2"/>
    <dgm:cxn modelId="{84FEB527-F4B7-F64E-80C0-1E9D36B6E741}" type="presParOf" srcId="{FAC7DB54-07D7-084C-89BB-B45C7880DB28}" destId="{C9F73F6C-B37D-5549-8E2D-D6FD6B5B3975}" srcOrd="4" destOrd="0" presId="urn:microsoft.com/office/officeart/2005/8/layout/vList2"/>
    <dgm:cxn modelId="{8014D88F-1DB6-B243-B560-4274C9504A46}" type="presParOf" srcId="{FAC7DB54-07D7-084C-89BB-B45C7880DB28}" destId="{D092B254-B414-2546-98D2-FA074FFA9A94}" srcOrd="5" destOrd="0" presId="urn:microsoft.com/office/officeart/2005/8/layout/vList2"/>
    <dgm:cxn modelId="{BEAC77DA-1E0D-F14B-90CD-1208C6B1DD09}" type="presParOf" srcId="{FAC7DB54-07D7-084C-89BB-B45C7880DB28}" destId="{34EFE0E7-9D72-1D4A-9B08-03329FBAF19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AEF1B2-175B-3342-972B-F3514F60BA8D}" type="doc">
      <dgm:prSet loTypeId="urn:microsoft.com/office/officeart/2005/8/layout/hierarchy4" loCatId="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EA5B99-99E6-E041-AA17-C9B3EB79A2F8}">
      <dgm:prSet phldrT="[Text]"/>
      <dgm:spPr/>
      <dgm:t>
        <a:bodyPr/>
        <a:lstStyle/>
        <a:p>
          <a:r>
            <a:rPr lang="bg-BG" dirty="0"/>
            <a:t>Йерархични методи за клъстеризация	</a:t>
          </a:r>
          <a:endParaRPr lang="en-US" dirty="0"/>
        </a:p>
      </dgm:t>
    </dgm:pt>
    <dgm:pt modelId="{551EDF61-9E77-D64A-8C51-D6DA5A4CE62C}" type="parTrans" cxnId="{CB54B159-C9F2-3945-B1F6-8DF8E16C24E0}">
      <dgm:prSet/>
      <dgm:spPr/>
      <dgm:t>
        <a:bodyPr/>
        <a:lstStyle/>
        <a:p>
          <a:endParaRPr lang="en-US"/>
        </a:p>
      </dgm:t>
    </dgm:pt>
    <dgm:pt modelId="{D08771CC-4D6E-8645-A090-A6477AFA67D1}" type="sibTrans" cxnId="{CB54B159-C9F2-3945-B1F6-8DF8E16C24E0}">
      <dgm:prSet/>
      <dgm:spPr/>
      <dgm:t>
        <a:bodyPr/>
        <a:lstStyle/>
        <a:p>
          <a:endParaRPr lang="en-US"/>
        </a:p>
      </dgm:t>
    </dgm:pt>
    <dgm:pt modelId="{CA9A5519-F0C6-EB4B-AA6B-1EEC8CBFC537}">
      <dgm:prSet phldrT="[Text]"/>
      <dgm:spPr/>
      <dgm:t>
        <a:bodyPr/>
        <a:lstStyle/>
        <a:p>
          <a:r>
            <a:rPr lang="bg-BG"/>
            <a:t>Агломеративни</a:t>
          </a:r>
          <a:endParaRPr lang="en-US"/>
        </a:p>
      </dgm:t>
    </dgm:pt>
    <dgm:pt modelId="{288AC525-080A-DE4E-86E3-0BFABA21DE72}" type="parTrans" cxnId="{6E1F8FC0-DEE1-0E44-9D33-A4B435707E95}">
      <dgm:prSet/>
      <dgm:spPr/>
      <dgm:t>
        <a:bodyPr/>
        <a:lstStyle/>
        <a:p>
          <a:endParaRPr lang="en-US"/>
        </a:p>
      </dgm:t>
    </dgm:pt>
    <dgm:pt modelId="{435630E8-F7C6-1947-8738-E8B70A436120}" type="sibTrans" cxnId="{6E1F8FC0-DEE1-0E44-9D33-A4B435707E95}">
      <dgm:prSet/>
      <dgm:spPr/>
      <dgm:t>
        <a:bodyPr/>
        <a:lstStyle/>
        <a:p>
          <a:endParaRPr lang="en-US"/>
        </a:p>
      </dgm:t>
    </dgm:pt>
    <dgm:pt modelId="{CCB7D3E5-049A-5B44-9F11-3EC4E61E88B7}">
      <dgm:prSet phldrT="[Text]"/>
      <dgm:spPr/>
      <dgm:t>
        <a:bodyPr/>
        <a:lstStyle/>
        <a:p>
          <a:r>
            <a:rPr lang="en-US"/>
            <a:t>Linkadge Methods</a:t>
          </a:r>
        </a:p>
      </dgm:t>
    </dgm:pt>
    <dgm:pt modelId="{03A5EA83-A652-F34F-9CA7-EFC0BE3D357C}" type="parTrans" cxnId="{996B1925-F4B0-894E-90F3-FD8818A06ED8}">
      <dgm:prSet/>
      <dgm:spPr/>
      <dgm:t>
        <a:bodyPr/>
        <a:lstStyle/>
        <a:p>
          <a:endParaRPr lang="en-US"/>
        </a:p>
      </dgm:t>
    </dgm:pt>
    <dgm:pt modelId="{23E547E4-178D-984A-A733-B1D578745388}" type="sibTrans" cxnId="{996B1925-F4B0-894E-90F3-FD8818A06ED8}">
      <dgm:prSet/>
      <dgm:spPr/>
      <dgm:t>
        <a:bodyPr/>
        <a:lstStyle/>
        <a:p>
          <a:endParaRPr lang="en-US"/>
        </a:p>
      </dgm:t>
    </dgm:pt>
    <dgm:pt modelId="{57B974F4-D945-AA45-830F-15709F490694}">
      <dgm:prSet phldrT="[Text]"/>
      <dgm:spPr/>
      <dgm:t>
        <a:bodyPr/>
        <a:lstStyle/>
        <a:p>
          <a:r>
            <a:rPr lang="en-US"/>
            <a:t>Variance Methods</a:t>
          </a:r>
        </a:p>
      </dgm:t>
    </dgm:pt>
    <dgm:pt modelId="{18BCB419-6695-5F4C-BB31-C3B1FC2EF202}" type="parTrans" cxnId="{B4D1159A-61D1-A848-B5BC-412535AD4C0C}">
      <dgm:prSet/>
      <dgm:spPr/>
      <dgm:t>
        <a:bodyPr/>
        <a:lstStyle/>
        <a:p>
          <a:endParaRPr lang="en-US"/>
        </a:p>
      </dgm:t>
    </dgm:pt>
    <dgm:pt modelId="{CE18C5ED-F83F-244C-B905-C8E93B352422}" type="sibTrans" cxnId="{B4D1159A-61D1-A848-B5BC-412535AD4C0C}">
      <dgm:prSet/>
      <dgm:spPr/>
      <dgm:t>
        <a:bodyPr/>
        <a:lstStyle/>
        <a:p>
          <a:endParaRPr lang="en-US"/>
        </a:p>
      </dgm:t>
    </dgm:pt>
    <dgm:pt modelId="{0E66C313-73D2-354B-BF84-8578AEE1E683}">
      <dgm:prSet phldrT="[Text]"/>
      <dgm:spPr/>
      <dgm:t>
        <a:bodyPr/>
        <a:lstStyle/>
        <a:p>
          <a:r>
            <a:rPr lang="en-US"/>
            <a:t> </a:t>
          </a:r>
          <a:r>
            <a:rPr lang="bg-BG"/>
            <a:t>Разделящи (</a:t>
          </a:r>
          <a:r>
            <a:rPr lang="en-US"/>
            <a:t>Devisive)</a:t>
          </a:r>
        </a:p>
      </dgm:t>
    </dgm:pt>
    <dgm:pt modelId="{5783CD92-0C8F-D545-AA0A-B4F150FD4D10}" type="parTrans" cxnId="{6440B60B-2628-F045-A079-EC385EB6CDB3}">
      <dgm:prSet/>
      <dgm:spPr/>
      <dgm:t>
        <a:bodyPr/>
        <a:lstStyle/>
        <a:p>
          <a:endParaRPr lang="en-US"/>
        </a:p>
      </dgm:t>
    </dgm:pt>
    <dgm:pt modelId="{8ECC1996-8BD2-E14A-A675-44DE2C2912C0}" type="sibTrans" cxnId="{6440B60B-2628-F045-A079-EC385EB6CDB3}">
      <dgm:prSet/>
      <dgm:spPr/>
      <dgm:t>
        <a:bodyPr/>
        <a:lstStyle/>
        <a:p>
          <a:endParaRPr lang="en-US"/>
        </a:p>
      </dgm:t>
    </dgm:pt>
    <dgm:pt modelId="{88C3FD0D-CF7E-E34C-88E8-CE3BD4B42A96}">
      <dgm:prSet phldrT="[Text]"/>
      <dgm:spPr/>
      <dgm:t>
        <a:bodyPr/>
        <a:lstStyle/>
        <a:p>
          <a:r>
            <a:rPr lang="en-US"/>
            <a:t>Centroid Methods</a:t>
          </a:r>
        </a:p>
      </dgm:t>
    </dgm:pt>
    <dgm:pt modelId="{2E6F8140-C305-5549-9585-C3CBE2654AEA}" type="parTrans" cxnId="{B7A49A0F-9708-C348-96B5-FA4BD17B9030}">
      <dgm:prSet/>
      <dgm:spPr/>
      <dgm:t>
        <a:bodyPr/>
        <a:lstStyle/>
        <a:p>
          <a:endParaRPr lang="en-US"/>
        </a:p>
      </dgm:t>
    </dgm:pt>
    <dgm:pt modelId="{31A81FB2-0DB3-0044-85B0-F9301EBD3801}" type="sibTrans" cxnId="{B7A49A0F-9708-C348-96B5-FA4BD17B9030}">
      <dgm:prSet/>
      <dgm:spPr/>
      <dgm:t>
        <a:bodyPr/>
        <a:lstStyle/>
        <a:p>
          <a:endParaRPr lang="en-US"/>
        </a:p>
      </dgm:t>
    </dgm:pt>
    <dgm:pt modelId="{D3D18B52-9A2C-0243-92D0-7E1BDD78631D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>
              <a:solidFill>
                <a:srgbClr val="7030A0"/>
              </a:solidFill>
            </a:rPr>
            <a:t>Single</a:t>
          </a:r>
        </a:p>
      </dgm:t>
    </dgm:pt>
    <dgm:pt modelId="{DD30D989-0D85-AD47-B36E-CFBF97A75BA6}" type="parTrans" cxnId="{DFEDABA8-1651-4C47-8DC2-F504131D7930}">
      <dgm:prSet/>
      <dgm:spPr/>
      <dgm:t>
        <a:bodyPr/>
        <a:lstStyle/>
        <a:p>
          <a:endParaRPr lang="en-US"/>
        </a:p>
      </dgm:t>
    </dgm:pt>
    <dgm:pt modelId="{CA6F95BE-CDED-2944-8FCC-C68ACF41F9BF}" type="sibTrans" cxnId="{DFEDABA8-1651-4C47-8DC2-F504131D7930}">
      <dgm:prSet/>
      <dgm:spPr/>
      <dgm:t>
        <a:bodyPr/>
        <a:lstStyle/>
        <a:p>
          <a:endParaRPr lang="en-US"/>
        </a:p>
      </dgm:t>
    </dgm:pt>
    <dgm:pt modelId="{5F47F8DE-5182-D04E-8918-214BC3420D73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>
              <a:solidFill>
                <a:srgbClr val="7030A0"/>
              </a:solidFill>
            </a:rPr>
            <a:t>Complete</a:t>
          </a:r>
        </a:p>
      </dgm:t>
    </dgm:pt>
    <dgm:pt modelId="{66145EF6-999C-254A-A6CF-FBC9F8F73FB9}" type="parTrans" cxnId="{360DAF3D-EE3E-6E41-BAEC-03136A9452C7}">
      <dgm:prSet/>
      <dgm:spPr/>
      <dgm:t>
        <a:bodyPr/>
        <a:lstStyle/>
        <a:p>
          <a:endParaRPr lang="en-US"/>
        </a:p>
      </dgm:t>
    </dgm:pt>
    <dgm:pt modelId="{B6A5F09C-0A66-4A4A-960C-E8AC41EEE661}" type="sibTrans" cxnId="{360DAF3D-EE3E-6E41-BAEC-03136A9452C7}">
      <dgm:prSet/>
      <dgm:spPr/>
      <dgm:t>
        <a:bodyPr/>
        <a:lstStyle/>
        <a:p>
          <a:endParaRPr lang="en-US"/>
        </a:p>
      </dgm:t>
    </dgm:pt>
    <dgm:pt modelId="{945E0A20-9237-AB4D-990A-4426D7047C7F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>
              <a:solidFill>
                <a:srgbClr val="7030A0"/>
              </a:solidFill>
            </a:rPr>
            <a:t>Average</a:t>
          </a:r>
        </a:p>
      </dgm:t>
    </dgm:pt>
    <dgm:pt modelId="{8668C01C-D018-2740-8749-5D591F4F2542}" type="parTrans" cxnId="{2BF6F4E9-D780-E243-BA85-841F1732D09E}">
      <dgm:prSet/>
      <dgm:spPr/>
      <dgm:t>
        <a:bodyPr/>
        <a:lstStyle/>
        <a:p>
          <a:endParaRPr lang="en-US"/>
        </a:p>
      </dgm:t>
    </dgm:pt>
    <dgm:pt modelId="{9DF6354A-C73B-D344-9228-56B1061904BF}" type="sibTrans" cxnId="{2BF6F4E9-D780-E243-BA85-841F1732D09E}">
      <dgm:prSet/>
      <dgm:spPr/>
      <dgm:t>
        <a:bodyPr/>
        <a:lstStyle/>
        <a:p>
          <a:endParaRPr lang="en-US"/>
        </a:p>
      </dgm:t>
    </dgm:pt>
    <dgm:pt modelId="{700FD857-B720-F94D-94F7-1AEC86E17F31}">
      <dgm:prSet phldrT="[Text]"/>
      <dgm:spPr>
        <a:solidFill>
          <a:schemeClr val="accent4"/>
        </a:solidFill>
      </dgm:spPr>
      <dgm:t>
        <a:bodyPr/>
        <a:lstStyle/>
        <a:p>
          <a:r>
            <a:rPr lang="en-US">
              <a:solidFill>
                <a:srgbClr val="7030A0"/>
              </a:solidFill>
            </a:rPr>
            <a:t>Ward's Method</a:t>
          </a:r>
        </a:p>
      </dgm:t>
    </dgm:pt>
    <dgm:pt modelId="{5FD1977A-46C7-564A-9250-15CD8F95DA50}" type="parTrans" cxnId="{59C8E54D-EDA1-C048-84F7-395CF9B43F07}">
      <dgm:prSet/>
      <dgm:spPr/>
      <dgm:t>
        <a:bodyPr/>
        <a:lstStyle/>
        <a:p>
          <a:endParaRPr lang="en-US"/>
        </a:p>
      </dgm:t>
    </dgm:pt>
    <dgm:pt modelId="{4280DBDC-7C14-5E43-909E-DB23AE319287}" type="sibTrans" cxnId="{59C8E54D-EDA1-C048-84F7-395CF9B43F07}">
      <dgm:prSet/>
      <dgm:spPr/>
      <dgm:t>
        <a:bodyPr/>
        <a:lstStyle/>
        <a:p>
          <a:endParaRPr lang="en-US"/>
        </a:p>
      </dgm:t>
    </dgm:pt>
    <dgm:pt modelId="{783200F8-C7C2-924E-96C4-C4053CFE4AF8}">
      <dgm:prSet/>
      <dgm:spPr>
        <a:solidFill>
          <a:schemeClr val="accent4"/>
        </a:solidFill>
      </dgm:spPr>
      <dgm:t>
        <a:bodyPr/>
        <a:lstStyle/>
        <a:p>
          <a:r>
            <a:rPr lang="en-US">
              <a:solidFill>
                <a:srgbClr val="7030A0"/>
              </a:solidFill>
            </a:rPr>
            <a:t>DIANA</a:t>
          </a:r>
        </a:p>
      </dgm:t>
    </dgm:pt>
    <dgm:pt modelId="{DC034145-4B68-AC47-9CFA-AFD135D74594}" type="parTrans" cxnId="{6E5F1D61-AF8D-F746-83BC-E4C323C8705B}">
      <dgm:prSet/>
      <dgm:spPr/>
      <dgm:t>
        <a:bodyPr/>
        <a:lstStyle/>
        <a:p>
          <a:endParaRPr lang="en-US"/>
        </a:p>
      </dgm:t>
    </dgm:pt>
    <dgm:pt modelId="{232AC550-3B97-284F-BC3D-DCB4334F3821}" type="sibTrans" cxnId="{6E5F1D61-AF8D-F746-83BC-E4C323C8705B}">
      <dgm:prSet/>
      <dgm:spPr/>
      <dgm:t>
        <a:bodyPr/>
        <a:lstStyle/>
        <a:p>
          <a:endParaRPr lang="en-US"/>
        </a:p>
      </dgm:t>
    </dgm:pt>
    <dgm:pt modelId="{B27CBCBF-F1C9-544F-AE49-2B97EAFBA2EB}">
      <dgm:prSet/>
      <dgm:spPr>
        <a:solidFill>
          <a:schemeClr val="accent4"/>
        </a:solidFill>
      </dgm:spPr>
      <dgm:t>
        <a:bodyPr/>
        <a:lstStyle/>
        <a:p>
          <a:r>
            <a:rPr lang="en-US">
              <a:solidFill>
                <a:srgbClr val="7030A0"/>
              </a:solidFill>
            </a:rPr>
            <a:t>MONA</a:t>
          </a:r>
        </a:p>
      </dgm:t>
    </dgm:pt>
    <dgm:pt modelId="{FF48AEB3-ADE7-E34A-81B7-4072C1D6362B}" type="parTrans" cxnId="{02A841AC-04FA-4040-980A-3FAD94565089}">
      <dgm:prSet/>
      <dgm:spPr/>
      <dgm:t>
        <a:bodyPr/>
        <a:lstStyle/>
        <a:p>
          <a:endParaRPr lang="en-US"/>
        </a:p>
      </dgm:t>
    </dgm:pt>
    <dgm:pt modelId="{7CDFE4E6-33EE-4F45-8C9E-D7371F6FDD3B}" type="sibTrans" cxnId="{02A841AC-04FA-4040-980A-3FAD94565089}">
      <dgm:prSet/>
      <dgm:spPr/>
      <dgm:t>
        <a:bodyPr/>
        <a:lstStyle/>
        <a:p>
          <a:endParaRPr lang="en-US"/>
        </a:p>
      </dgm:t>
    </dgm:pt>
    <dgm:pt modelId="{DE16DB6C-76D5-E143-9BE8-CA8F3266712C}">
      <dgm:prSet phldrT="[Text]"/>
      <dgm:spPr>
        <a:solidFill>
          <a:schemeClr val="accent4"/>
        </a:solidFill>
      </dgm:spPr>
      <dgm:t>
        <a:bodyPr/>
        <a:lstStyle/>
        <a:p>
          <a:r>
            <a:rPr lang="en-US">
              <a:solidFill>
                <a:srgbClr val="7030A0"/>
              </a:solidFill>
            </a:rPr>
            <a:t>UPGMA</a:t>
          </a:r>
        </a:p>
      </dgm:t>
    </dgm:pt>
    <dgm:pt modelId="{E6B63B65-D43E-434A-86B3-F63CEE2B5B06}" type="parTrans" cxnId="{84995F5B-BC6B-C445-BC74-B21C2529C6A7}">
      <dgm:prSet/>
      <dgm:spPr/>
      <dgm:t>
        <a:bodyPr/>
        <a:lstStyle/>
        <a:p>
          <a:endParaRPr lang="en-US"/>
        </a:p>
      </dgm:t>
    </dgm:pt>
    <dgm:pt modelId="{490F2A48-76DA-614C-823C-7232D7AA9499}" type="sibTrans" cxnId="{84995F5B-BC6B-C445-BC74-B21C2529C6A7}">
      <dgm:prSet/>
      <dgm:spPr/>
      <dgm:t>
        <a:bodyPr/>
        <a:lstStyle/>
        <a:p>
          <a:endParaRPr lang="en-US"/>
        </a:p>
      </dgm:t>
    </dgm:pt>
    <dgm:pt modelId="{85E751FC-F252-D845-AF15-A3178E8DEB49}">
      <dgm:prSet phldrT="[Text]"/>
      <dgm:spPr>
        <a:solidFill>
          <a:schemeClr val="accent4"/>
        </a:solidFill>
      </dgm:spPr>
      <dgm:t>
        <a:bodyPr/>
        <a:lstStyle/>
        <a:p>
          <a:r>
            <a:rPr lang="en-US">
              <a:solidFill>
                <a:srgbClr val="7030A0"/>
              </a:solidFill>
            </a:rPr>
            <a:t>WPGMA</a:t>
          </a:r>
        </a:p>
      </dgm:t>
    </dgm:pt>
    <dgm:pt modelId="{65FD22D9-638E-FF4D-855B-A71F3C2D5573}" type="parTrans" cxnId="{ACE765D5-6499-094F-91A4-A82D316F03E3}">
      <dgm:prSet/>
      <dgm:spPr/>
      <dgm:t>
        <a:bodyPr/>
        <a:lstStyle/>
        <a:p>
          <a:endParaRPr lang="en-US"/>
        </a:p>
      </dgm:t>
    </dgm:pt>
    <dgm:pt modelId="{749E08AA-F4EC-CB4C-AC7B-84BDF46A6E24}" type="sibTrans" cxnId="{ACE765D5-6499-094F-91A4-A82D316F03E3}">
      <dgm:prSet/>
      <dgm:spPr/>
      <dgm:t>
        <a:bodyPr/>
        <a:lstStyle/>
        <a:p>
          <a:endParaRPr lang="en-US"/>
        </a:p>
      </dgm:t>
    </dgm:pt>
    <dgm:pt modelId="{801AFEA1-C43F-BE43-A96A-861739D25564}">
      <dgm:prSet/>
      <dgm:spPr>
        <a:solidFill>
          <a:schemeClr val="accent4"/>
        </a:solidFill>
      </dgm:spPr>
      <dgm:t>
        <a:bodyPr/>
        <a:lstStyle/>
        <a:p>
          <a:r>
            <a:rPr lang="en-US">
              <a:solidFill>
                <a:srgbClr val="7030A0"/>
              </a:solidFill>
            </a:rPr>
            <a:t>UPGMC</a:t>
          </a:r>
        </a:p>
      </dgm:t>
    </dgm:pt>
    <dgm:pt modelId="{AFE49604-1B65-C64A-8613-D751368FB750}" type="parTrans" cxnId="{3AC8914F-CC12-7C4D-8B9A-6265DB61F137}">
      <dgm:prSet/>
      <dgm:spPr/>
      <dgm:t>
        <a:bodyPr/>
        <a:lstStyle/>
        <a:p>
          <a:endParaRPr lang="en-US"/>
        </a:p>
      </dgm:t>
    </dgm:pt>
    <dgm:pt modelId="{E18F7024-748F-004F-BFAB-000EAD69B847}" type="sibTrans" cxnId="{3AC8914F-CC12-7C4D-8B9A-6265DB61F137}">
      <dgm:prSet/>
      <dgm:spPr/>
      <dgm:t>
        <a:bodyPr/>
        <a:lstStyle/>
        <a:p>
          <a:endParaRPr lang="en-US"/>
        </a:p>
      </dgm:t>
    </dgm:pt>
    <dgm:pt modelId="{927A2925-51A9-4E47-807C-C911F944833F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>
              <a:solidFill>
                <a:srgbClr val="7030A0"/>
              </a:solidFill>
            </a:rPr>
            <a:t>Median</a:t>
          </a:r>
        </a:p>
      </dgm:t>
    </dgm:pt>
    <dgm:pt modelId="{5283A2E4-9407-EF40-9CCE-839DAB402B41}" type="parTrans" cxnId="{18DB96CF-3674-4E40-BB38-29C47E0C36AF}">
      <dgm:prSet/>
      <dgm:spPr/>
      <dgm:t>
        <a:bodyPr/>
        <a:lstStyle/>
        <a:p>
          <a:endParaRPr lang="en-US"/>
        </a:p>
      </dgm:t>
    </dgm:pt>
    <dgm:pt modelId="{12C6F943-4297-664C-857F-2CF7EB34D22B}" type="sibTrans" cxnId="{18DB96CF-3674-4E40-BB38-29C47E0C36AF}">
      <dgm:prSet/>
      <dgm:spPr/>
      <dgm:t>
        <a:bodyPr/>
        <a:lstStyle/>
        <a:p>
          <a:endParaRPr lang="en-US"/>
        </a:p>
      </dgm:t>
    </dgm:pt>
    <dgm:pt modelId="{BA580B71-EA57-7B4D-9CB0-3B9318553349}">
      <dgm:prSet/>
      <dgm:spPr>
        <a:solidFill>
          <a:schemeClr val="accent4"/>
        </a:solidFill>
      </dgm:spPr>
      <dgm:t>
        <a:bodyPr/>
        <a:lstStyle/>
        <a:p>
          <a:r>
            <a:rPr lang="en-US">
              <a:solidFill>
                <a:srgbClr val="7030A0"/>
              </a:solidFill>
            </a:rPr>
            <a:t>WPGMC</a:t>
          </a:r>
        </a:p>
      </dgm:t>
    </dgm:pt>
    <dgm:pt modelId="{F52FC0D9-776E-A54B-A318-0D97198D3870}" type="parTrans" cxnId="{7B3C247A-B52D-4D4A-A35A-90B031B51C74}">
      <dgm:prSet/>
      <dgm:spPr/>
      <dgm:t>
        <a:bodyPr/>
        <a:lstStyle/>
        <a:p>
          <a:endParaRPr lang="en-US"/>
        </a:p>
      </dgm:t>
    </dgm:pt>
    <dgm:pt modelId="{8922C7FA-AC0A-8B4D-8C64-BE816A084390}" type="sibTrans" cxnId="{7B3C247A-B52D-4D4A-A35A-90B031B51C74}">
      <dgm:prSet/>
      <dgm:spPr/>
      <dgm:t>
        <a:bodyPr/>
        <a:lstStyle/>
        <a:p>
          <a:endParaRPr lang="en-US"/>
        </a:p>
      </dgm:t>
    </dgm:pt>
    <dgm:pt modelId="{51E8E45D-3C02-5648-88D6-C633ED3D4C0D}">
      <dgm:prSet/>
      <dgm:spPr>
        <a:solidFill>
          <a:schemeClr val="accent4"/>
        </a:solidFill>
      </dgm:spPr>
      <dgm:t>
        <a:bodyPr/>
        <a:lstStyle/>
        <a:p>
          <a:r>
            <a:rPr lang="en-US">
              <a:solidFill>
                <a:srgbClr val="7030A0"/>
              </a:solidFill>
            </a:rPr>
            <a:t>Neighbour Joining</a:t>
          </a:r>
        </a:p>
      </dgm:t>
    </dgm:pt>
    <dgm:pt modelId="{05FC75D1-04EA-0841-9458-C5671D0CAD7F}" type="parTrans" cxnId="{79219626-512C-A24D-A3E1-97E857790ED4}">
      <dgm:prSet/>
      <dgm:spPr/>
      <dgm:t>
        <a:bodyPr/>
        <a:lstStyle/>
        <a:p>
          <a:endParaRPr lang="en-US"/>
        </a:p>
      </dgm:t>
    </dgm:pt>
    <dgm:pt modelId="{B328F098-5751-D242-998F-F8C4F8937AB4}" type="sibTrans" cxnId="{79219626-512C-A24D-A3E1-97E857790ED4}">
      <dgm:prSet/>
      <dgm:spPr/>
      <dgm:t>
        <a:bodyPr/>
        <a:lstStyle/>
        <a:p>
          <a:endParaRPr lang="en-US"/>
        </a:p>
      </dgm:t>
    </dgm:pt>
    <dgm:pt modelId="{AB5210A6-F7D7-EA49-B744-92E2EE0B0266}">
      <dgm:prSet/>
      <dgm:spPr>
        <a:solidFill>
          <a:schemeClr val="accent4"/>
        </a:solidFill>
      </dgm:spPr>
      <dgm:t>
        <a:bodyPr/>
        <a:lstStyle/>
        <a:p>
          <a:r>
            <a:rPr lang="en-US">
              <a:solidFill>
                <a:srgbClr val="7030A0"/>
              </a:solidFill>
            </a:rPr>
            <a:t>Fitch and Margoliash</a:t>
          </a:r>
        </a:p>
      </dgm:t>
    </dgm:pt>
    <dgm:pt modelId="{793C82CB-5BE3-2948-9DDE-497D902B48A6}" type="parTrans" cxnId="{2D3CEF01-3C37-CA4B-AB5E-24162463D7F6}">
      <dgm:prSet/>
      <dgm:spPr/>
      <dgm:t>
        <a:bodyPr/>
        <a:lstStyle/>
        <a:p>
          <a:endParaRPr lang="en-US"/>
        </a:p>
      </dgm:t>
    </dgm:pt>
    <dgm:pt modelId="{84918A14-ED51-9C42-B46A-DE96BD428CE3}" type="sibTrans" cxnId="{2D3CEF01-3C37-CA4B-AB5E-24162463D7F6}">
      <dgm:prSet/>
      <dgm:spPr/>
      <dgm:t>
        <a:bodyPr/>
        <a:lstStyle/>
        <a:p>
          <a:endParaRPr lang="en-US"/>
        </a:p>
      </dgm:t>
    </dgm:pt>
    <dgm:pt modelId="{1A68BCAB-A1C8-BE44-97B2-6533C618332D}">
      <dgm:prSet/>
      <dgm:spPr/>
      <dgm:t>
        <a:bodyPr/>
        <a:lstStyle/>
        <a:p>
          <a:r>
            <a:rPr lang="en-US"/>
            <a:t>Distance based</a:t>
          </a:r>
        </a:p>
      </dgm:t>
    </dgm:pt>
    <dgm:pt modelId="{11BFB32C-5E77-8F40-9C10-CD51E0BB74CA}" type="parTrans" cxnId="{F26A00AF-570F-7C49-B7FA-9FB384AD07D6}">
      <dgm:prSet/>
      <dgm:spPr/>
      <dgm:t>
        <a:bodyPr/>
        <a:lstStyle/>
        <a:p>
          <a:endParaRPr lang="en-US"/>
        </a:p>
      </dgm:t>
    </dgm:pt>
    <dgm:pt modelId="{E7CC5386-B53F-834D-8F31-3CE10C0B6A31}" type="sibTrans" cxnId="{F26A00AF-570F-7C49-B7FA-9FB384AD07D6}">
      <dgm:prSet/>
      <dgm:spPr/>
      <dgm:t>
        <a:bodyPr/>
        <a:lstStyle/>
        <a:p>
          <a:endParaRPr lang="en-US"/>
        </a:p>
      </dgm:t>
    </dgm:pt>
    <dgm:pt modelId="{AF0994B4-AD58-3A4D-AC69-2FC6938909BD}">
      <dgm:prSet phldrT="[Text]"/>
      <dgm:spPr/>
      <dgm:t>
        <a:bodyPr/>
        <a:lstStyle/>
        <a:p>
          <a:r>
            <a:rPr lang="en-US"/>
            <a:t>Charachter based</a:t>
          </a:r>
        </a:p>
      </dgm:t>
    </dgm:pt>
    <dgm:pt modelId="{E471778F-6AE5-6E46-A848-83D8AD398BB2}" type="parTrans" cxnId="{7246F4FF-1EA1-D44D-9E83-6E2DCE7C62AE}">
      <dgm:prSet/>
      <dgm:spPr/>
      <dgm:t>
        <a:bodyPr/>
        <a:lstStyle/>
        <a:p>
          <a:endParaRPr lang="en-US"/>
        </a:p>
      </dgm:t>
    </dgm:pt>
    <dgm:pt modelId="{DC5DAB07-BBF5-7347-AFDA-869DBD9A01A0}" type="sibTrans" cxnId="{7246F4FF-1EA1-D44D-9E83-6E2DCE7C62AE}">
      <dgm:prSet/>
      <dgm:spPr/>
      <dgm:t>
        <a:bodyPr/>
        <a:lstStyle/>
        <a:p>
          <a:endParaRPr lang="en-US"/>
        </a:p>
      </dgm:t>
    </dgm:pt>
    <dgm:pt modelId="{A40D950A-6F55-8B47-B78B-DC1CD156C6C7}">
      <dgm:prSet phldrT="[Text]"/>
      <dgm:spPr/>
      <dgm:t>
        <a:bodyPr/>
        <a:lstStyle/>
        <a:p>
          <a:r>
            <a:rPr lang="en-US"/>
            <a:t>Maximum Likelyhood</a:t>
          </a:r>
        </a:p>
      </dgm:t>
    </dgm:pt>
    <dgm:pt modelId="{C228B9AF-8EC0-1341-8AE6-79ECB39D8AAD}" type="parTrans" cxnId="{BA3BF827-B318-5340-9B4D-9348256D2FD4}">
      <dgm:prSet/>
      <dgm:spPr/>
      <dgm:t>
        <a:bodyPr/>
        <a:lstStyle/>
        <a:p>
          <a:endParaRPr lang="en-US"/>
        </a:p>
      </dgm:t>
    </dgm:pt>
    <dgm:pt modelId="{70642F99-AB7F-2A45-A082-B7B6948B4ED6}" type="sibTrans" cxnId="{BA3BF827-B318-5340-9B4D-9348256D2FD4}">
      <dgm:prSet/>
      <dgm:spPr/>
      <dgm:t>
        <a:bodyPr/>
        <a:lstStyle/>
        <a:p>
          <a:endParaRPr lang="en-US"/>
        </a:p>
      </dgm:t>
    </dgm:pt>
    <dgm:pt modelId="{C34251F2-4555-9743-9070-6F83A4C2D1F8}">
      <dgm:prSet phldrT="[Text]"/>
      <dgm:spPr>
        <a:solidFill>
          <a:schemeClr val="accent4"/>
        </a:solidFill>
      </dgm:spPr>
      <dgm:t>
        <a:bodyPr/>
        <a:lstStyle/>
        <a:p>
          <a:r>
            <a:rPr lang="en-US">
              <a:solidFill>
                <a:srgbClr val="7030A0"/>
              </a:solidFill>
            </a:rPr>
            <a:t>RAxML</a:t>
          </a:r>
        </a:p>
      </dgm:t>
    </dgm:pt>
    <dgm:pt modelId="{8C1DBE5A-D81D-F54F-A5E5-29820BCD5AFF}" type="parTrans" cxnId="{C97657E6-D310-CE4F-8E5F-AF1421B45084}">
      <dgm:prSet/>
      <dgm:spPr/>
      <dgm:t>
        <a:bodyPr/>
        <a:lstStyle/>
        <a:p>
          <a:endParaRPr lang="en-US"/>
        </a:p>
      </dgm:t>
    </dgm:pt>
    <dgm:pt modelId="{B4D6B9CD-085C-FD41-B8D9-0F7A343760F0}" type="sibTrans" cxnId="{C97657E6-D310-CE4F-8E5F-AF1421B45084}">
      <dgm:prSet/>
      <dgm:spPr/>
      <dgm:t>
        <a:bodyPr/>
        <a:lstStyle/>
        <a:p>
          <a:endParaRPr lang="en-US"/>
        </a:p>
      </dgm:t>
    </dgm:pt>
    <dgm:pt modelId="{9039657F-A7FF-BF49-A72F-B14B5D164805}">
      <dgm:prSet phldrT="[Text]"/>
      <dgm:spPr>
        <a:solidFill>
          <a:schemeClr val="accent4"/>
        </a:solidFill>
      </dgm:spPr>
      <dgm:t>
        <a:bodyPr/>
        <a:lstStyle/>
        <a:p>
          <a:r>
            <a:rPr lang="en-US">
              <a:solidFill>
                <a:srgbClr val="7030A0"/>
              </a:solidFill>
            </a:rPr>
            <a:t>GARLI</a:t>
          </a:r>
        </a:p>
      </dgm:t>
    </dgm:pt>
    <dgm:pt modelId="{9DCA8CD4-F8FC-2A44-AC59-2E7143B55DB6}" type="parTrans" cxnId="{D065AB63-5FF8-7A49-A61C-1986260B3CF4}">
      <dgm:prSet/>
      <dgm:spPr/>
      <dgm:t>
        <a:bodyPr/>
        <a:lstStyle/>
        <a:p>
          <a:endParaRPr lang="en-US"/>
        </a:p>
      </dgm:t>
    </dgm:pt>
    <dgm:pt modelId="{A6254D2A-E05C-DC42-9ABA-EB33DED36A97}" type="sibTrans" cxnId="{D065AB63-5FF8-7A49-A61C-1986260B3CF4}">
      <dgm:prSet/>
      <dgm:spPr/>
      <dgm:t>
        <a:bodyPr/>
        <a:lstStyle/>
        <a:p>
          <a:endParaRPr lang="en-US"/>
        </a:p>
      </dgm:t>
    </dgm:pt>
    <dgm:pt modelId="{7F03D3FB-53E0-2943-9F92-3F5F8E8FFAC8}">
      <dgm:prSet phldrT="[Text]"/>
      <dgm:spPr/>
      <dgm:t>
        <a:bodyPr/>
        <a:lstStyle/>
        <a:p>
          <a:r>
            <a:rPr lang="en-US"/>
            <a:t>Maximum Parsimony</a:t>
          </a:r>
        </a:p>
      </dgm:t>
    </dgm:pt>
    <dgm:pt modelId="{BC508C2A-8F5C-A842-8F65-2992FC61A7A2}" type="parTrans" cxnId="{D30902E4-9958-A947-AD39-49DEAC1DD438}">
      <dgm:prSet/>
      <dgm:spPr/>
      <dgm:t>
        <a:bodyPr/>
        <a:lstStyle/>
        <a:p>
          <a:endParaRPr lang="en-US"/>
        </a:p>
      </dgm:t>
    </dgm:pt>
    <dgm:pt modelId="{EC42BFBE-FA5C-5745-BAEB-56AACBC4A101}" type="sibTrans" cxnId="{D30902E4-9958-A947-AD39-49DEAC1DD438}">
      <dgm:prSet/>
      <dgm:spPr/>
      <dgm:t>
        <a:bodyPr/>
        <a:lstStyle/>
        <a:p>
          <a:endParaRPr lang="en-US"/>
        </a:p>
      </dgm:t>
    </dgm:pt>
    <dgm:pt modelId="{031A511E-0D66-E64C-BAE4-F70864E0DF8C}">
      <dgm:prSet phldrT="[Text]"/>
      <dgm:spPr/>
      <dgm:t>
        <a:bodyPr/>
        <a:lstStyle/>
        <a:p>
          <a:r>
            <a:rPr lang="en-US"/>
            <a:t>Baysian Inference</a:t>
          </a:r>
        </a:p>
      </dgm:t>
    </dgm:pt>
    <dgm:pt modelId="{6330E309-2B5A-E74E-ADE6-9378DEFF8150}" type="parTrans" cxnId="{895C0146-D8D5-F247-A468-57349A4EB3EC}">
      <dgm:prSet/>
      <dgm:spPr/>
      <dgm:t>
        <a:bodyPr/>
        <a:lstStyle/>
        <a:p>
          <a:endParaRPr lang="en-US"/>
        </a:p>
      </dgm:t>
    </dgm:pt>
    <dgm:pt modelId="{1C745FC4-F784-EC43-B7A2-4F5862888FD3}" type="sibTrans" cxnId="{895C0146-D8D5-F247-A468-57349A4EB3EC}">
      <dgm:prSet/>
      <dgm:spPr/>
      <dgm:t>
        <a:bodyPr/>
        <a:lstStyle/>
        <a:p>
          <a:endParaRPr lang="en-US"/>
        </a:p>
      </dgm:t>
    </dgm:pt>
    <dgm:pt modelId="{8F7C24A7-F9DC-3640-8356-D9E728516DBA}">
      <dgm:prSet phldrT="[Text]"/>
      <dgm:spPr/>
      <dgm:t>
        <a:bodyPr/>
        <a:lstStyle/>
        <a:p>
          <a:r>
            <a:rPr lang="en-US"/>
            <a:t>Bootstrap Methods</a:t>
          </a:r>
        </a:p>
      </dgm:t>
    </dgm:pt>
    <dgm:pt modelId="{7D573993-FDA1-B441-BEFF-E5245547E65B}" type="parTrans" cxnId="{C80528E7-7F77-AE40-B793-321979743483}">
      <dgm:prSet/>
      <dgm:spPr/>
      <dgm:t>
        <a:bodyPr/>
        <a:lstStyle/>
        <a:p>
          <a:endParaRPr lang="en-US"/>
        </a:p>
      </dgm:t>
    </dgm:pt>
    <dgm:pt modelId="{0E4B8560-EEB7-0146-8CC0-929F3E520797}" type="sibTrans" cxnId="{C80528E7-7F77-AE40-B793-321979743483}">
      <dgm:prSet/>
      <dgm:spPr/>
      <dgm:t>
        <a:bodyPr/>
        <a:lstStyle/>
        <a:p>
          <a:endParaRPr lang="en-US"/>
        </a:p>
      </dgm:t>
    </dgm:pt>
    <dgm:pt modelId="{6DEE0170-C54C-2A41-A26B-5EC0713DBAA8}" type="pres">
      <dgm:prSet presAssocID="{C5AEF1B2-175B-3342-972B-F3514F60BA8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30A13E-22B8-A149-8AE0-5BA9FF1D9AD9}" type="pres">
      <dgm:prSet presAssocID="{6DEA5B99-99E6-E041-AA17-C9B3EB79A2F8}" presName="vertOne" presStyleCnt="0"/>
      <dgm:spPr/>
    </dgm:pt>
    <dgm:pt modelId="{02B27B98-ED74-8F46-83D8-9D155183F464}" type="pres">
      <dgm:prSet presAssocID="{6DEA5B99-99E6-E041-AA17-C9B3EB79A2F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D7F595-3EDD-8D42-81D6-24FECD0A3C57}" type="pres">
      <dgm:prSet presAssocID="{6DEA5B99-99E6-E041-AA17-C9B3EB79A2F8}" presName="parTransOne" presStyleCnt="0"/>
      <dgm:spPr/>
    </dgm:pt>
    <dgm:pt modelId="{6226B226-5A8D-1640-8729-527A18AEEAC7}" type="pres">
      <dgm:prSet presAssocID="{6DEA5B99-99E6-E041-AA17-C9B3EB79A2F8}" presName="horzOne" presStyleCnt="0"/>
      <dgm:spPr/>
    </dgm:pt>
    <dgm:pt modelId="{10E8416F-5BF0-284D-B569-9172CC59688B}" type="pres">
      <dgm:prSet presAssocID="{CA9A5519-F0C6-EB4B-AA6B-1EEC8CBFC537}" presName="vertTwo" presStyleCnt="0"/>
      <dgm:spPr/>
    </dgm:pt>
    <dgm:pt modelId="{4877D214-992D-1D48-89E8-DE83BBBF1892}" type="pres">
      <dgm:prSet presAssocID="{CA9A5519-F0C6-EB4B-AA6B-1EEC8CBFC537}" presName="txTwo" presStyleLbl="node2" presStyleIdx="0" presStyleCnt="2" custLinFactNeighborY="500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B49AB4-EE0D-3243-9DD7-AF9847771A1F}" type="pres">
      <dgm:prSet presAssocID="{CA9A5519-F0C6-EB4B-AA6B-1EEC8CBFC537}" presName="parTransTwo" presStyleCnt="0"/>
      <dgm:spPr/>
    </dgm:pt>
    <dgm:pt modelId="{4DDFDDF4-9A7E-384B-B496-2262A7242DEB}" type="pres">
      <dgm:prSet presAssocID="{CA9A5519-F0C6-EB4B-AA6B-1EEC8CBFC537}" presName="horzTwo" presStyleCnt="0"/>
      <dgm:spPr/>
    </dgm:pt>
    <dgm:pt modelId="{26A60E8D-0F4F-EE4C-9987-0FB3E8124D9A}" type="pres">
      <dgm:prSet presAssocID="{AF0994B4-AD58-3A4D-AC69-2FC6938909BD}" presName="vertThree" presStyleCnt="0"/>
      <dgm:spPr/>
    </dgm:pt>
    <dgm:pt modelId="{082A6DAB-6CD9-8E40-AE93-6C4666805363}" type="pres">
      <dgm:prSet presAssocID="{AF0994B4-AD58-3A4D-AC69-2FC6938909BD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D6549B-FA85-AE4A-B19E-C9C8F826148C}" type="pres">
      <dgm:prSet presAssocID="{AF0994B4-AD58-3A4D-AC69-2FC6938909BD}" presName="parTransThree" presStyleCnt="0"/>
      <dgm:spPr/>
    </dgm:pt>
    <dgm:pt modelId="{8946BBBD-073B-F34B-B51B-AB06A13357A8}" type="pres">
      <dgm:prSet presAssocID="{AF0994B4-AD58-3A4D-AC69-2FC6938909BD}" presName="horzThree" presStyleCnt="0"/>
      <dgm:spPr/>
    </dgm:pt>
    <dgm:pt modelId="{D676CB45-8CDB-0347-84F9-2516B2C95AE9}" type="pres">
      <dgm:prSet presAssocID="{A40D950A-6F55-8B47-B78B-DC1CD156C6C7}" presName="vertFour" presStyleCnt="0">
        <dgm:presLayoutVars>
          <dgm:chPref val="3"/>
        </dgm:presLayoutVars>
      </dgm:prSet>
      <dgm:spPr/>
    </dgm:pt>
    <dgm:pt modelId="{E6C4AD3F-EDD9-FA4D-9A3F-C5995FD100A7}" type="pres">
      <dgm:prSet presAssocID="{A40D950A-6F55-8B47-B78B-DC1CD156C6C7}" presName="txFour" presStyleLbl="node4" presStyleIdx="0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E65F5-E579-8A46-BF94-34A4DB670478}" type="pres">
      <dgm:prSet presAssocID="{A40D950A-6F55-8B47-B78B-DC1CD156C6C7}" presName="parTransFour" presStyleCnt="0"/>
      <dgm:spPr/>
    </dgm:pt>
    <dgm:pt modelId="{50C72146-5D56-E64D-A79B-0891AA0E64A5}" type="pres">
      <dgm:prSet presAssocID="{A40D950A-6F55-8B47-B78B-DC1CD156C6C7}" presName="horzFour" presStyleCnt="0"/>
      <dgm:spPr/>
    </dgm:pt>
    <dgm:pt modelId="{1BCCBDE1-E97C-164F-84AB-C66AD2CD465C}" type="pres">
      <dgm:prSet presAssocID="{C34251F2-4555-9743-9070-6F83A4C2D1F8}" presName="vertFour" presStyleCnt="0">
        <dgm:presLayoutVars>
          <dgm:chPref val="3"/>
        </dgm:presLayoutVars>
      </dgm:prSet>
      <dgm:spPr/>
    </dgm:pt>
    <dgm:pt modelId="{16DF91B5-3639-D44E-BC45-99A6280A5331}" type="pres">
      <dgm:prSet presAssocID="{C34251F2-4555-9743-9070-6F83A4C2D1F8}" presName="txFour" presStyleLbl="node4" presStyleIdx="1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ABDC51-11A1-184E-B95F-AB1FB364F0DE}" type="pres">
      <dgm:prSet presAssocID="{C34251F2-4555-9743-9070-6F83A4C2D1F8}" presName="horzFour" presStyleCnt="0"/>
      <dgm:spPr/>
    </dgm:pt>
    <dgm:pt modelId="{BFC0798D-8866-D94A-A6D4-A0A4D1130241}" type="pres">
      <dgm:prSet presAssocID="{B4D6B9CD-085C-FD41-B8D9-0F7A343760F0}" presName="sibSpaceFour" presStyleCnt="0"/>
      <dgm:spPr/>
    </dgm:pt>
    <dgm:pt modelId="{6275368C-7C39-A949-B5AE-17C29664702B}" type="pres">
      <dgm:prSet presAssocID="{9039657F-A7FF-BF49-A72F-B14B5D164805}" presName="vertFour" presStyleCnt="0">
        <dgm:presLayoutVars>
          <dgm:chPref val="3"/>
        </dgm:presLayoutVars>
      </dgm:prSet>
      <dgm:spPr/>
    </dgm:pt>
    <dgm:pt modelId="{D29FD2CA-7100-454C-8148-057471F4DF7A}" type="pres">
      <dgm:prSet presAssocID="{9039657F-A7FF-BF49-A72F-B14B5D164805}" presName="txFour" presStyleLbl="node4" presStyleIdx="2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3B786B-83EA-EB40-AE15-42712E4D906C}" type="pres">
      <dgm:prSet presAssocID="{9039657F-A7FF-BF49-A72F-B14B5D164805}" presName="horzFour" presStyleCnt="0"/>
      <dgm:spPr/>
    </dgm:pt>
    <dgm:pt modelId="{BB7D68C9-99D7-DB43-8AEE-9DCCA922FE85}" type="pres">
      <dgm:prSet presAssocID="{70642F99-AB7F-2A45-A082-B7B6948B4ED6}" presName="sibSpaceFour" presStyleCnt="0"/>
      <dgm:spPr/>
    </dgm:pt>
    <dgm:pt modelId="{B0FBE8EF-AE1B-AB41-8E9D-F7B341B6E0F8}" type="pres">
      <dgm:prSet presAssocID="{7F03D3FB-53E0-2943-9F92-3F5F8E8FFAC8}" presName="vertFour" presStyleCnt="0">
        <dgm:presLayoutVars>
          <dgm:chPref val="3"/>
        </dgm:presLayoutVars>
      </dgm:prSet>
      <dgm:spPr/>
    </dgm:pt>
    <dgm:pt modelId="{C0701B45-6E0C-8D41-B25B-8F19761AA989}" type="pres">
      <dgm:prSet presAssocID="{7F03D3FB-53E0-2943-9F92-3F5F8E8FFAC8}" presName="txFour" presStyleLbl="node4" presStyleIdx="3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6A07D6-6D7D-DF47-A382-B8DD6E1E2E01}" type="pres">
      <dgm:prSet presAssocID="{7F03D3FB-53E0-2943-9F92-3F5F8E8FFAC8}" presName="horzFour" presStyleCnt="0"/>
      <dgm:spPr/>
    </dgm:pt>
    <dgm:pt modelId="{95A297CD-FD7A-6243-A2E2-2039FC75A616}" type="pres">
      <dgm:prSet presAssocID="{EC42BFBE-FA5C-5745-BAEB-56AACBC4A101}" presName="sibSpaceFour" presStyleCnt="0"/>
      <dgm:spPr/>
    </dgm:pt>
    <dgm:pt modelId="{35705CB9-AD76-554C-8268-FD6F77B60D53}" type="pres">
      <dgm:prSet presAssocID="{031A511E-0D66-E64C-BAE4-F70864E0DF8C}" presName="vertFour" presStyleCnt="0">
        <dgm:presLayoutVars>
          <dgm:chPref val="3"/>
        </dgm:presLayoutVars>
      </dgm:prSet>
      <dgm:spPr/>
    </dgm:pt>
    <dgm:pt modelId="{29C3C931-BBE9-5F4C-8F3B-3C7DD178CBC0}" type="pres">
      <dgm:prSet presAssocID="{031A511E-0D66-E64C-BAE4-F70864E0DF8C}" presName="txFour" presStyleLbl="node4" presStyleIdx="4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EE1D31-0AA7-E34A-9844-32BCBD12BD13}" type="pres">
      <dgm:prSet presAssocID="{031A511E-0D66-E64C-BAE4-F70864E0DF8C}" presName="horzFour" presStyleCnt="0"/>
      <dgm:spPr/>
    </dgm:pt>
    <dgm:pt modelId="{6A1FE037-BD0D-424B-AA00-CF249F709542}" type="pres">
      <dgm:prSet presAssocID="{1C745FC4-F784-EC43-B7A2-4F5862888FD3}" presName="sibSpaceFour" presStyleCnt="0"/>
      <dgm:spPr/>
    </dgm:pt>
    <dgm:pt modelId="{4BC98E13-F32D-6C46-87F5-DF9E06342C72}" type="pres">
      <dgm:prSet presAssocID="{8F7C24A7-F9DC-3640-8356-D9E728516DBA}" presName="vertFour" presStyleCnt="0">
        <dgm:presLayoutVars>
          <dgm:chPref val="3"/>
        </dgm:presLayoutVars>
      </dgm:prSet>
      <dgm:spPr/>
    </dgm:pt>
    <dgm:pt modelId="{DB28F5D4-6E6C-C744-9C53-B8BCB4D10017}" type="pres">
      <dgm:prSet presAssocID="{8F7C24A7-F9DC-3640-8356-D9E728516DBA}" presName="txFour" presStyleLbl="node4" presStyleIdx="5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C027FF-DD17-2A49-B39F-7C7777B0179A}" type="pres">
      <dgm:prSet presAssocID="{8F7C24A7-F9DC-3640-8356-D9E728516DBA}" presName="horzFour" presStyleCnt="0"/>
      <dgm:spPr/>
    </dgm:pt>
    <dgm:pt modelId="{3F80506E-417D-3D43-B157-EA4EF2A50392}" type="pres">
      <dgm:prSet presAssocID="{DC5DAB07-BBF5-7347-AFDA-869DBD9A01A0}" presName="sibSpaceThree" presStyleCnt="0"/>
      <dgm:spPr/>
    </dgm:pt>
    <dgm:pt modelId="{4C53E4A7-3E35-2145-A0CD-8A471ED55154}" type="pres">
      <dgm:prSet presAssocID="{1A68BCAB-A1C8-BE44-97B2-6533C618332D}" presName="vertThree" presStyleCnt="0"/>
      <dgm:spPr/>
    </dgm:pt>
    <dgm:pt modelId="{B863FF87-04A1-0643-90C4-0787F9D826A5}" type="pres">
      <dgm:prSet presAssocID="{1A68BCAB-A1C8-BE44-97B2-6533C618332D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F14BD3-CA89-5B48-B072-5AEAB8FF9BD1}" type="pres">
      <dgm:prSet presAssocID="{1A68BCAB-A1C8-BE44-97B2-6533C618332D}" presName="parTransThree" presStyleCnt="0"/>
      <dgm:spPr/>
    </dgm:pt>
    <dgm:pt modelId="{16CFB64B-CB1D-F142-AD88-D4D01D821DD6}" type="pres">
      <dgm:prSet presAssocID="{1A68BCAB-A1C8-BE44-97B2-6533C618332D}" presName="horzThree" presStyleCnt="0"/>
      <dgm:spPr/>
    </dgm:pt>
    <dgm:pt modelId="{4E9F4081-8F09-9040-9B7F-565013994573}" type="pres">
      <dgm:prSet presAssocID="{CCB7D3E5-049A-5B44-9F11-3EC4E61E88B7}" presName="vertFour" presStyleCnt="0">
        <dgm:presLayoutVars>
          <dgm:chPref val="3"/>
        </dgm:presLayoutVars>
      </dgm:prSet>
      <dgm:spPr/>
    </dgm:pt>
    <dgm:pt modelId="{A39A5888-695D-154B-A20A-1960F8D73E9B}" type="pres">
      <dgm:prSet presAssocID="{CCB7D3E5-049A-5B44-9F11-3EC4E61E88B7}" presName="txFour" presStyleLbl="node4" presStyleIdx="6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AB8C10-A01F-734E-AF10-3AEEA2960A6E}" type="pres">
      <dgm:prSet presAssocID="{CCB7D3E5-049A-5B44-9F11-3EC4E61E88B7}" presName="parTransFour" presStyleCnt="0"/>
      <dgm:spPr/>
    </dgm:pt>
    <dgm:pt modelId="{DFE4705E-A0CD-0C42-9009-83EE788D351F}" type="pres">
      <dgm:prSet presAssocID="{CCB7D3E5-049A-5B44-9F11-3EC4E61E88B7}" presName="horzFour" presStyleCnt="0"/>
      <dgm:spPr/>
    </dgm:pt>
    <dgm:pt modelId="{79AEF2F8-E36C-DF4E-881C-3DB4565E50F1}" type="pres">
      <dgm:prSet presAssocID="{D3D18B52-9A2C-0243-92D0-7E1BDD78631D}" presName="vertFour" presStyleCnt="0">
        <dgm:presLayoutVars>
          <dgm:chPref val="3"/>
        </dgm:presLayoutVars>
      </dgm:prSet>
      <dgm:spPr/>
    </dgm:pt>
    <dgm:pt modelId="{419A5836-F25E-3444-AB61-D2464979EF49}" type="pres">
      <dgm:prSet presAssocID="{D3D18B52-9A2C-0243-92D0-7E1BDD78631D}" presName="txFour" presStyleLbl="node4" presStyleIdx="7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FEE4E6-D368-C744-B5EC-97E854DDEAF2}" type="pres">
      <dgm:prSet presAssocID="{D3D18B52-9A2C-0243-92D0-7E1BDD78631D}" presName="parTransFour" presStyleCnt="0"/>
      <dgm:spPr/>
    </dgm:pt>
    <dgm:pt modelId="{71E74AB6-39A4-884C-8FAB-61785BC5932C}" type="pres">
      <dgm:prSet presAssocID="{D3D18B52-9A2C-0243-92D0-7E1BDD78631D}" presName="horzFour" presStyleCnt="0"/>
      <dgm:spPr/>
    </dgm:pt>
    <dgm:pt modelId="{454CE329-C662-264C-A344-40E28FC1FB6E}" type="pres">
      <dgm:prSet presAssocID="{51E8E45D-3C02-5648-88D6-C633ED3D4C0D}" presName="vertFour" presStyleCnt="0">
        <dgm:presLayoutVars>
          <dgm:chPref val="3"/>
        </dgm:presLayoutVars>
      </dgm:prSet>
      <dgm:spPr/>
    </dgm:pt>
    <dgm:pt modelId="{AA9A3957-E522-3E43-B67A-786AAEA4B89A}" type="pres">
      <dgm:prSet presAssocID="{51E8E45D-3C02-5648-88D6-C633ED3D4C0D}" presName="txFour" presStyleLbl="node4" presStyleIdx="8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519536-E5C8-784E-82C8-5441A7B9A4EA}" type="pres">
      <dgm:prSet presAssocID="{51E8E45D-3C02-5648-88D6-C633ED3D4C0D}" presName="horzFour" presStyleCnt="0"/>
      <dgm:spPr/>
    </dgm:pt>
    <dgm:pt modelId="{75CCBEF5-5C0A-1147-A7F9-82D52EF76DAF}" type="pres">
      <dgm:prSet presAssocID="{CA6F95BE-CDED-2944-8FCC-C68ACF41F9BF}" presName="sibSpaceFour" presStyleCnt="0"/>
      <dgm:spPr/>
    </dgm:pt>
    <dgm:pt modelId="{9108DCF8-EF6F-304E-8409-59DECE54EAFA}" type="pres">
      <dgm:prSet presAssocID="{927A2925-51A9-4E47-807C-C911F944833F}" presName="vertFour" presStyleCnt="0">
        <dgm:presLayoutVars>
          <dgm:chPref val="3"/>
        </dgm:presLayoutVars>
      </dgm:prSet>
      <dgm:spPr/>
    </dgm:pt>
    <dgm:pt modelId="{0E39B622-0E4C-424E-BA98-3A8A7912F9D2}" type="pres">
      <dgm:prSet presAssocID="{927A2925-51A9-4E47-807C-C911F944833F}" presName="txFour" presStyleLbl="node4" presStyleIdx="9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C93913-6B86-7748-957E-40EBA8664EA2}" type="pres">
      <dgm:prSet presAssocID="{927A2925-51A9-4E47-807C-C911F944833F}" presName="parTransFour" presStyleCnt="0"/>
      <dgm:spPr/>
    </dgm:pt>
    <dgm:pt modelId="{77430B3D-593D-BB4C-A903-8D207C54F190}" type="pres">
      <dgm:prSet presAssocID="{927A2925-51A9-4E47-807C-C911F944833F}" presName="horzFour" presStyleCnt="0"/>
      <dgm:spPr/>
    </dgm:pt>
    <dgm:pt modelId="{ECA80B88-5383-DE4F-82FA-43295A610B47}" type="pres">
      <dgm:prSet presAssocID="{BA580B71-EA57-7B4D-9CB0-3B9318553349}" presName="vertFour" presStyleCnt="0">
        <dgm:presLayoutVars>
          <dgm:chPref val="3"/>
        </dgm:presLayoutVars>
      </dgm:prSet>
      <dgm:spPr/>
    </dgm:pt>
    <dgm:pt modelId="{492DD263-A237-D54A-A394-28F5EA4887EB}" type="pres">
      <dgm:prSet presAssocID="{BA580B71-EA57-7B4D-9CB0-3B9318553349}" presName="txFour" presStyleLbl="node4" presStyleIdx="10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F94AD-DF56-AB4A-8EB0-B12742D7724A}" type="pres">
      <dgm:prSet presAssocID="{BA580B71-EA57-7B4D-9CB0-3B9318553349}" presName="horzFour" presStyleCnt="0"/>
      <dgm:spPr/>
    </dgm:pt>
    <dgm:pt modelId="{AC6321C2-415D-F44B-B650-13F908EA3CBE}" type="pres">
      <dgm:prSet presAssocID="{12C6F943-4297-664C-857F-2CF7EB34D22B}" presName="sibSpaceFour" presStyleCnt="0"/>
      <dgm:spPr/>
    </dgm:pt>
    <dgm:pt modelId="{214240B4-99EA-194E-AC94-C4163AF0ECB9}" type="pres">
      <dgm:prSet presAssocID="{5F47F8DE-5182-D04E-8918-214BC3420D73}" presName="vertFour" presStyleCnt="0">
        <dgm:presLayoutVars>
          <dgm:chPref val="3"/>
        </dgm:presLayoutVars>
      </dgm:prSet>
      <dgm:spPr/>
    </dgm:pt>
    <dgm:pt modelId="{D67FC462-FD89-534B-87CC-EE83294B09CA}" type="pres">
      <dgm:prSet presAssocID="{5F47F8DE-5182-D04E-8918-214BC3420D73}" presName="txFour" presStyleLbl="node4" presStyleIdx="11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65B09B-E5F9-8D43-B6AF-97828957E965}" type="pres">
      <dgm:prSet presAssocID="{5F47F8DE-5182-D04E-8918-214BC3420D73}" presName="parTransFour" presStyleCnt="0"/>
      <dgm:spPr/>
    </dgm:pt>
    <dgm:pt modelId="{B7C8B8BF-20F8-EB47-BAAB-27182AE982B6}" type="pres">
      <dgm:prSet presAssocID="{5F47F8DE-5182-D04E-8918-214BC3420D73}" presName="horzFour" presStyleCnt="0"/>
      <dgm:spPr/>
    </dgm:pt>
    <dgm:pt modelId="{5586D34E-0EAC-BB4F-AC71-B96CED0E0E8C}" type="pres">
      <dgm:prSet presAssocID="{AB5210A6-F7D7-EA49-B744-92E2EE0B0266}" presName="vertFour" presStyleCnt="0">
        <dgm:presLayoutVars>
          <dgm:chPref val="3"/>
        </dgm:presLayoutVars>
      </dgm:prSet>
      <dgm:spPr/>
    </dgm:pt>
    <dgm:pt modelId="{71F7AE0B-A149-5F4C-8AE9-FD60CA30DD71}" type="pres">
      <dgm:prSet presAssocID="{AB5210A6-F7D7-EA49-B744-92E2EE0B0266}" presName="txFour" presStyleLbl="node4" presStyleIdx="12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B48596-52C1-7145-A140-10FC40A6235C}" type="pres">
      <dgm:prSet presAssocID="{AB5210A6-F7D7-EA49-B744-92E2EE0B0266}" presName="horzFour" presStyleCnt="0"/>
      <dgm:spPr/>
    </dgm:pt>
    <dgm:pt modelId="{DAF2F947-3D58-F348-AF4F-39684A8F83C1}" type="pres">
      <dgm:prSet presAssocID="{B6A5F09C-0A66-4A4A-960C-E8AC41EEE661}" presName="sibSpaceFour" presStyleCnt="0"/>
      <dgm:spPr/>
    </dgm:pt>
    <dgm:pt modelId="{802B4F17-3859-8A4C-BA63-1AA36EF58806}" type="pres">
      <dgm:prSet presAssocID="{945E0A20-9237-AB4D-990A-4426D7047C7F}" presName="vertFour" presStyleCnt="0">
        <dgm:presLayoutVars>
          <dgm:chPref val="3"/>
        </dgm:presLayoutVars>
      </dgm:prSet>
      <dgm:spPr/>
    </dgm:pt>
    <dgm:pt modelId="{876997D0-B5D2-A443-8BD7-4FBFAA22F747}" type="pres">
      <dgm:prSet presAssocID="{945E0A20-9237-AB4D-990A-4426D7047C7F}" presName="txFour" presStyleLbl="node4" presStyleIdx="13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E8ABD2-EC41-BF43-A033-B577F4754728}" type="pres">
      <dgm:prSet presAssocID="{945E0A20-9237-AB4D-990A-4426D7047C7F}" presName="parTransFour" presStyleCnt="0"/>
      <dgm:spPr/>
    </dgm:pt>
    <dgm:pt modelId="{DEF2B584-0A0F-2F42-86B6-1CE0A2B6F8B4}" type="pres">
      <dgm:prSet presAssocID="{945E0A20-9237-AB4D-990A-4426D7047C7F}" presName="horzFour" presStyleCnt="0"/>
      <dgm:spPr/>
    </dgm:pt>
    <dgm:pt modelId="{95732B2E-7823-4D47-8B0E-DD66BB5F3C31}" type="pres">
      <dgm:prSet presAssocID="{DE16DB6C-76D5-E143-9BE8-CA8F3266712C}" presName="vertFour" presStyleCnt="0">
        <dgm:presLayoutVars>
          <dgm:chPref val="3"/>
        </dgm:presLayoutVars>
      </dgm:prSet>
      <dgm:spPr/>
    </dgm:pt>
    <dgm:pt modelId="{7212B5AF-C30F-DF4A-8AB5-A534EBF2CFF3}" type="pres">
      <dgm:prSet presAssocID="{DE16DB6C-76D5-E143-9BE8-CA8F3266712C}" presName="txFour" presStyleLbl="node4" presStyleIdx="14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CE6C0E-8CD3-CE4C-899E-8BFF342260D7}" type="pres">
      <dgm:prSet presAssocID="{DE16DB6C-76D5-E143-9BE8-CA8F3266712C}" presName="horzFour" presStyleCnt="0"/>
      <dgm:spPr/>
    </dgm:pt>
    <dgm:pt modelId="{649F5365-5895-2243-8D64-64981877A7DF}" type="pres">
      <dgm:prSet presAssocID="{490F2A48-76DA-614C-823C-7232D7AA9499}" presName="sibSpaceFour" presStyleCnt="0"/>
      <dgm:spPr/>
    </dgm:pt>
    <dgm:pt modelId="{0DA16FB6-FADF-4D43-B39D-FF38C5D50A7C}" type="pres">
      <dgm:prSet presAssocID="{85E751FC-F252-D845-AF15-A3178E8DEB49}" presName="vertFour" presStyleCnt="0">
        <dgm:presLayoutVars>
          <dgm:chPref val="3"/>
        </dgm:presLayoutVars>
      </dgm:prSet>
      <dgm:spPr/>
    </dgm:pt>
    <dgm:pt modelId="{70B4F19D-37A2-A149-9B8A-EBC399089935}" type="pres">
      <dgm:prSet presAssocID="{85E751FC-F252-D845-AF15-A3178E8DEB49}" presName="txFour" presStyleLbl="node4" presStyleIdx="15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79DD3D-B13C-BB4D-9E24-3D18ED7E9FE2}" type="pres">
      <dgm:prSet presAssocID="{85E751FC-F252-D845-AF15-A3178E8DEB49}" presName="horzFour" presStyleCnt="0"/>
      <dgm:spPr/>
    </dgm:pt>
    <dgm:pt modelId="{3F49C8AD-4397-E744-9C5A-072838A6862C}" type="pres">
      <dgm:prSet presAssocID="{23E547E4-178D-984A-A733-B1D578745388}" presName="sibSpaceFour" presStyleCnt="0"/>
      <dgm:spPr/>
    </dgm:pt>
    <dgm:pt modelId="{6F94B3FA-CAE7-3E42-A64E-C0A50B0B045D}" type="pres">
      <dgm:prSet presAssocID="{57B974F4-D945-AA45-830F-15709F490694}" presName="vertFour" presStyleCnt="0">
        <dgm:presLayoutVars>
          <dgm:chPref val="3"/>
        </dgm:presLayoutVars>
      </dgm:prSet>
      <dgm:spPr/>
    </dgm:pt>
    <dgm:pt modelId="{81242988-A12A-574C-8074-D3C72ACFB184}" type="pres">
      <dgm:prSet presAssocID="{57B974F4-D945-AA45-830F-15709F490694}" presName="txFour" presStyleLbl="node4" presStyleIdx="16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61251F-E5D1-9248-9EF1-3B17EAC4DB4A}" type="pres">
      <dgm:prSet presAssocID="{57B974F4-D945-AA45-830F-15709F490694}" presName="parTransFour" presStyleCnt="0"/>
      <dgm:spPr/>
    </dgm:pt>
    <dgm:pt modelId="{EF943DC4-BED3-AD4D-9847-98AA110FDBB9}" type="pres">
      <dgm:prSet presAssocID="{57B974F4-D945-AA45-830F-15709F490694}" presName="horzFour" presStyleCnt="0"/>
      <dgm:spPr/>
    </dgm:pt>
    <dgm:pt modelId="{8C277DB5-CD8F-0A45-8D9F-0223093BDBA9}" type="pres">
      <dgm:prSet presAssocID="{700FD857-B720-F94D-94F7-1AEC86E17F31}" presName="vertFour" presStyleCnt="0">
        <dgm:presLayoutVars>
          <dgm:chPref val="3"/>
        </dgm:presLayoutVars>
      </dgm:prSet>
      <dgm:spPr/>
    </dgm:pt>
    <dgm:pt modelId="{B56BD02A-225B-5348-8A96-7F3A96978FCC}" type="pres">
      <dgm:prSet presAssocID="{700FD857-B720-F94D-94F7-1AEC86E17F31}" presName="txFour" presStyleLbl="node4" presStyleIdx="17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AD6FE3-4D21-4B41-8620-FDB3CAA6DBCE}" type="pres">
      <dgm:prSet presAssocID="{700FD857-B720-F94D-94F7-1AEC86E17F31}" presName="horzFour" presStyleCnt="0"/>
      <dgm:spPr/>
    </dgm:pt>
    <dgm:pt modelId="{2EDB55C5-7A74-4A4E-97AC-61D3641484DA}" type="pres">
      <dgm:prSet presAssocID="{CE18C5ED-F83F-244C-B905-C8E93B352422}" presName="sibSpaceFour" presStyleCnt="0"/>
      <dgm:spPr/>
    </dgm:pt>
    <dgm:pt modelId="{4A6BA849-B9D1-BD41-9028-3201A1851911}" type="pres">
      <dgm:prSet presAssocID="{88C3FD0D-CF7E-E34C-88E8-CE3BD4B42A96}" presName="vertFour" presStyleCnt="0">
        <dgm:presLayoutVars>
          <dgm:chPref val="3"/>
        </dgm:presLayoutVars>
      </dgm:prSet>
      <dgm:spPr/>
    </dgm:pt>
    <dgm:pt modelId="{429864DE-4006-3F42-B953-C67A6C5C2E49}" type="pres">
      <dgm:prSet presAssocID="{88C3FD0D-CF7E-E34C-88E8-CE3BD4B42A96}" presName="txFour" presStyleLbl="node4" presStyleIdx="18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B0FEA7-F32B-EE4B-87DB-EA5F3B41C711}" type="pres">
      <dgm:prSet presAssocID="{88C3FD0D-CF7E-E34C-88E8-CE3BD4B42A96}" presName="parTransFour" presStyleCnt="0"/>
      <dgm:spPr/>
    </dgm:pt>
    <dgm:pt modelId="{EEC63ABB-CB8A-AD4D-BFB7-CC9ACD837D63}" type="pres">
      <dgm:prSet presAssocID="{88C3FD0D-CF7E-E34C-88E8-CE3BD4B42A96}" presName="horzFour" presStyleCnt="0"/>
      <dgm:spPr/>
    </dgm:pt>
    <dgm:pt modelId="{6BC37345-3F61-1740-B16D-27C7250DBA94}" type="pres">
      <dgm:prSet presAssocID="{801AFEA1-C43F-BE43-A96A-861739D25564}" presName="vertFour" presStyleCnt="0">
        <dgm:presLayoutVars>
          <dgm:chPref val="3"/>
        </dgm:presLayoutVars>
      </dgm:prSet>
      <dgm:spPr/>
    </dgm:pt>
    <dgm:pt modelId="{601BD57D-718D-2544-8773-E1FBA155DA5C}" type="pres">
      <dgm:prSet presAssocID="{801AFEA1-C43F-BE43-A96A-861739D25564}" presName="txFour" presStyleLbl="node4" presStyleIdx="19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7D7F3F-ACE0-2E42-89FE-4427AC31FD56}" type="pres">
      <dgm:prSet presAssocID="{801AFEA1-C43F-BE43-A96A-861739D25564}" presName="horzFour" presStyleCnt="0"/>
      <dgm:spPr/>
    </dgm:pt>
    <dgm:pt modelId="{4625FA9B-B219-D245-81DC-FDB4B92DB84B}" type="pres">
      <dgm:prSet presAssocID="{435630E8-F7C6-1947-8738-E8B70A436120}" presName="sibSpaceTwo" presStyleCnt="0"/>
      <dgm:spPr/>
    </dgm:pt>
    <dgm:pt modelId="{5D822CA1-1BFD-CE4C-931B-C1A6FE7B803F}" type="pres">
      <dgm:prSet presAssocID="{0E66C313-73D2-354B-BF84-8578AEE1E683}" presName="vertTwo" presStyleCnt="0"/>
      <dgm:spPr/>
    </dgm:pt>
    <dgm:pt modelId="{72857565-8CEE-8A43-A390-F7455EF111C1}" type="pres">
      <dgm:prSet presAssocID="{0E66C313-73D2-354B-BF84-8578AEE1E68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AA6666-8FE9-6F45-A324-3D69CA62DA2C}" type="pres">
      <dgm:prSet presAssocID="{0E66C313-73D2-354B-BF84-8578AEE1E683}" presName="parTransTwo" presStyleCnt="0"/>
      <dgm:spPr/>
    </dgm:pt>
    <dgm:pt modelId="{6B60852C-71B9-434E-8004-C2B7C50B468A}" type="pres">
      <dgm:prSet presAssocID="{0E66C313-73D2-354B-BF84-8578AEE1E683}" presName="horzTwo" presStyleCnt="0"/>
      <dgm:spPr/>
    </dgm:pt>
    <dgm:pt modelId="{99D52C4C-81BD-1448-931E-7319300EED5D}" type="pres">
      <dgm:prSet presAssocID="{783200F8-C7C2-924E-96C4-C4053CFE4AF8}" presName="vertThree" presStyleCnt="0"/>
      <dgm:spPr/>
    </dgm:pt>
    <dgm:pt modelId="{EF9E2911-BC2E-774E-95AB-8CD17477EF05}" type="pres">
      <dgm:prSet presAssocID="{783200F8-C7C2-924E-96C4-C4053CFE4AF8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39FA1-24C7-EE46-9BC4-C731E6A11BA4}" type="pres">
      <dgm:prSet presAssocID="{783200F8-C7C2-924E-96C4-C4053CFE4AF8}" presName="horzThree" presStyleCnt="0"/>
      <dgm:spPr/>
    </dgm:pt>
    <dgm:pt modelId="{3ECCA2F9-C45B-BE40-8A22-A783996F59CB}" type="pres">
      <dgm:prSet presAssocID="{232AC550-3B97-284F-BC3D-DCB4334F3821}" presName="sibSpaceThree" presStyleCnt="0"/>
      <dgm:spPr/>
    </dgm:pt>
    <dgm:pt modelId="{4C6AEC47-AC50-7B4A-A83C-CDD1A098E265}" type="pres">
      <dgm:prSet presAssocID="{B27CBCBF-F1C9-544F-AE49-2B97EAFBA2EB}" presName="vertThree" presStyleCnt="0"/>
      <dgm:spPr/>
    </dgm:pt>
    <dgm:pt modelId="{360548A4-EF75-674A-882F-C771C5DB545D}" type="pres">
      <dgm:prSet presAssocID="{B27CBCBF-F1C9-544F-AE49-2B97EAFBA2EB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059379-0E6B-D646-8B2F-D623307B5CFC}" type="pres">
      <dgm:prSet presAssocID="{B27CBCBF-F1C9-544F-AE49-2B97EAFBA2EB}" presName="horzThree" presStyleCnt="0"/>
      <dgm:spPr/>
    </dgm:pt>
  </dgm:ptLst>
  <dgm:cxnLst>
    <dgm:cxn modelId="{CE2606FE-68C4-48B2-96B9-2EC98ABCA8B7}" type="presOf" srcId="{8F7C24A7-F9DC-3640-8356-D9E728516DBA}" destId="{DB28F5D4-6E6C-C744-9C53-B8BCB4D10017}" srcOrd="0" destOrd="0" presId="urn:microsoft.com/office/officeart/2005/8/layout/hierarchy4"/>
    <dgm:cxn modelId="{2BF6F4E9-D780-E243-BA85-841F1732D09E}" srcId="{CCB7D3E5-049A-5B44-9F11-3EC4E61E88B7}" destId="{945E0A20-9237-AB4D-990A-4426D7047C7F}" srcOrd="3" destOrd="0" parTransId="{8668C01C-D018-2740-8749-5D591F4F2542}" sibTransId="{9DF6354A-C73B-D344-9228-56B1061904BF}"/>
    <dgm:cxn modelId="{94DAEC02-210B-453F-9FC2-F17B79A9452C}" type="presOf" srcId="{B27CBCBF-F1C9-544F-AE49-2B97EAFBA2EB}" destId="{360548A4-EF75-674A-882F-C771C5DB545D}" srcOrd="0" destOrd="0" presId="urn:microsoft.com/office/officeart/2005/8/layout/hierarchy4"/>
    <dgm:cxn modelId="{02A841AC-04FA-4040-980A-3FAD94565089}" srcId="{0E66C313-73D2-354B-BF84-8578AEE1E683}" destId="{B27CBCBF-F1C9-544F-AE49-2B97EAFBA2EB}" srcOrd="1" destOrd="0" parTransId="{FF48AEB3-ADE7-E34A-81B7-4072C1D6362B}" sibTransId="{7CDFE4E6-33EE-4F45-8C9E-D7371F6FDD3B}"/>
    <dgm:cxn modelId="{D24B05F7-7A3E-4477-A64D-2904DF9ADC37}" type="presOf" srcId="{BA580B71-EA57-7B4D-9CB0-3B9318553349}" destId="{492DD263-A237-D54A-A394-28F5EA4887EB}" srcOrd="0" destOrd="0" presId="urn:microsoft.com/office/officeart/2005/8/layout/hierarchy4"/>
    <dgm:cxn modelId="{23ECF96E-F631-49AD-B719-33ABA7AD27A2}" type="presOf" srcId="{5F47F8DE-5182-D04E-8918-214BC3420D73}" destId="{D67FC462-FD89-534B-87CC-EE83294B09CA}" srcOrd="0" destOrd="0" presId="urn:microsoft.com/office/officeart/2005/8/layout/hierarchy4"/>
    <dgm:cxn modelId="{6E1F8FC0-DEE1-0E44-9D33-A4B435707E95}" srcId="{6DEA5B99-99E6-E041-AA17-C9B3EB79A2F8}" destId="{CA9A5519-F0C6-EB4B-AA6B-1EEC8CBFC537}" srcOrd="0" destOrd="0" parTransId="{288AC525-080A-DE4E-86E3-0BFABA21DE72}" sibTransId="{435630E8-F7C6-1947-8738-E8B70A436120}"/>
    <dgm:cxn modelId="{201369DB-D48C-4D9B-BA8F-7E67BBA42ADC}" type="presOf" srcId="{CA9A5519-F0C6-EB4B-AA6B-1EEC8CBFC537}" destId="{4877D214-992D-1D48-89E8-DE83BBBF1892}" srcOrd="0" destOrd="0" presId="urn:microsoft.com/office/officeart/2005/8/layout/hierarchy4"/>
    <dgm:cxn modelId="{ACE765D5-6499-094F-91A4-A82D316F03E3}" srcId="{945E0A20-9237-AB4D-990A-4426D7047C7F}" destId="{85E751FC-F252-D845-AF15-A3178E8DEB49}" srcOrd="1" destOrd="0" parTransId="{65FD22D9-638E-FF4D-855B-A71F3C2D5573}" sibTransId="{749E08AA-F4EC-CB4C-AC7B-84BDF46A6E24}"/>
    <dgm:cxn modelId="{7EB6487C-8E72-44E2-A37A-C4EA156A1858}" type="presOf" srcId="{AF0994B4-AD58-3A4D-AC69-2FC6938909BD}" destId="{082A6DAB-6CD9-8E40-AE93-6C4666805363}" srcOrd="0" destOrd="0" presId="urn:microsoft.com/office/officeart/2005/8/layout/hierarchy4"/>
    <dgm:cxn modelId="{2D3CEF01-3C37-CA4B-AB5E-24162463D7F6}" srcId="{5F47F8DE-5182-D04E-8918-214BC3420D73}" destId="{AB5210A6-F7D7-EA49-B744-92E2EE0B0266}" srcOrd="0" destOrd="0" parTransId="{793C82CB-5BE3-2948-9DDE-497D902B48A6}" sibTransId="{84918A14-ED51-9C42-B46A-DE96BD428CE3}"/>
    <dgm:cxn modelId="{18DB96CF-3674-4E40-BB38-29C47E0C36AF}" srcId="{CCB7D3E5-049A-5B44-9F11-3EC4E61E88B7}" destId="{927A2925-51A9-4E47-807C-C911F944833F}" srcOrd="1" destOrd="0" parTransId="{5283A2E4-9407-EF40-9CCE-839DAB402B41}" sibTransId="{12C6F943-4297-664C-857F-2CF7EB34D22B}"/>
    <dgm:cxn modelId="{CD8043E0-3016-4863-8125-11AECB3AFB4C}" type="presOf" srcId="{C5AEF1B2-175B-3342-972B-F3514F60BA8D}" destId="{6DEE0170-C54C-2A41-A26B-5EC0713DBAA8}" srcOrd="0" destOrd="0" presId="urn:microsoft.com/office/officeart/2005/8/layout/hierarchy4"/>
    <dgm:cxn modelId="{1A599051-E47E-4083-A5F4-26808F1328A7}" type="presOf" srcId="{1A68BCAB-A1C8-BE44-97B2-6533C618332D}" destId="{B863FF87-04A1-0643-90C4-0787F9D826A5}" srcOrd="0" destOrd="0" presId="urn:microsoft.com/office/officeart/2005/8/layout/hierarchy4"/>
    <dgm:cxn modelId="{45E79054-6A3E-4952-BBAA-00BCB996E651}" type="presOf" srcId="{801AFEA1-C43F-BE43-A96A-861739D25564}" destId="{601BD57D-718D-2544-8773-E1FBA155DA5C}" srcOrd="0" destOrd="0" presId="urn:microsoft.com/office/officeart/2005/8/layout/hierarchy4"/>
    <dgm:cxn modelId="{96072687-A0F9-4428-A843-5DF5DAEF831B}" type="presOf" srcId="{85E751FC-F252-D845-AF15-A3178E8DEB49}" destId="{70B4F19D-37A2-A149-9B8A-EBC399089935}" srcOrd="0" destOrd="0" presId="urn:microsoft.com/office/officeart/2005/8/layout/hierarchy4"/>
    <dgm:cxn modelId="{F26A00AF-570F-7C49-B7FA-9FB384AD07D6}" srcId="{CA9A5519-F0C6-EB4B-AA6B-1EEC8CBFC537}" destId="{1A68BCAB-A1C8-BE44-97B2-6533C618332D}" srcOrd="1" destOrd="0" parTransId="{11BFB32C-5E77-8F40-9C10-CD51E0BB74CA}" sibTransId="{E7CC5386-B53F-834D-8F31-3CE10C0B6A31}"/>
    <dgm:cxn modelId="{3AC8914F-CC12-7C4D-8B9A-6265DB61F137}" srcId="{88C3FD0D-CF7E-E34C-88E8-CE3BD4B42A96}" destId="{801AFEA1-C43F-BE43-A96A-861739D25564}" srcOrd="0" destOrd="0" parTransId="{AFE49604-1B65-C64A-8613-D751368FB750}" sibTransId="{E18F7024-748F-004F-BFAB-000EAD69B847}"/>
    <dgm:cxn modelId="{BA3BF827-B318-5340-9B4D-9348256D2FD4}" srcId="{AF0994B4-AD58-3A4D-AC69-2FC6938909BD}" destId="{A40D950A-6F55-8B47-B78B-DC1CD156C6C7}" srcOrd="0" destOrd="0" parTransId="{C228B9AF-8EC0-1341-8AE6-79ECB39D8AAD}" sibTransId="{70642F99-AB7F-2A45-A082-B7B6948B4ED6}"/>
    <dgm:cxn modelId="{5B4DDDB0-EC3B-4ECC-90FF-BF99938E6488}" type="presOf" srcId="{51E8E45D-3C02-5648-88D6-C633ED3D4C0D}" destId="{AA9A3957-E522-3E43-B67A-786AAEA4B89A}" srcOrd="0" destOrd="0" presId="urn:microsoft.com/office/officeart/2005/8/layout/hierarchy4"/>
    <dgm:cxn modelId="{6E5F1D61-AF8D-F746-83BC-E4C323C8705B}" srcId="{0E66C313-73D2-354B-BF84-8578AEE1E683}" destId="{783200F8-C7C2-924E-96C4-C4053CFE4AF8}" srcOrd="0" destOrd="0" parTransId="{DC034145-4B68-AC47-9CFA-AFD135D74594}" sibTransId="{232AC550-3B97-284F-BC3D-DCB4334F3821}"/>
    <dgm:cxn modelId="{DFEDABA8-1651-4C47-8DC2-F504131D7930}" srcId="{CCB7D3E5-049A-5B44-9F11-3EC4E61E88B7}" destId="{D3D18B52-9A2C-0243-92D0-7E1BDD78631D}" srcOrd="0" destOrd="0" parTransId="{DD30D989-0D85-AD47-B36E-CFBF97A75BA6}" sibTransId="{CA6F95BE-CDED-2944-8FCC-C68ACF41F9BF}"/>
    <dgm:cxn modelId="{D30902E4-9958-A947-AD39-49DEAC1DD438}" srcId="{AF0994B4-AD58-3A4D-AC69-2FC6938909BD}" destId="{7F03D3FB-53E0-2943-9F92-3F5F8E8FFAC8}" srcOrd="1" destOrd="0" parTransId="{BC508C2A-8F5C-A842-8F65-2992FC61A7A2}" sibTransId="{EC42BFBE-FA5C-5745-BAEB-56AACBC4A101}"/>
    <dgm:cxn modelId="{754D0CB4-8C64-4574-AB70-1A6C855C689F}" type="presOf" srcId="{927A2925-51A9-4E47-807C-C911F944833F}" destId="{0E39B622-0E4C-424E-BA98-3A8A7912F9D2}" srcOrd="0" destOrd="0" presId="urn:microsoft.com/office/officeart/2005/8/layout/hierarchy4"/>
    <dgm:cxn modelId="{BFED7591-E743-4D24-9F38-C09BB7791884}" type="presOf" srcId="{A40D950A-6F55-8B47-B78B-DC1CD156C6C7}" destId="{E6C4AD3F-EDD9-FA4D-9A3F-C5995FD100A7}" srcOrd="0" destOrd="0" presId="urn:microsoft.com/office/officeart/2005/8/layout/hierarchy4"/>
    <dgm:cxn modelId="{7246F4FF-1EA1-D44D-9E83-6E2DCE7C62AE}" srcId="{CA9A5519-F0C6-EB4B-AA6B-1EEC8CBFC537}" destId="{AF0994B4-AD58-3A4D-AC69-2FC6938909BD}" srcOrd="0" destOrd="0" parTransId="{E471778F-6AE5-6E46-A848-83D8AD398BB2}" sibTransId="{DC5DAB07-BBF5-7347-AFDA-869DBD9A01A0}"/>
    <dgm:cxn modelId="{59C8E54D-EDA1-C048-84F7-395CF9B43F07}" srcId="{57B974F4-D945-AA45-830F-15709F490694}" destId="{700FD857-B720-F94D-94F7-1AEC86E17F31}" srcOrd="0" destOrd="0" parTransId="{5FD1977A-46C7-564A-9250-15CD8F95DA50}" sibTransId="{4280DBDC-7C14-5E43-909E-DB23AE319287}"/>
    <dgm:cxn modelId="{0F74EA1D-230D-44BB-BFE3-B41D7C903974}" type="presOf" srcId="{031A511E-0D66-E64C-BAE4-F70864E0DF8C}" destId="{29C3C931-BBE9-5F4C-8F3B-3C7DD178CBC0}" srcOrd="0" destOrd="0" presId="urn:microsoft.com/office/officeart/2005/8/layout/hierarchy4"/>
    <dgm:cxn modelId="{84D73D67-417A-4755-A580-7EFBEE1D7446}" type="presOf" srcId="{CCB7D3E5-049A-5B44-9F11-3EC4E61E88B7}" destId="{A39A5888-695D-154B-A20A-1960F8D73E9B}" srcOrd="0" destOrd="0" presId="urn:microsoft.com/office/officeart/2005/8/layout/hierarchy4"/>
    <dgm:cxn modelId="{C1D03121-A83B-47F1-B552-EA824F1DA997}" type="presOf" srcId="{88C3FD0D-CF7E-E34C-88E8-CE3BD4B42A96}" destId="{429864DE-4006-3F42-B953-C67A6C5C2E49}" srcOrd="0" destOrd="0" presId="urn:microsoft.com/office/officeart/2005/8/layout/hierarchy4"/>
    <dgm:cxn modelId="{A32227D3-258E-4EF8-8312-39F76930F190}" type="presOf" srcId="{AB5210A6-F7D7-EA49-B744-92E2EE0B0266}" destId="{71F7AE0B-A149-5F4C-8AE9-FD60CA30DD71}" srcOrd="0" destOrd="0" presId="urn:microsoft.com/office/officeart/2005/8/layout/hierarchy4"/>
    <dgm:cxn modelId="{895C0146-D8D5-F247-A468-57349A4EB3EC}" srcId="{AF0994B4-AD58-3A4D-AC69-2FC6938909BD}" destId="{031A511E-0D66-E64C-BAE4-F70864E0DF8C}" srcOrd="2" destOrd="0" parTransId="{6330E309-2B5A-E74E-ADE6-9378DEFF8150}" sibTransId="{1C745FC4-F784-EC43-B7A2-4F5862888FD3}"/>
    <dgm:cxn modelId="{7B3C247A-B52D-4D4A-A35A-90B031B51C74}" srcId="{927A2925-51A9-4E47-807C-C911F944833F}" destId="{BA580B71-EA57-7B4D-9CB0-3B9318553349}" srcOrd="0" destOrd="0" parTransId="{F52FC0D9-776E-A54B-A318-0D97198D3870}" sibTransId="{8922C7FA-AC0A-8B4D-8C64-BE816A084390}"/>
    <dgm:cxn modelId="{B7A49A0F-9708-C348-96B5-FA4BD17B9030}" srcId="{1A68BCAB-A1C8-BE44-97B2-6533C618332D}" destId="{88C3FD0D-CF7E-E34C-88E8-CE3BD4B42A96}" srcOrd="2" destOrd="0" parTransId="{2E6F8140-C305-5549-9585-C3CBE2654AEA}" sibTransId="{31A81FB2-0DB3-0044-85B0-F9301EBD3801}"/>
    <dgm:cxn modelId="{445EE9A9-5F1E-40AA-BBAF-A7A17222C152}" type="presOf" srcId="{0E66C313-73D2-354B-BF84-8578AEE1E683}" destId="{72857565-8CEE-8A43-A390-F7455EF111C1}" srcOrd="0" destOrd="0" presId="urn:microsoft.com/office/officeart/2005/8/layout/hierarchy4"/>
    <dgm:cxn modelId="{D065AB63-5FF8-7A49-A61C-1986260B3CF4}" srcId="{A40D950A-6F55-8B47-B78B-DC1CD156C6C7}" destId="{9039657F-A7FF-BF49-A72F-B14B5D164805}" srcOrd="1" destOrd="0" parTransId="{9DCA8CD4-F8FC-2A44-AC59-2E7143B55DB6}" sibTransId="{A6254D2A-E05C-DC42-9ABA-EB33DED36A97}"/>
    <dgm:cxn modelId="{996B1925-F4B0-894E-90F3-FD8818A06ED8}" srcId="{1A68BCAB-A1C8-BE44-97B2-6533C618332D}" destId="{CCB7D3E5-049A-5B44-9F11-3EC4E61E88B7}" srcOrd="0" destOrd="0" parTransId="{03A5EA83-A652-F34F-9CA7-EFC0BE3D357C}" sibTransId="{23E547E4-178D-984A-A733-B1D578745388}"/>
    <dgm:cxn modelId="{4C9DE8F7-FF37-4BB7-A7B8-77401F0164B6}" type="presOf" srcId="{9039657F-A7FF-BF49-A72F-B14B5D164805}" destId="{D29FD2CA-7100-454C-8148-057471F4DF7A}" srcOrd="0" destOrd="0" presId="urn:microsoft.com/office/officeart/2005/8/layout/hierarchy4"/>
    <dgm:cxn modelId="{A5863550-5847-47F1-AB54-F2CC0FE3E5E3}" type="presOf" srcId="{57B974F4-D945-AA45-830F-15709F490694}" destId="{81242988-A12A-574C-8074-D3C72ACFB184}" srcOrd="0" destOrd="0" presId="urn:microsoft.com/office/officeart/2005/8/layout/hierarchy4"/>
    <dgm:cxn modelId="{CB54B159-C9F2-3945-B1F6-8DF8E16C24E0}" srcId="{C5AEF1B2-175B-3342-972B-F3514F60BA8D}" destId="{6DEA5B99-99E6-E041-AA17-C9B3EB79A2F8}" srcOrd="0" destOrd="0" parTransId="{551EDF61-9E77-D64A-8C51-D6DA5A4CE62C}" sibTransId="{D08771CC-4D6E-8645-A090-A6477AFA67D1}"/>
    <dgm:cxn modelId="{84995F5B-BC6B-C445-BC74-B21C2529C6A7}" srcId="{945E0A20-9237-AB4D-990A-4426D7047C7F}" destId="{DE16DB6C-76D5-E143-9BE8-CA8F3266712C}" srcOrd="0" destOrd="0" parTransId="{E6B63B65-D43E-434A-86B3-F63CEE2B5B06}" sibTransId="{490F2A48-76DA-614C-823C-7232D7AA9499}"/>
    <dgm:cxn modelId="{6440B60B-2628-F045-A079-EC385EB6CDB3}" srcId="{6DEA5B99-99E6-E041-AA17-C9B3EB79A2F8}" destId="{0E66C313-73D2-354B-BF84-8578AEE1E683}" srcOrd="1" destOrd="0" parTransId="{5783CD92-0C8F-D545-AA0A-B4F150FD4D10}" sibTransId="{8ECC1996-8BD2-E14A-A675-44DE2C2912C0}"/>
    <dgm:cxn modelId="{C97657E6-D310-CE4F-8E5F-AF1421B45084}" srcId="{A40D950A-6F55-8B47-B78B-DC1CD156C6C7}" destId="{C34251F2-4555-9743-9070-6F83A4C2D1F8}" srcOrd="0" destOrd="0" parTransId="{8C1DBE5A-D81D-F54F-A5E5-29820BCD5AFF}" sibTransId="{B4D6B9CD-085C-FD41-B8D9-0F7A343760F0}"/>
    <dgm:cxn modelId="{A496C361-B9DD-477A-B6D9-13D30FCAE281}" type="presOf" srcId="{D3D18B52-9A2C-0243-92D0-7E1BDD78631D}" destId="{419A5836-F25E-3444-AB61-D2464979EF49}" srcOrd="0" destOrd="0" presId="urn:microsoft.com/office/officeart/2005/8/layout/hierarchy4"/>
    <dgm:cxn modelId="{1E58CE04-C776-4279-A498-B12E61245C7C}" type="presOf" srcId="{945E0A20-9237-AB4D-990A-4426D7047C7F}" destId="{876997D0-B5D2-A443-8BD7-4FBFAA22F747}" srcOrd="0" destOrd="0" presId="urn:microsoft.com/office/officeart/2005/8/layout/hierarchy4"/>
    <dgm:cxn modelId="{C80528E7-7F77-AE40-B793-321979743483}" srcId="{AF0994B4-AD58-3A4D-AC69-2FC6938909BD}" destId="{8F7C24A7-F9DC-3640-8356-D9E728516DBA}" srcOrd="3" destOrd="0" parTransId="{7D573993-FDA1-B441-BEFF-E5245547E65B}" sibTransId="{0E4B8560-EEB7-0146-8CC0-929F3E520797}"/>
    <dgm:cxn modelId="{B4D1159A-61D1-A848-B5BC-412535AD4C0C}" srcId="{1A68BCAB-A1C8-BE44-97B2-6533C618332D}" destId="{57B974F4-D945-AA45-830F-15709F490694}" srcOrd="1" destOrd="0" parTransId="{18BCB419-6695-5F4C-BB31-C3B1FC2EF202}" sibTransId="{CE18C5ED-F83F-244C-B905-C8E93B352422}"/>
    <dgm:cxn modelId="{5C849D03-A8C0-40A3-A284-7EA822A190A2}" type="presOf" srcId="{783200F8-C7C2-924E-96C4-C4053CFE4AF8}" destId="{EF9E2911-BC2E-774E-95AB-8CD17477EF05}" srcOrd="0" destOrd="0" presId="urn:microsoft.com/office/officeart/2005/8/layout/hierarchy4"/>
    <dgm:cxn modelId="{360DAF3D-EE3E-6E41-BAEC-03136A9452C7}" srcId="{CCB7D3E5-049A-5B44-9F11-3EC4E61E88B7}" destId="{5F47F8DE-5182-D04E-8918-214BC3420D73}" srcOrd="2" destOrd="0" parTransId="{66145EF6-999C-254A-A6CF-FBC9F8F73FB9}" sibTransId="{B6A5F09C-0A66-4A4A-960C-E8AC41EEE661}"/>
    <dgm:cxn modelId="{ED6FAED5-9E3B-43F2-AFB6-8519C62208D1}" type="presOf" srcId="{700FD857-B720-F94D-94F7-1AEC86E17F31}" destId="{B56BD02A-225B-5348-8A96-7F3A96978FCC}" srcOrd="0" destOrd="0" presId="urn:microsoft.com/office/officeart/2005/8/layout/hierarchy4"/>
    <dgm:cxn modelId="{05A662E3-ECAC-4ED1-8EA6-11E9ADC6E073}" type="presOf" srcId="{DE16DB6C-76D5-E143-9BE8-CA8F3266712C}" destId="{7212B5AF-C30F-DF4A-8AB5-A534EBF2CFF3}" srcOrd="0" destOrd="0" presId="urn:microsoft.com/office/officeart/2005/8/layout/hierarchy4"/>
    <dgm:cxn modelId="{85CFFB92-8F10-4C52-A4E1-AADB05E1C966}" type="presOf" srcId="{C34251F2-4555-9743-9070-6F83A4C2D1F8}" destId="{16DF91B5-3639-D44E-BC45-99A6280A5331}" srcOrd="0" destOrd="0" presId="urn:microsoft.com/office/officeart/2005/8/layout/hierarchy4"/>
    <dgm:cxn modelId="{95E93AB6-6975-4EC9-8EE9-FA804A8732DD}" type="presOf" srcId="{7F03D3FB-53E0-2943-9F92-3F5F8E8FFAC8}" destId="{C0701B45-6E0C-8D41-B25B-8F19761AA989}" srcOrd="0" destOrd="0" presId="urn:microsoft.com/office/officeart/2005/8/layout/hierarchy4"/>
    <dgm:cxn modelId="{2F2DAC84-760F-4493-9542-31E741B3A49E}" type="presOf" srcId="{6DEA5B99-99E6-E041-AA17-C9B3EB79A2F8}" destId="{02B27B98-ED74-8F46-83D8-9D155183F464}" srcOrd="0" destOrd="0" presId="urn:microsoft.com/office/officeart/2005/8/layout/hierarchy4"/>
    <dgm:cxn modelId="{79219626-512C-A24D-A3E1-97E857790ED4}" srcId="{D3D18B52-9A2C-0243-92D0-7E1BDD78631D}" destId="{51E8E45D-3C02-5648-88D6-C633ED3D4C0D}" srcOrd="0" destOrd="0" parTransId="{05FC75D1-04EA-0841-9458-C5671D0CAD7F}" sibTransId="{B328F098-5751-D242-998F-F8C4F8937AB4}"/>
    <dgm:cxn modelId="{5968F7E5-625C-4D81-AF72-0705F6B35855}" type="presParOf" srcId="{6DEE0170-C54C-2A41-A26B-5EC0713DBAA8}" destId="{8B30A13E-22B8-A149-8AE0-5BA9FF1D9AD9}" srcOrd="0" destOrd="0" presId="urn:microsoft.com/office/officeart/2005/8/layout/hierarchy4"/>
    <dgm:cxn modelId="{1EC6E2FF-A24E-4C9A-8363-567609CD0AE4}" type="presParOf" srcId="{8B30A13E-22B8-A149-8AE0-5BA9FF1D9AD9}" destId="{02B27B98-ED74-8F46-83D8-9D155183F464}" srcOrd="0" destOrd="0" presId="urn:microsoft.com/office/officeart/2005/8/layout/hierarchy4"/>
    <dgm:cxn modelId="{DCC70256-1B26-44BF-9A8B-7114ABF214CA}" type="presParOf" srcId="{8B30A13E-22B8-A149-8AE0-5BA9FF1D9AD9}" destId="{ADD7F595-3EDD-8D42-81D6-24FECD0A3C57}" srcOrd="1" destOrd="0" presId="urn:microsoft.com/office/officeart/2005/8/layout/hierarchy4"/>
    <dgm:cxn modelId="{74F853E6-87C7-4EDF-9C08-521DFC33B7B1}" type="presParOf" srcId="{8B30A13E-22B8-A149-8AE0-5BA9FF1D9AD9}" destId="{6226B226-5A8D-1640-8729-527A18AEEAC7}" srcOrd="2" destOrd="0" presId="urn:microsoft.com/office/officeart/2005/8/layout/hierarchy4"/>
    <dgm:cxn modelId="{C78CEA47-B9C4-4DD8-9808-8A57BEC049BF}" type="presParOf" srcId="{6226B226-5A8D-1640-8729-527A18AEEAC7}" destId="{10E8416F-5BF0-284D-B569-9172CC59688B}" srcOrd="0" destOrd="0" presId="urn:microsoft.com/office/officeart/2005/8/layout/hierarchy4"/>
    <dgm:cxn modelId="{FF64399A-D203-42E3-8DAD-C25F83BD5FFE}" type="presParOf" srcId="{10E8416F-5BF0-284D-B569-9172CC59688B}" destId="{4877D214-992D-1D48-89E8-DE83BBBF1892}" srcOrd="0" destOrd="0" presId="urn:microsoft.com/office/officeart/2005/8/layout/hierarchy4"/>
    <dgm:cxn modelId="{FA9C4145-7916-4A74-A93A-8043CC2F2ECC}" type="presParOf" srcId="{10E8416F-5BF0-284D-B569-9172CC59688B}" destId="{E2B49AB4-EE0D-3243-9DD7-AF9847771A1F}" srcOrd="1" destOrd="0" presId="urn:microsoft.com/office/officeart/2005/8/layout/hierarchy4"/>
    <dgm:cxn modelId="{1877CF03-22CD-49B8-953B-2B2F4163A1A9}" type="presParOf" srcId="{10E8416F-5BF0-284D-B569-9172CC59688B}" destId="{4DDFDDF4-9A7E-384B-B496-2262A7242DEB}" srcOrd="2" destOrd="0" presId="urn:microsoft.com/office/officeart/2005/8/layout/hierarchy4"/>
    <dgm:cxn modelId="{FCC5F4AC-C85D-474B-B0CA-D439EB395364}" type="presParOf" srcId="{4DDFDDF4-9A7E-384B-B496-2262A7242DEB}" destId="{26A60E8D-0F4F-EE4C-9987-0FB3E8124D9A}" srcOrd="0" destOrd="0" presId="urn:microsoft.com/office/officeart/2005/8/layout/hierarchy4"/>
    <dgm:cxn modelId="{0992752A-A9B4-4DC9-91A9-102FD5108505}" type="presParOf" srcId="{26A60E8D-0F4F-EE4C-9987-0FB3E8124D9A}" destId="{082A6DAB-6CD9-8E40-AE93-6C4666805363}" srcOrd="0" destOrd="0" presId="urn:microsoft.com/office/officeart/2005/8/layout/hierarchy4"/>
    <dgm:cxn modelId="{6C9B802E-ACC5-4E44-916D-A38AD56AD452}" type="presParOf" srcId="{26A60E8D-0F4F-EE4C-9987-0FB3E8124D9A}" destId="{DBD6549B-FA85-AE4A-B19E-C9C8F826148C}" srcOrd="1" destOrd="0" presId="urn:microsoft.com/office/officeart/2005/8/layout/hierarchy4"/>
    <dgm:cxn modelId="{85AE623B-82DF-40CC-AF66-A400E38B783B}" type="presParOf" srcId="{26A60E8D-0F4F-EE4C-9987-0FB3E8124D9A}" destId="{8946BBBD-073B-F34B-B51B-AB06A13357A8}" srcOrd="2" destOrd="0" presId="urn:microsoft.com/office/officeart/2005/8/layout/hierarchy4"/>
    <dgm:cxn modelId="{21AAB80E-E73D-4CD7-89EF-36159242998D}" type="presParOf" srcId="{8946BBBD-073B-F34B-B51B-AB06A13357A8}" destId="{D676CB45-8CDB-0347-84F9-2516B2C95AE9}" srcOrd="0" destOrd="0" presId="urn:microsoft.com/office/officeart/2005/8/layout/hierarchy4"/>
    <dgm:cxn modelId="{3161ACA4-7858-48C2-89C8-D2DAB5457099}" type="presParOf" srcId="{D676CB45-8CDB-0347-84F9-2516B2C95AE9}" destId="{E6C4AD3F-EDD9-FA4D-9A3F-C5995FD100A7}" srcOrd="0" destOrd="0" presId="urn:microsoft.com/office/officeart/2005/8/layout/hierarchy4"/>
    <dgm:cxn modelId="{EB675E65-F793-4F04-B39F-0DD9EA6989E6}" type="presParOf" srcId="{D676CB45-8CDB-0347-84F9-2516B2C95AE9}" destId="{89CE65F5-E579-8A46-BF94-34A4DB670478}" srcOrd="1" destOrd="0" presId="urn:microsoft.com/office/officeart/2005/8/layout/hierarchy4"/>
    <dgm:cxn modelId="{E9105D79-FFCC-408B-AA43-E580E2C1CC59}" type="presParOf" srcId="{D676CB45-8CDB-0347-84F9-2516B2C95AE9}" destId="{50C72146-5D56-E64D-A79B-0891AA0E64A5}" srcOrd="2" destOrd="0" presId="urn:microsoft.com/office/officeart/2005/8/layout/hierarchy4"/>
    <dgm:cxn modelId="{A5A175F8-1010-40F1-814C-202A8ED4FCA8}" type="presParOf" srcId="{50C72146-5D56-E64D-A79B-0891AA0E64A5}" destId="{1BCCBDE1-E97C-164F-84AB-C66AD2CD465C}" srcOrd="0" destOrd="0" presId="urn:microsoft.com/office/officeart/2005/8/layout/hierarchy4"/>
    <dgm:cxn modelId="{D5B7F628-6DF1-4EA2-91C7-D964DA40267E}" type="presParOf" srcId="{1BCCBDE1-E97C-164F-84AB-C66AD2CD465C}" destId="{16DF91B5-3639-D44E-BC45-99A6280A5331}" srcOrd="0" destOrd="0" presId="urn:microsoft.com/office/officeart/2005/8/layout/hierarchy4"/>
    <dgm:cxn modelId="{A2A77025-991B-447D-804B-0AFB0CDE2682}" type="presParOf" srcId="{1BCCBDE1-E97C-164F-84AB-C66AD2CD465C}" destId="{62ABDC51-11A1-184E-B95F-AB1FB364F0DE}" srcOrd="1" destOrd="0" presId="urn:microsoft.com/office/officeart/2005/8/layout/hierarchy4"/>
    <dgm:cxn modelId="{A0033DF9-1DF1-47CD-8967-8D10399011B0}" type="presParOf" srcId="{50C72146-5D56-E64D-A79B-0891AA0E64A5}" destId="{BFC0798D-8866-D94A-A6D4-A0A4D1130241}" srcOrd="1" destOrd="0" presId="urn:microsoft.com/office/officeart/2005/8/layout/hierarchy4"/>
    <dgm:cxn modelId="{F71F3BF9-B22C-4299-BA9B-782E88ADE2CD}" type="presParOf" srcId="{50C72146-5D56-E64D-A79B-0891AA0E64A5}" destId="{6275368C-7C39-A949-B5AE-17C29664702B}" srcOrd="2" destOrd="0" presId="urn:microsoft.com/office/officeart/2005/8/layout/hierarchy4"/>
    <dgm:cxn modelId="{402B1DC8-A411-4736-A338-60F852146222}" type="presParOf" srcId="{6275368C-7C39-A949-B5AE-17C29664702B}" destId="{D29FD2CA-7100-454C-8148-057471F4DF7A}" srcOrd="0" destOrd="0" presId="urn:microsoft.com/office/officeart/2005/8/layout/hierarchy4"/>
    <dgm:cxn modelId="{C06691CE-69D4-4917-8D63-0423C22B0472}" type="presParOf" srcId="{6275368C-7C39-A949-B5AE-17C29664702B}" destId="{443B786B-83EA-EB40-AE15-42712E4D906C}" srcOrd="1" destOrd="0" presId="urn:microsoft.com/office/officeart/2005/8/layout/hierarchy4"/>
    <dgm:cxn modelId="{E94EB74D-035B-4096-9A2D-340E26129193}" type="presParOf" srcId="{8946BBBD-073B-F34B-B51B-AB06A13357A8}" destId="{BB7D68C9-99D7-DB43-8AEE-9DCCA922FE85}" srcOrd="1" destOrd="0" presId="urn:microsoft.com/office/officeart/2005/8/layout/hierarchy4"/>
    <dgm:cxn modelId="{AC79B3E0-C733-4778-ABC0-BBDC49CCC431}" type="presParOf" srcId="{8946BBBD-073B-F34B-B51B-AB06A13357A8}" destId="{B0FBE8EF-AE1B-AB41-8E9D-F7B341B6E0F8}" srcOrd="2" destOrd="0" presId="urn:microsoft.com/office/officeart/2005/8/layout/hierarchy4"/>
    <dgm:cxn modelId="{2E4640D4-FA87-4A24-AB9E-8E716B4E3D0E}" type="presParOf" srcId="{B0FBE8EF-AE1B-AB41-8E9D-F7B341B6E0F8}" destId="{C0701B45-6E0C-8D41-B25B-8F19761AA989}" srcOrd="0" destOrd="0" presId="urn:microsoft.com/office/officeart/2005/8/layout/hierarchy4"/>
    <dgm:cxn modelId="{0C1E5F9D-8658-475E-8E95-37038AE64BDD}" type="presParOf" srcId="{B0FBE8EF-AE1B-AB41-8E9D-F7B341B6E0F8}" destId="{336A07D6-6D7D-DF47-A382-B8DD6E1E2E01}" srcOrd="1" destOrd="0" presId="urn:microsoft.com/office/officeart/2005/8/layout/hierarchy4"/>
    <dgm:cxn modelId="{B2552773-1DC9-4DF3-90CE-8FBFDE399C18}" type="presParOf" srcId="{8946BBBD-073B-F34B-B51B-AB06A13357A8}" destId="{95A297CD-FD7A-6243-A2E2-2039FC75A616}" srcOrd="3" destOrd="0" presId="urn:microsoft.com/office/officeart/2005/8/layout/hierarchy4"/>
    <dgm:cxn modelId="{E08135EB-F2A9-4913-8A60-E17DEA3C2691}" type="presParOf" srcId="{8946BBBD-073B-F34B-B51B-AB06A13357A8}" destId="{35705CB9-AD76-554C-8268-FD6F77B60D53}" srcOrd="4" destOrd="0" presId="urn:microsoft.com/office/officeart/2005/8/layout/hierarchy4"/>
    <dgm:cxn modelId="{92590A23-2083-4581-8966-583F222A5863}" type="presParOf" srcId="{35705CB9-AD76-554C-8268-FD6F77B60D53}" destId="{29C3C931-BBE9-5F4C-8F3B-3C7DD178CBC0}" srcOrd="0" destOrd="0" presId="urn:microsoft.com/office/officeart/2005/8/layout/hierarchy4"/>
    <dgm:cxn modelId="{02E0A18D-D11F-4B72-B24A-5744DDA9F26C}" type="presParOf" srcId="{35705CB9-AD76-554C-8268-FD6F77B60D53}" destId="{B3EE1D31-0AA7-E34A-9844-32BCBD12BD13}" srcOrd="1" destOrd="0" presId="urn:microsoft.com/office/officeart/2005/8/layout/hierarchy4"/>
    <dgm:cxn modelId="{3273B606-8067-4659-BB1D-4F190E2975A5}" type="presParOf" srcId="{8946BBBD-073B-F34B-B51B-AB06A13357A8}" destId="{6A1FE037-BD0D-424B-AA00-CF249F709542}" srcOrd="5" destOrd="0" presId="urn:microsoft.com/office/officeart/2005/8/layout/hierarchy4"/>
    <dgm:cxn modelId="{E3D8A10F-65EE-4F40-A180-03C665814BEE}" type="presParOf" srcId="{8946BBBD-073B-F34B-B51B-AB06A13357A8}" destId="{4BC98E13-F32D-6C46-87F5-DF9E06342C72}" srcOrd="6" destOrd="0" presId="urn:microsoft.com/office/officeart/2005/8/layout/hierarchy4"/>
    <dgm:cxn modelId="{3A732021-A3CC-4DD5-A46D-349D04B9756C}" type="presParOf" srcId="{4BC98E13-F32D-6C46-87F5-DF9E06342C72}" destId="{DB28F5D4-6E6C-C744-9C53-B8BCB4D10017}" srcOrd="0" destOrd="0" presId="urn:microsoft.com/office/officeart/2005/8/layout/hierarchy4"/>
    <dgm:cxn modelId="{2889C99B-5216-4E0B-92FE-CF7E5F50219A}" type="presParOf" srcId="{4BC98E13-F32D-6C46-87F5-DF9E06342C72}" destId="{15C027FF-DD17-2A49-B39F-7C7777B0179A}" srcOrd="1" destOrd="0" presId="urn:microsoft.com/office/officeart/2005/8/layout/hierarchy4"/>
    <dgm:cxn modelId="{D6B5D48D-5351-4DFD-AFA8-A995737F55BA}" type="presParOf" srcId="{4DDFDDF4-9A7E-384B-B496-2262A7242DEB}" destId="{3F80506E-417D-3D43-B157-EA4EF2A50392}" srcOrd="1" destOrd="0" presId="urn:microsoft.com/office/officeart/2005/8/layout/hierarchy4"/>
    <dgm:cxn modelId="{DA648D81-5B26-49D3-B39E-985E28B64F7E}" type="presParOf" srcId="{4DDFDDF4-9A7E-384B-B496-2262A7242DEB}" destId="{4C53E4A7-3E35-2145-A0CD-8A471ED55154}" srcOrd="2" destOrd="0" presId="urn:microsoft.com/office/officeart/2005/8/layout/hierarchy4"/>
    <dgm:cxn modelId="{829E1A5D-27A2-40A4-B91F-281DD3A69749}" type="presParOf" srcId="{4C53E4A7-3E35-2145-A0CD-8A471ED55154}" destId="{B863FF87-04A1-0643-90C4-0787F9D826A5}" srcOrd="0" destOrd="0" presId="urn:microsoft.com/office/officeart/2005/8/layout/hierarchy4"/>
    <dgm:cxn modelId="{3EC17BEC-6D99-4C8A-A7D3-E9A5BD631442}" type="presParOf" srcId="{4C53E4A7-3E35-2145-A0CD-8A471ED55154}" destId="{15F14BD3-CA89-5B48-B072-5AEAB8FF9BD1}" srcOrd="1" destOrd="0" presId="urn:microsoft.com/office/officeart/2005/8/layout/hierarchy4"/>
    <dgm:cxn modelId="{C9AE6BA3-E3F3-4F14-8DC2-72CB46B1E327}" type="presParOf" srcId="{4C53E4A7-3E35-2145-A0CD-8A471ED55154}" destId="{16CFB64B-CB1D-F142-AD88-D4D01D821DD6}" srcOrd="2" destOrd="0" presId="urn:microsoft.com/office/officeart/2005/8/layout/hierarchy4"/>
    <dgm:cxn modelId="{5350C3FB-37E9-4EDA-96C9-85726AE6D3B6}" type="presParOf" srcId="{16CFB64B-CB1D-F142-AD88-D4D01D821DD6}" destId="{4E9F4081-8F09-9040-9B7F-565013994573}" srcOrd="0" destOrd="0" presId="urn:microsoft.com/office/officeart/2005/8/layout/hierarchy4"/>
    <dgm:cxn modelId="{0F2C454B-C08B-4DCD-9F93-238B90E99211}" type="presParOf" srcId="{4E9F4081-8F09-9040-9B7F-565013994573}" destId="{A39A5888-695D-154B-A20A-1960F8D73E9B}" srcOrd="0" destOrd="0" presId="urn:microsoft.com/office/officeart/2005/8/layout/hierarchy4"/>
    <dgm:cxn modelId="{F9A3869B-3D3F-46AE-A7D2-48CC988E4F45}" type="presParOf" srcId="{4E9F4081-8F09-9040-9B7F-565013994573}" destId="{29AB8C10-A01F-734E-AF10-3AEEA2960A6E}" srcOrd="1" destOrd="0" presId="urn:microsoft.com/office/officeart/2005/8/layout/hierarchy4"/>
    <dgm:cxn modelId="{79448D0D-7A7D-485A-AB10-D6042DE3EE8D}" type="presParOf" srcId="{4E9F4081-8F09-9040-9B7F-565013994573}" destId="{DFE4705E-A0CD-0C42-9009-83EE788D351F}" srcOrd="2" destOrd="0" presId="urn:microsoft.com/office/officeart/2005/8/layout/hierarchy4"/>
    <dgm:cxn modelId="{9AAD9952-53FC-4EC1-8EA6-AE23C83849DE}" type="presParOf" srcId="{DFE4705E-A0CD-0C42-9009-83EE788D351F}" destId="{79AEF2F8-E36C-DF4E-881C-3DB4565E50F1}" srcOrd="0" destOrd="0" presId="urn:microsoft.com/office/officeart/2005/8/layout/hierarchy4"/>
    <dgm:cxn modelId="{DE77272F-712B-4831-B826-BAFC69E52BCD}" type="presParOf" srcId="{79AEF2F8-E36C-DF4E-881C-3DB4565E50F1}" destId="{419A5836-F25E-3444-AB61-D2464979EF49}" srcOrd="0" destOrd="0" presId="urn:microsoft.com/office/officeart/2005/8/layout/hierarchy4"/>
    <dgm:cxn modelId="{06CBCC92-A48F-4E92-9059-51456911AC6C}" type="presParOf" srcId="{79AEF2F8-E36C-DF4E-881C-3DB4565E50F1}" destId="{6AFEE4E6-D368-C744-B5EC-97E854DDEAF2}" srcOrd="1" destOrd="0" presId="urn:microsoft.com/office/officeart/2005/8/layout/hierarchy4"/>
    <dgm:cxn modelId="{B38D0ACE-AEEB-4C9F-BD34-A75CD5E847CA}" type="presParOf" srcId="{79AEF2F8-E36C-DF4E-881C-3DB4565E50F1}" destId="{71E74AB6-39A4-884C-8FAB-61785BC5932C}" srcOrd="2" destOrd="0" presId="urn:microsoft.com/office/officeart/2005/8/layout/hierarchy4"/>
    <dgm:cxn modelId="{F579AC52-29B2-4BE3-8A9F-4BA8909B66C6}" type="presParOf" srcId="{71E74AB6-39A4-884C-8FAB-61785BC5932C}" destId="{454CE329-C662-264C-A344-40E28FC1FB6E}" srcOrd="0" destOrd="0" presId="urn:microsoft.com/office/officeart/2005/8/layout/hierarchy4"/>
    <dgm:cxn modelId="{3921A49C-7E31-473A-9F61-D9B67479F264}" type="presParOf" srcId="{454CE329-C662-264C-A344-40E28FC1FB6E}" destId="{AA9A3957-E522-3E43-B67A-786AAEA4B89A}" srcOrd="0" destOrd="0" presId="urn:microsoft.com/office/officeart/2005/8/layout/hierarchy4"/>
    <dgm:cxn modelId="{B9A6BB55-D64F-466F-A890-DD5CECFC7DB4}" type="presParOf" srcId="{454CE329-C662-264C-A344-40E28FC1FB6E}" destId="{7D519536-E5C8-784E-82C8-5441A7B9A4EA}" srcOrd="1" destOrd="0" presId="urn:microsoft.com/office/officeart/2005/8/layout/hierarchy4"/>
    <dgm:cxn modelId="{A8BD0E31-472E-4D9E-9C0D-5EFA430E5DBD}" type="presParOf" srcId="{DFE4705E-A0CD-0C42-9009-83EE788D351F}" destId="{75CCBEF5-5C0A-1147-A7F9-82D52EF76DAF}" srcOrd="1" destOrd="0" presId="urn:microsoft.com/office/officeart/2005/8/layout/hierarchy4"/>
    <dgm:cxn modelId="{C02C7B1F-3B1F-436F-894B-A147F450EBD8}" type="presParOf" srcId="{DFE4705E-A0CD-0C42-9009-83EE788D351F}" destId="{9108DCF8-EF6F-304E-8409-59DECE54EAFA}" srcOrd="2" destOrd="0" presId="urn:microsoft.com/office/officeart/2005/8/layout/hierarchy4"/>
    <dgm:cxn modelId="{C0D5CD54-D13F-47C4-AF32-D5C97DE9C6B0}" type="presParOf" srcId="{9108DCF8-EF6F-304E-8409-59DECE54EAFA}" destId="{0E39B622-0E4C-424E-BA98-3A8A7912F9D2}" srcOrd="0" destOrd="0" presId="urn:microsoft.com/office/officeart/2005/8/layout/hierarchy4"/>
    <dgm:cxn modelId="{66A0BAC8-DA6A-44B2-8122-7BCD8BC2A474}" type="presParOf" srcId="{9108DCF8-EF6F-304E-8409-59DECE54EAFA}" destId="{D3C93913-6B86-7748-957E-40EBA8664EA2}" srcOrd="1" destOrd="0" presId="urn:microsoft.com/office/officeart/2005/8/layout/hierarchy4"/>
    <dgm:cxn modelId="{D0FF51E7-D637-488A-8F6E-C5A871E024DC}" type="presParOf" srcId="{9108DCF8-EF6F-304E-8409-59DECE54EAFA}" destId="{77430B3D-593D-BB4C-A903-8D207C54F190}" srcOrd="2" destOrd="0" presId="urn:microsoft.com/office/officeart/2005/8/layout/hierarchy4"/>
    <dgm:cxn modelId="{36EE3588-5446-4C13-BDD6-0A36312CDFF0}" type="presParOf" srcId="{77430B3D-593D-BB4C-A903-8D207C54F190}" destId="{ECA80B88-5383-DE4F-82FA-43295A610B47}" srcOrd="0" destOrd="0" presId="urn:microsoft.com/office/officeart/2005/8/layout/hierarchy4"/>
    <dgm:cxn modelId="{C13E9DBA-3257-4D3A-ADEF-6928A58C0F6E}" type="presParOf" srcId="{ECA80B88-5383-DE4F-82FA-43295A610B47}" destId="{492DD263-A237-D54A-A394-28F5EA4887EB}" srcOrd="0" destOrd="0" presId="urn:microsoft.com/office/officeart/2005/8/layout/hierarchy4"/>
    <dgm:cxn modelId="{CC10D700-78F6-4076-9663-9EC800C5DC31}" type="presParOf" srcId="{ECA80B88-5383-DE4F-82FA-43295A610B47}" destId="{BD8F94AD-DF56-AB4A-8EB0-B12742D7724A}" srcOrd="1" destOrd="0" presId="urn:microsoft.com/office/officeart/2005/8/layout/hierarchy4"/>
    <dgm:cxn modelId="{2F35533D-E3EE-4399-B2F9-85A26E197FDA}" type="presParOf" srcId="{DFE4705E-A0CD-0C42-9009-83EE788D351F}" destId="{AC6321C2-415D-F44B-B650-13F908EA3CBE}" srcOrd="3" destOrd="0" presId="urn:microsoft.com/office/officeart/2005/8/layout/hierarchy4"/>
    <dgm:cxn modelId="{45815747-6C2E-43DA-9CB6-9214DB80F1F9}" type="presParOf" srcId="{DFE4705E-A0CD-0C42-9009-83EE788D351F}" destId="{214240B4-99EA-194E-AC94-C4163AF0ECB9}" srcOrd="4" destOrd="0" presId="urn:microsoft.com/office/officeart/2005/8/layout/hierarchy4"/>
    <dgm:cxn modelId="{5B05251D-2DFC-4A8D-842B-72FC63349132}" type="presParOf" srcId="{214240B4-99EA-194E-AC94-C4163AF0ECB9}" destId="{D67FC462-FD89-534B-87CC-EE83294B09CA}" srcOrd="0" destOrd="0" presId="urn:microsoft.com/office/officeart/2005/8/layout/hierarchy4"/>
    <dgm:cxn modelId="{7B91D34C-C469-4BDA-B36B-87C776D34054}" type="presParOf" srcId="{214240B4-99EA-194E-AC94-C4163AF0ECB9}" destId="{C165B09B-E5F9-8D43-B6AF-97828957E965}" srcOrd="1" destOrd="0" presId="urn:microsoft.com/office/officeart/2005/8/layout/hierarchy4"/>
    <dgm:cxn modelId="{6EE4F8E7-7B2B-4705-AC42-1230BE0ECA09}" type="presParOf" srcId="{214240B4-99EA-194E-AC94-C4163AF0ECB9}" destId="{B7C8B8BF-20F8-EB47-BAAB-27182AE982B6}" srcOrd="2" destOrd="0" presId="urn:microsoft.com/office/officeart/2005/8/layout/hierarchy4"/>
    <dgm:cxn modelId="{76BB04D3-A783-4A0F-BB2E-D99518BBC328}" type="presParOf" srcId="{B7C8B8BF-20F8-EB47-BAAB-27182AE982B6}" destId="{5586D34E-0EAC-BB4F-AC71-B96CED0E0E8C}" srcOrd="0" destOrd="0" presId="urn:microsoft.com/office/officeart/2005/8/layout/hierarchy4"/>
    <dgm:cxn modelId="{CB325781-B58E-47A9-AD79-8B4A5805C2C6}" type="presParOf" srcId="{5586D34E-0EAC-BB4F-AC71-B96CED0E0E8C}" destId="{71F7AE0B-A149-5F4C-8AE9-FD60CA30DD71}" srcOrd="0" destOrd="0" presId="urn:microsoft.com/office/officeart/2005/8/layout/hierarchy4"/>
    <dgm:cxn modelId="{70711658-3A57-4742-8515-AD4A4EED07E8}" type="presParOf" srcId="{5586D34E-0EAC-BB4F-AC71-B96CED0E0E8C}" destId="{E4B48596-52C1-7145-A140-10FC40A6235C}" srcOrd="1" destOrd="0" presId="urn:microsoft.com/office/officeart/2005/8/layout/hierarchy4"/>
    <dgm:cxn modelId="{763DA1D1-7E49-4941-9A12-127E3FEEB918}" type="presParOf" srcId="{DFE4705E-A0CD-0C42-9009-83EE788D351F}" destId="{DAF2F947-3D58-F348-AF4F-39684A8F83C1}" srcOrd="5" destOrd="0" presId="urn:microsoft.com/office/officeart/2005/8/layout/hierarchy4"/>
    <dgm:cxn modelId="{6A07CA23-1C4F-447A-A392-5657EF4AACBB}" type="presParOf" srcId="{DFE4705E-A0CD-0C42-9009-83EE788D351F}" destId="{802B4F17-3859-8A4C-BA63-1AA36EF58806}" srcOrd="6" destOrd="0" presId="urn:microsoft.com/office/officeart/2005/8/layout/hierarchy4"/>
    <dgm:cxn modelId="{31FB1A6B-79FA-4167-8C96-10B8A23593D1}" type="presParOf" srcId="{802B4F17-3859-8A4C-BA63-1AA36EF58806}" destId="{876997D0-B5D2-A443-8BD7-4FBFAA22F747}" srcOrd="0" destOrd="0" presId="urn:microsoft.com/office/officeart/2005/8/layout/hierarchy4"/>
    <dgm:cxn modelId="{00935191-E9B5-4CCC-B621-09AC7768F3D6}" type="presParOf" srcId="{802B4F17-3859-8A4C-BA63-1AA36EF58806}" destId="{40E8ABD2-EC41-BF43-A033-B577F4754728}" srcOrd="1" destOrd="0" presId="urn:microsoft.com/office/officeart/2005/8/layout/hierarchy4"/>
    <dgm:cxn modelId="{AEF4B552-8ECC-44F5-856D-3CB1F52EF528}" type="presParOf" srcId="{802B4F17-3859-8A4C-BA63-1AA36EF58806}" destId="{DEF2B584-0A0F-2F42-86B6-1CE0A2B6F8B4}" srcOrd="2" destOrd="0" presId="urn:microsoft.com/office/officeart/2005/8/layout/hierarchy4"/>
    <dgm:cxn modelId="{3AA174B6-EF82-4799-B7CB-D0F4576A386A}" type="presParOf" srcId="{DEF2B584-0A0F-2F42-86B6-1CE0A2B6F8B4}" destId="{95732B2E-7823-4D47-8B0E-DD66BB5F3C31}" srcOrd="0" destOrd="0" presId="urn:microsoft.com/office/officeart/2005/8/layout/hierarchy4"/>
    <dgm:cxn modelId="{AE5DD20B-B760-4163-AF45-1EC6FA242A4F}" type="presParOf" srcId="{95732B2E-7823-4D47-8B0E-DD66BB5F3C31}" destId="{7212B5AF-C30F-DF4A-8AB5-A534EBF2CFF3}" srcOrd="0" destOrd="0" presId="urn:microsoft.com/office/officeart/2005/8/layout/hierarchy4"/>
    <dgm:cxn modelId="{13C9B37F-33AA-4D41-846A-8A08B917BD9C}" type="presParOf" srcId="{95732B2E-7823-4D47-8B0E-DD66BB5F3C31}" destId="{28CE6C0E-8CD3-CE4C-899E-8BFF342260D7}" srcOrd="1" destOrd="0" presId="urn:microsoft.com/office/officeart/2005/8/layout/hierarchy4"/>
    <dgm:cxn modelId="{44880B06-208E-41DC-9C6B-E8F5ABCDF26A}" type="presParOf" srcId="{DEF2B584-0A0F-2F42-86B6-1CE0A2B6F8B4}" destId="{649F5365-5895-2243-8D64-64981877A7DF}" srcOrd="1" destOrd="0" presId="urn:microsoft.com/office/officeart/2005/8/layout/hierarchy4"/>
    <dgm:cxn modelId="{A6F08D27-616F-468B-A1CE-A530C53BA214}" type="presParOf" srcId="{DEF2B584-0A0F-2F42-86B6-1CE0A2B6F8B4}" destId="{0DA16FB6-FADF-4D43-B39D-FF38C5D50A7C}" srcOrd="2" destOrd="0" presId="urn:microsoft.com/office/officeart/2005/8/layout/hierarchy4"/>
    <dgm:cxn modelId="{4496D85B-A2EA-46E7-B3AE-9A1EAC16C98C}" type="presParOf" srcId="{0DA16FB6-FADF-4D43-B39D-FF38C5D50A7C}" destId="{70B4F19D-37A2-A149-9B8A-EBC399089935}" srcOrd="0" destOrd="0" presId="urn:microsoft.com/office/officeart/2005/8/layout/hierarchy4"/>
    <dgm:cxn modelId="{EC9A9C0D-E852-406F-889D-CA53A7A2E69C}" type="presParOf" srcId="{0DA16FB6-FADF-4D43-B39D-FF38C5D50A7C}" destId="{E479DD3D-B13C-BB4D-9E24-3D18ED7E9FE2}" srcOrd="1" destOrd="0" presId="urn:microsoft.com/office/officeart/2005/8/layout/hierarchy4"/>
    <dgm:cxn modelId="{98365EB6-9919-4123-939E-3008244A0758}" type="presParOf" srcId="{16CFB64B-CB1D-F142-AD88-D4D01D821DD6}" destId="{3F49C8AD-4397-E744-9C5A-072838A6862C}" srcOrd="1" destOrd="0" presId="urn:microsoft.com/office/officeart/2005/8/layout/hierarchy4"/>
    <dgm:cxn modelId="{F17250C3-CE1E-4A3F-9292-36EE57DA1BC0}" type="presParOf" srcId="{16CFB64B-CB1D-F142-AD88-D4D01D821DD6}" destId="{6F94B3FA-CAE7-3E42-A64E-C0A50B0B045D}" srcOrd="2" destOrd="0" presId="urn:microsoft.com/office/officeart/2005/8/layout/hierarchy4"/>
    <dgm:cxn modelId="{2E38DF26-7D2D-4CCD-BB8D-22BA7BB15187}" type="presParOf" srcId="{6F94B3FA-CAE7-3E42-A64E-C0A50B0B045D}" destId="{81242988-A12A-574C-8074-D3C72ACFB184}" srcOrd="0" destOrd="0" presId="urn:microsoft.com/office/officeart/2005/8/layout/hierarchy4"/>
    <dgm:cxn modelId="{6C863052-E02E-4953-A680-5FD6B8994963}" type="presParOf" srcId="{6F94B3FA-CAE7-3E42-A64E-C0A50B0B045D}" destId="{A961251F-E5D1-9248-9EF1-3B17EAC4DB4A}" srcOrd="1" destOrd="0" presId="urn:microsoft.com/office/officeart/2005/8/layout/hierarchy4"/>
    <dgm:cxn modelId="{38647271-4DA6-42D0-9BDA-6360C38B0579}" type="presParOf" srcId="{6F94B3FA-CAE7-3E42-A64E-C0A50B0B045D}" destId="{EF943DC4-BED3-AD4D-9847-98AA110FDBB9}" srcOrd="2" destOrd="0" presId="urn:microsoft.com/office/officeart/2005/8/layout/hierarchy4"/>
    <dgm:cxn modelId="{F23B1021-7E1C-4623-A0DF-3D77E80BFB23}" type="presParOf" srcId="{EF943DC4-BED3-AD4D-9847-98AA110FDBB9}" destId="{8C277DB5-CD8F-0A45-8D9F-0223093BDBA9}" srcOrd="0" destOrd="0" presId="urn:microsoft.com/office/officeart/2005/8/layout/hierarchy4"/>
    <dgm:cxn modelId="{86DF17AD-739C-47AD-A737-5CE78AA88F1D}" type="presParOf" srcId="{8C277DB5-CD8F-0A45-8D9F-0223093BDBA9}" destId="{B56BD02A-225B-5348-8A96-7F3A96978FCC}" srcOrd="0" destOrd="0" presId="urn:microsoft.com/office/officeart/2005/8/layout/hierarchy4"/>
    <dgm:cxn modelId="{1CE0313E-3B8E-41B2-B2DA-106D817A4AC8}" type="presParOf" srcId="{8C277DB5-CD8F-0A45-8D9F-0223093BDBA9}" destId="{B0AD6FE3-4D21-4B41-8620-FDB3CAA6DBCE}" srcOrd="1" destOrd="0" presId="urn:microsoft.com/office/officeart/2005/8/layout/hierarchy4"/>
    <dgm:cxn modelId="{8AE00521-B521-4EDD-87F1-BA057207F50F}" type="presParOf" srcId="{16CFB64B-CB1D-F142-AD88-D4D01D821DD6}" destId="{2EDB55C5-7A74-4A4E-97AC-61D3641484DA}" srcOrd="3" destOrd="0" presId="urn:microsoft.com/office/officeart/2005/8/layout/hierarchy4"/>
    <dgm:cxn modelId="{FB30D9E5-1A90-4BB9-A6AB-1E4B9C817460}" type="presParOf" srcId="{16CFB64B-CB1D-F142-AD88-D4D01D821DD6}" destId="{4A6BA849-B9D1-BD41-9028-3201A1851911}" srcOrd="4" destOrd="0" presId="urn:microsoft.com/office/officeart/2005/8/layout/hierarchy4"/>
    <dgm:cxn modelId="{39A8833C-00F3-41AA-831D-A847C4E8C902}" type="presParOf" srcId="{4A6BA849-B9D1-BD41-9028-3201A1851911}" destId="{429864DE-4006-3F42-B953-C67A6C5C2E49}" srcOrd="0" destOrd="0" presId="urn:microsoft.com/office/officeart/2005/8/layout/hierarchy4"/>
    <dgm:cxn modelId="{2EB010FC-DD70-4565-AFF7-74F7997C9F17}" type="presParOf" srcId="{4A6BA849-B9D1-BD41-9028-3201A1851911}" destId="{02B0FEA7-F32B-EE4B-87DB-EA5F3B41C711}" srcOrd="1" destOrd="0" presId="urn:microsoft.com/office/officeart/2005/8/layout/hierarchy4"/>
    <dgm:cxn modelId="{8CA56D0C-6F44-4009-8CAA-D9021EBD02D4}" type="presParOf" srcId="{4A6BA849-B9D1-BD41-9028-3201A1851911}" destId="{EEC63ABB-CB8A-AD4D-BFB7-CC9ACD837D63}" srcOrd="2" destOrd="0" presId="urn:microsoft.com/office/officeart/2005/8/layout/hierarchy4"/>
    <dgm:cxn modelId="{AC05CDAF-C562-4C5C-84A0-BE1BBE042B4B}" type="presParOf" srcId="{EEC63ABB-CB8A-AD4D-BFB7-CC9ACD837D63}" destId="{6BC37345-3F61-1740-B16D-27C7250DBA94}" srcOrd="0" destOrd="0" presId="urn:microsoft.com/office/officeart/2005/8/layout/hierarchy4"/>
    <dgm:cxn modelId="{3B2300E4-E8EF-4A98-B25C-114D62DFA666}" type="presParOf" srcId="{6BC37345-3F61-1740-B16D-27C7250DBA94}" destId="{601BD57D-718D-2544-8773-E1FBA155DA5C}" srcOrd="0" destOrd="0" presId="urn:microsoft.com/office/officeart/2005/8/layout/hierarchy4"/>
    <dgm:cxn modelId="{BE7A47AA-3588-44F9-AE4C-FE6653E20658}" type="presParOf" srcId="{6BC37345-3F61-1740-B16D-27C7250DBA94}" destId="{727D7F3F-ACE0-2E42-89FE-4427AC31FD56}" srcOrd="1" destOrd="0" presId="urn:microsoft.com/office/officeart/2005/8/layout/hierarchy4"/>
    <dgm:cxn modelId="{40EFFD89-B078-4BF1-BF86-5DE84844F252}" type="presParOf" srcId="{6226B226-5A8D-1640-8729-527A18AEEAC7}" destId="{4625FA9B-B219-D245-81DC-FDB4B92DB84B}" srcOrd="1" destOrd="0" presId="urn:microsoft.com/office/officeart/2005/8/layout/hierarchy4"/>
    <dgm:cxn modelId="{24FCBDB2-32B5-4697-AB63-783CC23D7972}" type="presParOf" srcId="{6226B226-5A8D-1640-8729-527A18AEEAC7}" destId="{5D822CA1-1BFD-CE4C-931B-C1A6FE7B803F}" srcOrd="2" destOrd="0" presId="urn:microsoft.com/office/officeart/2005/8/layout/hierarchy4"/>
    <dgm:cxn modelId="{F2067040-8B22-40D9-8E77-C95E852BDF80}" type="presParOf" srcId="{5D822CA1-1BFD-CE4C-931B-C1A6FE7B803F}" destId="{72857565-8CEE-8A43-A390-F7455EF111C1}" srcOrd="0" destOrd="0" presId="urn:microsoft.com/office/officeart/2005/8/layout/hierarchy4"/>
    <dgm:cxn modelId="{C1AB8E8D-11CA-4D80-A4F2-8CA7D23CCCBB}" type="presParOf" srcId="{5D822CA1-1BFD-CE4C-931B-C1A6FE7B803F}" destId="{17AA6666-8FE9-6F45-A324-3D69CA62DA2C}" srcOrd="1" destOrd="0" presId="urn:microsoft.com/office/officeart/2005/8/layout/hierarchy4"/>
    <dgm:cxn modelId="{07E91E2F-F1A1-4B11-97C9-088C0A784000}" type="presParOf" srcId="{5D822CA1-1BFD-CE4C-931B-C1A6FE7B803F}" destId="{6B60852C-71B9-434E-8004-C2B7C50B468A}" srcOrd="2" destOrd="0" presId="urn:microsoft.com/office/officeart/2005/8/layout/hierarchy4"/>
    <dgm:cxn modelId="{E3BCDA52-1E99-4A79-9B8E-21C38806EE7C}" type="presParOf" srcId="{6B60852C-71B9-434E-8004-C2B7C50B468A}" destId="{99D52C4C-81BD-1448-931E-7319300EED5D}" srcOrd="0" destOrd="0" presId="urn:microsoft.com/office/officeart/2005/8/layout/hierarchy4"/>
    <dgm:cxn modelId="{779F849E-DEEB-4E3B-A865-9784E544A423}" type="presParOf" srcId="{99D52C4C-81BD-1448-931E-7319300EED5D}" destId="{EF9E2911-BC2E-774E-95AB-8CD17477EF05}" srcOrd="0" destOrd="0" presId="urn:microsoft.com/office/officeart/2005/8/layout/hierarchy4"/>
    <dgm:cxn modelId="{58AF8C5E-D001-4F2E-9124-4FF738D25660}" type="presParOf" srcId="{99D52C4C-81BD-1448-931E-7319300EED5D}" destId="{20D39FA1-24C7-EE46-9BC4-C731E6A11BA4}" srcOrd="1" destOrd="0" presId="urn:microsoft.com/office/officeart/2005/8/layout/hierarchy4"/>
    <dgm:cxn modelId="{F76881D0-9FAD-4421-8AB0-D0B9EF6F7984}" type="presParOf" srcId="{6B60852C-71B9-434E-8004-C2B7C50B468A}" destId="{3ECCA2F9-C45B-BE40-8A22-A783996F59CB}" srcOrd="1" destOrd="0" presId="urn:microsoft.com/office/officeart/2005/8/layout/hierarchy4"/>
    <dgm:cxn modelId="{C3CD2FEB-FDB4-4E99-B177-E7546E07AA55}" type="presParOf" srcId="{6B60852C-71B9-434E-8004-C2B7C50B468A}" destId="{4C6AEC47-AC50-7B4A-A83C-CDD1A098E265}" srcOrd="2" destOrd="0" presId="urn:microsoft.com/office/officeart/2005/8/layout/hierarchy4"/>
    <dgm:cxn modelId="{D26E2F22-B7A9-44A9-8B35-8D53BAC81844}" type="presParOf" srcId="{4C6AEC47-AC50-7B4A-A83C-CDD1A098E265}" destId="{360548A4-EF75-674A-882F-C771C5DB545D}" srcOrd="0" destOrd="0" presId="urn:microsoft.com/office/officeart/2005/8/layout/hierarchy4"/>
    <dgm:cxn modelId="{9194DAA3-C4E5-41DB-A581-C75A3EA26381}" type="presParOf" srcId="{4C6AEC47-AC50-7B4A-A83C-CDD1A098E265}" destId="{8A059379-0E6B-D646-8B2F-D623307B5CF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ECBB9B-643C-412E-9B86-E43BF008CEB9}" type="doc">
      <dgm:prSet loTypeId="urn:microsoft.com/office/officeart/2005/8/layout/vList6" loCatId="list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60825C9-4882-49A5-A0AD-1DC713654D4C}">
      <dgm:prSet/>
      <dgm:spPr/>
      <dgm:t>
        <a:bodyPr/>
        <a:lstStyle/>
        <a:p>
          <a:pPr rtl="0"/>
          <a:r>
            <a:rPr lang="en-US" b="1" dirty="0">
              <a:latin typeface="+mj-lt"/>
            </a:rPr>
            <a:t>NJ – Neighbor Joining</a:t>
          </a:r>
        </a:p>
      </dgm:t>
    </dgm:pt>
    <dgm:pt modelId="{6A718DDC-C31B-454F-A76F-4B9A3F39B20D}" type="parTrans" cxnId="{1A15D018-6548-4B26-A745-7FA76F3664EB}">
      <dgm:prSet/>
      <dgm:spPr/>
      <dgm:t>
        <a:bodyPr/>
        <a:lstStyle/>
        <a:p>
          <a:endParaRPr lang="en-US"/>
        </a:p>
      </dgm:t>
    </dgm:pt>
    <dgm:pt modelId="{452147D8-36B5-4E54-9C42-BF77AFCA3028}" type="sibTrans" cxnId="{1A15D018-6548-4B26-A745-7FA76F3664EB}">
      <dgm:prSet/>
      <dgm:spPr/>
      <dgm:t>
        <a:bodyPr/>
        <a:lstStyle/>
        <a:p>
          <a:endParaRPr lang="en-US"/>
        </a:p>
      </dgm:t>
    </dgm:pt>
    <dgm:pt modelId="{CDF98C6F-91F8-480F-8EC6-7E4E9E8F2126}">
      <dgm:prSet/>
      <dgm:spPr/>
      <dgm:t>
        <a:bodyPr/>
        <a:lstStyle/>
        <a:p>
          <a:pPr rtl="0"/>
          <a:r>
            <a:rPr lang="en-US" b="1" dirty="0">
              <a:latin typeface="+mj-lt"/>
            </a:rPr>
            <a:t>UPGMA</a:t>
          </a:r>
          <a:r>
            <a:rPr lang="en-US" dirty="0"/>
            <a:t> </a:t>
          </a:r>
        </a:p>
      </dgm:t>
    </dgm:pt>
    <dgm:pt modelId="{E862EFDA-7554-4D21-A8A4-8D204E853AE1}" type="parTrans" cxnId="{8AA8507B-E004-4C81-A22C-DD8003FD9007}">
      <dgm:prSet/>
      <dgm:spPr/>
      <dgm:t>
        <a:bodyPr/>
        <a:lstStyle/>
        <a:p>
          <a:endParaRPr lang="en-US"/>
        </a:p>
      </dgm:t>
    </dgm:pt>
    <dgm:pt modelId="{7A50E273-1A58-48CD-8263-B9ADC598ADE4}" type="sibTrans" cxnId="{8AA8507B-E004-4C81-A22C-DD8003FD9007}">
      <dgm:prSet/>
      <dgm:spPr/>
      <dgm:t>
        <a:bodyPr/>
        <a:lstStyle/>
        <a:p>
          <a:endParaRPr lang="en-US"/>
        </a:p>
      </dgm:t>
    </dgm:pt>
    <dgm:pt modelId="{756E88C0-6502-4B53-981E-F3A334E566F5}">
      <dgm:prSet/>
      <dgm:spPr/>
      <dgm:t>
        <a:bodyPr/>
        <a:lstStyle/>
        <a:p>
          <a:pPr rtl="0"/>
          <a:r>
            <a:rPr lang="en-US" b="1" dirty="0">
              <a:latin typeface="+mj-lt"/>
            </a:rPr>
            <a:t>Parsimony </a:t>
          </a:r>
        </a:p>
      </dgm:t>
    </dgm:pt>
    <dgm:pt modelId="{7C347982-72A0-4196-A335-9D055FF0160B}" type="parTrans" cxnId="{29BAA5B3-9377-4457-856B-283948681688}">
      <dgm:prSet/>
      <dgm:spPr/>
      <dgm:t>
        <a:bodyPr/>
        <a:lstStyle/>
        <a:p>
          <a:endParaRPr lang="en-US"/>
        </a:p>
      </dgm:t>
    </dgm:pt>
    <dgm:pt modelId="{810516C9-A985-441C-ADA0-0C6FD9746ACF}" type="sibTrans" cxnId="{29BAA5B3-9377-4457-856B-283948681688}">
      <dgm:prSet/>
      <dgm:spPr/>
      <dgm:t>
        <a:bodyPr/>
        <a:lstStyle/>
        <a:p>
          <a:endParaRPr lang="en-US"/>
        </a:p>
      </dgm:t>
    </dgm:pt>
    <dgm:pt modelId="{CA8483D7-0E23-46FE-9136-09F6552D5086}" type="pres">
      <dgm:prSet presAssocID="{C2ECBB9B-643C-412E-9B86-E43BF008CEB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5BB09AA-B5BE-4A7F-94AC-3BA10B0D4846}" type="pres">
      <dgm:prSet presAssocID="{F60825C9-4882-49A5-A0AD-1DC713654D4C}" presName="linNode" presStyleCnt="0"/>
      <dgm:spPr/>
    </dgm:pt>
    <dgm:pt modelId="{43EF42AC-9992-47F0-8851-8F4A9F1294E7}" type="pres">
      <dgm:prSet presAssocID="{F60825C9-4882-49A5-A0AD-1DC713654D4C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B865-A836-4567-B1CA-CCF9BE4F7237}" type="pres">
      <dgm:prSet presAssocID="{F60825C9-4882-49A5-A0AD-1DC713654D4C}" presName="childShp" presStyleLbl="bgAccFollowNode1" presStyleIdx="0" presStyleCnt="3" custLinFactNeighborY="5595">
        <dgm:presLayoutVars>
          <dgm:bulletEnabled val="1"/>
        </dgm:presLayoutVars>
      </dgm:prSet>
      <dgm:spPr/>
    </dgm:pt>
    <dgm:pt modelId="{1BBF8738-695D-422B-97B3-839ADAB8865D}" type="pres">
      <dgm:prSet presAssocID="{452147D8-36B5-4E54-9C42-BF77AFCA3028}" presName="spacing" presStyleCnt="0"/>
      <dgm:spPr/>
    </dgm:pt>
    <dgm:pt modelId="{1BC3D3D2-C0F4-4F66-BC01-90A61505666F}" type="pres">
      <dgm:prSet presAssocID="{CDF98C6F-91F8-480F-8EC6-7E4E9E8F2126}" presName="linNode" presStyleCnt="0"/>
      <dgm:spPr/>
    </dgm:pt>
    <dgm:pt modelId="{C9BEACDC-F31E-4E91-B9D5-21104F8FEFCE}" type="pres">
      <dgm:prSet presAssocID="{CDF98C6F-91F8-480F-8EC6-7E4E9E8F2126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8A25F-91F0-4B7C-BCA7-B68CE8660B35}" type="pres">
      <dgm:prSet presAssocID="{CDF98C6F-91F8-480F-8EC6-7E4E9E8F2126}" presName="childShp" presStyleLbl="bgAccFollowNode1" presStyleIdx="1" presStyleCnt="3">
        <dgm:presLayoutVars>
          <dgm:bulletEnabled val="1"/>
        </dgm:presLayoutVars>
      </dgm:prSet>
      <dgm:spPr/>
    </dgm:pt>
    <dgm:pt modelId="{561F36D7-389C-4CBB-820A-EB32C5C83244}" type="pres">
      <dgm:prSet presAssocID="{7A50E273-1A58-48CD-8263-B9ADC598ADE4}" presName="spacing" presStyleCnt="0"/>
      <dgm:spPr/>
    </dgm:pt>
    <dgm:pt modelId="{F1120281-A2A7-4979-BEC6-D3D36C834342}" type="pres">
      <dgm:prSet presAssocID="{756E88C0-6502-4B53-981E-F3A334E566F5}" presName="linNode" presStyleCnt="0"/>
      <dgm:spPr/>
    </dgm:pt>
    <dgm:pt modelId="{4250BDD9-BB6A-4F0A-AD29-C44CC1AEC29B}" type="pres">
      <dgm:prSet presAssocID="{756E88C0-6502-4B53-981E-F3A334E566F5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8B278-40ED-4C6D-AF6A-3973CCEF89ED}" type="pres">
      <dgm:prSet presAssocID="{756E88C0-6502-4B53-981E-F3A334E566F5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1A15D018-6548-4B26-A745-7FA76F3664EB}" srcId="{C2ECBB9B-643C-412E-9B86-E43BF008CEB9}" destId="{F60825C9-4882-49A5-A0AD-1DC713654D4C}" srcOrd="0" destOrd="0" parTransId="{6A718DDC-C31B-454F-A76F-4B9A3F39B20D}" sibTransId="{452147D8-36B5-4E54-9C42-BF77AFCA3028}"/>
    <dgm:cxn modelId="{52D80FB3-64CD-4C4C-8524-F6BF03120786}" type="presOf" srcId="{F60825C9-4882-49A5-A0AD-1DC713654D4C}" destId="{43EF42AC-9992-47F0-8851-8F4A9F1294E7}" srcOrd="0" destOrd="0" presId="urn:microsoft.com/office/officeart/2005/8/layout/vList6"/>
    <dgm:cxn modelId="{29BAA5B3-9377-4457-856B-283948681688}" srcId="{C2ECBB9B-643C-412E-9B86-E43BF008CEB9}" destId="{756E88C0-6502-4B53-981E-F3A334E566F5}" srcOrd="2" destOrd="0" parTransId="{7C347982-72A0-4196-A335-9D055FF0160B}" sibTransId="{810516C9-A985-441C-ADA0-0C6FD9746ACF}"/>
    <dgm:cxn modelId="{4BD8864B-0809-4417-A2AA-5C1BCEA5E5E0}" type="presOf" srcId="{CDF98C6F-91F8-480F-8EC6-7E4E9E8F2126}" destId="{C9BEACDC-F31E-4E91-B9D5-21104F8FEFCE}" srcOrd="0" destOrd="0" presId="urn:microsoft.com/office/officeart/2005/8/layout/vList6"/>
    <dgm:cxn modelId="{8AA8507B-E004-4C81-A22C-DD8003FD9007}" srcId="{C2ECBB9B-643C-412E-9B86-E43BF008CEB9}" destId="{CDF98C6F-91F8-480F-8EC6-7E4E9E8F2126}" srcOrd="1" destOrd="0" parTransId="{E862EFDA-7554-4D21-A8A4-8D204E853AE1}" sibTransId="{7A50E273-1A58-48CD-8263-B9ADC598ADE4}"/>
    <dgm:cxn modelId="{FFCB628A-8C59-497D-8D66-8D88F36F5175}" type="presOf" srcId="{C2ECBB9B-643C-412E-9B86-E43BF008CEB9}" destId="{CA8483D7-0E23-46FE-9136-09F6552D5086}" srcOrd="0" destOrd="0" presId="urn:microsoft.com/office/officeart/2005/8/layout/vList6"/>
    <dgm:cxn modelId="{A4E1FD62-E4FB-4B65-8CBA-02857925776B}" type="presOf" srcId="{756E88C0-6502-4B53-981E-F3A334E566F5}" destId="{4250BDD9-BB6A-4F0A-AD29-C44CC1AEC29B}" srcOrd="0" destOrd="0" presId="urn:microsoft.com/office/officeart/2005/8/layout/vList6"/>
    <dgm:cxn modelId="{71E9EB7D-354D-4CB1-AD01-0F75DA7E0E5B}" type="presParOf" srcId="{CA8483D7-0E23-46FE-9136-09F6552D5086}" destId="{D5BB09AA-B5BE-4A7F-94AC-3BA10B0D4846}" srcOrd="0" destOrd="0" presId="urn:microsoft.com/office/officeart/2005/8/layout/vList6"/>
    <dgm:cxn modelId="{E1851583-064F-45F9-8F23-D1AC63CBBD46}" type="presParOf" srcId="{D5BB09AA-B5BE-4A7F-94AC-3BA10B0D4846}" destId="{43EF42AC-9992-47F0-8851-8F4A9F1294E7}" srcOrd="0" destOrd="0" presId="urn:microsoft.com/office/officeart/2005/8/layout/vList6"/>
    <dgm:cxn modelId="{57A3F819-0818-472A-B5D0-A1A20A6F8B21}" type="presParOf" srcId="{D5BB09AA-B5BE-4A7F-94AC-3BA10B0D4846}" destId="{F6DDB865-A836-4567-B1CA-CCF9BE4F7237}" srcOrd="1" destOrd="0" presId="urn:microsoft.com/office/officeart/2005/8/layout/vList6"/>
    <dgm:cxn modelId="{3590EF24-F755-42FB-A87F-8F212D76274B}" type="presParOf" srcId="{CA8483D7-0E23-46FE-9136-09F6552D5086}" destId="{1BBF8738-695D-422B-97B3-839ADAB8865D}" srcOrd="1" destOrd="0" presId="urn:microsoft.com/office/officeart/2005/8/layout/vList6"/>
    <dgm:cxn modelId="{EF962014-CB8B-4D1B-A42B-17A6DD6871CE}" type="presParOf" srcId="{CA8483D7-0E23-46FE-9136-09F6552D5086}" destId="{1BC3D3D2-C0F4-4F66-BC01-90A61505666F}" srcOrd="2" destOrd="0" presId="urn:microsoft.com/office/officeart/2005/8/layout/vList6"/>
    <dgm:cxn modelId="{06368BC0-28DE-497E-83B7-29AE74DCFDB6}" type="presParOf" srcId="{1BC3D3D2-C0F4-4F66-BC01-90A61505666F}" destId="{C9BEACDC-F31E-4E91-B9D5-21104F8FEFCE}" srcOrd="0" destOrd="0" presId="urn:microsoft.com/office/officeart/2005/8/layout/vList6"/>
    <dgm:cxn modelId="{317D1A14-6224-49F1-8DD5-03F3C1D7AE1D}" type="presParOf" srcId="{1BC3D3D2-C0F4-4F66-BC01-90A61505666F}" destId="{8568A25F-91F0-4B7C-BCA7-B68CE8660B35}" srcOrd="1" destOrd="0" presId="urn:microsoft.com/office/officeart/2005/8/layout/vList6"/>
    <dgm:cxn modelId="{B5DCDB2B-EBDE-4B96-8BD5-C839E7DFBE2C}" type="presParOf" srcId="{CA8483D7-0E23-46FE-9136-09F6552D5086}" destId="{561F36D7-389C-4CBB-820A-EB32C5C83244}" srcOrd="3" destOrd="0" presId="urn:microsoft.com/office/officeart/2005/8/layout/vList6"/>
    <dgm:cxn modelId="{298F10AB-0A59-426E-8F96-3CB053F19005}" type="presParOf" srcId="{CA8483D7-0E23-46FE-9136-09F6552D5086}" destId="{F1120281-A2A7-4979-BEC6-D3D36C834342}" srcOrd="4" destOrd="0" presId="urn:microsoft.com/office/officeart/2005/8/layout/vList6"/>
    <dgm:cxn modelId="{07408CB4-6F90-42BD-AE0B-E03391D21B4F}" type="presParOf" srcId="{F1120281-A2A7-4979-BEC6-D3D36C834342}" destId="{4250BDD9-BB6A-4F0A-AD29-C44CC1AEC29B}" srcOrd="0" destOrd="0" presId="urn:microsoft.com/office/officeart/2005/8/layout/vList6"/>
    <dgm:cxn modelId="{7B5B6A5D-2F5C-4BCE-9840-8D4041091687}" type="presParOf" srcId="{F1120281-A2A7-4979-BEC6-D3D36C834342}" destId="{2028B278-40ED-4C6D-AF6A-3973CCEF89E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D2F967-5B31-E844-928D-083573693B49}" type="doc">
      <dgm:prSet loTypeId="urn:microsoft.com/office/officeart/2005/8/layout/hierarchy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727A1E7-128E-1746-A653-976B8966993F}">
      <dgm:prSet custT="1"/>
      <dgm:spPr/>
      <dgm:t>
        <a:bodyPr/>
        <a:lstStyle/>
        <a:p>
          <a:r>
            <a:rPr lang="bg-BG" sz="1100" dirty="0"/>
            <a:t>Нейерархично клъстеризиране</a:t>
          </a:r>
          <a:endParaRPr lang="en-US" sz="1100" dirty="0"/>
        </a:p>
      </dgm:t>
    </dgm:pt>
    <dgm:pt modelId="{9B7930B9-F072-424D-8B2F-C439385F7887}" type="parTrans" cxnId="{75546828-E203-2944-B03B-D62586BA4E6C}">
      <dgm:prSet/>
      <dgm:spPr/>
      <dgm:t>
        <a:bodyPr/>
        <a:lstStyle/>
        <a:p>
          <a:endParaRPr lang="en-US" sz="4400"/>
        </a:p>
      </dgm:t>
    </dgm:pt>
    <dgm:pt modelId="{D3E4C58E-A873-7C42-BF40-A32C86863377}" type="sibTrans" cxnId="{75546828-E203-2944-B03B-D62586BA4E6C}">
      <dgm:prSet/>
      <dgm:spPr/>
      <dgm:t>
        <a:bodyPr/>
        <a:lstStyle/>
        <a:p>
          <a:endParaRPr lang="en-US" sz="4400"/>
        </a:p>
      </dgm:t>
    </dgm:pt>
    <dgm:pt modelId="{4883B594-D2CB-2943-90C5-5C3628B45A15}">
      <dgm:prSet custT="1"/>
      <dgm:spPr/>
      <dgm:t>
        <a:bodyPr/>
        <a:lstStyle/>
        <a:p>
          <a:r>
            <a:rPr lang="bg-BG" sz="1600" dirty="0"/>
            <a:t>Йерархични методи за </a:t>
          </a:r>
          <a:r>
            <a:rPr lang="bg-BG" sz="1600" dirty="0" smtClean="0"/>
            <a:t>клъстеризация</a:t>
          </a:r>
          <a:r>
            <a:rPr lang="bg-BG" sz="1600" dirty="0"/>
            <a:t>	</a:t>
          </a:r>
          <a:endParaRPr lang="en-US" sz="1600" dirty="0"/>
        </a:p>
      </dgm:t>
    </dgm:pt>
    <dgm:pt modelId="{99AEDB18-D96D-E84F-B0F7-14F002C69FFC}" type="parTrans" cxnId="{6F8D6B17-B248-7C4F-AA06-792482081866}">
      <dgm:prSet/>
      <dgm:spPr/>
      <dgm:t>
        <a:bodyPr/>
        <a:lstStyle/>
        <a:p>
          <a:endParaRPr lang="en-US" sz="4400"/>
        </a:p>
      </dgm:t>
    </dgm:pt>
    <dgm:pt modelId="{76E2A0C7-BBB5-1B4A-ADF0-03F0E937E80E}" type="sibTrans" cxnId="{6F8D6B17-B248-7C4F-AA06-792482081866}">
      <dgm:prSet/>
      <dgm:spPr/>
      <dgm:t>
        <a:bodyPr/>
        <a:lstStyle/>
        <a:p>
          <a:endParaRPr lang="en-US" sz="4400"/>
        </a:p>
      </dgm:t>
    </dgm:pt>
    <dgm:pt modelId="{15173C79-3B89-9143-AAD4-A9F9E3202F8B}">
      <dgm:prSet custT="1"/>
      <dgm:spPr/>
      <dgm:t>
        <a:bodyPr/>
        <a:lstStyle/>
        <a:p>
          <a:r>
            <a:rPr lang="bg-BG" sz="1600" dirty="0"/>
            <a:t>Агломеративни</a:t>
          </a:r>
          <a:endParaRPr lang="en-US" sz="1600" dirty="0"/>
        </a:p>
      </dgm:t>
    </dgm:pt>
    <dgm:pt modelId="{768394D6-869E-1B4F-B46E-56D2E83B20F9}" type="parTrans" cxnId="{330E9AAC-1D7C-294B-A1B7-9CAB8E41F1FC}">
      <dgm:prSet/>
      <dgm:spPr/>
      <dgm:t>
        <a:bodyPr/>
        <a:lstStyle/>
        <a:p>
          <a:endParaRPr lang="en-US" sz="4400"/>
        </a:p>
      </dgm:t>
    </dgm:pt>
    <dgm:pt modelId="{720F5879-38AA-1144-B496-546B24B02652}" type="sibTrans" cxnId="{330E9AAC-1D7C-294B-A1B7-9CAB8E41F1FC}">
      <dgm:prSet/>
      <dgm:spPr/>
      <dgm:t>
        <a:bodyPr/>
        <a:lstStyle/>
        <a:p>
          <a:endParaRPr lang="en-US" sz="4400"/>
        </a:p>
      </dgm:t>
    </dgm:pt>
    <dgm:pt modelId="{4F3C6C32-64F9-B340-B9DF-AE8143F8492A}">
      <dgm:prSet custT="1"/>
      <dgm:spPr/>
      <dgm:t>
        <a:bodyPr/>
        <a:lstStyle/>
        <a:p>
          <a:r>
            <a:rPr lang="en-US" sz="1100" dirty="0"/>
            <a:t>Character based</a:t>
          </a:r>
        </a:p>
      </dgm:t>
    </dgm:pt>
    <dgm:pt modelId="{D0CC07C1-6923-F346-9E16-C6734E4B9899}" type="parTrans" cxnId="{21CD52FA-31F2-AB46-AAC9-50DA9EB4DF34}">
      <dgm:prSet/>
      <dgm:spPr/>
      <dgm:t>
        <a:bodyPr/>
        <a:lstStyle/>
        <a:p>
          <a:endParaRPr lang="en-US" sz="4400"/>
        </a:p>
      </dgm:t>
    </dgm:pt>
    <dgm:pt modelId="{AFE18B64-87F2-F949-B8CB-2FB667D7849C}" type="sibTrans" cxnId="{21CD52FA-31F2-AB46-AAC9-50DA9EB4DF34}">
      <dgm:prSet/>
      <dgm:spPr/>
      <dgm:t>
        <a:bodyPr/>
        <a:lstStyle/>
        <a:p>
          <a:endParaRPr lang="en-US" sz="4400"/>
        </a:p>
      </dgm:t>
    </dgm:pt>
    <dgm:pt modelId="{DE52462E-C32F-0B4D-AD75-3EAE52FCF780}">
      <dgm:prSet custT="1"/>
      <dgm:spPr/>
      <dgm:t>
        <a:bodyPr/>
        <a:lstStyle/>
        <a:p>
          <a:r>
            <a:rPr lang="en-US" sz="1200" dirty="0"/>
            <a:t>Maximum Parsimony</a:t>
          </a:r>
        </a:p>
      </dgm:t>
    </dgm:pt>
    <dgm:pt modelId="{4B4E7046-CE93-6143-A209-7121E62ECABC}" type="parTrans" cxnId="{63DD6AC8-13CF-F646-941B-6923159F670A}">
      <dgm:prSet/>
      <dgm:spPr/>
      <dgm:t>
        <a:bodyPr/>
        <a:lstStyle/>
        <a:p>
          <a:endParaRPr lang="en-US" sz="4400"/>
        </a:p>
      </dgm:t>
    </dgm:pt>
    <dgm:pt modelId="{0C0A2718-6119-0D46-B486-23BB800720A3}" type="sibTrans" cxnId="{63DD6AC8-13CF-F646-941B-6923159F670A}">
      <dgm:prSet/>
      <dgm:spPr/>
      <dgm:t>
        <a:bodyPr/>
        <a:lstStyle/>
        <a:p>
          <a:endParaRPr lang="en-US" sz="4400"/>
        </a:p>
      </dgm:t>
    </dgm:pt>
    <dgm:pt modelId="{C9128742-AA7B-CC4F-A63A-5E87451E5ED7}">
      <dgm:prSet custT="1"/>
      <dgm:spPr/>
      <dgm:t>
        <a:bodyPr/>
        <a:lstStyle/>
        <a:p>
          <a:r>
            <a:rPr lang="bg-BG" sz="1600" dirty="0"/>
            <a:t>Методи, базирани на дистанции</a:t>
          </a:r>
          <a:endParaRPr lang="en-US" sz="1600" dirty="0"/>
        </a:p>
      </dgm:t>
    </dgm:pt>
    <dgm:pt modelId="{70E6C341-8045-9442-B3B9-7A47D323F449}" type="parTrans" cxnId="{97791E63-00D5-D84B-BB39-7B6D06236065}">
      <dgm:prSet/>
      <dgm:spPr/>
      <dgm:t>
        <a:bodyPr/>
        <a:lstStyle/>
        <a:p>
          <a:endParaRPr lang="en-US" sz="4400"/>
        </a:p>
      </dgm:t>
    </dgm:pt>
    <dgm:pt modelId="{9F6E4D46-C6EF-6444-9A1C-88EBD4BD557F}" type="sibTrans" cxnId="{97791E63-00D5-D84B-BB39-7B6D06236065}">
      <dgm:prSet/>
      <dgm:spPr/>
      <dgm:t>
        <a:bodyPr/>
        <a:lstStyle/>
        <a:p>
          <a:endParaRPr lang="en-US" sz="4400"/>
        </a:p>
      </dgm:t>
    </dgm:pt>
    <dgm:pt modelId="{C4D407D7-D418-8845-80D4-2416C97D35F3}">
      <dgm:prSet custT="1"/>
      <dgm:spPr/>
      <dgm:t>
        <a:bodyPr/>
        <a:lstStyle/>
        <a:p>
          <a:r>
            <a:rPr lang="en-US" sz="1400" dirty="0"/>
            <a:t>Linkadge Methods</a:t>
          </a:r>
        </a:p>
      </dgm:t>
    </dgm:pt>
    <dgm:pt modelId="{FEB9EF6C-4838-A144-BA5D-66EA9B3FA564}" type="parTrans" cxnId="{6D08E3BD-5F8F-F845-B8F3-8BBC484FA594}">
      <dgm:prSet/>
      <dgm:spPr/>
      <dgm:t>
        <a:bodyPr/>
        <a:lstStyle/>
        <a:p>
          <a:endParaRPr lang="en-US" sz="4400"/>
        </a:p>
      </dgm:t>
    </dgm:pt>
    <dgm:pt modelId="{9BD8D15C-99C3-2D43-AA09-CE07F81EC2CC}" type="sibTrans" cxnId="{6D08E3BD-5F8F-F845-B8F3-8BBC484FA594}">
      <dgm:prSet/>
      <dgm:spPr/>
      <dgm:t>
        <a:bodyPr/>
        <a:lstStyle/>
        <a:p>
          <a:endParaRPr lang="en-US" sz="4400"/>
        </a:p>
      </dgm:t>
    </dgm:pt>
    <dgm:pt modelId="{95AFA2ED-3E4D-FB4C-AEED-883F08BEE917}">
      <dgm:prSet custT="1"/>
      <dgm:spPr/>
      <dgm:t>
        <a:bodyPr/>
        <a:lstStyle/>
        <a:p>
          <a:r>
            <a:rPr lang="en-US" sz="1400" dirty="0"/>
            <a:t>Single</a:t>
          </a:r>
        </a:p>
      </dgm:t>
    </dgm:pt>
    <dgm:pt modelId="{A834F344-46D9-534F-A504-BE82A6227D73}" type="parTrans" cxnId="{67DBBE3B-C3BD-9946-965A-74A436A46773}">
      <dgm:prSet/>
      <dgm:spPr/>
      <dgm:t>
        <a:bodyPr/>
        <a:lstStyle/>
        <a:p>
          <a:endParaRPr lang="en-US" sz="4400"/>
        </a:p>
      </dgm:t>
    </dgm:pt>
    <dgm:pt modelId="{B7D081FB-B765-014B-ACDD-23EC50584CAF}" type="sibTrans" cxnId="{67DBBE3B-C3BD-9946-965A-74A436A46773}">
      <dgm:prSet/>
      <dgm:spPr/>
      <dgm:t>
        <a:bodyPr/>
        <a:lstStyle/>
        <a:p>
          <a:endParaRPr lang="en-US" sz="4400"/>
        </a:p>
      </dgm:t>
    </dgm:pt>
    <dgm:pt modelId="{43F0CFD0-707E-564C-B8B6-BDF2299F3D25}">
      <dgm:prSet custT="1"/>
      <dgm:spPr/>
      <dgm:t>
        <a:bodyPr/>
        <a:lstStyle/>
        <a:p>
          <a:r>
            <a:rPr lang="en-US" sz="1400" dirty="0"/>
            <a:t>NJ</a:t>
          </a:r>
        </a:p>
      </dgm:t>
    </dgm:pt>
    <dgm:pt modelId="{13E9784C-A9B7-1249-9516-05EE396CE680}" type="parTrans" cxnId="{FA5F995E-6B8C-C847-B539-6C8981DD650E}">
      <dgm:prSet/>
      <dgm:spPr/>
      <dgm:t>
        <a:bodyPr/>
        <a:lstStyle/>
        <a:p>
          <a:endParaRPr lang="en-US" sz="4400"/>
        </a:p>
      </dgm:t>
    </dgm:pt>
    <dgm:pt modelId="{78F89FB9-AE65-E74A-85A0-6FE545D5CA83}" type="sibTrans" cxnId="{FA5F995E-6B8C-C847-B539-6C8981DD650E}">
      <dgm:prSet/>
      <dgm:spPr/>
      <dgm:t>
        <a:bodyPr/>
        <a:lstStyle/>
        <a:p>
          <a:endParaRPr lang="en-US" sz="4400"/>
        </a:p>
      </dgm:t>
    </dgm:pt>
    <dgm:pt modelId="{8DE5803A-0AB6-FB4B-88CC-B235E750D910}">
      <dgm:prSet custT="1"/>
      <dgm:spPr/>
      <dgm:t>
        <a:bodyPr/>
        <a:lstStyle/>
        <a:p>
          <a:r>
            <a:rPr lang="en-US" sz="1400" dirty="0"/>
            <a:t>Median</a:t>
          </a:r>
        </a:p>
      </dgm:t>
    </dgm:pt>
    <dgm:pt modelId="{06E68B20-0548-3C4E-8E73-C846D768CC9E}" type="parTrans" cxnId="{DA34FFC8-0D37-D743-BB6E-4EED98FD66E8}">
      <dgm:prSet/>
      <dgm:spPr/>
      <dgm:t>
        <a:bodyPr/>
        <a:lstStyle/>
        <a:p>
          <a:endParaRPr lang="en-US" sz="4400"/>
        </a:p>
      </dgm:t>
    </dgm:pt>
    <dgm:pt modelId="{51BFDCC6-C27C-034C-8A5E-63EA8119EFA9}" type="sibTrans" cxnId="{DA34FFC8-0D37-D743-BB6E-4EED98FD66E8}">
      <dgm:prSet/>
      <dgm:spPr/>
      <dgm:t>
        <a:bodyPr/>
        <a:lstStyle/>
        <a:p>
          <a:endParaRPr lang="en-US" sz="4400"/>
        </a:p>
      </dgm:t>
    </dgm:pt>
    <dgm:pt modelId="{E9560D6D-9B65-B443-930D-E5BE002A6C24}">
      <dgm:prSet custT="1"/>
      <dgm:spPr/>
      <dgm:t>
        <a:bodyPr/>
        <a:lstStyle/>
        <a:p>
          <a:r>
            <a:rPr lang="en-US" sz="1400" dirty="0"/>
            <a:t>WPGMC</a:t>
          </a:r>
        </a:p>
      </dgm:t>
    </dgm:pt>
    <dgm:pt modelId="{1613EBEC-AFAD-1949-847E-76BAFBDAE63F}" type="parTrans" cxnId="{4DBDA7B1-DF0C-EB41-859F-5C7EB1AF14FA}">
      <dgm:prSet/>
      <dgm:spPr/>
      <dgm:t>
        <a:bodyPr/>
        <a:lstStyle/>
        <a:p>
          <a:endParaRPr lang="en-US" sz="4400"/>
        </a:p>
      </dgm:t>
    </dgm:pt>
    <dgm:pt modelId="{309D1E8B-88E3-CE43-AB2D-85D515F8955E}" type="sibTrans" cxnId="{4DBDA7B1-DF0C-EB41-859F-5C7EB1AF14FA}">
      <dgm:prSet/>
      <dgm:spPr/>
      <dgm:t>
        <a:bodyPr/>
        <a:lstStyle/>
        <a:p>
          <a:endParaRPr lang="en-US" sz="4400"/>
        </a:p>
      </dgm:t>
    </dgm:pt>
    <dgm:pt modelId="{5774B61B-B858-AD49-910E-41D50370779D}">
      <dgm:prSet custT="1"/>
      <dgm:spPr/>
      <dgm:t>
        <a:bodyPr/>
        <a:lstStyle/>
        <a:p>
          <a:r>
            <a:rPr lang="en-US" sz="1400" dirty="0"/>
            <a:t>Complete</a:t>
          </a:r>
        </a:p>
      </dgm:t>
    </dgm:pt>
    <dgm:pt modelId="{B4339687-5B93-C44C-B461-3738A861FEA5}" type="parTrans" cxnId="{75500BC9-6C4D-1D44-BE2A-CDD4179B1D70}">
      <dgm:prSet/>
      <dgm:spPr/>
      <dgm:t>
        <a:bodyPr/>
        <a:lstStyle/>
        <a:p>
          <a:endParaRPr lang="en-US" sz="4400"/>
        </a:p>
      </dgm:t>
    </dgm:pt>
    <dgm:pt modelId="{457C8159-4EEB-6242-A389-87487C5E7494}" type="sibTrans" cxnId="{75500BC9-6C4D-1D44-BE2A-CDD4179B1D70}">
      <dgm:prSet/>
      <dgm:spPr/>
      <dgm:t>
        <a:bodyPr/>
        <a:lstStyle/>
        <a:p>
          <a:endParaRPr lang="en-US" sz="4400"/>
        </a:p>
      </dgm:t>
    </dgm:pt>
    <dgm:pt modelId="{C72FA815-8D9A-D84F-9F95-15DE51150362}">
      <dgm:prSet custT="1"/>
      <dgm:spPr/>
      <dgm:t>
        <a:bodyPr/>
        <a:lstStyle/>
        <a:p>
          <a:r>
            <a:rPr lang="en-US" sz="1400" dirty="0"/>
            <a:t>Fitch and Margoliash</a:t>
          </a:r>
        </a:p>
      </dgm:t>
    </dgm:pt>
    <dgm:pt modelId="{7A406639-958D-9B43-8CCC-0F95E46C61A9}" type="parTrans" cxnId="{C7AF4662-CAB4-744A-940C-7DDBC61C532B}">
      <dgm:prSet/>
      <dgm:spPr/>
      <dgm:t>
        <a:bodyPr/>
        <a:lstStyle/>
        <a:p>
          <a:endParaRPr lang="en-US" sz="4400"/>
        </a:p>
      </dgm:t>
    </dgm:pt>
    <dgm:pt modelId="{62565D0B-CAA1-B045-A6FB-16C997116C54}" type="sibTrans" cxnId="{C7AF4662-CAB4-744A-940C-7DDBC61C532B}">
      <dgm:prSet/>
      <dgm:spPr/>
      <dgm:t>
        <a:bodyPr/>
        <a:lstStyle/>
        <a:p>
          <a:endParaRPr lang="en-US" sz="4400"/>
        </a:p>
      </dgm:t>
    </dgm:pt>
    <dgm:pt modelId="{52ADBBB9-07AE-AE41-B5FB-06D096856292}">
      <dgm:prSet custT="1"/>
      <dgm:spPr/>
      <dgm:t>
        <a:bodyPr/>
        <a:lstStyle/>
        <a:p>
          <a:r>
            <a:rPr lang="en-US" sz="1400" dirty="0"/>
            <a:t>Average</a:t>
          </a:r>
        </a:p>
      </dgm:t>
    </dgm:pt>
    <dgm:pt modelId="{C2ACBEE7-8CB5-0548-A127-A658F3DDA506}" type="parTrans" cxnId="{FC4E0D18-BC27-B74B-BC7F-BF0B07D9F989}">
      <dgm:prSet/>
      <dgm:spPr/>
      <dgm:t>
        <a:bodyPr/>
        <a:lstStyle/>
        <a:p>
          <a:endParaRPr lang="en-US" sz="4400"/>
        </a:p>
      </dgm:t>
    </dgm:pt>
    <dgm:pt modelId="{97596791-1C5F-CA44-BC7D-C845EB56B4B7}" type="sibTrans" cxnId="{FC4E0D18-BC27-B74B-BC7F-BF0B07D9F989}">
      <dgm:prSet/>
      <dgm:spPr/>
      <dgm:t>
        <a:bodyPr/>
        <a:lstStyle/>
        <a:p>
          <a:endParaRPr lang="en-US" sz="4400"/>
        </a:p>
      </dgm:t>
    </dgm:pt>
    <dgm:pt modelId="{B3C4DB67-212A-0B45-B5D9-358529D956AC}">
      <dgm:prSet custT="1"/>
      <dgm:spPr/>
      <dgm:t>
        <a:bodyPr/>
        <a:lstStyle/>
        <a:p>
          <a:r>
            <a:rPr lang="en-US" sz="1400" dirty="0"/>
            <a:t>UPGMA</a:t>
          </a:r>
        </a:p>
      </dgm:t>
    </dgm:pt>
    <dgm:pt modelId="{21CF0971-9B2F-7F4C-80A8-4385A255928E}" type="parTrans" cxnId="{5F7E8A45-609A-A94A-869F-52EC23144133}">
      <dgm:prSet/>
      <dgm:spPr/>
      <dgm:t>
        <a:bodyPr/>
        <a:lstStyle/>
        <a:p>
          <a:endParaRPr lang="en-US" sz="4400"/>
        </a:p>
      </dgm:t>
    </dgm:pt>
    <dgm:pt modelId="{0FC7284F-BFBA-A14C-8CC5-6B75EF82E695}" type="sibTrans" cxnId="{5F7E8A45-609A-A94A-869F-52EC23144133}">
      <dgm:prSet/>
      <dgm:spPr/>
      <dgm:t>
        <a:bodyPr/>
        <a:lstStyle/>
        <a:p>
          <a:endParaRPr lang="en-US" sz="4400"/>
        </a:p>
      </dgm:t>
    </dgm:pt>
    <dgm:pt modelId="{4D121B2B-6D51-E742-9DEA-21D5ED41DAA1}">
      <dgm:prSet custT="1"/>
      <dgm:spPr/>
      <dgm:t>
        <a:bodyPr/>
        <a:lstStyle/>
        <a:p>
          <a:r>
            <a:rPr lang="en-US" sz="1400" dirty="0"/>
            <a:t>WPGMA</a:t>
          </a:r>
        </a:p>
      </dgm:t>
    </dgm:pt>
    <dgm:pt modelId="{D272EC41-C281-1940-9821-CE8AB30624DA}" type="parTrans" cxnId="{0DC27C71-C9B6-CA44-AA2D-85353DC2AEC1}">
      <dgm:prSet/>
      <dgm:spPr/>
      <dgm:t>
        <a:bodyPr/>
        <a:lstStyle/>
        <a:p>
          <a:endParaRPr lang="en-US" sz="4400"/>
        </a:p>
      </dgm:t>
    </dgm:pt>
    <dgm:pt modelId="{B3AB762F-250B-8B4F-B34B-7A03CEE1D0AC}" type="sibTrans" cxnId="{0DC27C71-C9B6-CA44-AA2D-85353DC2AEC1}">
      <dgm:prSet/>
      <dgm:spPr/>
      <dgm:t>
        <a:bodyPr/>
        <a:lstStyle/>
        <a:p>
          <a:endParaRPr lang="en-US" sz="4400"/>
        </a:p>
      </dgm:t>
    </dgm:pt>
    <dgm:pt modelId="{0B6E4425-E800-7A4C-8B5B-58E560DA8CE0}">
      <dgm:prSet custT="1"/>
      <dgm:spPr/>
      <dgm:t>
        <a:bodyPr/>
        <a:lstStyle/>
        <a:p>
          <a:r>
            <a:rPr lang="en-US" sz="1400" dirty="0"/>
            <a:t>Variance Methods</a:t>
          </a:r>
        </a:p>
      </dgm:t>
    </dgm:pt>
    <dgm:pt modelId="{A7962251-1207-8B43-89BA-11DF04564F34}" type="parTrans" cxnId="{F5529258-03A6-8743-B86B-4DE0019B2F4D}">
      <dgm:prSet/>
      <dgm:spPr/>
      <dgm:t>
        <a:bodyPr/>
        <a:lstStyle/>
        <a:p>
          <a:endParaRPr lang="en-US" sz="4400"/>
        </a:p>
      </dgm:t>
    </dgm:pt>
    <dgm:pt modelId="{9B4FBAF7-20C4-5142-93AF-A1117BC4CA4A}" type="sibTrans" cxnId="{F5529258-03A6-8743-B86B-4DE0019B2F4D}">
      <dgm:prSet/>
      <dgm:spPr/>
      <dgm:t>
        <a:bodyPr/>
        <a:lstStyle/>
        <a:p>
          <a:endParaRPr lang="en-US" sz="4400"/>
        </a:p>
      </dgm:t>
    </dgm:pt>
    <dgm:pt modelId="{F86782F8-8704-E145-9617-FA5C614E024C}">
      <dgm:prSet custT="1"/>
      <dgm:spPr/>
      <dgm:t>
        <a:bodyPr/>
        <a:lstStyle/>
        <a:p>
          <a:r>
            <a:rPr lang="en-US" sz="1400" dirty="0"/>
            <a:t>Ward's Method</a:t>
          </a:r>
          <a:r>
            <a:rPr lang="bg-BG" sz="1400" dirty="0"/>
            <a:t>:</a:t>
          </a:r>
          <a:endParaRPr lang="en-US" sz="1400" dirty="0"/>
        </a:p>
      </dgm:t>
    </dgm:pt>
    <dgm:pt modelId="{58E8BC11-C591-CC47-B990-281643B980E8}" type="parTrans" cxnId="{D29B93F9-E76B-664F-BCCA-9F7870B7EDEF}">
      <dgm:prSet/>
      <dgm:spPr/>
      <dgm:t>
        <a:bodyPr/>
        <a:lstStyle/>
        <a:p>
          <a:endParaRPr lang="en-US" sz="4400"/>
        </a:p>
      </dgm:t>
    </dgm:pt>
    <dgm:pt modelId="{17CBBB60-95E0-F942-B964-6C455359243C}" type="sibTrans" cxnId="{D29B93F9-E76B-664F-BCCA-9F7870B7EDEF}">
      <dgm:prSet/>
      <dgm:spPr/>
      <dgm:t>
        <a:bodyPr/>
        <a:lstStyle/>
        <a:p>
          <a:endParaRPr lang="en-US" sz="4400"/>
        </a:p>
      </dgm:t>
    </dgm:pt>
    <dgm:pt modelId="{FDCBAA75-C758-2A40-BCB8-4DD642EA1B43}">
      <dgm:prSet custT="1"/>
      <dgm:spPr/>
      <dgm:t>
        <a:bodyPr/>
        <a:lstStyle/>
        <a:p>
          <a:r>
            <a:rPr lang="en-US" sz="1400" dirty="0"/>
            <a:t>ward.D2</a:t>
          </a:r>
        </a:p>
      </dgm:t>
    </dgm:pt>
    <dgm:pt modelId="{C00FEFAC-52BA-7B48-A176-3E3F369B9233}" type="parTrans" cxnId="{67F7CCA3-40ED-E24B-B857-4244529D92C2}">
      <dgm:prSet/>
      <dgm:spPr/>
      <dgm:t>
        <a:bodyPr/>
        <a:lstStyle/>
        <a:p>
          <a:endParaRPr lang="en-US" sz="4400"/>
        </a:p>
      </dgm:t>
    </dgm:pt>
    <dgm:pt modelId="{BA90EAA2-9BF4-984C-86F6-340862D522F0}" type="sibTrans" cxnId="{67F7CCA3-40ED-E24B-B857-4244529D92C2}">
      <dgm:prSet/>
      <dgm:spPr/>
      <dgm:t>
        <a:bodyPr/>
        <a:lstStyle/>
        <a:p>
          <a:endParaRPr lang="en-US" sz="4400"/>
        </a:p>
      </dgm:t>
    </dgm:pt>
    <dgm:pt modelId="{FFE90F44-6222-3540-99B8-4F52983B2E62}">
      <dgm:prSet custT="1"/>
      <dgm:spPr/>
      <dgm:t>
        <a:bodyPr/>
        <a:lstStyle/>
        <a:p>
          <a:r>
            <a:rPr lang="en-US" sz="1400" dirty="0"/>
            <a:t>ward</a:t>
          </a:r>
        </a:p>
      </dgm:t>
    </dgm:pt>
    <dgm:pt modelId="{00F1CDAD-82C5-0F46-9938-F1D64605D501}" type="parTrans" cxnId="{8006A28E-8443-D24C-8FDC-540FA356071A}">
      <dgm:prSet/>
      <dgm:spPr/>
      <dgm:t>
        <a:bodyPr/>
        <a:lstStyle/>
        <a:p>
          <a:endParaRPr lang="en-US" sz="4400"/>
        </a:p>
      </dgm:t>
    </dgm:pt>
    <dgm:pt modelId="{17DCC7E3-CF46-864B-80AE-0F752D3DC505}" type="sibTrans" cxnId="{8006A28E-8443-D24C-8FDC-540FA356071A}">
      <dgm:prSet/>
      <dgm:spPr/>
      <dgm:t>
        <a:bodyPr/>
        <a:lstStyle/>
        <a:p>
          <a:endParaRPr lang="en-US" sz="4400"/>
        </a:p>
      </dgm:t>
    </dgm:pt>
    <dgm:pt modelId="{38AFB7D8-E9BC-FD4F-889C-28A267D6CD81}">
      <dgm:prSet custT="1"/>
      <dgm:spPr/>
      <dgm:t>
        <a:bodyPr/>
        <a:lstStyle/>
        <a:p>
          <a:r>
            <a:rPr lang="en-US" sz="1400" dirty="0"/>
            <a:t>Centroid Methods</a:t>
          </a:r>
        </a:p>
      </dgm:t>
    </dgm:pt>
    <dgm:pt modelId="{34C4CCC9-12B2-0B40-8B78-54EC09AE8D08}" type="parTrans" cxnId="{09772E0B-C788-D843-88E4-EB19B28C1E39}">
      <dgm:prSet/>
      <dgm:spPr/>
      <dgm:t>
        <a:bodyPr/>
        <a:lstStyle/>
        <a:p>
          <a:endParaRPr lang="en-US" sz="4400"/>
        </a:p>
      </dgm:t>
    </dgm:pt>
    <dgm:pt modelId="{0C38966E-6EDC-A145-A261-27F72A524A5A}" type="sibTrans" cxnId="{09772E0B-C788-D843-88E4-EB19B28C1E39}">
      <dgm:prSet/>
      <dgm:spPr/>
      <dgm:t>
        <a:bodyPr/>
        <a:lstStyle/>
        <a:p>
          <a:endParaRPr lang="en-US" sz="4400"/>
        </a:p>
      </dgm:t>
    </dgm:pt>
    <dgm:pt modelId="{FF14D7F4-A257-6C4E-B037-DE66866023C8}">
      <dgm:prSet custT="1"/>
      <dgm:spPr/>
      <dgm:t>
        <a:bodyPr/>
        <a:lstStyle/>
        <a:p>
          <a:r>
            <a:rPr lang="en-US" sz="1400" dirty="0"/>
            <a:t>UPGMC</a:t>
          </a:r>
        </a:p>
      </dgm:t>
    </dgm:pt>
    <dgm:pt modelId="{FB9583A3-AFC0-2D4D-B754-5348B78186A5}" type="parTrans" cxnId="{6C0AA484-0009-7E4A-8B0F-1BF55A690AE5}">
      <dgm:prSet/>
      <dgm:spPr/>
      <dgm:t>
        <a:bodyPr/>
        <a:lstStyle/>
        <a:p>
          <a:endParaRPr lang="en-US" sz="4400"/>
        </a:p>
      </dgm:t>
    </dgm:pt>
    <dgm:pt modelId="{0099DC89-2641-0F45-94BE-935B0E0F31FB}" type="sibTrans" cxnId="{6C0AA484-0009-7E4A-8B0F-1BF55A690AE5}">
      <dgm:prSet/>
      <dgm:spPr/>
      <dgm:t>
        <a:bodyPr/>
        <a:lstStyle/>
        <a:p>
          <a:endParaRPr lang="en-US" sz="4400"/>
        </a:p>
      </dgm:t>
    </dgm:pt>
    <dgm:pt modelId="{6F4BD06F-07C6-6E42-98DB-A240A43EBA18}">
      <dgm:prSet custT="1"/>
      <dgm:spPr/>
      <dgm:t>
        <a:bodyPr/>
        <a:lstStyle/>
        <a:p>
          <a:r>
            <a:rPr lang="bg-BG" sz="1100" dirty="0"/>
            <a:t>Разделящи (</a:t>
          </a:r>
          <a:r>
            <a:rPr lang="en-US" sz="1100" dirty="0"/>
            <a:t>Devisive)</a:t>
          </a:r>
        </a:p>
      </dgm:t>
    </dgm:pt>
    <dgm:pt modelId="{63E1B2D2-942F-5248-852A-15229FC19442}" type="parTrans" cxnId="{BFE1EC7A-9A2A-F34D-94E2-22A4C3CDC3DC}">
      <dgm:prSet/>
      <dgm:spPr/>
      <dgm:t>
        <a:bodyPr/>
        <a:lstStyle/>
        <a:p>
          <a:endParaRPr lang="en-US" sz="4400"/>
        </a:p>
      </dgm:t>
    </dgm:pt>
    <dgm:pt modelId="{615F6988-2A10-6C4C-893F-D035754AACA3}" type="sibTrans" cxnId="{BFE1EC7A-9A2A-F34D-94E2-22A4C3CDC3DC}">
      <dgm:prSet/>
      <dgm:spPr/>
      <dgm:t>
        <a:bodyPr/>
        <a:lstStyle/>
        <a:p>
          <a:endParaRPr lang="en-US" sz="4400"/>
        </a:p>
      </dgm:t>
    </dgm:pt>
    <dgm:pt modelId="{4FC3A899-EB77-B148-BF32-C1EAE4364EF1}">
      <dgm:prSet custT="1"/>
      <dgm:spPr/>
      <dgm:t>
        <a:bodyPr/>
        <a:lstStyle/>
        <a:p>
          <a:r>
            <a:rPr lang="en-US" sz="1600" dirty="0"/>
            <a:t>DIANA</a:t>
          </a:r>
        </a:p>
      </dgm:t>
    </dgm:pt>
    <dgm:pt modelId="{878AAB9A-9ABE-A441-B8E9-1D35BE3ADBD6}" type="parTrans" cxnId="{D16CD036-44C8-664D-9BA6-C9D8B0343495}">
      <dgm:prSet/>
      <dgm:spPr/>
      <dgm:t>
        <a:bodyPr/>
        <a:lstStyle/>
        <a:p>
          <a:endParaRPr lang="en-US" sz="4400"/>
        </a:p>
      </dgm:t>
    </dgm:pt>
    <dgm:pt modelId="{50231074-F8FA-EF45-92A9-9293596A1461}" type="sibTrans" cxnId="{D16CD036-44C8-664D-9BA6-C9D8B0343495}">
      <dgm:prSet/>
      <dgm:spPr/>
      <dgm:t>
        <a:bodyPr/>
        <a:lstStyle/>
        <a:p>
          <a:endParaRPr lang="en-US" sz="4400"/>
        </a:p>
      </dgm:t>
    </dgm:pt>
    <dgm:pt modelId="{2EF50CB2-87D9-E24B-9DD1-337DF5ED6956}">
      <dgm:prSet custT="1"/>
      <dgm:spPr/>
      <dgm:t>
        <a:bodyPr/>
        <a:lstStyle/>
        <a:p>
          <a:r>
            <a:rPr lang="en-US" sz="1600" dirty="0"/>
            <a:t>k-means</a:t>
          </a:r>
        </a:p>
      </dgm:t>
    </dgm:pt>
    <dgm:pt modelId="{D47B9783-F842-2C42-8736-6F4890D678E2}" type="parTrans" cxnId="{273F4BFE-0FA7-EA4C-B51B-528F6F5FB830}">
      <dgm:prSet/>
      <dgm:spPr/>
      <dgm:t>
        <a:bodyPr/>
        <a:lstStyle/>
        <a:p>
          <a:endParaRPr lang="en-US" sz="4400"/>
        </a:p>
      </dgm:t>
    </dgm:pt>
    <dgm:pt modelId="{346AFEC2-F5F6-5E4D-8A34-49F277415942}" type="sibTrans" cxnId="{273F4BFE-0FA7-EA4C-B51B-528F6F5FB830}">
      <dgm:prSet/>
      <dgm:spPr/>
      <dgm:t>
        <a:bodyPr/>
        <a:lstStyle/>
        <a:p>
          <a:endParaRPr lang="en-US" sz="4400"/>
        </a:p>
      </dgm:t>
    </dgm:pt>
    <dgm:pt modelId="{479474C7-BE13-A841-A56F-7FE08C616808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00" dirty="0"/>
            <a:t>nbclust</a:t>
          </a:r>
        </a:p>
        <a:p>
          <a:r>
            <a:rPr lang="en-US" sz="1300" dirty="0"/>
            <a:t>{nbclust}</a:t>
          </a:r>
        </a:p>
      </dgm:t>
    </dgm:pt>
    <dgm:pt modelId="{13B7E18A-7CCA-274B-B3AD-BFD04E8A9737}" type="parTrans" cxnId="{5EEDEF8E-E487-4B49-809B-5F6A2F9AE166}">
      <dgm:prSet/>
      <dgm:spPr/>
      <dgm:t>
        <a:bodyPr/>
        <a:lstStyle/>
        <a:p>
          <a:endParaRPr lang="en-US" sz="2800"/>
        </a:p>
      </dgm:t>
    </dgm:pt>
    <dgm:pt modelId="{B0FA0174-57EE-BA43-B757-80F4588F21F0}" type="sibTrans" cxnId="{5EEDEF8E-E487-4B49-809B-5F6A2F9AE166}">
      <dgm:prSet/>
      <dgm:spPr/>
      <dgm:t>
        <a:bodyPr/>
        <a:lstStyle/>
        <a:p>
          <a:endParaRPr lang="en-US" sz="2800"/>
        </a:p>
      </dgm:t>
    </dgm:pt>
    <dgm:pt modelId="{97B4642B-32AE-8C44-9C3B-3FADB7429F1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/>
            <a:t>parsimony</a:t>
          </a:r>
        </a:p>
        <a:p>
          <a:r>
            <a:rPr lang="en-US" sz="1300" dirty="0"/>
            <a:t>{cluster}</a:t>
          </a:r>
        </a:p>
      </dgm:t>
    </dgm:pt>
    <dgm:pt modelId="{848C46CC-022A-EA43-9607-D3DF6A810E6F}" type="parTrans" cxnId="{0BF66446-9ABB-1E47-83E6-1B67A15DA642}">
      <dgm:prSet/>
      <dgm:spPr/>
      <dgm:t>
        <a:bodyPr/>
        <a:lstStyle/>
        <a:p>
          <a:endParaRPr lang="en-US" sz="2800"/>
        </a:p>
      </dgm:t>
    </dgm:pt>
    <dgm:pt modelId="{3FCA8B89-5501-CF42-A034-FBC4DD13F796}" type="sibTrans" cxnId="{0BF66446-9ABB-1E47-83E6-1B67A15DA642}">
      <dgm:prSet/>
      <dgm:spPr/>
      <dgm:t>
        <a:bodyPr/>
        <a:lstStyle/>
        <a:p>
          <a:endParaRPr lang="en-US" sz="2800"/>
        </a:p>
      </dgm:t>
    </dgm:pt>
    <dgm:pt modelId="{DD6BECA8-A467-B243-AB06-8205D7CD0E97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00" dirty="0"/>
            <a:t>nbclust</a:t>
          </a:r>
        </a:p>
        <a:p>
          <a:r>
            <a:rPr lang="en-US" sz="1300" dirty="0"/>
            <a:t>{nbclust}</a:t>
          </a:r>
        </a:p>
      </dgm:t>
    </dgm:pt>
    <dgm:pt modelId="{89773961-2756-6F4A-A351-6EF80028D87B}" type="parTrans" cxnId="{4B31C209-F6D4-CF4E-9CBD-2B6801FA7610}">
      <dgm:prSet/>
      <dgm:spPr/>
      <dgm:t>
        <a:bodyPr/>
        <a:lstStyle/>
        <a:p>
          <a:endParaRPr lang="en-US" sz="2800"/>
        </a:p>
      </dgm:t>
    </dgm:pt>
    <dgm:pt modelId="{4DE62754-272C-BA4F-9709-6FDFBE284233}" type="sibTrans" cxnId="{4B31C209-F6D4-CF4E-9CBD-2B6801FA7610}">
      <dgm:prSet/>
      <dgm:spPr/>
      <dgm:t>
        <a:bodyPr/>
        <a:lstStyle/>
        <a:p>
          <a:endParaRPr lang="en-US" sz="2800"/>
        </a:p>
      </dgm:t>
    </dgm:pt>
    <dgm:pt modelId="{7AA8E900-3779-1742-A43C-02FB5559FAFF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00" dirty="0"/>
            <a:t>nbclust</a:t>
          </a:r>
        </a:p>
        <a:p>
          <a:r>
            <a:rPr lang="en-US" sz="1300" dirty="0"/>
            <a:t>{nbclust}</a:t>
          </a:r>
        </a:p>
      </dgm:t>
    </dgm:pt>
    <dgm:pt modelId="{B42DBF40-D50E-0B43-B16F-DA7AE71C6630}" type="parTrans" cxnId="{81688CF9-2912-B64C-AF37-76EB2AD8D9A1}">
      <dgm:prSet/>
      <dgm:spPr/>
      <dgm:t>
        <a:bodyPr/>
        <a:lstStyle/>
        <a:p>
          <a:endParaRPr lang="en-US" sz="2800"/>
        </a:p>
      </dgm:t>
    </dgm:pt>
    <dgm:pt modelId="{E14EB0F4-B498-A143-89A4-3E796F85D0A6}" type="sibTrans" cxnId="{81688CF9-2912-B64C-AF37-76EB2AD8D9A1}">
      <dgm:prSet/>
      <dgm:spPr/>
      <dgm:t>
        <a:bodyPr/>
        <a:lstStyle/>
        <a:p>
          <a:endParaRPr lang="en-US" sz="2800"/>
        </a:p>
      </dgm:t>
    </dgm:pt>
    <dgm:pt modelId="{D9EBDB19-1A99-C540-B6AA-F190B0E2CB9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00" dirty="0"/>
            <a:t>hclust</a:t>
          </a:r>
        </a:p>
        <a:p>
          <a:r>
            <a:rPr lang="bg-BG" sz="1300" dirty="0"/>
            <a:t>{</a:t>
          </a:r>
          <a:r>
            <a:rPr lang="en-US" sz="1300" dirty="0"/>
            <a:t>stats</a:t>
          </a:r>
          <a:r>
            <a:rPr lang="bg-BG" sz="1300" dirty="0"/>
            <a:t>}</a:t>
          </a:r>
          <a:endParaRPr lang="en-US" sz="1300" dirty="0"/>
        </a:p>
      </dgm:t>
    </dgm:pt>
    <dgm:pt modelId="{A9DE058F-08B9-1042-9C41-F0ACBB9821C2}" type="parTrans" cxnId="{305C75EC-411D-3F4F-BD94-D0340E869A98}">
      <dgm:prSet/>
      <dgm:spPr/>
      <dgm:t>
        <a:bodyPr/>
        <a:lstStyle/>
        <a:p>
          <a:endParaRPr lang="en-US" sz="2800"/>
        </a:p>
      </dgm:t>
    </dgm:pt>
    <dgm:pt modelId="{7B52777E-37AC-6E41-B06B-3ABF143EE0D7}" type="sibTrans" cxnId="{305C75EC-411D-3F4F-BD94-D0340E869A98}">
      <dgm:prSet/>
      <dgm:spPr/>
      <dgm:t>
        <a:bodyPr/>
        <a:lstStyle/>
        <a:p>
          <a:endParaRPr lang="en-US" sz="2800"/>
        </a:p>
      </dgm:t>
    </dgm:pt>
    <dgm:pt modelId="{32DD0C61-AD03-3D42-AD3E-608D8EF2851F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00" dirty="0"/>
            <a:t>nbclust</a:t>
          </a:r>
        </a:p>
        <a:p>
          <a:r>
            <a:rPr lang="en-US" sz="1300" dirty="0"/>
            <a:t>{nbclust}</a:t>
          </a:r>
        </a:p>
      </dgm:t>
    </dgm:pt>
    <dgm:pt modelId="{3A63628F-DE08-094B-82D0-8454FF972161}" type="parTrans" cxnId="{3A5676D5-7CF6-224F-B26C-924B7B7C843B}">
      <dgm:prSet/>
      <dgm:spPr/>
      <dgm:t>
        <a:bodyPr/>
        <a:lstStyle/>
        <a:p>
          <a:endParaRPr lang="en-US" sz="2800"/>
        </a:p>
      </dgm:t>
    </dgm:pt>
    <dgm:pt modelId="{E8CBDE5F-59FE-E94E-8529-8852B1FE14A1}" type="sibTrans" cxnId="{3A5676D5-7CF6-224F-B26C-924B7B7C843B}">
      <dgm:prSet/>
      <dgm:spPr/>
      <dgm:t>
        <a:bodyPr/>
        <a:lstStyle/>
        <a:p>
          <a:endParaRPr lang="en-US" sz="2800"/>
        </a:p>
      </dgm:t>
    </dgm:pt>
    <dgm:pt modelId="{5630EADE-62A3-B14A-82B3-922D56D16ABF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00" i="1" dirty="0"/>
            <a:t>agnes</a:t>
          </a:r>
        </a:p>
        <a:p>
          <a:r>
            <a:rPr lang="en-US" sz="1300" i="1" dirty="0"/>
            <a:t>{cluster}</a:t>
          </a:r>
          <a:endParaRPr lang="en-US" sz="1300" dirty="0"/>
        </a:p>
      </dgm:t>
    </dgm:pt>
    <dgm:pt modelId="{00A8A861-1D33-1B4C-97CB-0C984BC506EB}" type="parTrans" cxnId="{B30521D0-4A8D-7049-9B9A-8BF7BA7BEE30}">
      <dgm:prSet/>
      <dgm:spPr/>
      <dgm:t>
        <a:bodyPr/>
        <a:lstStyle/>
        <a:p>
          <a:endParaRPr lang="en-US" sz="2800"/>
        </a:p>
      </dgm:t>
    </dgm:pt>
    <dgm:pt modelId="{FEB6DB82-8704-DD43-9F21-580AE96A72F9}" type="sibTrans" cxnId="{B30521D0-4A8D-7049-9B9A-8BF7BA7BEE30}">
      <dgm:prSet/>
      <dgm:spPr/>
      <dgm:t>
        <a:bodyPr/>
        <a:lstStyle/>
        <a:p>
          <a:endParaRPr lang="en-US" sz="2800"/>
        </a:p>
      </dgm:t>
    </dgm:pt>
    <dgm:pt modelId="{86D1042C-E32B-5948-80BE-D08A7E733C90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00" dirty="0"/>
            <a:t>nbclust</a:t>
          </a:r>
        </a:p>
        <a:p>
          <a:r>
            <a:rPr lang="en-US" sz="1300" dirty="0"/>
            <a:t>{nbclust}</a:t>
          </a:r>
        </a:p>
      </dgm:t>
    </dgm:pt>
    <dgm:pt modelId="{EFF86AE1-7828-5D4E-81D6-D257A6EE2E0F}" type="parTrans" cxnId="{E42856BA-BE6E-3849-974A-0A42AB2C4D0F}">
      <dgm:prSet/>
      <dgm:spPr/>
      <dgm:t>
        <a:bodyPr/>
        <a:lstStyle/>
        <a:p>
          <a:endParaRPr lang="en-US" sz="2800"/>
        </a:p>
      </dgm:t>
    </dgm:pt>
    <dgm:pt modelId="{04BCE55E-B45E-084D-90D0-1DD9EC2054FC}" type="sibTrans" cxnId="{E42856BA-BE6E-3849-974A-0A42AB2C4D0F}">
      <dgm:prSet/>
      <dgm:spPr/>
      <dgm:t>
        <a:bodyPr/>
        <a:lstStyle/>
        <a:p>
          <a:endParaRPr lang="en-US" sz="2800"/>
        </a:p>
      </dgm:t>
    </dgm:pt>
    <dgm:pt modelId="{79DE1F44-F0F7-D649-A444-5A56B7964126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00" dirty="0"/>
            <a:t>nbclust</a:t>
          </a:r>
        </a:p>
        <a:p>
          <a:r>
            <a:rPr lang="en-US" sz="1300" dirty="0"/>
            <a:t>{nbclust}</a:t>
          </a:r>
        </a:p>
      </dgm:t>
    </dgm:pt>
    <dgm:pt modelId="{5C2B5507-5488-B249-BB3D-426AF020B9AD}" type="parTrans" cxnId="{1AD818C1-1166-4E49-BE2A-051706CE0B11}">
      <dgm:prSet/>
      <dgm:spPr/>
      <dgm:t>
        <a:bodyPr/>
        <a:lstStyle/>
        <a:p>
          <a:endParaRPr lang="en-US" sz="2800"/>
        </a:p>
      </dgm:t>
    </dgm:pt>
    <dgm:pt modelId="{FC3B743E-2E72-C54F-BE24-F421787DDE26}" type="sibTrans" cxnId="{1AD818C1-1166-4E49-BE2A-051706CE0B11}">
      <dgm:prSet/>
      <dgm:spPr/>
      <dgm:t>
        <a:bodyPr/>
        <a:lstStyle/>
        <a:p>
          <a:endParaRPr lang="en-US" sz="2800"/>
        </a:p>
      </dgm:t>
    </dgm:pt>
    <dgm:pt modelId="{DEFB16EA-3F02-3644-88E0-8067F9FEE521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00" dirty="0"/>
            <a:t>hclust</a:t>
          </a:r>
        </a:p>
        <a:p>
          <a:r>
            <a:rPr lang="bg-BG" sz="1300" dirty="0"/>
            <a:t>{</a:t>
          </a:r>
          <a:r>
            <a:rPr lang="en-US" sz="1300" dirty="0"/>
            <a:t>stats}</a:t>
          </a:r>
        </a:p>
      </dgm:t>
    </dgm:pt>
    <dgm:pt modelId="{571FC6CC-0D09-FE4D-A290-2D0F40582822}" type="parTrans" cxnId="{216C976D-F1F7-A346-9258-6768FF3599C5}">
      <dgm:prSet/>
      <dgm:spPr/>
      <dgm:t>
        <a:bodyPr/>
        <a:lstStyle/>
        <a:p>
          <a:endParaRPr lang="en-US" sz="2800"/>
        </a:p>
      </dgm:t>
    </dgm:pt>
    <dgm:pt modelId="{C09A07FC-983D-4A41-93EE-FACDD7DC1703}" type="sibTrans" cxnId="{216C976D-F1F7-A346-9258-6768FF3599C5}">
      <dgm:prSet/>
      <dgm:spPr/>
      <dgm:t>
        <a:bodyPr/>
        <a:lstStyle/>
        <a:p>
          <a:endParaRPr lang="en-US" sz="2800"/>
        </a:p>
      </dgm:t>
    </dgm:pt>
    <dgm:pt modelId="{4D524549-77D7-574E-8B66-D540CF44D4E8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00" dirty="0"/>
            <a:t>nbclust</a:t>
          </a:r>
        </a:p>
        <a:p>
          <a:r>
            <a:rPr lang="en-US" sz="1300" dirty="0"/>
            <a:t>{nbclust}</a:t>
          </a:r>
        </a:p>
      </dgm:t>
    </dgm:pt>
    <dgm:pt modelId="{2BA57A23-D86F-354D-889D-067D687EE0C1}" type="parTrans" cxnId="{4483C174-39F1-BF4B-858B-A5907207CE9D}">
      <dgm:prSet/>
      <dgm:spPr/>
      <dgm:t>
        <a:bodyPr/>
        <a:lstStyle/>
        <a:p>
          <a:endParaRPr lang="en-US" sz="2800"/>
        </a:p>
      </dgm:t>
    </dgm:pt>
    <dgm:pt modelId="{B1947FE8-3C58-AA4E-BC0F-2B9107E4F936}" type="sibTrans" cxnId="{4483C174-39F1-BF4B-858B-A5907207CE9D}">
      <dgm:prSet/>
      <dgm:spPr/>
      <dgm:t>
        <a:bodyPr/>
        <a:lstStyle/>
        <a:p>
          <a:endParaRPr lang="en-US" sz="2800"/>
        </a:p>
      </dgm:t>
    </dgm:pt>
    <dgm:pt modelId="{08CEEAB9-CD06-0142-965D-7F582D553F1A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00" dirty="0"/>
            <a:t>nbclust</a:t>
          </a:r>
        </a:p>
        <a:p>
          <a:r>
            <a:rPr lang="en-US" sz="1300" dirty="0"/>
            <a:t>{nbclust}</a:t>
          </a:r>
        </a:p>
      </dgm:t>
    </dgm:pt>
    <dgm:pt modelId="{C6CD442C-756A-804C-8D4F-C34F1E3C831D}" type="parTrans" cxnId="{2954155E-918E-324A-9E6E-41EF2D5542C6}">
      <dgm:prSet/>
      <dgm:spPr/>
      <dgm:t>
        <a:bodyPr/>
        <a:lstStyle/>
        <a:p>
          <a:endParaRPr lang="en-US" sz="2800"/>
        </a:p>
      </dgm:t>
    </dgm:pt>
    <dgm:pt modelId="{DFE33756-0AE2-364C-8D0A-10F76B0102B7}" type="sibTrans" cxnId="{2954155E-918E-324A-9E6E-41EF2D5542C6}">
      <dgm:prSet/>
      <dgm:spPr/>
      <dgm:t>
        <a:bodyPr/>
        <a:lstStyle/>
        <a:p>
          <a:endParaRPr lang="en-US" sz="2800"/>
        </a:p>
      </dgm:t>
    </dgm:pt>
    <dgm:pt modelId="{AEB57C39-8D5A-8A43-BF80-65225A4B275A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00" dirty="0"/>
            <a:t>nbclust</a:t>
          </a:r>
        </a:p>
        <a:p>
          <a:r>
            <a:rPr lang="en-US" sz="1300" dirty="0"/>
            <a:t>{nbclust}</a:t>
          </a:r>
        </a:p>
      </dgm:t>
    </dgm:pt>
    <dgm:pt modelId="{20B872B9-A0D7-B141-B065-B7969BCFAAD2}" type="parTrans" cxnId="{ED4D6D60-9199-FE42-9016-1D96DB54EE62}">
      <dgm:prSet/>
      <dgm:spPr/>
      <dgm:t>
        <a:bodyPr/>
        <a:lstStyle/>
        <a:p>
          <a:endParaRPr lang="en-US" sz="2800"/>
        </a:p>
      </dgm:t>
    </dgm:pt>
    <dgm:pt modelId="{28C0FC32-C754-3143-9EF6-2B3F12019A42}" type="sibTrans" cxnId="{ED4D6D60-9199-FE42-9016-1D96DB54EE62}">
      <dgm:prSet/>
      <dgm:spPr/>
      <dgm:t>
        <a:bodyPr/>
        <a:lstStyle/>
        <a:p>
          <a:endParaRPr lang="en-US" sz="2800"/>
        </a:p>
      </dgm:t>
    </dgm:pt>
    <dgm:pt modelId="{6AE980D9-2BC2-764A-96A8-6D14CDA4C58A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00" dirty="0"/>
            <a:t>diana</a:t>
          </a:r>
        </a:p>
        <a:p>
          <a:r>
            <a:rPr lang="en-US" sz="1300" dirty="0"/>
            <a:t>{cluster}</a:t>
          </a:r>
        </a:p>
      </dgm:t>
    </dgm:pt>
    <dgm:pt modelId="{68C097A5-E452-7D4D-A012-34A27A088167}" type="parTrans" cxnId="{C51C17F0-72BA-9742-93AC-934CA47E345F}">
      <dgm:prSet/>
      <dgm:spPr/>
      <dgm:t>
        <a:bodyPr/>
        <a:lstStyle/>
        <a:p>
          <a:endParaRPr lang="en-US" sz="2800"/>
        </a:p>
      </dgm:t>
    </dgm:pt>
    <dgm:pt modelId="{2C3E6962-A907-1743-90C5-FA9D9E4BCE16}" type="sibTrans" cxnId="{C51C17F0-72BA-9742-93AC-934CA47E345F}">
      <dgm:prSet/>
      <dgm:spPr/>
      <dgm:t>
        <a:bodyPr/>
        <a:lstStyle/>
        <a:p>
          <a:endParaRPr lang="en-US" sz="2800"/>
        </a:p>
      </dgm:t>
    </dgm:pt>
    <dgm:pt modelId="{7C0CC80E-10A5-E448-A62A-5BF7C4A9BE35}" type="pres">
      <dgm:prSet presAssocID="{C4D2F967-5B31-E844-928D-083573693B4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55844C1-3588-C34C-A665-2445077AFD00}" type="pres">
      <dgm:prSet presAssocID="{7727A1E7-128E-1746-A653-976B8966993F}" presName="vertOne" presStyleCnt="0"/>
      <dgm:spPr/>
    </dgm:pt>
    <dgm:pt modelId="{54AA8FA3-575E-BE4B-ACEB-C23358ACEBAC}" type="pres">
      <dgm:prSet presAssocID="{7727A1E7-128E-1746-A653-976B8966993F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D3BEFC-2360-2848-854B-671D126A7CB5}" type="pres">
      <dgm:prSet presAssocID="{7727A1E7-128E-1746-A653-976B8966993F}" presName="parTransOne" presStyleCnt="0"/>
      <dgm:spPr/>
    </dgm:pt>
    <dgm:pt modelId="{B647B7F9-E974-224E-8D46-7990CBBAF375}" type="pres">
      <dgm:prSet presAssocID="{7727A1E7-128E-1746-A653-976B8966993F}" presName="horzOne" presStyleCnt="0"/>
      <dgm:spPr/>
    </dgm:pt>
    <dgm:pt modelId="{AF5D2AF4-0E2A-FD42-8121-FA64410ED713}" type="pres">
      <dgm:prSet presAssocID="{2EF50CB2-87D9-E24B-9DD1-337DF5ED6956}" presName="vertTwo" presStyleCnt="0"/>
      <dgm:spPr/>
    </dgm:pt>
    <dgm:pt modelId="{4AEEFB58-FB81-AE43-8633-E5354A6201A0}" type="pres">
      <dgm:prSet presAssocID="{2EF50CB2-87D9-E24B-9DD1-337DF5ED6956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5A4139-1208-144E-AA86-ADC504D23EBE}" type="pres">
      <dgm:prSet presAssocID="{2EF50CB2-87D9-E24B-9DD1-337DF5ED6956}" presName="parTransTwo" presStyleCnt="0"/>
      <dgm:spPr/>
    </dgm:pt>
    <dgm:pt modelId="{8D44C843-249B-9F42-A808-84F41309356C}" type="pres">
      <dgm:prSet presAssocID="{2EF50CB2-87D9-E24B-9DD1-337DF5ED6956}" presName="horzTwo" presStyleCnt="0"/>
      <dgm:spPr/>
    </dgm:pt>
    <dgm:pt modelId="{3D12A0F9-F8DF-DA4F-A861-27DDC20F196B}" type="pres">
      <dgm:prSet presAssocID="{479474C7-BE13-A841-A56F-7FE08C616808}" presName="vertThree" presStyleCnt="0"/>
      <dgm:spPr/>
    </dgm:pt>
    <dgm:pt modelId="{F8A9D601-3F56-F84D-9D2E-10AB0F929FDB}" type="pres">
      <dgm:prSet presAssocID="{479474C7-BE13-A841-A56F-7FE08C616808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E004E-86D6-F947-BD13-B4387987C5E3}" type="pres">
      <dgm:prSet presAssocID="{479474C7-BE13-A841-A56F-7FE08C616808}" presName="horzThree" presStyleCnt="0"/>
      <dgm:spPr/>
    </dgm:pt>
    <dgm:pt modelId="{85FA1CBF-36E2-E449-B95B-3977ED1695E3}" type="pres">
      <dgm:prSet presAssocID="{D3E4C58E-A873-7C42-BF40-A32C86863377}" presName="sibSpaceOne" presStyleCnt="0"/>
      <dgm:spPr/>
    </dgm:pt>
    <dgm:pt modelId="{863E90A5-26B0-F842-8034-D50F0B079088}" type="pres">
      <dgm:prSet presAssocID="{4883B594-D2CB-2943-90C5-5C3628B45A15}" presName="vertOne" presStyleCnt="0"/>
      <dgm:spPr/>
    </dgm:pt>
    <dgm:pt modelId="{EA22C4AC-A03B-F246-9D9B-F4A6A063FAE4}" type="pres">
      <dgm:prSet presAssocID="{4883B594-D2CB-2943-90C5-5C3628B45A15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515C1B-A597-3248-849A-1B91B30A062D}" type="pres">
      <dgm:prSet presAssocID="{4883B594-D2CB-2943-90C5-5C3628B45A15}" presName="parTransOne" presStyleCnt="0"/>
      <dgm:spPr/>
    </dgm:pt>
    <dgm:pt modelId="{F93BDD62-0BBC-A342-81D8-FFC14E02BD77}" type="pres">
      <dgm:prSet presAssocID="{4883B594-D2CB-2943-90C5-5C3628B45A15}" presName="horzOne" presStyleCnt="0"/>
      <dgm:spPr/>
    </dgm:pt>
    <dgm:pt modelId="{C4003B6A-60CF-4649-9BAD-33120BABA1EB}" type="pres">
      <dgm:prSet presAssocID="{15173C79-3B89-9143-AAD4-A9F9E3202F8B}" presName="vertTwo" presStyleCnt="0"/>
      <dgm:spPr/>
    </dgm:pt>
    <dgm:pt modelId="{90E4B423-C973-7F42-BE1E-D2344D1E5C3F}" type="pres">
      <dgm:prSet presAssocID="{15173C79-3B89-9143-AAD4-A9F9E3202F8B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D396B-9CD7-7D40-9881-80D421C3BF1F}" type="pres">
      <dgm:prSet presAssocID="{15173C79-3B89-9143-AAD4-A9F9E3202F8B}" presName="parTransTwo" presStyleCnt="0"/>
      <dgm:spPr/>
    </dgm:pt>
    <dgm:pt modelId="{D78C5B76-A518-1B4B-BC10-20C3498D5054}" type="pres">
      <dgm:prSet presAssocID="{15173C79-3B89-9143-AAD4-A9F9E3202F8B}" presName="horzTwo" presStyleCnt="0"/>
      <dgm:spPr/>
    </dgm:pt>
    <dgm:pt modelId="{00F2EE52-735D-7242-BC45-43AFD70C1D87}" type="pres">
      <dgm:prSet presAssocID="{4F3C6C32-64F9-B340-B9DF-AE8143F8492A}" presName="vertThree" presStyleCnt="0"/>
      <dgm:spPr/>
    </dgm:pt>
    <dgm:pt modelId="{C908321A-F434-1547-81C4-22236E871C13}" type="pres">
      <dgm:prSet presAssocID="{4F3C6C32-64F9-B340-B9DF-AE8143F8492A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4F56FC-6EA2-1449-91E1-E638602B4420}" type="pres">
      <dgm:prSet presAssocID="{4F3C6C32-64F9-B340-B9DF-AE8143F8492A}" presName="parTransThree" presStyleCnt="0"/>
      <dgm:spPr/>
    </dgm:pt>
    <dgm:pt modelId="{4D6A5B78-715A-3249-9D64-B803BBDD1A50}" type="pres">
      <dgm:prSet presAssocID="{4F3C6C32-64F9-B340-B9DF-AE8143F8492A}" presName="horzThree" presStyleCnt="0"/>
      <dgm:spPr/>
    </dgm:pt>
    <dgm:pt modelId="{F67CE7A5-20A2-514F-B922-F550C5E50393}" type="pres">
      <dgm:prSet presAssocID="{DE52462E-C32F-0B4D-AD75-3EAE52FCF780}" presName="vertFour" presStyleCnt="0">
        <dgm:presLayoutVars>
          <dgm:chPref val="3"/>
        </dgm:presLayoutVars>
      </dgm:prSet>
      <dgm:spPr/>
    </dgm:pt>
    <dgm:pt modelId="{3FFB6570-DCF5-D94D-9ED9-B4DDE6C71146}" type="pres">
      <dgm:prSet presAssocID="{DE52462E-C32F-0B4D-AD75-3EAE52FCF780}" presName="txFour" presStyleLbl="node4" presStyleIdx="0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D53B5E-B4CF-A742-BFD8-96DB7C3A2CDB}" type="pres">
      <dgm:prSet presAssocID="{DE52462E-C32F-0B4D-AD75-3EAE52FCF780}" presName="parTransFour" presStyleCnt="0"/>
      <dgm:spPr/>
    </dgm:pt>
    <dgm:pt modelId="{362179F8-394B-ED44-AFFE-13103757E91E}" type="pres">
      <dgm:prSet presAssocID="{DE52462E-C32F-0B4D-AD75-3EAE52FCF780}" presName="horzFour" presStyleCnt="0"/>
      <dgm:spPr/>
    </dgm:pt>
    <dgm:pt modelId="{285F810B-8432-EF4B-BE32-8C02EA0E08B6}" type="pres">
      <dgm:prSet presAssocID="{97B4642B-32AE-8C44-9C3B-3FADB7429F1E}" presName="vertFour" presStyleCnt="0">
        <dgm:presLayoutVars>
          <dgm:chPref val="3"/>
        </dgm:presLayoutVars>
      </dgm:prSet>
      <dgm:spPr/>
    </dgm:pt>
    <dgm:pt modelId="{3750A92E-FC76-F240-A7AF-2F59C09CBD38}" type="pres">
      <dgm:prSet presAssocID="{97B4642B-32AE-8C44-9C3B-3FADB7429F1E}" presName="txFour" presStyleLbl="node4" presStyleIdx="1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EE0622-8643-2C4C-9987-93A5B348DBE1}" type="pres">
      <dgm:prSet presAssocID="{97B4642B-32AE-8C44-9C3B-3FADB7429F1E}" presName="horzFour" presStyleCnt="0"/>
      <dgm:spPr/>
    </dgm:pt>
    <dgm:pt modelId="{8913C9C8-0AC0-0A4F-8C47-B57E744114C1}" type="pres">
      <dgm:prSet presAssocID="{AFE18B64-87F2-F949-B8CB-2FB667D7849C}" presName="sibSpaceThree" presStyleCnt="0"/>
      <dgm:spPr/>
    </dgm:pt>
    <dgm:pt modelId="{061443DB-D0A1-1340-98E3-548248704AD3}" type="pres">
      <dgm:prSet presAssocID="{C9128742-AA7B-CC4F-A63A-5E87451E5ED7}" presName="vertThree" presStyleCnt="0"/>
      <dgm:spPr/>
    </dgm:pt>
    <dgm:pt modelId="{AD1B442B-2009-AE4D-8EF6-8B12E058C71C}" type="pres">
      <dgm:prSet presAssocID="{C9128742-AA7B-CC4F-A63A-5E87451E5ED7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6ED23-CCE3-DF43-A5AC-0DE1141F93D9}" type="pres">
      <dgm:prSet presAssocID="{C9128742-AA7B-CC4F-A63A-5E87451E5ED7}" presName="parTransThree" presStyleCnt="0"/>
      <dgm:spPr/>
    </dgm:pt>
    <dgm:pt modelId="{C72B5769-16F9-DE42-94D2-A2428818DC16}" type="pres">
      <dgm:prSet presAssocID="{C9128742-AA7B-CC4F-A63A-5E87451E5ED7}" presName="horzThree" presStyleCnt="0"/>
      <dgm:spPr/>
    </dgm:pt>
    <dgm:pt modelId="{E61D8E54-2125-404D-9A83-6483021587BC}" type="pres">
      <dgm:prSet presAssocID="{C4D407D7-D418-8845-80D4-2416C97D35F3}" presName="vertFour" presStyleCnt="0">
        <dgm:presLayoutVars>
          <dgm:chPref val="3"/>
        </dgm:presLayoutVars>
      </dgm:prSet>
      <dgm:spPr/>
    </dgm:pt>
    <dgm:pt modelId="{2A2F4525-3DEB-4348-8CB4-3E47B5CBA083}" type="pres">
      <dgm:prSet presAssocID="{C4D407D7-D418-8845-80D4-2416C97D35F3}" presName="txFour" presStyleLbl="node4" presStyleIdx="2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E889B6-DC4D-334A-857D-4933F2036CAC}" type="pres">
      <dgm:prSet presAssocID="{C4D407D7-D418-8845-80D4-2416C97D35F3}" presName="parTransFour" presStyleCnt="0"/>
      <dgm:spPr/>
    </dgm:pt>
    <dgm:pt modelId="{1A2E4409-581A-1C44-ACA8-FDB900910139}" type="pres">
      <dgm:prSet presAssocID="{C4D407D7-D418-8845-80D4-2416C97D35F3}" presName="horzFour" presStyleCnt="0"/>
      <dgm:spPr/>
    </dgm:pt>
    <dgm:pt modelId="{736EECA2-4463-4F4C-8EEB-666B2DFD7ECF}" type="pres">
      <dgm:prSet presAssocID="{95AFA2ED-3E4D-FB4C-AEED-883F08BEE917}" presName="vertFour" presStyleCnt="0">
        <dgm:presLayoutVars>
          <dgm:chPref val="3"/>
        </dgm:presLayoutVars>
      </dgm:prSet>
      <dgm:spPr/>
    </dgm:pt>
    <dgm:pt modelId="{E3945CA6-2C40-3841-B4BC-3476579DF444}" type="pres">
      <dgm:prSet presAssocID="{95AFA2ED-3E4D-FB4C-AEED-883F08BEE917}" presName="txFour" presStyleLbl="node4" presStyleIdx="3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AE92FE-0E49-CB4E-B17C-85C8B6119D55}" type="pres">
      <dgm:prSet presAssocID="{95AFA2ED-3E4D-FB4C-AEED-883F08BEE917}" presName="parTransFour" presStyleCnt="0"/>
      <dgm:spPr/>
    </dgm:pt>
    <dgm:pt modelId="{CD3728E3-B177-C943-A387-5C84E5E1B693}" type="pres">
      <dgm:prSet presAssocID="{95AFA2ED-3E4D-FB4C-AEED-883F08BEE917}" presName="horzFour" presStyleCnt="0"/>
      <dgm:spPr/>
    </dgm:pt>
    <dgm:pt modelId="{2F89BAA9-C927-954E-8E05-4704A05B640A}" type="pres">
      <dgm:prSet presAssocID="{43F0CFD0-707E-564C-B8B6-BDF2299F3D25}" presName="vertFour" presStyleCnt="0">
        <dgm:presLayoutVars>
          <dgm:chPref val="3"/>
        </dgm:presLayoutVars>
      </dgm:prSet>
      <dgm:spPr/>
    </dgm:pt>
    <dgm:pt modelId="{579B9CEB-A242-EB47-9C4B-90C571A4AE04}" type="pres">
      <dgm:prSet presAssocID="{43F0CFD0-707E-564C-B8B6-BDF2299F3D25}" presName="txFour" presStyleLbl="node4" presStyleIdx="4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83E88C-6D07-7B42-A550-033A9CA7BE96}" type="pres">
      <dgm:prSet presAssocID="{43F0CFD0-707E-564C-B8B6-BDF2299F3D25}" presName="parTransFour" presStyleCnt="0"/>
      <dgm:spPr/>
    </dgm:pt>
    <dgm:pt modelId="{E7240AD2-6DAF-7144-A56A-2656AE67955E}" type="pres">
      <dgm:prSet presAssocID="{43F0CFD0-707E-564C-B8B6-BDF2299F3D25}" presName="horzFour" presStyleCnt="0"/>
      <dgm:spPr/>
    </dgm:pt>
    <dgm:pt modelId="{BC7AB74A-52B2-0941-A500-6ADA54D0CEDA}" type="pres">
      <dgm:prSet presAssocID="{DD6BECA8-A467-B243-AB06-8205D7CD0E97}" presName="vertFour" presStyleCnt="0">
        <dgm:presLayoutVars>
          <dgm:chPref val="3"/>
        </dgm:presLayoutVars>
      </dgm:prSet>
      <dgm:spPr/>
    </dgm:pt>
    <dgm:pt modelId="{2286DCA6-859A-B24E-8557-2F8C4121B8F2}" type="pres">
      <dgm:prSet presAssocID="{DD6BECA8-A467-B243-AB06-8205D7CD0E97}" presName="txFour" presStyleLbl="node4" presStyleIdx="5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D68CD0-BA25-4240-A2ED-43EAD923F765}" type="pres">
      <dgm:prSet presAssocID="{DD6BECA8-A467-B243-AB06-8205D7CD0E97}" presName="horzFour" presStyleCnt="0"/>
      <dgm:spPr/>
    </dgm:pt>
    <dgm:pt modelId="{DF6DEDBA-8BED-EA47-BC04-210747CC36F0}" type="pres">
      <dgm:prSet presAssocID="{B7D081FB-B765-014B-ACDD-23EC50584CAF}" presName="sibSpaceFour" presStyleCnt="0"/>
      <dgm:spPr/>
    </dgm:pt>
    <dgm:pt modelId="{71CD1583-2793-084F-938A-C42756F4B930}" type="pres">
      <dgm:prSet presAssocID="{8DE5803A-0AB6-FB4B-88CC-B235E750D910}" presName="vertFour" presStyleCnt="0">
        <dgm:presLayoutVars>
          <dgm:chPref val="3"/>
        </dgm:presLayoutVars>
      </dgm:prSet>
      <dgm:spPr/>
    </dgm:pt>
    <dgm:pt modelId="{AE9437BC-7068-C94D-A9C1-0A4FB9843211}" type="pres">
      <dgm:prSet presAssocID="{8DE5803A-0AB6-FB4B-88CC-B235E750D910}" presName="txFour" presStyleLbl="node4" presStyleIdx="6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465DAC-088D-5A48-A5B1-FE4BB74AE1A9}" type="pres">
      <dgm:prSet presAssocID="{8DE5803A-0AB6-FB4B-88CC-B235E750D910}" presName="parTransFour" presStyleCnt="0"/>
      <dgm:spPr/>
    </dgm:pt>
    <dgm:pt modelId="{70CCEAEE-F321-7C4A-AB40-ED44BD48D393}" type="pres">
      <dgm:prSet presAssocID="{8DE5803A-0AB6-FB4B-88CC-B235E750D910}" presName="horzFour" presStyleCnt="0"/>
      <dgm:spPr/>
    </dgm:pt>
    <dgm:pt modelId="{52079915-6243-9349-BF4C-8EA53321018A}" type="pres">
      <dgm:prSet presAssocID="{E9560D6D-9B65-B443-930D-E5BE002A6C24}" presName="vertFour" presStyleCnt="0">
        <dgm:presLayoutVars>
          <dgm:chPref val="3"/>
        </dgm:presLayoutVars>
      </dgm:prSet>
      <dgm:spPr/>
    </dgm:pt>
    <dgm:pt modelId="{B96B21EC-B9EA-4F4D-80FF-1D52DB118963}" type="pres">
      <dgm:prSet presAssocID="{E9560D6D-9B65-B443-930D-E5BE002A6C24}" presName="txFour" presStyleLbl="node4" presStyleIdx="7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7529CA-C7F2-8C45-AB1C-C116E3960BB8}" type="pres">
      <dgm:prSet presAssocID="{E9560D6D-9B65-B443-930D-E5BE002A6C24}" presName="parTransFour" presStyleCnt="0"/>
      <dgm:spPr/>
    </dgm:pt>
    <dgm:pt modelId="{9DF618B4-5A2A-9E4F-8536-CC1F3F0A0D34}" type="pres">
      <dgm:prSet presAssocID="{E9560D6D-9B65-B443-930D-E5BE002A6C24}" presName="horzFour" presStyleCnt="0"/>
      <dgm:spPr/>
    </dgm:pt>
    <dgm:pt modelId="{3FCD533B-2861-B440-8975-33FA47A98AE6}" type="pres">
      <dgm:prSet presAssocID="{7AA8E900-3779-1742-A43C-02FB5559FAFF}" presName="vertFour" presStyleCnt="0">
        <dgm:presLayoutVars>
          <dgm:chPref val="3"/>
        </dgm:presLayoutVars>
      </dgm:prSet>
      <dgm:spPr/>
    </dgm:pt>
    <dgm:pt modelId="{F3CD0D61-5701-0948-B160-0906AF403755}" type="pres">
      <dgm:prSet presAssocID="{7AA8E900-3779-1742-A43C-02FB5559FAFF}" presName="txFour" presStyleLbl="node4" presStyleIdx="8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C95F96-6C58-DC48-BCD1-10544BCAD370}" type="pres">
      <dgm:prSet presAssocID="{7AA8E900-3779-1742-A43C-02FB5559FAFF}" presName="horzFour" presStyleCnt="0"/>
      <dgm:spPr/>
    </dgm:pt>
    <dgm:pt modelId="{1D2E99C2-281F-5B46-8A86-1F05C623389D}" type="pres">
      <dgm:prSet presAssocID="{51BFDCC6-C27C-034C-8A5E-63EA8119EFA9}" presName="sibSpaceFour" presStyleCnt="0"/>
      <dgm:spPr/>
    </dgm:pt>
    <dgm:pt modelId="{A6ED4919-43E0-9B48-864A-0E3727421088}" type="pres">
      <dgm:prSet presAssocID="{5774B61B-B858-AD49-910E-41D50370779D}" presName="vertFour" presStyleCnt="0">
        <dgm:presLayoutVars>
          <dgm:chPref val="3"/>
        </dgm:presLayoutVars>
      </dgm:prSet>
      <dgm:spPr/>
    </dgm:pt>
    <dgm:pt modelId="{3294556B-3F90-F945-B5FB-B82ECDE8D5EC}" type="pres">
      <dgm:prSet presAssocID="{5774B61B-B858-AD49-910E-41D50370779D}" presName="txFour" presStyleLbl="node4" presStyleIdx="9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8DA1C9-C78F-794E-A8E7-89626337EFAA}" type="pres">
      <dgm:prSet presAssocID="{5774B61B-B858-AD49-910E-41D50370779D}" presName="parTransFour" presStyleCnt="0"/>
      <dgm:spPr/>
    </dgm:pt>
    <dgm:pt modelId="{3C58B830-1BD2-4D43-97A9-8B0F6673E63A}" type="pres">
      <dgm:prSet presAssocID="{5774B61B-B858-AD49-910E-41D50370779D}" presName="horzFour" presStyleCnt="0"/>
      <dgm:spPr/>
    </dgm:pt>
    <dgm:pt modelId="{4A64DCFC-3652-CD4E-AF7A-295648234927}" type="pres">
      <dgm:prSet presAssocID="{C72FA815-8D9A-D84F-9F95-15DE51150362}" presName="vertFour" presStyleCnt="0">
        <dgm:presLayoutVars>
          <dgm:chPref val="3"/>
        </dgm:presLayoutVars>
      </dgm:prSet>
      <dgm:spPr/>
    </dgm:pt>
    <dgm:pt modelId="{93C8F3AF-2EFA-5A41-A3FF-25D5D9F2D92E}" type="pres">
      <dgm:prSet presAssocID="{C72FA815-8D9A-D84F-9F95-15DE51150362}" presName="txFour" presStyleLbl="node4" presStyleIdx="10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2FA516-A0F0-2B49-9ED2-DFE30A2222ED}" type="pres">
      <dgm:prSet presAssocID="{C72FA815-8D9A-D84F-9F95-15DE51150362}" presName="parTransFour" presStyleCnt="0"/>
      <dgm:spPr/>
    </dgm:pt>
    <dgm:pt modelId="{FE47E999-9D20-C74E-916D-79C1D8FBC7B2}" type="pres">
      <dgm:prSet presAssocID="{C72FA815-8D9A-D84F-9F95-15DE51150362}" presName="horzFour" presStyleCnt="0"/>
      <dgm:spPr/>
    </dgm:pt>
    <dgm:pt modelId="{391183F7-C447-A340-800D-B325995A061A}" type="pres">
      <dgm:prSet presAssocID="{D9EBDB19-1A99-C540-B6AA-F190B0E2CB97}" presName="vertFour" presStyleCnt="0">
        <dgm:presLayoutVars>
          <dgm:chPref val="3"/>
        </dgm:presLayoutVars>
      </dgm:prSet>
      <dgm:spPr/>
    </dgm:pt>
    <dgm:pt modelId="{26B9B500-4B1D-7846-9E15-706304E13D19}" type="pres">
      <dgm:prSet presAssocID="{D9EBDB19-1A99-C540-B6AA-F190B0E2CB97}" presName="txFour" presStyleLbl="node4" presStyleIdx="11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A8FEB2-302B-D041-955E-1674D1A2E380}" type="pres">
      <dgm:prSet presAssocID="{D9EBDB19-1A99-C540-B6AA-F190B0E2CB97}" presName="horzFour" presStyleCnt="0"/>
      <dgm:spPr/>
    </dgm:pt>
    <dgm:pt modelId="{79CD0144-107A-6E42-AF3F-B4071424316E}" type="pres">
      <dgm:prSet presAssocID="{7B52777E-37AC-6E41-B06B-3ABF143EE0D7}" presName="sibSpaceFour" presStyleCnt="0"/>
      <dgm:spPr/>
    </dgm:pt>
    <dgm:pt modelId="{2D43F975-7F49-754B-8B87-943F153042F5}" type="pres">
      <dgm:prSet presAssocID="{32DD0C61-AD03-3D42-AD3E-608D8EF2851F}" presName="vertFour" presStyleCnt="0">
        <dgm:presLayoutVars>
          <dgm:chPref val="3"/>
        </dgm:presLayoutVars>
      </dgm:prSet>
      <dgm:spPr/>
    </dgm:pt>
    <dgm:pt modelId="{30ABFFC6-0BE2-E14E-937A-F1C956D5CBFE}" type="pres">
      <dgm:prSet presAssocID="{32DD0C61-AD03-3D42-AD3E-608D8EF2851F}" presName="txFour" presStyleLbl="node4" presStyleIdx="12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F04420-67D8-0549-B407-1BA339285C0C}" type="pres">
      <dgm:prSet presAssocID="{32DD0C61-AD03-3D42-AD3E-608D8EF2851F}" presName="horzFour" presStyleCnt="0"/>
      <dgm:spPr/>
    </dgm:pt>
    <dgm:pt modelId="{104B694A-1944-FC41-87F6-9934FD0C5377}" type="pres">
      <dgm:prSet presAssocID="{457C8159-4EEB-6242-A389-87487C5E7494}" presName="sibSpaceFour" presStyleCnt="0"/>
      <dgm:spPr/>
    </dgm:pt>
    <dgm:pt modelId="{5847940B-7E96-6D41-8ACB-5D8D3E4255D0}" type="pres">
      <dgm:prSet presAssocID="{52ADBBB9-07AE-AE41-B5FB-06D096856292}" presName="vertFour" presStyleCnt="0">
        <dgm:presLayoutVars>
          <dgm:chPref val="3"/>
        </dgm:presLayoutVars>
      </dgm:prSet>
      <dgm:spPr/>
    </dgm:pt>
    <dgm:pt modelId="{643083D6-9D25-E546-9A72-4B45F56D4285}" type="pres">
      <dgm:prSet presAssocID="{52ADBBB9-07AE-AE41-B5FB-06D096856292}" presName="txFour" presStyleLbl="node4" presStyleIdx="13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2F6390-4125-1B41-B200-506C24050098}" type="pres">
      <dgm:prSet presAssocID="{52ADBBB9-07AE-AE41-B5FB-06D096856292}" presName="parTransFour" presStyleCnt="0"/>
      <dgm:spPr/>
    </dgm:pt>
    <dgm:pt modelId="{F94113C1-FFB9-5A4C-AA0B-DEC4F5C419C6}" type="pres">
      <dgm:prSet presAssocID="{52ADBBB9-07AE-AE41-B5FB-06D096856292}" presName="horzFour" presStyleCnt="0"/>
      <dgm:spPr/>
    </dgm:pt>
    <dgm:pt modelId="{BCBC0B8E-4056-4047-BDDA-912A421BDCD9}" type="pres">
      <dgm:prSet presAssocID="{B3C4DB67-212A-0B45-B5D9-358529D956AC}" presName="vertFour" presStyleCnt="0">
        <dgm:presLayoutVars>
          <dgm:chPref val="3"/>
        </dgm:presLayoutVars>
      </dgm:prSet>
      <dgm:spPr/>
    </dgm:pt>
    <dgm:pt modelId="{ED4DB502-74AC-9442-A0AE-6684BE526305}" type="pres">
      <dgm:prSet presAssocID="{B3C4DB67-212A-0B45-B5D9-358529D956AC}" presName="txFour" presStyleLbl="node4" presStyleIdx="14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7DAD51-4156-0543-AF3C-807DE0BF7D10}" type="pres">
      <dgm:prSet presAssocID="{B3C4DB67-212A-0B45-B5D9-358529D956AC}" presName="parTransFour" presStyleCnt="0"/>
      <dgm:spPr/>
    </dgm:pt>
    <dgm:pt modelId="{E23B50E9-4844-9240-9405-D863ACF5F302}" type="pres">
      <dgm:prSet presAssocID="{B3C4DB67-212A-0B45-B5D9-358529D956AC}" presName="horzFour" presStyleCnt="0"/>
      <dgm:spPr/>
    </dgm:pt>
    <dgm:pt modelId="{1C696258-583C-C448-8A3F-91E1F3FAC6F3}" type="pres">
      <dgm:prSet presAssocID="{5630EADE-62A3-B14A-82B3-922D56D16ABF}" presName="vertFour" presStyleCnt="0">
        <dgm:presLayoutVars>
          <dgm:chPref val="3"/>
        </dgm:presLayoutVars>
      </dgm:prSet>
      <dgm:spPr/>
    </dgm:pt>
    <dgm:pt modelId="{D5FB1058-6126-934A-BA95-793BD05F5816}" type="pres">
      <dgm:prSet presAssocID="{5630EADE-62A3-B14A-82B3-922D56D16ABF}" presName="txFour" presStyleLbl="node4" presStyleIdx="15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B89C9-FA10-3A42-9875-112A7A1D611A}" type="pres">
      <dgm:prSet presAssocID="{5630EADE-62A3-B14A-82B3-922D56D16ABF}" presName="horzFour" presStyleCnt="0"/>
      <dgm:spPr/>
    </dgm:pt>
    <dgm:pt modelId="{435DB0B4-C00C-B540-9DC1-BAA7D7D6F3C8}" type="pres">
      <dgm:prSet presAssocID="{FEB6DB82-8704-DD43-9F21-580AE96A72F9}" presName="sibSpaceFour" presStyleCnt="0"/>
      <dgm:spPr/>
    </dgm:pt>
    <dgm:pt modelId="{572098A4-69F8-9242-91ED-4125A731CCD7}" type="pres">
      <dgm:prSet presAssocID="{86D1042C-E32B-5948-80BE-D08A7E733C90}" presName="vertFour" presStyleCnt="0">
        <dgm:presLayoutVars>
          <dgm:chPref val="3"/>
        </dgm:presLayoutVars>
      </dgm:prSet>
      <dgm:spPr/>
    </dgm:pt>
    <dgm:pt modelId="{EBA01A99-2F85-A847-81D6-F9F99E5A1DEE}" type="pres">
      <dgm:prSet presAssocID="{86D1042C-E32B-5948-80BE-D08A7E733C90}" presName="txFour" presStyleLbl="node4" presStyleIdx="16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15633B-6438-6249-9B2C-4A104350998D}" type="pres">
      <dgm:prSet presAssocID="{86D1042C-E32B-5948-80BE-D08A7E733C90}" presName="horzFour" presStyleCnt="0"/>
      <dgm:spPr/>
    </dgm:pt>
    <dgm:pt modelId="{B3C84727-2569-064C-B71F-8118C212E570}" type="pres">
      <dgm:prSet presAssocID="{0FC7284F-BFBA-A14C-8CC5-6B75EF82E695}" presName="sibSpaceFour" presStyleCnt="0"/>
      <dgm:spPr/>
    </dgm:pt>
    <dgm:pt modelId="{521249B9-1CCB-A042-B478-A745BE07CA64}" type="pres">
      <dgm:prSet presAssocID="{4D121B2B-6D51-E742-9DEA-21D5ED41DAA1}" presName="vertFour" presStyleCnt="0">
        <dgm:presLayoutVars>
          <dgm:chPref val="3"/>
        </dgm:presLayoutVars>
      </dgm:prSet>
      <dgm:spPr/>
    </dgm:pt>
    <dgm:pt modelId="{74A64969-CFCC-7444-A63A-A07C7372319C}" type="pres">
      <dgm:prSet presAssocID="{4D121B2B-6D51-E742-9DEA-21D5ED41DAA1}" presName="txFour" presStyleLbl="node4" presStyleIdx="17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E5AFD6-B458-5742-B467-C726EA6FB0DB}" type="pres">
      <dgm:prSet presAssocID="{4D121B2B-6D51-E742-9DEA-21D5ED41DAA1}" presName="parTransFour" presStyleCnt="0"/>
      <dgm:spPr/>
    </dgm:pt>
    <dgm:pt modelId="{7AE210A6-4076-0D42-9F14-DB9323500028}" type="pres">
      <dgm:prSet presAssocID="{4D121B2B-6D51-E742-9DEA-21D5ED41DAA1}" presName="horzFour" presStyleCnt="0"/>
      <dgm:spPr/>
    </dgm:pt>
    <dgm:pt modelId="{199F1CA7-4D5B-F546-87C2-4CDB66CC6A14}" type="pres">
      <dgm:prSet presAssocID="{79DE1F44-F0F7-D649-A444-5A56B7964126}" presName="vertFour" presStyleCnt="0">
        <dgm:presLayoutVars>
          <dgm:chPref val="3"/>
        </dgm:presLayoutVars>
      </dgm:prSet>
      <dgm:spPr/>
    </dgm:pt>
    <dgm:pt modelId="{95DA1E69-F9A3-9C45-BDD5-2E925F41E396}" type="pres">
      <dgm:prSet presAssocID="{79DE1F44-F0F7-D649-A444-5A56B7964126}" presName="txFour" presStyleLbl="node4" presStyleIdx="18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703EF-575F-0644-B308-85431231EE79}" type="pres">
      <dgm:prSet presAssocID="{79DE1F44-F0F7-D649-A444-5A56B7964126}" presName="horzFour" presStyleCnt="0"/>
      <dgm:spPr/>
    </dgm:pt>
    <dgm:pt modelId="{A1ABAE16-380C-7342-B989-D6426411B8EC}" type="pres">
      <dgm:prSet presAssocID="{9BD8D15C-99C3-2D43-AA09-CE07F81EC2CC}" presName="sibSpaceFour" presStyleCnt="0"/>
      <dgm:spPr/>
    </dgm:pt>
    <dgm:pt modelId="{B52D4034-72BD-C44D-AAF3-7B161F7AD938}" type="pres">
      <dgm:prSet presAssocID="{0B6E4425-E800-7A4C-8B5B-58E560DA8CE0}" presName="vertFour" presStyleCnt="0">
        <dgm:presLayoutVars>
          <dgm:chPref val="3"/>
        </dgm:presLayoutVars>
      </dgm:prSet>
      <dgm:spPr/>
    </dgm:pt>
    <dgm:pt modelId="{B469CC31-D979-9443-A11B-7A295F755C39}" type="pres">
      <dgm:prSet presAssocID="{0B6E4425-E800-7A4C-8B5B-58E560DA8CE0}" presName="txFour" presStyleLbl="node4" presStyleIdx="19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9FE9F3-BE67-454B-A919-D59B7F6B6CFC}" type="pres">
      <dgm:prSet presAssocID="{0B6E4425-E800-7A4C-8B5B-58E560DA8CE0}" presName="parTransFour" presStyleCnt="0"/>
      <dgm:spPr/>
    </dgm:pt>
    <dgm:pt modelId="{5870FE23-4C9A-B343-8B81-88F3315D8571}" type="pres">
      <dgm:prSet presAssocID="{0B6E4425-E800-7A4C-8B5B-58E560DA8CE0}" presName="horzFour" presStyleCnt="0"/>
      <dgm:spPr/>
    </dgm:pt>
    <dgm:pt modelId="{7CF44554-A324-0B4A-A4AA-DBC8A476D1D4}" type="pres">
      <dgm:prSet presAssocID="{F86782F8-8704-E145-9617-FA5C614E024C}" presName="vertFour" presStyleCnt="0">
        <dgm:presLayoutVars>
          <dgm:chPref val="3"/>
        </dgm:presLayoutVars>
      </dgm:prSet>
      <dgm:spPr/>
    </dgm:pt>
    <dgm:pt modelId="{D6EE0485-B2FB-E843-9BEC-E51FAE44DFC5}" type="pres">
      <dgm:prSet presAssocID="{F86782F8-8704-E145-9617-FA5C614E024C}" presName="txFour" presStyleLbl="node4" presStyleIdx="20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596C73-14C6-454A-A3A7-773C32D0C871}" type="pres">
      <dgm:prSet presAssocID="{F86782F8-8704-E145-9617-FA5C614E024C}" presName="parTransFour" presStyleCnt="0"/>
      <dgm:spPr/>
    </dgm:pt>
    <dgm:pt modelId="{56681FA0-E9D0-9847-99D7-05712FA54992}" type="pres">
      <dgm:prSet presAssocID="{F86782F8-8704-E145-9617-FA5C614E024C}" presName="horzFour" presStyleCnt="0"/>
      <dgm:spPr/>
    </dgm:pt>
    <dgm:pt modelId="{A158BCF3-8622-E441-AA65-9B100A710BBE}" type="pres">
      <dgm:prSet presAssocID="{FDCBAA75-C758-2A40-BCB8-4DD642EA1B43}" presName="vertFour" presStyleCnt="0">
        <dgm:presLayoutVars>
          <dgm:chPref val="3"/>
        </dgm:presLayoutVars>
      </dgm:prSet>
      <dgm:spPr/>
    </dgm:pt>
    <dgm:pt modelId="{6AB902AE-FAC7-CC48-BBF2-0F73077D30D9}" type="pres">
      <dgm:prSet presAssocID="{FDCBAA75-C758-2A40-BCB8-4DD642EA1B43}" presName="txFour" presStyleLbl="node4" presStyleIdx="21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46FB0B-FC12-FB4E-93BA-44F0CB5C91F6}" type="pres">
      <dgm:prSet presAssocID="{FDCBAA75-C758-2A40-BCB8-4DD642EA1B43}" presName="parTransFour" presStyleCnt="0"/>
      <dgm:spPr/>
    </dgm:pt>
    <dgm:pt modelId="{65787F38-A839-5044-B266-28E3815F9A4E}" type="pres">
      <dgm:prSet presAssocID="{FDCBAA75-C758-2A40-BCB8-4DD642EA1B43}" presName="horzFour" presStyleCnt="0"/>
      <dgm:spPr/>
    </dgm:pt>
    <dgm:pt modelId="{D1D2AB6B-1820-1C4F-9CFC-CC2C1C4EB69F}" type="pres">
      <dgm:prSet presAssocID="{DEFB16EA-3F02-3644-88E0-8067F9FEE521}" presName="vertFour" presStyleCnt="0">
        <dgm:presLayoutVars>
          <dgm:chPref val="3"/>
        </dgm:presLayoutVars>
      </dgm:prSet>
      <dgm:spPr/>
    </dgm:pt>
    <dgm:pt modelId="{4B17E26C-D18F-0943-8F00-B578EFEACDC4}" type="pres">
      <dgm:prSet presAssocID="{DEFB16EA-3F02-3644-88E0-8067F9FEE521}" presName="txFour" presStyleLbl="node4" presStyleIdx="22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AACFB4-B951-A044-BBC8-A282F6BA3D8D}" type="pres">
      <dgm:prSet presAssocID="{DEFB16EA-3F02-3644-88E0-8067F9FEE521}" presName="horzFour" presStyleCnt="0"/>
      <dgm:spPr/>
    </dgm:pt>
    <dgm:pt modelId="{0A5AD348-9E52-6342-906D-EF4C65135735}" type="pres">
      <dgm:prSet presAssocID="{C09A07FC-983D-4A41-93EE-FACDD7DC1703}" presName="sibSpaceFour" presStyleCnt="0"/>
      <dgm:spPr/>
    </dgm:pt>
    <dgm:pt modelId="{61AC6349-94F5-8942-A403-51CCD56863F3}" type="pres">
      <dgm:prSet presAssocID="{4D524549-77D7-574E-8B66-D540CF44D4E8}" presName="vertFour" presStyleCnt="0">
        <dgm:presLayoutVars>
          <dgm:chPref val="3"/>
        </dgm:presLayoutVars>
      </dgm:prSet>
      <dgm:spPr/>
    </dgm:pt>
    <dgm:pt modelId="{AD681D3C-F96C-F546-8DB2-E14880DA3BB3}" type="pres">
      <dgm:prSet presAssocID="{4D524549-77D7-574E-8B66-D540CF44D4E8}" presName="txFour" presStyleLbl="node4" presStyleIdx="23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57F9C0-545C-EF44-96C6-3B03EA6398B6}" type="pres">
      <dgm:prSet presAssocID="{4D524549-77D7-574E-8B66-D540CF44D4E8}" presName="horzFour" presStyleCnt="0"/>
      <dgm:spPr/>
    </dgm:pt>
    <dgm:pt modelId="{AE422F0B-4E1E-1C4A-877D-0ADA636E60BE}" type="pres">
      <dgm:prSet presAssocID="{BA90EAA2-9BF4-984C-86F6-340862D522F0}" presName="sibSpaceFour" presStyleCnt="0"/>
      <dgm:spPr/>
    </dgm:pt>
    <dgm:pt modelId="{C013474F-49B9-4049-B296-57E5F4F61FBA}" type="pres">
      <dgm:prSet presAssocID="{FFE90F44-6222-3540-99B8-4F52983B2E62}" presName="vertFour" presStyleCnt="0">
        <dgm:presLayoutVars>
          <dgm:chPref val="3"/>
        </dgm:presLayoutVars>
      </dgm:prSet>
      <dgm:spPr/>
    </dgm:pt>
    <dgm:pt modelId="{AAA73DAA-7024-E14A-976E-9A3CD0201BF7}" type="pres">
      <dgm:prSet presAssocID="{FFE90F44-6222-3540-99B8-4F52983B2E62}" presName="txFour" presStyleLbl="node4" presStyleIdx="24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69F2A2-CB61-E54A-9303-10EA40CBF5FD}" type="pres">
      <dgm:prSet presAssocID="{FFE90F44-6222-3540-99B8-4F52983B2E62}" presName="parTransFour" presStyleCnt="0"/>
      <dgm:spPr/>
    </dgm:pt>
    <dgm:pt modelId="{26E62D0E-C6EA-4F47-9566-7ADF12BF68A0}" type="pres">
      <dgm:prSet presAssocID="{FFE90F44-6222-3540-99B8-4F52983B2E62}" presName="horzFour" presStyleCnt="0"/>
      <dgm:spPr/>
    </dgm:pt>
    <dgm:pt modelId="{51C77A2F-FCBA-AB4D-969F-18B89838A5D2}" type="pres">
      <dgm:prSet presAssocID="{08CEEAB9-CD06-0142-965D-7F582D553F1A}" presName="vertFour" presStyleCnt="0">
        <dgm:presLayoutVars>
          <dgm:chPref val="3"/>
        </dgm:presLayoutVars>
      </dgm:prSet>
      <dgm:spPr/>
    </dgm:pt>
    <dgm:pt modelId="{645C5628-7641-8F47-9F0F-986FC5A82A6B}" type="pres">
      <dgm:prSet presAssocID="{08CEEAB9-CD06-0142-965D-7F582D553F1A}" presName="txFour" presStyleLbl="node4" presStyleIdx="25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3FBFA-EE92-B74B-AA7C-7AAF319570B8}" type="pres">
      <dgm:prSet presAssocID="{08CEEAB9-CD06-0142-965D-7F582D553F1A}" presName="horzFour" presStyleCnt="0"/>
      <dgm:spPr/>
    </dgm:pt>
    <dgm:pt modelId="{3B1A856B-D7A9-5144-ADC4-5FFB4D5C8DA8}" type="pres">
      <dgm:prSet presAssocID="{9B4FBAF7-20C4-5142-93AF-A1117BC4CA4A}" presName="sibSpaceFour" presStyleCnt="0"/>
      <dgm:spPr/>
    </dgm:pt>
    <dgm:pt modelId="{153EFF29-14C3-9640-89EF-D01E6BC3928A}" type="pres">
      <dgm:prSet presAssocID="{38AFB7D8-E9BC-FD4F-889C-28A267D6CD81}" presName="vertFour" presStyleCnt="0">
        <dgm:presLayoutVars>
          <dgm:chPref val="3"/>
        </dgm:presLayoutVars>
      </dgm:prSet>
      <dgm:spPr/>
    </dgm:pt>
    <dgm:pt modelId="{5222AEF3-4EA3-5443-AFBD-A097FE76F03F}" type="pres">
      <dgm:prSet presAssocID="{38AFB7D8-E9BC-FD4F-889C-28A267D6CD81}" presName="txFour" presStyleLbl="node4" presStyleIdx="26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0AD0FF-0E70-D549-A967-B1DD5293E342}" type="pres">
      <dgm:prSet presAssocID="{38AFB7D8-E9BC-FD4F-889C-28A267D6CD81}" presName="parTransFour" presStyleCnt="0"/>
      <dgm:spPr/>
    </dgm:pt>
    <dgm:pt modelId="{9538D85F-CE86-5A45-8299-FBDAB9D780D0}" type="pres">
      <dgm:prSet presAssocID="{38AFB7D8-E9BC-FD4F-889C-28A267D6CD81}" presName="horzFour" presStyleCnt="0"/>
      <dgm:spPr/>
    </dgm:pt>
    <dgm:pt modelId="{6C0F7B9C-1FBB-9040-B6E3-7A7BEC18F56F}" type="pres">
      <dgm:prSet presAssocID="{FF14D7F4-A257-6C4E-B037-DE66866023C8}" presName="vertFour" presStyleCnt="0">
        <dgm:presLayoutVars>
          <dgm:chPref val="3"/>
        </dgm:presLayoutVars>
      </dgm:prSet>
      <dgm:spPr/>
    </dgm:pt>
    <dgm:pt modelId="{96D8FABA-E5E4-A84A-9B3C-FE7A81550EF7}" type="pres">
      <dgm:prSet presAssocID="{FF14D7F4-A257-6C4E-B037-DE66866023C8}" presName="txFour" presStyleLbl="node4" presStyleIdx="27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313EE8-6661-FD4F-AE70-4A472AB3BF97}" type="pres">
      <dgm:prSet presAssocID="{FF14D7F4-A257-6C4E-B037-DE66866023C8}" presName="parTransFour" presStyleCnt="0"/>
      <dgm:spPr/>
    </dgm:pt>
    <dgm:pt modelId="{9CCEAEDD-4E19-D04A-A7E4-78A4345173CD}" type="pres">
      <dgm:prSet presAssocID="{FF14D7F4-A257-6C4E-B037-DE66866023C8}" presName="horzFour" presStyleCnt="0"/>
      <dgm:spPr/>
    </dgm:pt>
    <dgm:pt modelId="{02887CD7-AE61-944F-84BE-84269435B330}" type="pres">
      <dgm:prSet presAssocID="{AEB57C39-8D5A-8A43-BF80-65225A4B275A}" presName="vertFour" presStyleCnt="0">
        <dgm:presLayoutVars>
          <dgm:chPref val="3"/>
        </dgm:presLayoutVars>
      </dgm:prSet>
      <dgm:spPr/>
    </dgm:pt>
    <dgm:pt modelId="{1A27B773-FEF0-964E-8027-6D34FE74B876}" type="pres">
      <dgm:prSet presAssocID="{AEB57C39-8D5A-8A43-BF80-65225A4B275A}" presName="txFour" presStyleLbl="node4" presStyleIdx="28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9C8279-3ED4-A445-9EBF-890AF050C7A2}" type="pres">
      <dgm:prSet presAssocID="{AEB57C39-8D5A-8A43-BF80-65225A4B275A}" presName="horzFour" presStyleCnt="0"/>
      <dgm:spPr/>
    </dgm:pt>
    <dgm:pt modelId="{E7C4C8AD-74EB-C34A-B054-E50AF3C207C7}" type="pres">
      <dgm:prSet presAssocID="{720F5879-38AA-1144-B496-546B24B02652}" presName="sibSpaceTwo" presStyleCnt="0"/>
      <dgm:spPr/>
    </dgm:pt>
    <dgm:pt modelId="{E7097B34-73CA-D24E-9765-63F0DE0717DA}" type="pres">
      <dgm:prSet presAssocID="{6F4BD06F-07C6-6E42-98DB-A240A43EBA18}" presName="vertTwo" presStyleCnt="0"/>
      <dgm:spPr/>
    </dgm:pt>
    <dgm:pt modelId="{14048847-BACC-034C-8344-4F503557ED32}" type="pres">
      <dgm:prSet presAssocID="{6F4BD06F-07C6-6E42-98DB-A240A43EBA18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AF04AC-1650-FD48-9F4C-2D367D7AE5AD}" type="pres">
      <dgm:prSet presAssocID="{6F4BD06F-07C6-6E42-98DB-A240A43EBA18}" presName="parTransTwo" presStyleCnt="0"/>
      <dgm:spPr/>
    </dgm:pt>
    <dgm:pt modelId="{684BD714-6C22-1A48-8A1D-8B0DA32ECD43}" type="pres">
      <dgm:prSet presAssocID="{6F4BD06F-07C6-6E42-98DB-A240A43EBA18}" presName="horzTwo" presStyleCnt="0"/>
      <dgm:spPr/>
    </dgm:pt>
    <dgm:pt modelId="{D6E1FE8E-3136-1740-B3BB-2B2DD7F97CD8}" type="pres">
      <dgm:prSet presAssocID="{4FC3A899-EB77-B148-BF32-C1EAE4364EF1}" presName="vertThree" presStyleCnt="0"/>
      <dgm:spPr/>
    </dgm:pt>
    <dgm:pt modelId="{B92DBE16-76F1-DD4D-8255-737BBF3E7F6A}" type="pres">
      <dgm:prSet presAssocID="{4FC3A899-EB77-B148-BF32-C1EAE4364EF1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4D773D-2B06-8E43-B42C-297305EC0DBC}" type="pres">
      <dgm:prSet presAssocID="{4FC3A899-EB77-B148-BF32-C1EAE4364EF1}" presName="parTransThree" presStyleCnt="0"/>
      <dgm:spPr/>
    </dgm:pt>
    <dgm:pt modelId="{23BCBE63-4C0D-0142-8496-C08EADDEC51A}" type="pres">
      <dgm:prSet presAssocID="{4FC3A899-EB77-B148-BF32-C1EAE4364EF1}" presName="horzThree" presStyleCnt="0"/>
      <dgm:spPr/>
    </dgm:pt>
    <dgm:pt modelId="{670C3D7E-2315-0B45-8A6E-44107620F284}" type="pres">
      <dgm:prSet presAssocID="{6AE980D9-2BC2-764A-96A8-6D14CDA4C58A}" presName="vertFour" presStyleCnt="0">
        <dgm:presLayoutVars>
          <dgm:chPref val="3"/>
        </dgm:presLayoutVars>
      </dgm:prSet>
      <dgm:spPr/>
    </dgm:pt>
    <dgm:pt modelId="{5D7635B2-4B05-0F4B-A061-F965FC870A6C}" type="pres">
      <dgm:prSet presAssocID="{6AE980D9-2BC2-764A-96A8-6D14CDA4C58A}" presName="txFour" presStyleLbl="node4" presStyleIdx="29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A9B97-72AB-7347-A539-B02656D4BD17}" type="pres">
      <dgm:prSet presAssocID="{6AE980D9-2BC2-764A-96A8-6D14CDA4C58A}" presName="horzFour" presStyleCnt="0"/>
      <dgm:spPr/>
    </dgm:pt>
  </dgm:ptLst>
  <dgm:cxnLst>
    <dgm:cxn modelId="{67DBBE3B-C3BD-9946-965A-74A436A46773}" srcId="{C4D407D7-D418-8845-80D4-2416C97D35F3}" destId="{95AFA2ED-3E4D-FB4C-AEED-883F08BEE917}" srcOrd="0" destOrd="0" parTransId="{A834F344-46D9-534F-A504-BE82A6227D73}" sibTransId="{B7D081FB-B765-014B-ACDD-23EC50584CAF}"/>
    <dgm:cxn modelId="{54EF6694-27CB-4A9A-BF9C-CD76A1383F86}" type="presOf" srcId="{15173C79-3B89-9143-AAD4-A9F9E3202F8B}" destId="{90E4B423-C973-7F42-BE1E-D2344D1E5C3F}" srcOrd="0" destOrd="0" presId="urn:microsoft.com/office/officeart/2005/8/layout/hierarchy4"/>
    <dgm:cxn modelId="{5E720EF2-794B-471A-80AD-B9990800B417}" type="presOf" srcId="{97B4642B-32AE-8C44-9C3B-3FADB7429F1E}" destId="{3750A92E-FC76-F240-A7AF-2F59C09CBD38}" srcOrd="0" destOrd="0" presId="urn:microsoft.com/office/officeart/2005/8/layout/hierarchy4"/>
    <dgm:cxn modelId="{1C9B4250-FF2F-434A-A62A-E0B28E26CE1E}" type="presOf" srcId="{4D524549-77D7-574E-8B66-D540CF44D4E8}" destId="{AD681D3C-F96C-F546-8DB2-E14880DA3BB3}" srcOrd="0" destOrd="0" presId="urn:microsoft.com/office/officeart/2005/8/layout/hierarchy4"/>
    <dgm:cxn modelId="{89FA9D1F-F05F-4E23-B1DB-75C60FDCF508}" type="presOf" srcId="{4F3C6C32-64F9-B340-B9DF-AE8143F8492A}" destId="{C908321A-F434-1547-81C4-22236E871C13}" srcOrd="0" destOrd="0" presId="urn:microsoft.com/office/officeart/2005/8/layout/hierarchy4"/>
    <dgm:cxn modelId="{A7446CB1-BE26-4DB0-B01E-C9EE58DCF658}" type="presOf" srcId="{43F0CFD0-707E-564C-B8B6-BDF2299F3D25}" destId="{579B9CEB-A242-EB47-9C4B-90C571A4AE04}" srcOrd="0" destOrd="0" presId="urn:microsoft.com/office/officeart/2005/8/layout/hierarchy4"/>
    <dgm:cxn modelId="{D8A4FC90-49D8-4476-AEE5-94182EE148D3}" type="presOf" srcId="{D9EBDB19-1A99-C540-B6AA-F190B0E2CB97}" destId="{26B9B500-4B1D-7846-9E15-706304E13D19}" srcOrd="0" destOrd="0" presId="urn:microsoft.com/office/officeart/2005/8/layout/hierarchy4"/>
    <dgm:cxn modelId="{B31CFA25-1889-40F8-9D93-3F7866100FE7}" type="presOf" srcId="{F86782F8-8704-E145-9617-FA5C614E024C}" destId="{D6EE0485-B2FB-E843-9BEC-E51FAE44DFC5}" srcOrd="0" destOrd="0" presId="urn:microsoft.com/office/officeart/2005/8/layout/hierarchy4"/>
    <dgm:cxn modelId="{6D08E3BD-5F8F-F845-B8F3-8BBC484FA594}" srcId="{C9128742-AA7B-CC4F-A63A-5E87451E5ED7}" destId="{C4D407D7-D418-8845-80D4-2416C97D35F3}" srcOrd="0" destOrd="0" parTransId="{FEB9EF6C-4838-A144-BA5D-66EA9B3FA564}" sibTransId="{9BD8D15C-99C3-2D43-AA09-CE07F81EC2CC}"/>
    <dgm:cxn modelId="{330E9AAC-1D7C-294B-A1B7-9CAB8E41F1FC}" srcId="{4883B594-D2CB-2943-90C5-5C3628B45A15}" destId="{15173C79-3B89-9143-AAD4-A9F9E3202F8B}" srcOrd="0" destOrd="0" parTransId="{768394D6-869E-1B4F-B46E-56D2E83B20F9}" sibTransId="{720F5879-38AA-1144-B496-546B24B02652}"/>
    <dgm:cxn modelId="{21CD52FA-31F2-AB46-AAC9-50DA9EB4DF34}" srcId="{15173C79-3B89-9143-AAD4-A9F9E3202F8B}" destId="{4F3C6C32-64F9-B340-B9DF-AE8143F8492A}" srcOrd="0" destOrd="0" parTransId="{D0CC07C1-6923-F346-9E16-C6734E4B9899}" sibTransId="{AFE18B64-87F2-F949-B8CB-2FB667D7849C}"/>
    <dgm:cxn modelId="{E84438DB-3CC3-4DB3-8776-927A608DF51E}" type="presOf" srcId="{95AFA2ED-3E4D-FB4C-AEED-883F08BEE917}" destId="{E3945CA6-2C40-3841-B4BC-3476579DF444}" srcOrd="0" destOrd="0" presId="urn:microsoft.com/office/officeart/2005/8/layout/hierarchy4"/>
    <dgm:cxn modelId="{8006A28E-8443-D24C-8FDC-540FA356071A}" srcId="{F86782F8-8704-E145-9617-FA5C614E024C}" destId="{FFE90F44-6222-3540-99B8-4F52983B2E62}" srcOrd="1" destOrd="0" parTransId="{00F1CDAD-82C5-0F46-9938-F1D64605D501}" sibTransId="{17DCC7E3-CF46-864B-80AE-0F752D3DC505}"/>
    <dgm:cxn modelId="{D29B93F9-E76B-664F-BCCA-9F7870B7EDEF}" srcId="{0B6E4425-E800-7A4C-8B5B-58E560DA8CE0}" destId="{F86782F8-8704-E145-9617-FA5C614E024C}" srcOrd="0" destOrd="0" parTransId="{58E8BC11-C591-CC47-B990-281643B980E8}" sibTransId="{17CBBB60-95E0-F942-B964-6C455359243C}"/>
    <dgm:cxn modelId="{6F8D6B17-B248-7C4F-AA06-792482081866}" srcId="{C4D2F967-5B31-E844-928D-083573693B49}" destId="{4883B594-D2CB-2943-90C5-5C3628B45A15}" srcOrd="1" destOrd="0" parTransId="{99AEDB18-D96D-E84F-B0F7-14F002C69FFC}" sibTransId="{76E2A0C7-BBB5-1B4A-ADF0-03F0E937E80E}"/>
    <dgm:cxn modelId="{003EC34C-C3A0-472B-8533-3C44E60C743D}" type="presOf" srcId="{79DE1F44-F0F7-D649-A444-5A56B7964126}" destId="{95DA1E69-F9A3-9C45-BDD5-2E925F41E396}" srcOrd="0" destOrd="0" presId="urn:microsoft.com/office/officeart/2005/8/layout/hierarchy4"/>
    <dgm:cxn modelId="{E42856BA-BE6E-3849-974A-0A42AB2C4D0F}" srcId="{B3C4DB67-212A-0B45-B5D9-358529D956AC}" destId="{86D1042C-E32B-5948-80BE-D08A7E733C90}" srcOrd="1" destOrd="0" parTransId="{EFF86AE1-7828-5D4E-81D6-D257A6EE2E0F}" sibTransId="{04BCE55E-B45E-084D-90D0-1DD9EC2054FC}"/>
    <dgm:cxn modelId="{BCEB23A8-83F6-438C-91FD-9B939B3FA4F8}" type="presOf" srcId="{FF14D7F4-A257-6C4E-B037-DE66866023C8}" destId="{96D8FABA-E5E4-A84A-9B3C-FE7A81550EF7}" srcOrd="0" destOrd="0" presId="urn:microsoft.com/office/officeart/2005/8/layout/hierarchy4"/>
    <dgm:cxn modelId="{4483C174-39F1-BF4B-858B-A5907207CE9D}" srcId="{FDCBAA75-C758-2A40-BCB8-4DD642EA1B43}" destId="{4D524549-77D7-574E-8B66-D540CF44D4E8}" srcOrd="1" destOrd="0" parTransId="{2BA57A23-D86F-354D-889D-067D687EE0C1}" sibTransId="{B1947FE8-3C58-AA4E-BC0F-2B9107E4F936}"/>
    <dgm:cxn modelId="{97791E63-00D5-D84B-BB39-7B6D06236065}" srcId="{15173C79-3B89-9143-AAD4-A9F9E3202F8B}" destId="{C9128742-AA7B-CC4F-A63A-5E87451E5ED7}" srcOrd="1" destOrd="0" parTransId="{70E6C341-8045-9442-B3B9-7A47D323F449}" sibTransId="{9F6E4D46-C6EF-6444-9A1C-88EBD4BD557F}"/>
    <dgm:cxn modelId="{F5529258-03A6-8743-B86B-4DE0019B2F4D}" srcId="{C9128742-AA7B-CC4F-A63A-5E87451E5ED7}" destId="{0B6E4425-E800-7A4C-8B5B-58E560DA8CE0}" srcOrd="1" destOrd="0" parTransId="{A7962251-1207-8B43-89BA-11DF04564F34}" sibTransId="{9B4FBAF7-20C4-5142-93AF-A1117BC4CA4A}"/>
    <dgm:cxn modelId="{38D3CED9-2056-45FD-BD6F-4C94E4FB593C}" type="presOf" srcId="{2EF50CB2-87D9-E24B-9DD1-337DF5ED6956}" destId="{4AEEFB58-FB81-AE43-8633-E5354A6201A0}" srcOrd="0" destOrd="0" presId="urn:microsoft.com/office/officeart/2005/8/layout/hierarchy4"/>
    <dgm:cxn modelId="{9A8E1DA1-EF34-4325-85A9-2A28222A1E29}" type="presOf" srcId="{08CEEAB9-CD06-0142-965D-7F582D553F1A}" destId="{645C5628-7641-8F47-9F0F-986FC5A82A6B}" srcOrd="0" destOrd="0" presId="urn:microsoft.com/office/officeart/2005/8/layout/hierarchy4"/>
    <dgm:cxn modelId="{75546828-E203-2944-B03B-D62586BA4E6C}" srcId="{C4D2F967-5B31-E844-928D-083573693B49}" destId="{7727A1E7-128E-1746-A653-976B8966993F}" srcOrd="0" destOrd="0" parTransId="{9B7930B9-F072-424D-8B2F-C439385F7887}" sibTransId="{D3E4C58E-A873-7C42-BF40-A32C86863377}"/>
    <dgm:cxn modelId="{67F7CCA3-40ED-E24B-B857-4244529D92C2}" srcId="{F86782F8-8704-E145-9617-FA5C614E024C}" destId="{FDCBAA75-C758-2A40-BCB8-4DD642EA1B43}" srcOrd="0" destOrd="0" parTransId="{C00FEFAC-52BA-7B48-A176-3E3F369B9233}" sibTransId="{BA90EAA2-9BF4-984C-86F6-340862D522F0}"/>
    <dgm:cxn modelId="{D16CD036-44C8-664D-9BA6-C9D8B0343495}" srcId="{6F4BD06F-07C6-6E42-98DB-A240A43EBA18}" destId="{4FC3A899-EB77-B148-BF32-C1EAE4364EF1}" srcOrd="0" destOrd="0" parTransId="{878AAB9A-9ABE-A441-B8E9-1D35BE3ADBD6}" sibTransId="{50231074-F8FA-EF45-92A9-9293596A1461}"/>
    <dgm:cxn modelId="{0DC27C71-C9B6-CA44-AA2D-85353DC2AEC1}" srcId="{52ADBBB9-07AE-AE41-B5FB-06D096856292}" destId="{4D121B2B-6D51-E742-9DEA-21D5ED41DAA1}" srcOrd="1" destOrd="0" parTransId="{D272EC41-C281-1940-9821-CE8AB30624DA}" sibTransId="{B3AB762F-250B-8B4F-B34B-7A03CEE1D0AC}"/>
    <dgm:cxn modelId="{419CD103-9AD6-402C-838B-DE102E3F6D77}" type="presOf" srcId="{32DD0C61-AD03-3D42-AD3E-608D8EF2851F}" destId="{30ABFFC6-0BE2-E14E-937A-F1C956D5CBFE}" srcOrd="0" destOrd="0" presId="urn:microsoft.com/office/officeart/2005/8/layout/hierarchy4"/>
    <dgm:cxn modelId="{50682B65-D749-4709-BADC-E458C9DECE5F}" type="presOf" srcId="{5630EADE-62A3-B14A-82B3-922D56D16ABF}" destId="{D5FB1058-6126-934A-BA95-793BD05F5816}" srcOrd="0" destOrd="0" presId="urn:microsoft.com/office/officeart/2005/8/layout/hierarchy4"/>
    <dgm:cxn modelId="{7D8D90B8-9839-4DB6-8AB6-CB40D6F752B2}" type="presOf" srcId="{DEFB16EA-3F02-3644-88E0-8067F9FEE521}" destId="{4B17E26C-D18F-0943-8F00-B578EFEACDC4}" srcOrd="0" destOrd="0" presId="urn:microsoft.com/office/officeart/2005/8/layout/hierarchy4"/>
    <dgm:cxn modelId="{75500BC9-6C4D-1D44-BE2A-CDD4179B1D70}" srcId="{C4D407D7-D418-8845-80D4-2416C97D35F3}" destId="{5774B61B-B858-AD49-910E-41D50370779D}" srcOrd="2" destOrd="0" parTransId="{B4339687-5B93-C44C-B461-3738A861FEA5}" sibTransId="{457C8159-4EEB-6242-A389-87487C5E7494}"/>
    <dgm:cxn modelId="{5BB3D401-3DCA-4AE3-8E56-8E255F6C8339}" type="presOf" srcId="{6F4BD06F-07C6-6E42-98DB-A240A43EBA18}" destId="{14048847-BACC-034C-8344-4F503557ED32}" srcOrd="0" destOrd="0" presId="urn:microsoft.com/office/officeart/2005/8/layout/hierarchy4"/>
    <dgm:cxn modelId="{4DBDA7B1-DF0C-EB41-859F-5C7EB1AF14FA}" srcId="{8DE5803A-0AB6-FB4B-88CC-B235E750D910}" destId="{E9560D6D-9B65-B443-930D-E5BE002A6C24}" srcOrd="0" destOrd="0" parTransId="{1613EBEC-AFAD-1949-847E-76BAFBDAE63F}" sibTransId="{309D1E8B-88E3-CE43-AB2D-85D515F8955E}"/>
    <dgm:cxn modelId="{81688CF9-2912-B64C-AF37-76EB2AD8D9A1}" srcId="{E9560D6D-9B65-B443-930D-E5BE002A6C24}" destId="{7AA8E900-3779-1742-A43C-02FB5559FAFF}" srcOrd="0" destOrd="0" parTransId="{B42DBF40-D50E-0B43-B16F-DA7AE71C6630}" sibTransId="{E14EB0F4-B498-A143-89A4-3E796F85D0A6}"/>
    <dgm:cxn modelId="{F21E19BB-99EB-4EF2-B66A-7FA5C952493C}" type="presOf" srcId="{52ADBBB9-07AE-AE41-B5FB-06D096856292}" destId="{643083D6-9D25-E546-9A72-4B45F56D4285}" srcOrd="0" destOrd="0" presId="urn:microsoft.com/office/officeart/2005/8/layout/hierarchy4"/>
    <dgm:cxn modelId="{ACA9E5D6-90D2-4A1E-95CD-E50189F94A96}" type="presOf" srcId="{4D121B2B-6D51-E742-9DEA-21D5ED41DAA1}" destId="{74A64969-CFCC-7444-A63A-A07C7372319C}" srcOrd="0" destOrd="0" presId="urn:microsoft.com/office/officeart/2005/8/layout/hierarchy4"/>
    <dgm:cxn modelId="{4B31C209-F6D4-CF4E-9CBD-2B6801FA7610}" srcId="{43F0CFD0-707E-564C-B8B6-BDF2299F3D25}" destId="{DD6BECA8-A467-B243-AB06-8205D7CD0E97}" srcOrd="0" destOrd="0" parTransId="{89773961-2756-6F4A-A351-6EF80028D87B}" sibTransId="{4DE62754-272C-BA4F-9709-6FDFBE284233}"/>
    <dgm:cxn modelId="{1AD818C1-1166-4E49-BE2A-051706CE0B11}" srcId="{4D121B2B-6D51-E742-9DEA-21D5ED41DAA1}" destId="{79DE1F44-F0F7-D649-A444-5A56B7964126}" srcOrd="0" destOrd="0" parTransId="{5C2B5507-5488-B249-BB3D-426AF020B9AD}" sibTransId="{FC3B743E-2E72-C54F-BE24-F421787DDE26}"/>
    <dgm:cxn modelId="{216C976D-F1F7-A346-9258-6768FF3599C5}" srcId="{FDCBAA75-C758-2A40-BCB8-4DD642EA1B43}" destId="{DEFB16EA-3F02-3644-88E0-8067F9FEE521}" srcOrd="0" destOrd="0" parTransId="{571FC6CC-0D09-FE4D-A290-2D0F40582822}" sibTransId="{C09A07FC-983D-4A41-93EE-FACDD7DC1703}"/>
    <dgm:cxn modelId="{6C0AA484-0009-7E4A-8B0F-1BF55A690AE5}" srcId="{38AFB7D8-E9BC-FD4F-889C-28A267D6CD81}" destId="{FF14D7F4-A257-6C4E-B037-DE66866023C8}" srcOrd="0" destOrd="0" parTransId="{FB9583A3-AFC0-2D4D-B754-5348B78186A5}" sibTransId="{0099DC89-2641-0F45-94BE-935B0E0F31FB}"/>
    <dgm:cxn modelId="{5EEDEF8E-E487-4B49-809B-5F6A2F9AE166}" srcId="{2EF50CB2-87D9-E24B-9DD1-337DF5ED6956}" destId="{479474C7-BE13-A841-A56F-7FE08C616808}" srcOrd="0" destOrd="0" parTransId="{13B7E18A-7CCA-274B-B3AD-BFD04E8A9737}" sibTransId="{B0FA0174-57EE-BA43-B757-80F4588F21F0}"/>
    <dgm:cxn modelId="{5F7E8A45-609A-A94A-869F-52EC23144133}" srcId="{52ADBBB9-07AE-AE41-B5FB-06D096856292}" destId="{B3C4DB67-212A-0B45-B5D9-358529D956AC}" srcOrd="0" destOrd="0" parTransId="{21CF0971-9B2F-7F4C-80A8-4385A255928E}" sibTransId="{0FC7284F-BFBA-A14C-8CC5-6B75EF82E695}"/>
    <dgm:cxn modelId="{B9D2FB4D-8154-4740-A288-96F8FA34FC61}" type="presOf" srcId="{4883B594-D2CB-2943-90C5-5C3628B45A15}" destId="{EA22C4AC-A03B-F246-9D9B-F4A6A063FAE4}" srcOrd="0" destOrd="0" presId="urn:microsoft.com/office/officeart/2005/8/layout/hierarchy4"/>
    <dgm:cxn modelId="{8328C605-2CB3-4034-A1A9-7F8EB21C6B1C}" type="presOf" srcId="{7727A1E7-128E-1746-A653-976B8966993F}" destId="{54AA8FA3-575E-BE4B-ACEB-C23358ACEBAC}" srcOrd="0" destOrd="0" presId="urn:microsoft.com/office/officeart/2005/8/layout/hierarchy4"/>
    <dgm:cxn modelId="{53A680CC-050F-477C-AE7C-7779DAE5726C}" type="presOf" srcId="{C9128742-AA7B-CC4F-A63A-5E87451E5ED7}" destId="{AD1B442B-2009-AE4D-8EF6-8B12E058C71C}" srcOrd="0" destOrd="0" presId="urn:microsoft.com/office/officeart/2005/8/layout/hierarchy4"/>
    <dgm:cxn modelId="{3E17BC6A-3E3E-4FC9-B9D4-29ED56B2980D}" type="presOf" srcId="{8DE5803A-0AB6-FB4B-88CC-B235E750D910}" destId="{AE9437BC-7068-C94D-A9C1-0A4FB9843211}" srcOrd="0" destOrd="0" presId="urn:microsoft.com/office/officeart/2005/8/layout/hierarchy4"/>
    <dgm:cxn modelId="{14B33CE5-E866-4C3F-9335-90623348171B}" type="presOf" srcId="{6AE980D9-2BC2-764A-96A8-6D14CDA4C58A}" destId="{5D7635B2-4B05-0F4B-A061-F965FC870A6C}" srcOrd="0" destOrd="0" presId="urn:microsoft.com/office/officeart/2005/8/layout/hierarchy4"/>
    <dgm:cxn modelId="{305C75EC-411D-3F4F-BD94-D0340E869A98}" srcId="{C72FA815-8D9A-D84F-9F95-15DE51150362}" destId="{D9EBDB19-1A99-C540-B6AA-F190B0E2CB97}" srcOrd="0" destOrd="0" parTransId="{A9DE058F-08B9-1042-9C41-F0ACBB9821C2}" sibTransId="{7B52777E-37AC-6E41-B06B-3ABF143EE0D7}"/>
    <dgm:cxn modelId="{FF8D7736-A30D-4E96-9C3F-CC603D0814DC}" type="presOf" srcId="{38AFB7D8-E9BC-FD4F-889C-28A267D6CD81}" destId="{5222AEF3-4EA3-5443-AFBD-A097FE76F03F}" srcOrd="0" destOrd="0" presId="urn:microsoft.com/office/officeart/2005/8/layout/hierarchy4"/>
    <dgm:cxn modelId="{D10FFA7C-F135-4C37-B369-0B38F45E8310}" type="presOf" srcId="{0B6E4425-E800-7A4C-8B5B-58E560DA8CE0}" destId="{B469CC31-D979-9443-A11B-7A295F755C39}" srcOrd="0" destOrd="0" presId="urn:microsoft.com/office/officeart/2005/8/layout/hierarchy4"/>
    <dgm:cxn modelId="{FC4E0D18-BC27-B74B-BC7F-BF0B07D9F989}" srcId="{C4D407D7-D418-8845-80D4-2416C97D35F3}" destId="{52ADBBB9-07AE-AE41-B5FB-06D096856292}" srcOrd="3" destOrd="0" parTransId="{C2ACBEE7-8CB5-0548-A127-A658F3DDA506}" sibTransId="{97596791-1C5F-CA44-BC7D-C845EB56B4B7}"/>
    <dgm:cxn modelId="{3A5676D5-7CF6-224F-B26C-924B7B7C843B}" srcId="{C72FA815-8D9A-D84F-9F95-15DE51150362}" destId="{32DD0C61-AD03-3D42-AD3E-608D8EF2851F}" srcOrd="1" destOrd="0" parTransId="{3A63628F-DE08-094B-82D0-8454FF972161}" sibTransId="{E8CBDE5F-59FE-E94E-8529-8852B1FE14A1}"/>
    <dgm:cxn modelId="{685276C1-55BA-4636-8D86-A1AB892B989D}" type="presOf" srcId="{E9560D6D-9B65-B443-930D-E5BE002A6C24}" destId="{B96B21EC-B9EA-4F4D-80FF-1D52DB118963}" srcOrd="0" destOrd="0" presId="urn:microsoft.com/office/officeart/2005/8/layout/hierarchy4"/>
    <dgm:cxn modelId="{3D302A56-2658-4C7D-B2C2-BA374A9450C3}" type="presOf" srcId="{B3C4DB67-212A-0B45-B5D9-358529D956AC}" destId="{ED4DB502-74AC-9442-A0AE-6684BE526305}" srcOrd="0" destOrd="0" presId="urn:microsoft.com/office/officeart/2005/8/layout/hierarchy4"/>
    <dgm:cxn modelId="{0AF95637-D349-4C14-8715-EA9682C571F8}" type="presOf" srcId="{DE52462E-C32F-0B4D-AD75-3EAE52FCF780}" destId="{3FFB6570-DCF5-D94D-9ED9-B4DDE6C71146}" srcOrd="0" destOrd="0" presId="urn:microsoft.com/office/officeart/2005/8/layout/hierarchy4"/>
    <dgm:cxn modelId="{41D511AF-ACF7-46D4-BAA3-046FC30632A4}" type="presOf" srcId="{FFE90F44-6222-3540-99B8-4F52983B2E62}" destId="{AAA73DAA-7024-E14A-976E-9A3CD0201BF7}" srcOrd="0" destOrd="0" presId="urn:microsoft.com/office/officeart/2005/8/layout/hierarchy4"/>
    <dgm:cxn modelId="{301D9FB3-5AF2-4CFE-85FD-FADC42F1FA51}" type="presOf" srcId="{C4D2F967-5B31-E844-928D-083573693B49}" destId="{7C0CC80E-10A5-E448-A62A-5BF7C4A9BE35}" srcOrd="0" destOrd="0" presId="urn:microsoft.com/office/officeart/2005/8/layout/hierarchy4"/>
    <dgm:cxn modelId="{BFE1EC7A-9A2A-F34D-94E2-22A4C3CDC3DC}" srcId="{4883B594-D2CB-2943-90C5-5C3628B45A15}" destId="{6F4BD06F-07C6-6E42-98DB-A240A43EBA18}" srcOrd="1" destOrd="0" parTransId="{63E1B2D2-942F-5248-852A-15229FC19442}" sibTransId="{615F6988-2A10-6C4C-893F-D035754AACA3}"/>
    <dgm:cxn modelId="{DA34FFC8-0D37-D743-BB6E-4EED98FD66E8}" srcId="{C4D407D7-D418-8845-80D4-2416C97D35F3}" destId="{8DE5803A-0AB6-FB4B-88CC-B235E750D910}" srcOrd="1" destOrd="0" parTransId="{06E68B20-0548-3C4E-8E73-C846D768CC9E}" sibTransId="{51BFDCC6-C27C-034C-8A5E-63EA8119EFA9}"/>
    <dgm:cxn modelId="{C323CFD3-6966-4920-993B-74D1BCB93D56}" type="presOf" srcId="{5774B61B-B858-AD49-910E-41D50370779D}" destId="{3294556B-3F90-F945-B5FB-B82ECDE8D5EC}" srcOrd="0" destOrd="0" presId="urn:microsoft.com/office/officeart/2005/8/layout/hierarchy4"/>
    <dgm:cxn modelId="{273F4BFE-0FA7-EA4C-B51B-528F6F5FB830}" srcId="{7727A1E7-128E-1746-A653-976B8966993F}" destId="{2EF50CB2-87D9-E24B-9DD1-337DF5ED6956}" srcOrd="0" destOrd="0" parTransId="{D47B9783-F842-2C42-8736-6F4890D678E2}" sibTransId="{346AFEC2-F5F6-5E4D-8A34-49F277415942}"/>
    <dgm:cxn modelId="{63DD6AC8-13CF-F646-941B-6923159F670A}" srcId="{4F3C6C32-64F9-B340-B9DF-AE8143F8492A}" destId="{DE52462E-C32F-0B4D-AD75-3EAE52FCF780}" srcOrd="0" destOrd="0" parTransId="{4B4E7046-CE93-6143-A209-7121E62ECABC}" sibTransId="{0C0A2718-6119-0D46-B486-23BB800720A3}"/>
    <dgm:cxn modelId="{ED4D6D60-9199-FE42-9016-1D96DB54EE62}" srcId="{FF14D7F4-A257-6C4E-B037-DE66866023C8}" destId="{AEB57C39-8D5A-8A43-BF80-65225A4B275A}" srcOrd="0" destOrd="0" parTransId="{20B872B9-A0D7-B141-B065-B7969BCFAAD2}" sibTransId="{28C0FC32-C754-3143-9EF6-2B3F12019A42}"/>
    <dgm:cxn modelId="{E2D30860-80AF-4DCA-A65A-AD37A18B1347}" type="presOf" srcId="{C4D407D7-D418-8845-80D4-2416C97D35F3}" destId="{2A2F4525-3DEB-4348-8CB4-3E47B5CBA083}" srcOrd="0" destOrd="0" presId="urn:microsoft.com/office/officeart/2005/8/layout/hierarchy4"/>
    <dgm:cxn modelId="{FA5F995E-6B8C-C847-B539-6C8981DD650E}" srcId="{95AFA2ED-3E4D-FB4C-AEED-883F08BEE917}" destId="{43F0CFD0-707E-564C-B8B6-BDF2299F3D25}" srcOrd="0" destOrd="0" parTransId="{13E9784C-A9B7-1249-9516-05EE396CE680}" sibTransId="{78F89FB9-AE65-E74A-85A0-6FE545D5CA83}"/>
    <dgm:cxn modelId="{83D39A4A-B7D1-46A3-BC65-CFF9FC5D9A43}" type="presOf" srcId="{C72FA815-8D9A-D84F-9F95-15DE51150362}" destId="{93C8F3AF-2EFA-5A41-A3FF-25D5D9F2D92E}" srcOrd="0" destOrd="0" presId="urn:microsoft.com/office/officeart/2005/8/layout/hierarchy4"/>
    <dgm:cxn modelId="{09772E0B-C788-D843-88E4-EB19B28C1E39}" srcId="{C9128742-AA7B-CC4F-A63A-5E87451E5ED7}" destId="{38AFB7D8-E9BC-FD4F-889C-28A267D6CD81}" srcOrd="2" destOrd="0" parTransId="{34C4CCC9-12B2-0B40-8B78-54EC09AE8D08}" sibTransId="{0C38966E-6EDC-A145-A261-27F72A524A5A}"/>
    <dgm:cxn modelId="{B30521D0-4A8D-7049-9B9A-8BF7BA7BEE30}" srcId="{B3C4DB67-212A-0B45-B5D9-358529D956AC}" destId="{5630EADE-62A3-B14A-82B3-922D56D16ABF}" srcOrd="0" destOrd="0" parTransId="{00A8A861-1D33-1B4C-97CB-0C984BC506EB}" sibTransId="{FEB6DB82-8704-DD43-9F21-580AE96A72F9}"/>
    <dgm:cxn modelId="{BDD2A703-85FC-4B42-88A6-9B43F6635C6B}" type="presOf" srcId="{AEB57C39-8D5A-8A43-BF80-65225A4B275A}" destId="{1A27B773-FEF0-964E-8027-6D34FE74B876}" srcOrd="0" destOrd="0" presId="urn:microsoft.com/office/officeart/2005/8/layout/hierarchy4"/>
    <dgm:cxn modelId="{0BF66446-9ABB-1E47-83E6-1B67A15DA642}" srcId="{DE52462E-C32F-0B4D-AD75-3EAE52FCF780}" destId="{97B4642B-32AE-8C44-9C3B-3FADB7429F1E}" srcOrd="0" destOrd="0" parTransId="{848C46CC-022A-EA43-9607-D3DF6A810E6F}" sibTransId="{3FCA8B89-5501-CF42-A034-FBC4DD13F796}"/>
    <dgm:cxn modelId="{C7AF4662-CAB4-744A-940C-7DDBC61C532B}" srcId="{5774B61B-B858-AD49-910E-41D50370779D}" destId="{C72FA815-8D9A-D84F-9F95-15DE51150362}" srcOrd="0" destOrd="0" parTransId="{7A406639-958D-9B43-8CCC-0F95E46C61A9}" sibTransId="{62565D0B-CAA1-B045-A6FB-16C997116C54}"/>
    <dgm:cxn modelId="{1522BF70-64B8-451A-BB0F-EAB6345D3DC3}" type="presOf" srcId="{4FC3A899-EB77-B148-BF32-C1EAE4364EF1}" destId="{B92DBE16-76F1-DD4D-8255-737BBF3E7F6A}" srcOrd="0" destOrd="0" presId="urn:microsoft.com/office/officeart/2005/8/layout/hierarchy4"/>
    <dgm:cxn modelId="{D2204A9B-2A50-45C8-AFD0-9A03E6D50FD9}" type="presOf" srcId="{479474C7-BE13-A841-A56F-7FE08C616808}" destId="{F8A9D601-3F56-F84D-9D2E-10AB0F929FDB}" srcOrd="0" destOrd="0" presId="urn:microsoft.com/office/officeart/2005/8/layout/hierarchy4"/>
    <dgm:cxn modelId="{C51C17F0-72BA-9742-93AC-934CA47E345F}" srcId="{4FC3A899-EB77-B148-BF32-C1EAE4364EF1}" destId="{6AE980D9-2BC2-764A-96A8-6D14CDA4C58A}" srcOrd="0" destOrd="0" parTransId="{68C097A5-E452-7D4D-A012-34A27A088167}" sibTransId="{2C3E6962-A907-1743-90C5-FA9D9E4BCE16}"/>
    <dgm:cxn modelId="{8DD2673F-36C8-43E2-8B4E-84BEF8DE6951}" type="presOf" srcId="{7AA8E900-3779-1742-A43C-02FB5559FAFF}" destId="{F3CD0D61-5701-0948-B160-0906AF403755}" srcOrd="0" destOrd="0" presId="urn:microsoft.com/office/officeart/2005/8/layout/hierarchy4"/>
    <dgm:cxn modelId="{0D7C2CEC-6661-4A6F-92EF-3747FA143993}" type="presOf" srcId="{DD6BECA8-A467-B243-AB06-8205D7CD0E97}" destId="{2286DCA6-859A-B24E-8557-2F8C4121B8F2}" srcOrd="0" destOrd="0" presId="urn:microsoft.com/office/officeart/2005/8/layout/hierarchy4"/>
    <dgm:cxn modelId="{2954155E-918E-324A-9E6E-41EF2D5542C6}" srcId="{FFE90F44-6222-3540-99B8-4F52983B2E62}" destId="{08CEEAB9-CD06-0142-965D-7F582D553F1A}" srcOrd="0" destOrd="0" parTransId="{C6CD442C-756A-804C-8D4F-C34F1E3C831D}" sibTransId="{DFE33756-0AE2-364C-8D0A-10F76B0102B7}"/>
    <dgm:cxn modelId="{B1BB8EE7-DF4E-4585-8434-C754228B54B8}" type="presOf" srcId="{FDCBAA75-C758-2A40-BCB8-4DD642EA1B43}" destId="{6AB902AE-FAC7-CC48-BBF2-0F73077D30D9}" srcOrd="0" destOrd="0" presId="urn:microsoft.com/office/officeart/2005/8/layout/hierarchy4"/>
    <dgm:cxn modelId="{6B15C542-5C2E-4960-BDA3-E743C8202999}" type="presOf" srcId="{86D1042C-E32B-5948-80BE-D08A7E733C90}" destId="{EBA01A99-2F85-A847-81D6-F9F99E5A1DEE}" srcOrd="0" destOrd="0" presId="urn:microsoft.com/office/officeart/2005/8/layout/hierarchy4"/>
    <dgm:cxn modelId="{33E4A682-0761-4B10-8234-A7C772C477AB}" type="presParOf" srcId="{7C0CC80E-10A5-E448-A62A-5BF7C4A9BE35}" destId="{C55844C1-3588-C34C-A665-2445077AFD00}" srcOrd="0" destOrd="0" presId="urn:microsoft.com/office/officeart/2005/8/layout/hierarchy4"/>
    <dgm:cxn modelId="{8EB3B499-7BCA-4AAC-8E08-F2532CDC8028}" type="presParOf" srcId="{C55844C1-3588-C34C-A665-2445077AFD00}" destId="{54AA8FA3-575E-BE4B-ACEB-C23358ACEBAC}" srcOrd="0" destOrd="0" presId="urn:microsoft.com/office/officeart/2005/8/layout/hierarchy4"/>
    <dgm:cxn modelId="{8DE5EF36-CD40-4DF3-B060-D84FEA9D454E}" type="presParOf" srcId="{C55844C1-3588-C34C-A665-2445077AFD00}" destId="{18D3BEFC-2360-2848-854B-671D126A7CB5}" srcOrd="1" destOrd="0" presId="urn:microsoft.com/office/officeart/2005/8/layout/hierarchy4"/>
    <dgm:cxn modelId="{2763FF87-B91F-4167-BA16-E204DC0EFFC1}" type="presParOf" srcId="{C55844C1-3588-C34C-A665-2445077AFD00}" destId="{B647B7F9-E974-224E-8D46-7990CBBAF375}" srcOrd="2" destOrd="0" presId="urn:microsoft.com/office/officeart/2005/8/layout/hierarchy4"/>
    <dgm:cxn modelId="{B132AE78-B4B2-40C7-AAA9-E41DDDC753C9}" type="presParOf" srcId="{B647B7F9-E974-224E-8D46-7990CBBAF375}" destId="{AF5D2AF4-0E2A-FD42-8121-FA64410ED713}" srcOrd="0" destOrd="0" presId="urn:microsoft.com/office/officeart/2005/8/layout/hierarchy4"/>
    <dgm:cxn modelId="{E256CC57-6873-4E9B-A4F0-B37F35281314}" type="presParOf" srcId="{AF5D2AF4-0E2A-FD42-8121-FA64410ED713}" destId="{4AEEFB58-FB81-AE43-8633-E5354A6201A0}" srcOrd="0" destOrd="0" presId="urn:microsoft.com/office/officeart/2005/8/layout/hierarchy4"/>
    <dgm:cxn modelId="{9D8D1EC1-C44E-46E2-B5FC-808D28A69A51}" type="presParOf" srcId="{AF5D2AF4-0E2A-FD42-8121-FA64410ED713}" destId="{AD5A4139-1208-144E-AA86-ADC504D23EBE}" srcOrd="1" destOrd="0" presId="urn:microsoft.com/office/officeart/2005/8/layout/hierarchy4"/>
    <dgm:cxn modelId="{8661F68D-3204-40B0-ACAB-CED1E8AF3463}" type="presParOf" srcId="{AF5D2AF4-0E2A-FD42-8121-FA64410ED713}" destId="{8D44C843-249B-9F42-A808-84F41309356C}" srcOrd="2" destOrd="0" presId="urn:microsoft.com/office/officeart/2005/8/layout/hierarchy4"/>
    <dgm:cxn modelId="{3E23399A-25DF-4DE6-A641-7CCC393E21B7}" type="presParOf" srcId="{8D44C843-249B-9F42-A808-84F41309356C}" destId="{3D12A0F9-F8DF-DA4F-A861-27DDC20F196B}" srcOrd="0" destOrd="0" presId="urn:microsoft.com/office/officeart/2005/8/layout/hierarchy4"/>
    <dgm:cxn modelId="{0A991C5C-4E61-4A47-9C6B-E8AA5B9A5B70}" type="presParOf" srcId="{3D12A0F9-F8DF-DA4F-A861-27DDC20F196B}" destId="{F8A9D601-3F56-F84D-9D2E-10AB0F929FDB}" srcOrd="0" destOrd="0" presId="urn:microsoft.com/office/officeart/2005/8/layout/hierarchy4"/>
    <dgm:cxn modelId="{2B148AC9-1F99-4BFF-A953-AD240D474B12}" type="presParOf" srcId="{3D12A0F9-F8DF-DA4F-A861-27DDC20F196B}" destId="{887E004E-86D6-F947-BD13-B4387987C5E3}" srcOrd="1" destOrd="0" presId="urn:microsoft.com/office/officeart/2005/8/layout/hierarchy4"/>
    <dgm:cxn modelId="{6BCD7DFC-3DD6-4F37-8715-22F37705396D}" type="presParOf" srcId="{7C0CC80E-10A5-E448-A62A-5BF7C4A9BE35}" destId="{85FA1CBF-36E2-E449-B95B-3977ED1695E3}" srcOrd="1" destOrd="0" presId="urn:microsoft.com/office/officeart/2005/8/layout/hierarchy4"/>
    <dgm:cxn modelId="{5D2D23D7-81D1-46A3-BB78-0AAE1130E907}" type="presParOf" srcId="{7C0CC80E-10A5-E448-A62A-5BF7C4A9BE35}" destId="{863E90A5-26B0-F842-8034-D50F0B079088}" srcOrd="2" destOrd="0" presId="urn:microsoft.com/office/officeart/2005/8/layout/hierarchy4"/>
    <dgm:cxn modelId="{93CD2127-7E29-4884-9E29-19D27699FE6F}" type="presParOf" srcId="{863E90A5-26B0-F842-8034-D50F0B079088}" destId="{EA22C4AC-A03B-F246-9D9B-F4A6A063FAE4}" srcOrd="0" destOrd="0" presId="urn:microsoft.com/office/officeart/2005/8/layout/hierarchy4"/>
    <dgm:cxn modelId="{9DD6762C-4C39-4B83-AFA3-A63AEC47E6AC}" type="presParOf" srcId="{863E90A5-26B0-F842-8034-D50F0B079088}" destId="{57515C1B-A597-3248-849A-1B91B30A062D}" srcOrd="1" destOrd="0" presId="urn:microsoft.com/office/officeart/2005/8/layout/hierarchy4"/>
    <dgm:cxn modelId="{67D4CC2D-D9B1-4D49-8812-1148E79EE877}" type="presParOf" srcId="{863E90A5-26B0-F842-8034-D50F0B079088}" destId="{F93BDD62-0BBC-A342-81D8-FFC14E02BD77}" srcOrd="2" destOrd="0" presId="urn:microsoft.com/office/officeart/2005/8/layout/hierarchy4"/>
    <dgm:cxn modelId="{01C7AEA8-1389-4209-9CB8-64C759B8C6B0}" type="presParOf" srcId="{F93BDD62-0BBC-A342-81D8-FFC14E02BD77}" destId="{C4003B6A-60CF-4649-9BAD-33120BABA1EB}" srcOrd="0" destOrd="0" presId="urn:microsoft.com/office/officeart/2005/8/layout/hierarchy4"/>
    <dgm:cxn modelId="{7EF8CD26-A6FA-43D5-ADD1-63FB3AF03DE2}" type="presParOf" srcId="{C4003B6A-60CF-4649-9BAD-33120BABA1EB}" destId="{90E4B423-C973-7F42-BE1E-D2344D1E5C3F}" srcOrd="0" destOrd="0" presId="urn:microsoft.com/office/officeart/2005/8/layout/hierarchy4"/>
    <dgm:cxn modelId="{4D9A892F-D5C8-4045-BABD-0F50C15D12EF}" type="presParOf" srcId="{C4003B6A-60CF-4649-9BAD-33120BABA1EB}" destId="{C24D396B-9CD7-7D40-9881-80D421C3BF1F}" srcOrd="1" destOrd="0" presId="urn:microsoft.com/office/officeart/2005/8/layout/hierarchy4"/>
    <dgm:cxn modelId="{3ECFC1AC-41A6-406D-BD02-7A4800165FDA}" type="presParOf" srcId="{C4003B6A-60CF-4649-9BAD-33120BABA1EB}" destId="{D78C5B76-A518-1B4B-BC10-20C3498D5054}" srcOrd="2" destOrd="0" presId="urn:microsoft.com/office/officeart/2005/8/layout/hierarchy4"/>
    <dgm:cxn modelId="{A70ED2DC-A525-40BC-AF4B-398C38C0D770}" type="presParOf" srcId="{D78C5B76-A518-1B4B-BC10-20C3498D5054}" destId="{00F2EE52-735D-7242-BC45-43AFD70C1D87}" srcOrd="0" destOrd="0" presId="urn:microsoft.com/office/officeart/2005/8/layout/hierarchy4"/>
    <dgm:cxn modelId="{C0711868-1E58-4457-B5EF-00AD1626246C}" type="presParOf" srcId="{00F2EE52-735D-7242-BC45-43AFD70C1D87}" destId="{C908321A-F434-1547-81C4-22236E871C13}" srcOrd="0" destOrd="0" presId="urn:microsoft.com/office/officeart/2005/8/layout/hierarchy4"/>
    <dgm:cxn modelId="{CD3850C9-B2D7-4FED-BB8D-90625FC2C51C}" type="presParOf" srcId="{00F2EE52-735D-7242-BC45-43AFD70C1D87}" destId="{0F4F56FC-6EA2-1449-91E1-E638602B4420}" srcOrd="1" destOrd="0" presId="urn:microsoft.com/office/officeart/2005/8/layout/hierarchy4"/>
    <dgm:cxn modelId="{F2717143-EC0C-40C0-82C5-5205929E5870}" type="presParOf" srcId="{00F2EE52-735D-7242-BC45-43AFD70C1D87}" destId="{4D6A5B78-715A-3249-9D64-B803BBDD1A50}" srcOrd="2" destOrd="0" presId="urn:microsoft.com/office/officeart/2005/8/layout/hierarchy4"/>
    <dgm:cxn modelId="{FBC5157A-A510-4DD4-8C0A-1D1543F42339}" type="presParOf" srcId="{4D6A5B78-715A-3249-9D64-B803BBDD1A50}" destId="{F67CE7A5-20A2-514F-B922-F550C5E50393}" srcOrd="0" destOrd="0" presId="urn:microsoft.com/office/officeart/2005/8/layout/hierarchy4"/>
    <dgm:cxn modelId="{F3D6701A-4CE4-4DCB-876F-CBD88B484C55}" type="presParOf" srcId="{F67CE7A5-20A2-514F-B922-F550C5E50393}" destId="{3FFB6570-DCF5-D94D-9ED9-B4DDE6C71146}" srcOrd="0" destOrd="0" presId="urn:microsoft.com/office/officeart/2005/8/layout/hierarchy4"/>
    <dgm:cxn modelId="{F0E1F883-AC40-4BE5-8387-0BF898BD4096}" type="presParOf" srcId="{F67CE7A5-20A2-514F-B922-F550C5E50393}" destId="{B5D53B5E-B4CF-A742-BFD8-96DB7C3A2CDB}" srcOrd="1" destOrd="0" presId="urn:microsoft.com/office/officeart/2005/8/layout/hierarchy4"/>
    <dgm:cxn modelId="{2E79CFDA-BE19-43D4-80A3-64F7A82D8BCD}" type="presParOf" srcId="{F67CE7A5-20A2-514F-B922-F550C5E50393}" destId="{362179F8-394B-ED44-AFFE-13103757E91E}" srcOrd="2" destOrd="0" presId="urn:microsoft.com/office/officeart/2005/8/layout/hierarchy4"/>
    <dgm:cxn modelId="{E455D7C3-C7CD-446F-A296-BB1F32758056}" type="presParOf" srcId="{362179F8-394B-ED44-AFFE-13103757E91E}" destId="{285F810B-8432-EF4B-BE32-8C02EA0E08B6}" srcOrd="0" destOrd="0" presId="urn:microsoft.com/office/officeart/2005/8/layout/hierarchy4"/>
    <dgm:cxn modelId="{CEF9BD05-5C5B-40E3-B1BE-C0E2F428C647}" type="presParOf" srcId="{285F810B-8432-EF4B-BE32-8C02EA0E08B6}" destId="{3750A92E-FC76-F240-A7AF-2F59C09CBD38}" srcOrd="0" destOrd="0" presId="urn:microsoft.com/office/officeart/2005/8/layout/hierarchy4"/>
    <dgm:cxn modelId="{5B28C8F9-B5C6-421D-BE8E-D009E69D7928}" type="presParOf" srcId="{285F810B-8432-EF4B-BE32-8C02EA0E08B6}" destId="{BAEE0622-8643-2C4C-9987-93A5B348DBE1}" srcOrd="1" destOrd="0" presId="urn:microsoft.com/office/officeart/2005/8/layout/hierarchy4"/>
    <dgm:cxn modelId="{BA85491D-B109-467C-B63F-BFBF636E9EEE}" type="presParOf" srcId="{D78C5B76-A518-1B4B-BC10-20C3498D5054}" destId="{8913C9C8-0AC0-0A4F-8C47-B57E744114C1}" srcOrd="1" destOrd="0" presId="urn:microsoft.com/office/officeart/2005/8/layout/hierarchy4"/>
    <dgm:cxn modelId="{025635F1-777F-44BA-926F-FC2FD5783E3B}" type="presParOf" srcId="{D78C5B76-A518-1B4B-BC10-20C3498D5054}" destId="{061443DB-D0A1-1340-98E3-548248704AD3}" srcOrd="2" destOrd="0" presId="urn:microsoft.com/office/officeart/2005/8/layout/hierarchy4"/>
    <dgm:cxn modelId="{1386C7C3-DF51-4016-B7BF-480ABFF81951}" type="presParOf" srcId="{061443DB-D0A1-1340-98E3-548248704AD3}" destId="{AD1B442B-2009-AE4D-8EF6-8B12E058C71C}" srcOrd="0" destOrd="0" presId="urn:microsoft.com/office/officeart/2005/8/layout/hierarchy4"/>
    <dgm:cxn modelId="{803AF8BC-D6E2-42F7-91E9-328F89386081}" type="presParOf" srcId="{061443DB-D0A1-1340-98E3-548248704AD3}" destId="{9366ED23-CCE3-DF43-A5AC-0DE1141F93D9}" srcOrd="1" destOrd="0" presId="urn:microsoft.com/office/officeart/2005/8/layout/hierarchy4"/>
    <dgm:cxn modelId="{98194ED5-CD31-4BBB-A1DF-188DB7FEF3F7}" type="presParOf" srcId="{061443DB-D0A1-1340-98E3-548248704AD3}" destId="{C72B5769-16F9-DE42-94D2-A2428818DC16}" srcOrd="2" destOrd="0" presId="urn:microsoft.com/office/officeart/2005/8/layout/hierarchy4"/>
    <dgm:cxn modelId="{B7512889-2E37-41C4-BBA2-A7C7CF031D07}" type="presParOf" srcId="{C72B5769-16F9-DE42-94D2-A2428818DC16}" destId="{E61D8E54-2125-404D-9A83-6483021587BC}" srcOrd="0" destOrd="0" presId="urn:microsoft.com/office/officeart/2005/8/layout/hierarchy4"/>
    <dgm:cxn modelId="{97EC0A83-A074-44EF-9454-B5CFA6F4AF06}" type="presParOf" srcId="{E61D8E54-2125-404D-9A83-6483021587BC}" destId="{2A2F4525-3DEB-4348-8CB4-3E47B5CBA083}" srcOrd="0" destOrd="0" presId="urn:microsoft.com/office/officeart/2005/8/layout/hierarchy4"/>
    <dgm:cxn modelId="{DD44E357-9A92-4E54-A2F9-A8D42C50098F}" type="presParOf" srcId="{E61D8E54-2125-404D-9A83-6483021587BC}" destId="{B6E889B6-DC4D-334A-857D-4933F2036CAC}" srcOrd="1" destOrd="0" presId="urn:microsoft.com/office/officeart/2005/8/layout/hierarchy4"/>
    <dgm:cxn modelId="{05393726-8268-4F59-A862-2C3F11ABF39F}" type="presParOf" srcId="{E61D8E54-2125-404D-9A83-6483021587BC}" destId="{1A2E4409-581A-1C44-ACA8-FDB900910139}" srcOrd="2" destOrd="0" presId="urn:microsoft.com/office/officeart/2005/8/layout/hierarchy4"/>
    <dgm:cxn modelId="{C62DC441-9F14-4CCE-8422-9461680E2375}" type="presParOf" srcId="{1A2E4409-581A-1C44-ACA8-FDB900910139}" destId="{736EECA2-4463-4F4C-8EEB-666B2DFD7ECF}" srcOrd="0" destOrd="0" presId="urn:microsoft.com/office/officeart/2005/8/layout/hierarchy4"/>
    <dgm:cxn modelId="{47EC52C2-4C9B-416A-A458-5524EC2F8DB7}" type="presParOf" srcId="{736EECA2-4463-4F4C-8EEB-666B2DFD7ECF}" destId="{E3945CA6-2C40-3841-B4BC-3476579DF444}" srcOrd="0" destOrd="0" presId="urn:microsoft.com/office/officeart/2005/8/layout/hierarchy4"/>
    <dgm:cxn modelId="{7364A471-DA5C-424E-83A3-61DA22030C76}" type="presParOf" srcId="{736EECA2-4463-4F4C-8EEB-666B2DFD7ECF}" destId="{74AE92FE-0E49-CB4E-B17C-85C8B6119D55}" srcOrd="1" destOrd="0" presId="urn:microsoft.com/office/officeart/2005/8/layout/hierarchy4"/>
    <dgm:cxn modelId="{94427CB0-A46F-409B-8040-CD2993B89F32}" type="presParOf" srcId="{736EECA2-4463-4F4C-8EEB-666B2DFD7ECF}" destId="{CD3728E3-B177-C943-A387-5C84E5E1B693}" srcOrd="2" destOrd="0" presId="urn:microsoft.com/office/officeart/2005/8/layout/hierarchy4"/>
    <dgm:cxn modelId="{809226BA-3B09-4790-A093-5C88E50F57ED}" type="presParOf" srcId="{CD3728E3-B177-C943-A387-5C84E5E1B693}" destId="{2F89BAA9-C927-954E-8E05-4704A05B640A}" srcOrd="0" destOrd="0" presId="urn:microsoft.com/office/officeart/2005/8/layout/hierarchy4"/>
    <dgm:cxn modelId="{B0BDA151-0F09-4581-822B-978C155FF196}" type="presParOf" srcId="{2F89BAA9-C927-954E-8E05-4704A05B640A}" destId="{579B9CEB-A242-EB47-9C4B-90C571A4AE04}" srcOrd="0" destOrd="0" presId="urn:microsoft.com/office/officeart/2005/8/layout/hierarchy4"/>
    <dgm:cxn modelId="{AF4FCF80-6479-4DEE-B8B1-2B6DA27629DB}" type="presParOf" srcId="{2F89BAA9-C927-954E-8E05-4704A05B640A}" destId="{7A83E88C-6D07-7B42-A550-033A9CA7BE96}" srcOrd="1" destOrd="0" presId="urn:microsoft.com/office/officeart/2005/8/layout/hierarchy4"/>
    <dgm:cxn modelId="{4D6F6B98-7DDC-439D-B46B-1C7BA4079009}" type="presParOf" srcId="{2F89BAA9-C927-954E-8E05-4704A05B640A}" destId="{E7240AD2-6DAF-7144-A56A-2656AE67955E}" srcOrd="2" destOrd="0" presId="urn:microsoft.com/office/officeart/2005/8/layout/hierarchy4"/>
    <dgm:cxn modelId="{65AF88AC-F8B6-4D74-908A-5B33F639455E}" type="presParOf" srcId="{E7240AD2-6DAF-7144-A56A-2656AE67955E}" destId="{BC7AB74A-52B2-0941-A500-6ADA54D0CEDA}" srcOrd="0" destOrd="0" presId="urn:microsoft.com/office/officeart/2005/8/layout/hierarchy4"/>
    <dgm:cxn modelId="{55517C84-136D-4B20-8BC7-FDC815FB32CE}" type="presParOf" srcId="{BC7AB74A-52B2-0941-A500-6ADA54D0CEDA}" destId="{2286DCA6-859A-B24E-8557-2F8C4121B8F2}" srcOrd="0" destOrd="0" presId="urn:microsoft.com/office/officeart/2005/8/layout/hierarchy4"/>
    <dgm:cxn modelId="{B10CD09B-C201-4629-B4FE-2C6CFB5E889A}" type="presParOf" srcId="{BC7AB74A-52B2-0941-A500-6ADA54D0CEDA}" destId="{0AD68CD0-BA25-4240-A2ED-43EAD923F765}" srcOrd="1" destOrd="0" presId="urn:microsoft.com/office/officeart/2005/8/layout/hierarchy4"/>
    <dgm:cxn modelId="{2237C4F6-B4FC-41B2-ABA7-79A0DBC02F1A}" type="presParOf" srcId="{1A2E4409-581A-1C44-ACA8-FDB900910139}" destId="{DF6DEDBA-8BED-EA47-BC04-210747CC36F0}" srcOrd="1" destOrd="0" presId="urn:microsoft.com/office/officeart/2005/8/layout/hierarchy4"/>
    <dgm:cxn modelId="{DD1B6688-03DD-46BD-BDB5-6F643EAEB037}" type="presParOf" srcId="{1A2E4409-581A-1C44-ACA8-FDB900910139}" destId="{71CD1583-2793-084F-938A-C42756F4B930}" srcOrd="2" destOrd="0" presId="urn:microsoft.com/office/officeart/2005/8/layout/hierarchy4"/>
    <dgm:cxn modelId="{18546DEC-AD9D-4673-AA8F-0BE6A71706A2}" type="presParOf" srcId="{71CD1583-2793-084F-938A-C42756F4B930}" destId="{AE9437BC-7068-C94D-A9C1-0A4FB9843211}" srcOrd="0" destOrd="0" presId="urn:microsoft.com/office/officeart/2005/8/layout/hierarchy4"/>
    <dgm:cxn modelId="{A13ED93D-4312-4B41-9182-447BDC1D330C}" type="presParOf" srcId="{71CD1583-2793-084F-938A-C42756F4B930}" destId="{0F465DAC-088D-5A48-A5B1-FE4BB74AE1A9}" srcOrd="1" destOrd="0" presId="urn:microsoft.com/office/officeart/2005/8/layout/hierarchy4"/>
    <dgm:cxn modelId="{40924FE8-2E24-43C1-97FD-E642826BD9DA}" type="presParOf" srcId="{71CD1583-2793-084F-938A-C42756F4B930}" destId="{70CCEAEE-F321-7C4A-AB40-ED44BD48D393}" srcOrd="2" destOrd="0" presId="urn:microsoft.com/office/officeart/2005/8/layout/hierarchy4"/>
    <dgm:cxn modelId="{71C0A7A9-C9A7-48FF-ADE8-2DC06F24FFEA}" type="presParOf" srcId="{70CCEAEE-F321-7C4A-AB40-ED44BD48D393}" destId="{52079915-6243-9349-BF4C-8EA53321018A}" srcOrd="0" destOrd="0" presId="urn:microsoft.com/office/officeart/2005/8/layout/hierarchy4"/>
    <dgm:cxn modelId="{526C2010-3380-4A51-A846-BBDD14219E8C}" type="presParOf" srcId="{52079915-6243-9349-BF4C-8EA53321018A}" destId="{B96B21EC-B9EA-4F4D-80FF-1D52DB118963}" srcOrd="0" destOrd="0" presId="urn:microsoft.com/office/officeart/2005/8/layout/hierarchy4"/>
    <dgm:cxn modelId="{C27CDC07-9FAC-45A0-9505-2DB3E23F9980}" type="presParOf" srcId="{52079915-6243-9349-BF4C-8EA53321018A}" destId="{8C7529CA-C7F2-8C45-AB1C-C116E3960BB8}" srcOrd="1" destOrd="0" presId="urn:microsoft.com/office/officeart/2005/8/layout/hierarchy4"/>
    <dgm:cxn modelId="{842CE99B-FF38-4D7C-B02E-781FB63F0F46}" type="presParOf" srcId="{52079915-6243-9349-BF4C-8EA53321018A}" destId="{9DF618B4-5A2A-9E4F-8536-CC1F3F0A0D34}" srcOrd="2" destOrd="0" presId="urn:microsoft.com/office/officeart/2005/8/layout/hierarchy4"/>
    <dgm:cxn modelId="{50822F1B-41CB-4DE3-AAC8-8197F53E9926}" type="presParOf" srcId="{9DF618B4-5A2A-9E4F-8536-CC1F3F0A0D34}" destId="{3FCD533B-2861-B440-8975-33FA47A98AE6}" srcOrd="0" destOrd="0" presId="urn:microsoft.com/office/officeart/2005/8/layout/hierarchy4"/>
    <dgm:cxn modelId="{DEEE7245-EB8C-463A-86E0-1347AE8130FB}" type="presParOf" srcId="{3FCD533B-2861-B440-8975-33FA47A98AE6}" destId="{F3CD0D61-5701-0948-B160-0906AF403755}" srcOrd="0" destOrd="0" presId="urn:microsoft.com/office/officeart/2005/8/layout/hierarchy4"/>
    <dgm:cxn modelId="{FFFBEC1C-5148-4319-99B8-E10BF37CD374}" type="presParOf" srcId="{3FCD533B-2861-B440-8975-33FA47A98AE6}" destId="{CAC95F96-6C58-DC48-BCD1-10544BCAD370}" srcOrd="1" destOrd="0" presId="urn:microsoft.com/office/officeart/2005/8/layout/hierarchy4"/>
    <dgm:cxn modelId="{78F25E27-A2FF-4AE8-B172-12A757341839}" type="presParOf" srcId="{1A2E4409-581A-1C44-ACA8-FDB900910139}" destId="{1D2E99C2-281F-5B46-8A86-1F05C623389D}" srcOrd="3" destOrd="0" presId="urn:microsoft.com/office/officeart/2005/8/layout/hierarchy4"/>
    <dgm:cxn modelId="{5F57F43F-5F63-4F60-9A5A-79AFA57DD291}" type="presParOf" srcId="{1A2E4409-581A-1C44-ACA8-FDB900910139}" destId="{A6ED4919-43E0-9B48-864A-0E3727421088}" srcOrd="4" destOrd="0" presId="urn:microsoft.com/office/officeart/2005/8/layout/hierarchy4"/>
    <dgm:cxn modelId="{68B91031-0C9A-4D2B-AA4C-27D7254A0E62}" type="presParOf" srcId="{A6ED4919-43E0-9B48-864A-0E3727421088}" destId="{3294556B-3F90-F945-B5FB-B82ECDE8D5EC}" srcOrd="0" destOrd="0" presId="urn:microsoft.com/office/officeart/2005/8/layout/hierarchy4"/>
    <dgm:cxn modelId="{4C2DA440-8A70-454A-A087-20A8A4B84ABA}" type="presParOf" srcId="{A6ED4919-43E0-9B48-864A-0E3727421088}" destId="{A58DA1C9-C78F-794E-A8E7-89626337EFAA}" srcOrd="1" destOrd="0" presId="urn:microsoft.com/office/officeart/2005/8/layout/hierarchy4"/>
    <dgm:cxn modelId="{6727FC9A-918A-46F7-A57D-45AD387A572C}" type="presParOf" srcId="{A6ED4919-43E0-9B48-864A-0E3727421088}" destId="{3C58B830-1BD2-4D43-97A9-8B0F6673E63A}" srcOrd="2" destOrd="0" presId="urn:microsoft.com/office/officeart/2005/8/layout/hierarchy4"/>
    <dgm:cxn modelId="{E134DB43-BEBF-4BFC-960B-ED7C5912483A}" type="presParOf" srcId="{3C58B830-1BD2-4D43-97A9-8B0F6673E63A}" destId="{4A64DCFC-3652-CD4E-AF7A-295648234927}" srcOrd="0" destOrd="0" presId="urn:microsoft.com/office/officeart/2005/8/layout/hierarchy4"/>
    <dgm:cxn modelId="{044DC634-338E-4B61-8155-82142937922E}" type="presParOf" srcId="{4A64DCFC-3652-CD4E-AF7A-295648234927}" destId="{93C8F3AF-2EFA-5A41-A3FF-25D5D9F2D92E}" srcOrd="0" destOrd="0" presId="urn:microsoft.com/office/officeart/2005/8/layout/hierarchy4"/>
    <dgm:cxn modelId="{2C37E131-40DC-4589-8946-1F3E017F4D8D}" type="presParOf" srcId="{4A64DCFC-3652-CD4E-AF7A-295648234927}" destId="{E22FA516-A0F0-2B49-9ED2-DFE30A2222ED}" srcOrd="1" destOrd="0" presId="urn:microsoft.com/office/officeart/2005/8/layout/hierarchy4"/>
    <dgm:cxn modelId="{EFFFB493-F9C6-4C5F-A396-852F4B7E9D3E}" type="presParOf" srcId="{4A64DCFC-3652-CD4E-AF7A-295648234927}" destId="{FE47E999-9D20-C74E-916D-79C1D8FBC7B2}" srcOrd="2" destOrd="0" presId="urn:microsoft.com/office/officeart/2005/8/layout/hierarchy4"/>
    <dgm:cxn modelId="{7AAC6247-4C13-4FD1-A21C-88D5E39D0740}" type="presParOf" srcId="{FE47E999-9D20-C74E-916D-79C1D8FBC7B2}" destId="{391183F7-C447-A340-800D-B325995A061A}" srcOrd="0" destOrd="0" presId="urn:microsoft.com/office/officeart/2005/8/layout/hierarchy4"/>
    <dgm:cxn modelId="{4CE07EF6-A695-4D99-9665-01AB3B3F0C9B}" type="presParOf" srcId="{391183F7-C447-A340-800D-B325995A061A}" destId="{26B9B500-4B1D-7846-9E15-706304E13D19}" srcOrd="0" destOrd="0" presId="urn:microsoft.com/office/officeart/2005/8/layout/hierarchy4"/>
    <dgm:cxn modelId="{58D2A49E-DF4A-47AD-96E3-11319D57CAF6}" type="presParOf" srcId="{391183F7-C447-A340-800D-B325995A061A}" destId="{57A8FEB2-302B-D041-955E-1674D1A2E380}" srcOrd="1" destOrd="0" presId="urn:microsoft.com/office/officeart/2005/8/layout/hierarchy4"/>
    <dgm:cxn modelId="{846F786F-62A5-4D41-9CEE-FDC197B9DFA3}" type="presParOf" srcId="{FE47E999-9D20-C74E-916D-79C1D8FBC7B2}" destId="{79CD0144-107A-6E42-AF3F-B4071424316E}" srcOrd="1" destOrd="0" presId="urn:microsoft.com/office/officeart/2005/8/layout/hierarchy4"/>
    <dgm:cxn modelId="{2EE44235-DA66-420C-A4AD-8481510B2749}" type="presParOf" srcId="{FE47E999-9D20-C74E-916D-79C1D8FBC7B2}" destId="{2D43F975-7F49-754B-8B87-943F153042F5}" srcOrd="2" destOrd="0" presId="urn:microsoft.com/office/officeart/2005/8/layout/hierarchy4"/>
    <dgm:cxn modelId="{AB4243C0-6F38-49CF-9B9D-EB3567DB1482}" type="presParOf" srcId="{2D43F975-7F49-754B-8B87-943F153042F5}" destId="{30ABFFC6-0BE2-E14E-937A-F1C956D5CBFE}" srcOrd="0" destOrd="0" presId="urn:microsoft.com/office/officeart/2005/8/layout/hierarchy4"/>
    <dgm:cxn modelId="{4A313C02-0C28-4907-8DA8-037A07C316CB}" type="presParOf" srcId="{2D43F975-7F49-754B-8B87-943F153042F5}" destId="{69F04420-67D8-0549-B407-1BA339285C0C}" srcOrd="1" destOrd="0" presId="urn:microsoft.com/office/officeart/2005/8/layout/hierarchy4"/>
    <dgm:cxn modelId="{D395DF30-F285-45B0-AC6C-20FB7A382B83}" type="presParOf" srcId="{1A2E4409-581A-1C44-ACA8-FDB900910139}" destId="{104B694A-1944-FC41-87F6-9934FD0C5377}" srcOrd="5" destOrd="0" presId="urn:microsoft.com/office/officeart/2005/8/layout/hierarchy4"/>
    <dgm:cxn modelId="{7725F04C-58CB-445C-A3DE-44BFA0A35665}" type="presParOf" srcId="{1A2E4409-581A-1C44-ACA8-FDB900910139}" destId="{5847940B-7E96-6D41-8ACB-5D8D3E4255D0}" srcOrd="6" destOrd="0" presId="urn:microsoft.com/office/officeart/2005/8/layout/hierarchy4"/>
    <dgm:cxn modelId="{21A1D14D-130C-44E9-AE54-9B1C62630443}" type="presParOf" srcId="{5847940B-7E96-6D41-8ACB-5D8D3E4255D0}" destId="{643083D6-9D25-E546-9A72-4B45F56D4285}" srcOrd="0" destOrd="0" presId="urn:microsoft.com/office/officeart/2005/8/layout/hierarchy4"/>
    <dgm:cxn modelId="{C61905FE-041D-465C-B5A9-9F90C0A9A37E}" type="presParOf" srcId="{5847940B-7E96-6D41-8ACB-5D8D3E4255D0}" destId="{092F6390-4125-1B41-B200-506C24050098}" srcOrd="1" destOrd="0" presId="urn:microsoft.com/office/officeart/2005/8/layout/hierarchy4"/>
    <dgm:cxn modelId="{D82A6814-6B61-4D74-8CDB-C99A8630571B}" type="presParOf" srcId="{5847940B-7E96-6D41-8ACB-5D8D3E4255D0}" destId="{F94113C1-FFB9-5A4C-AA0B-DEC4F5C419C6}" srcOrd="2" destOrd="0" presId="urn:microsoft.com/office/officeart/2005/8/layout/hierarchy4"/>
    <dgm:cxn modelId="{4D21106B-9AE3-4B3A-B4C6-509A211A426A}" type="presParOf" srcId="{F94113C1-FFB9-5A4C-AA0B-DEC4F5C419C6}" destId="{BCBC0B8E-4056-4047-BDDA-912A421BDCD9}" srcOrd="0" destOrd="0" presId="urn:microsoft.com/office/officeart/2005/8/layout/hierarchy4"/>
    <dgm:cxn modelId="{8F8B4DAC-786F-4F81-88B7-746D5C76C0D8}" type="presParOf" srcId="{BCBC0B8E-4056-4047-BDDA-912A421BDCD9}" destId="{ED4DB502-74AC-9442-A0AE-6684BE526305}" srcOrd="0" destOrd="0" presId="urn:microsoft.com/office/officeart/2005/8/layout/hierarchy4"/>
    <dgm:cxn modelId="{266BFBEB-1E25-43E5-AE43-D14500621345}" type="presParOf" srcId="{BCBC0B8E-4056-4047-BDDA-912A421BDCD9}" destId="{DF7DAD51-4156-0543-AF3C-807DE0BF7D10}" srcOrd="1" destOrd="0" presId="urn:microsoft.com/office/officeart/2005/8/layout/hierarchy4"/>
    <dgm:cxn modelId="{E2B6EE37-F636-4F68-B3BD-DEE47942E132}" type="presParOf" srcId="{BCBC0B8E-4056-4047-BDDA-912A421BDCD9}" destId="{E23B50E9-4844-9240-9405-D863ACF5F302}" srcOrd="2" destOrd="0" presId="urn:microsoft.com/office/officeart/2005/8/layout/hierarchy4"/>
    <dgm:cxn modelId="{FE7CFA70-6135-4E3B-BFDA-D1DE01ADD31F}" type="presParOf" srcId="{E23B50E9-4844-9240-9405-D863ACF5F302}" destId="{1C696258-583C-C448-8A3F-91E1F3FAC6F3}" srcOrd="0" destOrd="0" presId="urn:microsoft.com/office/officeart/2005/8/layout/hierarchy4"/>
    <dgm:cxn modelId="{5F9A4DB7-45A3-4EC3-A46C-5D65FFC6B79D}" type="presParOf" srcId="{1C696258-583C-C448-8A3F-91E1F3FAC6F3}" destId="{D5FB1058-6126-934A-BA95-793BD05F5816}" srcOrd="0" destOrd="0" presId="urn:microsoft.com/office/officeart/2005/8/layout/hierarchy4"/>
    <dgm:cxn modelId="{50FAC997-6681-41C8-B2F6-B4527BF274D1}" type="presParOf" srcId="{1C696258-583C-C448-8A3F-91E1F3FAC6F3}" destId="{8B3B89C9-FA10-3A42-9875-112A7A1D611A}" srcOrd="1" destOrd="0" presId="urn:microsoft.com/office/officeart/2005/8/layout/hierarchy4"/>
    <dgm:cxn modelId="{41300292-D25F-4D6C-A3AB-C176F67E562F}" type="presParOf" srcId="{E23B50E9-4844-9240-9405-D863ACF5F302}" destId="{435DB0B4-C00C-B540-9DC1-BAA7D7D6F3C8}" srcOrd="1" destOrd="0" presId="urn:microsoft.com/office/officeart/2005/8/layout/hierarchy4"/>
    <dgm:cxn modelId="{BBDF3077-3A27-4F40-ADBF-E1DAE3829DAA}" type="presParOf" srcId="{E23B50E9-4844-9240-9405-D863ACF5F302}" destId="{572098A4-69F8-9242-91ED-4125A731CCD7}" srcOrd="2" destOrd="0" presId="urn:microsoft.com/office/officeart/2005/8/layout/hierarchy4"/>
    <dgm:cxn modelId="{19EE05FF-C77B-4CBA-A733-F4E7B9C314DD}" type="presParOf" srcId="{572098A4-69F8-9242-91ED-4125A731CCD7}" destId="{EBA01A99-2F85-A847-81D6-F9F99E5A1DEE}" srcOrd="0" destOrd="0" presId="urn:microsoft.com/office/officeart/2005/8/layout/hierarchy4"/>
    <dgm:cxn modelId="{FC6FA5EE-4593-4329-9859-57B8FAEF737D}" type="presParOf" srcId="{572098A4-69F8-9242-91ED-4125A731CCD7}" destId="{3415633B-6438-6249-9B2C-4A104350998D}" srcOrd="1" destOrd="0" presId="urn:microsoft.com/office/officeart/2005/8/layout/hierarchy4"/>
    <dgm:cxn modelId="{2BDDB8E7-C54A-4A20-B0CA-309C049BADEE}" type="presParOf" srcId="{F94113C1-FFB9-5A4C-AA0B-DEC4F5C419C6}" destId="{B3C84727-2569-064C-B71F-8118C212E570}" srcOrd="1" destOrd="0" presId="urn:microsoft.com/office/officeart/2005/8/layout/hierarchy4"/>
    <dgm:cxn modelId="{E6C8010D-7FC6-406C-95F7-27C0D50E0AE0}" type="presParOf" srcId="{F94113C1-FFB9-5A4C-AA0B-DEC4F5C419C6}" destId="{521249B9-1CCB-A042-B478-A745BE07CA64}" srcOrd="2" destOrd="0" presId="urn:microsoft.com/office/officeart/2005/8/layout/hierarchy4"/>
    <dgm:cxn modelId="{40E25A07-F431-4923-9976-07B69870AAAF}" type="presParOf" srcId="{521249B9-1CCB-A042-B478-A745BE07CA64}" destId="{74A64969-CFCC-7444-A63A-A07C7372319C}" srcOrd="0" destOrd="0" presId="urn:microsoft.com/office/officeart/2005/8/layout/hierarchy4"/>
    <dgm:cxn modelId="{E237A363-3EB9-4EFF-AEEB-F4A46264E016}" type="presParOf" srcId="{521249B9-1CCB-A042-B478-A745BE07CA64}" destId="{10E5AFD6-B458-5742-B467-C726EA6FB0DB}" srcOrd="1" destOrd="0" presId="urn:microsoft.com/office/officeart/2005/8/layout/hierarchy4"/>
    <dgm:cxn modelId="{84BCF26D-3AC1-41D1-A736-B81D1FCFAF28}" type="presParOf" srcId="{521249B9-1CCB-A042-B478-A745BE07CA64}" destId="{7AE210A6-4076-0D42-9F14-DB9323500028}" srcOrd="2" destOrd="0" presId="urn:microsoft.com/office/officeart/2005/8/layout/hierarchy4"/>
    <dgm:cxn modelId="{81326BEF-DD1E-4F62-9329-1BFAB3794764}" type="presParOf" srcId="{7AE210A6-4076-0D42-9F14-DB9323500028}" destId="{199F1CA7-4D5B-F546-87C2-4CDB66CC6A14}" srcOrd="0" destOrd="0" presId="urn:microsoft.com/office/officeart/2005/8/layout/hierarchy4"/>
    <dgm:cxn modelId="{6EFDCC55-3330-40FD-A6E3-1E7A5A6D400A}" type="presParOf" srcId="{199F1CA7-4D5B-F546-87C2-4CDB66CC6A14}" destId="{95DA1E69-F9A3-9C45-BDD5-2E925F41E396}" srcOrd="0" destOrd="0" presId="urn:microsoft.com/office/officeart/2005/8/layout/hierarchy4"/>
    <dgm:cxn modelId="{C7E4F62A-0E7C-4095-BB90-D4BDBD6075B3}" type="presParOf" srcId="{199F1CA7-4D5B-F546-87C2-4CDB66CC6A14}" destId="{9A6703EF-575F-0644-B308-85431231EE79}" srcOrd="1" destOrd="0" presId="urn:microsoft.com/office/officeart/2005/8/layout/hierarchy4"/>
    <dgm:cxn modelId="{2D55BA5C-0C84-4952-9712-327643FF9775}" type="presParOf" srcId="{C72B5769-16F9-DE42-94D2-A2428818DC16}" destId="{A1ABAE16-380C-7342-B989-D6426411B8EC}" srcOrd="1" destOrd="0" presId="urn:microsoft.com/office/officeart/2005/8/layout/hierarchy4"/>
    <dgm:cxn modelId="{A3C70F80-C920-453A-9944-CA8AD5974070}" type="presParOf" srcId="{C72B5769-16F9-DE42-94D2-A2428818DC16}" destId="{B52D4034-72BD-C44D-AAF3-7B161F7AD938}" srcOrd="2" destOrd="0" presId="urn:microsoft.com/office/officeart/2005/8/layout/hierarchy4"/>
    <dgm:cxn modelId="{0BAE1B58-DF54-4447-9265-2CE24BCC446A}" type="presParOf" srcId="{B52D4034-72BD-C44D-AAF3-7B161F7AD938}" destId="{B469CC31-D979-9443-A11B-7A295F755C39}" srcOrd="0" destOrd="0" presId="urn:microsoft.com/office/officeart/2005/8/layout/hierarchy4"/>
    <dgm:cxn modelId="{66FDF493-86BF-41C4-85D0-3537F03FBAA7}" type="presParOf" srcId="{B52D4034-72BD-C44D-AAF3-7B161F7AD938}" destId="{DA9FE9F3-BE67-454B-A919-D59B7F6B6CFC}" srcOrd="1" destOrd="0" presId="urn:microsoft.com/office/officeart/2005/8/layout/hierarchy4"/>
    <dgm:cxn modelId="{C0892553-D246-469F-8541-303402689391}" type="presParOf" srcId="{B52D4034-72BD-C44D-AAF3-7B161F7AD938}" destId="{5870FE23-4C9A-B343-8B81-88F3315D8571}" srcOrd="2" destOrd="0" presId="urn:microsoft.com/office/officeart/2005/8/layout/hierarchy4"/>
    <dgm:cxn modelId="{EB1651A7-1D3F-4EB5-8E8F-B7D8A09A74AE}" type="presParOf" srcId="{5870FE23-4C9A-B343-8B81-88F3315D8571}" destId="{7CF44554-A324-0B4A-A4AA-DBC8A476D1D4}" srcOrd="0" destOrd="0" presId="urn:microsoft.com/office/officeart/2005/8/layout/hierarchy4"/>
    <dgm:cxn modelId="{D2E19507-BD61-4212-B486-671E8E298BC0}" type="presParOf" srcId="{7CF44554-A324-0B4A-A4AA-DBC8A476D1D4}" destId="{D6EE0485-B2FB-E843-9BEC-E51FAE44DFC5}" srcOrd="0" destOrd="0" presId="urn:microsoft.com/office/officeart/2005/8/layout/hierarchy4"/>
    <dgm:cxn modelId="{3F63D1F8-6DA0-492C-85B7-EFB29C9BFC9F}" type="presParOf" srcId="{7CF44554-A324-0B4A-A4AA-DBC8A476D1D4}" destId="{5C596C73-14C6-454A-A3A7-773C32D0C871}" srcOrd="1" destOrd="0" presId="urn:microsoft.com/office/officeart/2005/8/layout/hierarchy4"/>
    <dgm:cxn modelId="{FBA89F8F-BE46-4E61-8661-BD7DA6BCE9E8}" type="presParOf" srcId="{7CF44554-A324-0B4A-A4AA-DBC8A476D1D4}" destId="{56681FA0-E9D0-9847-99D7-05712FA54992}" srcOrd="2" destOrd="0" presId="urn:microsoft.com/office/officeart/2005/8/layout/hierarchy4"/>
    <dgm:cxn modelId="{2490E767-6BDF-484D-9CD2-B54E90901C39}" type="presParOf" srcId="{56681FA0-E9D0-9847-99D7-05712FA54992}" destId="{A158BCF3-8622-E441-AA65-9B100A710BBE}" srcOrd="0" destOrd="0" presId="urn:microsoft.com/office/officeart/2005/8/layout/hierarchy4"/>
    <dgm:cxn modelId="{A41801D6-3982-43A6-A9B8-5C6F55C8B214}" type="presParOf" srcId="{A158BCF3-8622-E441-AA65-9B100A710BBE}" destId="{6AB902AE-FAC7-CC48-BBF2-0F73077D30D9}" srcOrd="0" destOrd="0" presId="urn:microsoft.com/office/officeart/2005/8/layout/hierarchy4"/>
    <dgm:cxn modelId="{70D26179-BB4F-45D3-8807-CE7D78F50D42}" type="presParOf" srcId="{A158BCF3-8622-E441-AA65-9B100A710BBE}" destId="{AE46FB0B-FC12-FB4E-93BA-44F0CB5C91F6}" srcOrd="1" destOrd="0" presId="urn:microsoft.com/office/officeart/2005/8/layout/hierarchy4"/>
    <dgm:cxn modelId="{B715A7B5-315B-4BB6-B2EE-4B9407268896}" type="presParOf" srcId="{A158BCF3-8622-E441-AA65-9B100A710BBE}" destId="{65787F38-A839-5044-B266-28E3815F9A4E}" srcOrd="2" destOrd="0" presId="urn:microsoft.com/office/officeart/2005/8/layout/hierarchy4"/>
    <dgm:cxn modelId="{DA1B0792-29DF-43CF-B655-C645E4C26A96}" type="presParOf" srcId="{65787F38-A839-5044-B266-28E3815F9A4E}" destId="{D1D2AB6B-1820-1C4F-9CFC-CC2C1C4EB69F}" srcOrd="0" destOrd="0" presId="urn:microsoft.com/office/officeart/2005/8/layout/hierarchy4"/>
    <dgm:cxn modelId="{DDFC1D53-D0BF-407A-8C99-70DA614968E8}" type="presParOf" srcId="{D1D2AB6B-1820-1C4F-9CFC-CC2C1C4EB69F}" destId="{4B17E26C-D18F-0943-8F00-B578EFEACDC4}" srcOrd="0" destOrd="0" presId="urn:microsoft.com/office/officeart/2005/8/layout/hierarchy4"/>
    <dgm:cxn modelId="{111FF68B-185C-4FD6-B8A4-DCABDF420DED}" type="presParOf" srcId="{D1D2AB6B-1820-1C4F-9CFC-CC2C1C4EB69F}" destId="{3DAACFB4-B951-A044-BBC8-A282F6BA3D8D}" srcOrd="1" destOrd="0" presId="urn:microsoft.com/office/officeart/2005/8/layout/hierarchy4"/>
    <dgm:cxn modelId="{74A8E448-661B-4F57-AD46-9B3464291BAF}" type="presParOf" srcId="{65787F38-A839-5044-B266-28E3815F9A4E}" destId="{0A5AD348-9E52-6342-906D-EF4C65135735}" srcOrd="1" destOrd="0" presId="urn:microsoft.com/office/officeart/2005/8/layout/hierarchy4"/>
    <dgm:cxn modelId="{7F9ABCF3-1A5B-404E-B445-2E394C0963CB}" type="presParOf" srcId="{65787F38-A839-5044-B266-28E3815F9A4E}" destId="{61AC6349-94F5-8942-A403-51CCD56863F3}" srcOrd="2" destOrd="0" presId="urn:microsoft.com/office/officeart/2005/8/layout/hierarchy4"/>
    <dgm:cxn modelId="{5600C479-3C69-43D6-8213-1BDA90C25CC0}" type="presParOf" srcId="{61AC6349-94F5-8942-A403-51CCD56863F3}" destId="{AD681D3C-F96C-F546-8DB2-E14880DA3BB3}" srcOrd="0" destOrd="0" presId="urn:microsoft.com/office/officeart/2005/8/layout/hierarchy4"/>
    <dgm:cxn modelId="{024097CE-BD91-4079-A3A7-3018693664B6}" type="presParOf" srcId="{61AC6349-94F5-8942-A403-51CCD56863F3}" destId="{5E57F9C0-545C-EF44-96C6-3B03EA6398B6}" srcOrd="1" destOrd="0" presId="urn:microsoft.com/office/officeart/2005/8/layout/hierarchy4"/>
    <dgm:cxn modelId="{4AD28132-B96B-43F7-9924-19127258DA1C}" type="presParOf" srcId="{56681FA0-E9D0-9847-99D7-05712FA54992}" destId="{AE422F0B-4E1E-1C4A-877D-0ADA636E60BE}" srcOrd="1" destOrd="0" presId="urn:microsoft.com/office/officeart/2005/8/layout/hierarchy4"/>
    <dgm:cxn modelId="{D98BF7B0-7CEB-415E-A99D-733333D62DA5}" type="presParOf" srcId="{56681FA0-E9D0-9847-99D7-05712FA54992}" destId="{C013474F-49B9-4049-B296-57E5F4F61FBA}" srcOrd="2" destOrd="0" presId="urn:microsoft.com/office/officeart/2005/8/layout/hierarchy4"/>
    <dgm:cxn modelId="{67793B2E-6554-44B7-BF93-96823778A888}" type="presParOf" srcId="{C013474F-49B9-4049-B296-57E5F4F61FBA}" destId="{AAA73DAA-7024-E14A-976E-9A3CD0201BF7}" srcOrd="0" destOrd="0" presId="urn:microsoft.com/office/officeart/2005/8/layout/hierarchy4"/>
    <dgm:cxn modelId="{B0F3137E-1C2D-4D12-9600-8EDF9DAF34F7}" type="presParOf" srcId="{C013474F-49B9-4049-B296-57E5F4F61FBA}" destId="{C269F2A2-CB61-E54A-9303-10EA40CBF5FD}" srcOrd="1" destOrd="0" presId="urn:microsoft.com/office/officeart/2005/8/layout/hierarchy4"/>
    <dgm:cxn modelId="{0FB6FCD7-7C4B-4988-ABE0-F51D9A56F87C}" type="presParOf" srcId="{C013474F-49B9-4049-B296-57E5F4F61FBA}" destId="{26E62D0E-C6EA-4F47-9566-7ADF12BF68A0}" srcOrd="2" destOrd="0" presId="urn:microsoft.com/office/officeart/2005/8/layout/hierarchy4"/>
    <dgm:cxn modelId="{1EC1C395-E00D-4E9F-88C3-DC3F702EA595}" type="presParOf" srcId="{26E62D0E-C6EA-4F47-9566-7ADF12BF68A0}" destId="{51C77A2F-FCBA-AB4D-969F-18B89838A5D2}" srcOrd="0" destOrd="0" presId="urn:microsoft.com/office/officeart/2005/8/layout/hierarchy4"/>
    <dgm:cxn modelId="{7FA28702-10C5-4ECF-9C50-2D6A37AC621F}" type="presParOf" srcId="{51C77A2F-FCBA-AB4D-969F-18B89838A5D2}" destId="{645C5628-7641-8F47-9F0F-986FC5A82A6B}" srcOrd="0" destOrd="0" presId="urn:microsoft.com/office/officeart/2005/8/layout/hierarchy4"/>
    <dgm:cxn modelId="{EE22F5A3-C1E6-4FB9-8594-F11CA8A43519}" type="presParOf" srcId="{51C77A2F-FCBA-AB4D-969F-18B89838A5D2}" destId="{F4E3FBFA-EE92-B74B-AA7C-7AAF319570B8}" srcOrd="1" destOrd="0" presId="urn:microsoft.com/office/officeart/2005/8/layout/hierarchy4"/>
    <dgm:cxn modelId="{D5269916-1406-41C0-99DD-32E8C284941D}" type="presParOf" srcId="{C72B5769-16F9-DE42-94D2-A2428818DC16}" destId="{3B1A856B-D7A9-5144-ADC4-5FFB4D5C8DA8}" srcOrd="3" destOrd="0" presId="urn:microsoft.com/office/officeart/2005/8/layout/hierarchy4"/>
    <dgm:cxn modelId="{71DA92A0-DCF4-4001-B59B-40F8B59CC3A5}" type="presParOf" srcId="{C72B5769-16F9-DE42-94D2-A2428818DC16}" destId="{153EFF29-14C3-9640-89EF-D01E6BC3928A}" srcOrd="4" destOrd="0" presId="urn:microsoft.com/office/officeart/2005/8/layout/hierarchy4"/>
    <dgm:cxn modelId="{AF114D90-5462-4010-B6DA-BBBE30174414}" type="presParOf" srcId="{153EFF29-14C3-9640-89EF-D01E6BC3928A}" destId="{5222AEF3-4EA3-5443-AFBD-A097FE76F03F}" srcOrd="0" destOrd="0" presId="urn:microsoft.com/office/officeart/2005/8/layout/hierarchy4"/>
    <dgm:cxn modelId="{3181FEAF-140A-439E-B0E6-25A64AF75D04}" type="presParOf" srcId="{153EFF29-14C3-9640-89EF-D01E6BC3928A}" destId="{2A0AD0FF-0E70-D549-A967-B1DD5293E342}" srcOrd="1" destOrd="0" presId="urn:microsoft.com/office/officeart/2005/8/layout/hierarchy4"/>
    <dgm:cxn modelId="{38DC14F8-5DBA-4C3E-AB4E-9155A154A02C}" type="presParOf" srcId="{153EFF29-14C3-9640-89EF-D01E6BC3928A}" destId="{9538D85F-CE86-5A45-8299-FBDAB9D780D0}" srcOrd="2" destOrd="0" presId="urn:microsoft.com/office/officeart/2005/8/layout/hierarchy4"/>
    <dgm:cxn modelId="{F2FEA73F-7966-4BAD-ACE7-8FCD17BB6D36}" type="presParOf" srcId="{9538D85F-CE86-5A45-8299-FBDAB9D780D0}" destId="{6C0F7B9C-1FBB-9040-B6E3-7A7BEC18F56F}" srcOrd="0" destOrd="0" presId="urn:microsoft.com/office/officeart/2005/8/layout/hierarchy4"/>
    <dgm:cxn modelId="{31B9B6BD-B070-4CFF-874A-8C295999DC28}" type="presParOf" srcId="{6C0F7B9C-1FBB-9040-B6E3-7A7BEC18F56F}" destId="{96D8FABA-E5E4-A84A-9B3C-FE7A81550EF7}" srcOrd="0" destOrd="0" presId="urn:microsoft.com/office/officeart/2005/8/layout/hierarchy4"/>
    <dgm:cxn modelId="{E77D36C3-DC9C-4422-977E-206752DD832A}" type="presParOf" srcId="{6C0F7B9C-1FBB-9040-B6E3-7A7BEC18F56F}" destId="{0D313EE8-6661-FD4F-AE70-4A472AB3BF97}" srcOrd="1" destOrd="0" presId="urn:microsoft.com/office/officeart/2005/8/layout/hierarchy4"/>
    <dgm:cxn modelId="{D15FAD39-EE15-4F3B-8BCC-2B3E15184A49}" type="presParOf" srcId="{6C0F7B9C-1FBB-9040-B6E3-7A7BEC18F56F}" destId="{9CCEAEDD-4E19-D04A-A7E4-78A4345173CD}" srcOrd="2" destOrd="0" presId="urn:microsoft.com/office/officeart/2005/8/layout/hierarchy4"/>
    <dgm:cxn modelId="{9735E305-B493-4C27-8A04-9B1ECFF246FA}" type="presParOf" srcId="{9CCEAEDD-4E19-D04A-A7E4-78A4345173CD}" destId="{02887CD7-AE61-944F-84BE-84269435B330}" srcOrd="0" destOrd="0" presId="urn:microsoft.com/office/officeart/2005/8/layout/hierarchy4"/>
    <dgm:cxn modelId="{C3FAD0BE-99DB-4936-8F61-F7D65387FD7F}" type="presParOf" srcId="{02887CD7-AE61-944F-84BE-84269435B330}" destId="{1A27B773-FEF0-964E-8027-6D34FE74B876}" srcOrd="0" destOrd="0" presId="urn:microsoft.com/office/officeart/2005/8/layout/hierarchy4"/>
    <dgm:cxn modelId="{F973112E-FEA9-4DDB-8B62-F25F8229DF76}" type="presParOf" srcId="{02887CD7-AE61-944F-84BE-84269435B330}" destId="{6A9C8279-3ED4-A445-9EBF-890AF050C7A2}" srcOrd="1" destOrd="0" presId="urn:microsoft.com/office/officeart/2005/8/layout/hierarchy4"/>
    <dgm:cxn modelId="{73CA2A8E-0A9A-4C18-B94E-F183E7B60383}" type="presParOf" srcId="{F93BDD62-0BBC-A342-81D8-FFC14E02BD77}" destId="{E7C4C8AD-74EB-C34A-B054-E50AF3C207C7}" srcOrd="1" destOrd="0" presId="urn:microsoft.com/office/officeart/2005/8/layout/hierarchy4"/>
    <dgm:cxn modelId="{C36B2FC2-9FEC-459A-BCF4-D669F813924D}" type="presParOf" srcId="{F93BDD62-0BBC-A342-81D8-FFC14E02BD77}" destId="{E7097B34-73CA-D24E-9765-63F0DE0717DA}" srcOrd="2" destOrd="0" presId="urn:microsoft.com/office/officeart/2005/8/layout/hierarchy4"/>
    <dgm:cxn modelId="{AB0E3084-4EDA-4083-987B-F28F7D5F9839}" type="presParOf" srcId="{E7097B34-73CA-D24E-9765-63F0DE0717DA}" destId="{14048847-BACC-034C-8344-4F503557ED32}" srcOrd="0" destOrd="0" presId="urn:microsoft.com/office/officeart/2005/8/layout/hierarchy4"/>
    <dgm:cxn modelId="{6B50FC53-A983-4097-89BD-2C2EA5D24F01}" type="presParOf" srcId="{E7097B34-73CA-D24E-9765-63F0DE0717DA}" destId="{ECAF04AC-1650-FD48-9F4C-2D367D7AE5AD}" srcOrd="1" destOrd="0" presId="urn:microsoft.com/office/officeart/2005/8/layout/hierarchy4"/>
    <dgm:cxn modelId="{005C31CB-BB76-4B15-BF1F-146EC39564A0}" type="presParOf" srcId="{E7097B34-73CA-D24E-9765-63F0DE0717DA}" destId="{684BD714-6C22-1A48-8A1D-8B0DA32ECD43}" srcOrd="2" destOrd="0" presId="urn:microsoft.com/office/officeart/2005/8/layout/hierarchy4"/>
    <dgm:cxn modelId="{FA8DC029-5C37-4ACD-8CA7-18BC12BAFEA7}" type="presParOf" srcId="{684BD714-6C22-1A48-8A1D-8B0DA32ECD43}" destId="{D6E1FE8E-3136-1740-B3BB-2B2DD7F97CD8}" srcOrd="0" destOrd="0" presId="urn:microsoft.com/office/officeart/2005/8/layout/hierarchy4"/>
    <dgm:cxn modelId="{94B7CB3B-1C75-4DA9-8E9A-74FF23954F8C}" type="presParOf" srcId="{D6E1FE8E-3136-1740-B3BB-2B2DD7F97CD8}" destId="{B92DBE16-76F1-DD4D-8255-737BBF3E7F6A}" srcOrd="0" destOrd="0" presId="urn:microsoft.com/office/officeart/2005/8/layout/hierarchy4"/>
    <dgm:cxn modelId="{A5A86A2A-BFB4-499E-A8CC-B5AA1711CE02}" type="presParOf" srcId="{D6E1FE8E-3136-1740-B3BB-2B2DD7F97CD8}" destId="{294D773D-2B06-8E43-B42C-297305EC0DBC}" srcOrd="1" destOrd="0" presId="urn:microsoft.com/office/officeart/2005/8/layout/hierarchy4"/>
    <dgm:cxn modelId="{9EE1BF16-7BAB-4188-817E-E8B13EB040B4}" type="presParOf" srcId="{D6E1FE8E-3136-1740-B3BB-2B2DD7F97CD8}" destId="{23BCBE63-4C0D-0142-8496-C08EADDEC51A}" srcOrd="2" destOrd="0" presId="urn:microsoft.com/office/officeart/2005/8/layout/hierarchy4"/>
    <dgm:cxn modelId="{9B34462C-08A4-4D53-A789-6360166B01A0}" type="presParOf" srcId="{23BCBE63-4C0D-0142-8496-C08EADDEC51A}" destId="{670C3D7E-2315-0B45-8A6E-44107620F284}" srcOrd="0" destOrd="0" presId="urn:microsoft.com/office/officeart/2005/8/layout/hierarchy4"/>
    <dgm:cxn modelId="{A5F10E5A-B200-4B0D-8446-5ABE86962EC9}" type="presParOf" srcId="{670C3D7E-2315-0B45-8A6E-44107620F284}" destId="{5D7635B2-4B05-0F4B-A061-F965FC870A6C}" srcOrd="0" destOrd="0" presId="urn:microsoft.com/office/officeart/2005/8/layout/hierarchy4"/>
    <dgm:cxn modelId="{457277CB-7817-4023-A6FF-9779107B6ADC}" type="presParOf" srcId="{670C3D7E-2315-0B45-8A6E-44107620F284}" destId="{4BAA9B97-72AB-7347-A539-B02656D4BD1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EC77F9-2B9A-4966-BF18-B1FB7AA385B7}" type="doc">
      <dgm:prSet loTypeId="urn:microsoft.com/office/officeart/2005/8/layout/radial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D2124-C742-48E6-92DF-8A7F6D2864BF}">
      <dgm:prSet custT="1"/>
      <dgm:spPr/>
      <dgm:t>
        <a:bodyPr/>
        <a:lstStyle/>
        <a:p>
          <a:pPr rtl="0"/>
          <a:r>
            <a:rPr lang="bg-BG" sz="2000" dirty="0" smtClean="0"/>
            <a:t>Критерии за валидиране</a:t>
          </a:r>
          <a:endParaRPr lang="en-US" sz="2000" dirty="0"/>
        </a:p>
      </dgm:t>
    </dgm:pt>
    <dgm:pt modelId="{07E9369C-0022-4E25-8770-32110C4B2F76}" type="parTrans" cxnId="{ADDD252F-4714-4838-B50E-FBBF23CAFEE1}">
      <dgm:prSet/>
      <dgm:spPr/>
      <dgm:t>
        <a:bodyPr/>
        <a:lstStyle/>
        <a:p>
          <a:endParaRPr lang="en-US"/>
        </a:p>
      </dgm:t>
    </dgm:pt>
    <dgm:pt modelId="{1F639963-463F-4AE7-B151-B9C460A73FD2}" type="sibTrans" cxnId="{ADDD252F-4714-4838-B50E-FBBF23CAFEE1}">
      <dgm:prSet/>
      <dgm:spPr/>
      <dgm:t>
        <a:bodyPr/>
        <a:lstStyle/>
        <a:p>
          <a:endParaRPr lang="en-US"/>
        </a:p>
      </dgm:t>
    </dgm:pt>
    <dgm:pt modelId="{190D0B1F-1B8B-453F-B03E-97294B8D3472}">
      <dgm:prSet custT="1"/>
      <dgm:spPr/>
      <dgm:t>
        <a:bodyPr/>
        <a:lstStyle/>
        <a:p>
          <a:pPr rtl="0"/>
          <a:r>
            <a:rPr lang="bg-BG" sz="2000" dirty="0"/>
            <a:t>Вътрешни критерии</a:t>
          </a:r>
          <a:endParaRPr lang="en-US" sz="2000" dirty="0"/>
        </a:p>
      </dgm:t>
    </dgm:pt>
    <dgm:pt modelId="{A7242124-804D-410A-A31B-8FAF636168E2}" type="parTrans" cxnId="{7AE95611-7A77-452C-A103-599979BB6C58}">
      <dgm:prSet/>
      <dgm:spPr/>
      <dgm:t>
        <a:bodyPr/>
        <a:lstStyle/>
        <a:p>
          <a:endParaRPr lang="en-US"/>
        </a:p>
      </dgm:t>
    </dgm:pt>
    <dgm:pt modelId="{179CCBBE-76A7-48A1-9DDC-CCEF52F24E40}" type="sibTrans" cxnId="{7AE95611-7A77-452C-A103-599979BB6C58}">
      <dgm:prSet/>
      <dgm:spPr/>
      <dgm:t>
        <a:bodyPr/>
        <a:lstStyle/>
        <a:p>
          <a:endParaRPr lang="en-US"/>
        </a:p>
      </dgm:t>
    </dgm:pt>
    <dgm:pt modelId="{ED7BEAE7-88E0-4867-A3A4-D776546FABD2}">
      <dgm:prSet custT="1"/>
      <dgm:spPr/>
      <dgm:t>
        <a:bodyPr/>
        <a:lstStyle/>
        <a:p>
          <a:pPr rtl="0"/>
          <a:r>
            <a:rPr lang="bg-BG" sz="2000" dirty="0"/>
            <a:t>Относителни критерии</a:t>
          </a:r>
          <a:br>
            <a:rPr lang="bg-BG" sz="2000" dirty="0"/>
          </a:br>
          <a:r>
            <a:rPr lang="bg-BG" sz="2000" dirty="0"/>
            <a:t>(индекси)</a:t>
          </a:r>
          <a:endParaRPr lang="en-US" sz="2000" dirty="0"/>
        </a:p>
      </dgm:t>
    </dgm:pt>
    <dgm:pt modelId="{30868761-FFAC-408F-92A2-4A7245786D64}" type="parTrans" cxnId="{D5F0E2DE-1BFA-4AB1-891D-FB18295B570B}">
      <dgm:prSet/>
      <dgm:spPr/>
      <dgm:t>
        <a:bodyPr/>
        <a:lstStyle/>
        <a:p>
          <a:endParaRPr lang="en-US"/>
        </a:p>
      </dgm:t>
    </dgm:pt>
    <dgm:pt modelId="{A963F5AC-AFD5-453D-B87D-53C7331E5F4A}" type="sibTrans" cxnId="{D5F0E2DE-1BFA-4AB1-891D-FB18295B570B}">
      <dgm:prSet/>
      <dgm:spPr/>
      <dgm:t>
        <a:bodyPr/>
        <a:lstStyle/>
        <a:p>
          <a:endParaRPr lang="en-US"/>
        </a:p>
      </dgm:t>
    </dgm:pt>
    <dgm:pt modelId="{1F0B21EB-401C-4462-9D85-7D1E71159E6E}">
      <dgm:prSet custT="1"/>
      <dgm:spPr/>
      <dgm:t>
        <a:bodyPr/>
        <a:lstStyle/>
        <a:p>
          <a:pPr rtl="0"/>
          <a:r>
            <a:rPr lang="bg-BG" sz="2000" smtClean="0"/>
            <a:t>Външни </a:t>
          </a:r>
          <a:r>
            <a:rPr lang="bg-BG" sz="2000" dirty="0"/>
            <a:t>критерии</a:t>
          </a:r>
          <a:endParaRPr lang="en-US" sz="2000" dirty="0"/>
        </a:p>
      </dgm:t>
    </dgm:pt>
    <dgm:pt modelId="{0B5EC597-B5C9-48CA-8C71-DBFD4C2AA4F3}" type="parTrans" cxnId="{7E7C9E60-9189-4A3F-9AEE-DB8F7C3A67FC}">
      <dgm:prSet/>
      <dgm:spPr/>
      <dgm:t>
        <a:bodyPr/>
        <a:lstStyle/>
        <a:p>
          <a:endParaRPr lang="en-US"/>
        </a:p>
      </dgm:t>
    </dgm:pt>
    <dgm:pt modelId="{8356B18B-5C82-40DA-B7FB-36994E32B509}" type="sibTrans" cxnId="{7E7C9E60-9189-4A3F-9AEE-DB8F7C3A67FC}">
      <dgm:prSet/>
      <dgm:spPr/>
      <dgm:t>
        <a:bodyPr/>
        <a:lstStyle/>
        <a:p>
          <a:endParaRPr lang="en-US"/>
        </a:p>
      </dgm:t>
    </dgm:pt>
    <dgm:pt modelId="{D1EB38EF-2F74-4341-8413-111A28EC908E}" type="pres">
      <dgm:prSet presAssocID="{EAEC77F9-2B9A-4966-BF18-B1FB7AA385B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8E7B35-9EAF-4061-96AD-38A12A8C36A9}" type="pres">
      <dgm:prSet presAssocID="{EAEC77F9-2B9A-4966-BF18-B1FB7AA385B7}" presName="radial" presStyleCnt="0">
        <dgm:presLayoutVars>
          <dgm:animLvl val="ctr"/>
        </dgm:presLayoutVars>
      </dgm:prSet>
      <dgm:spPr/>
    </dgm:pt>
    <dgm:pt modelId="{95EB9F60-714B-4348-9576-C3E4ADE4F606}" type="pres">
      <dgm:prSet presAssocID="{2BDD2124-C742-48E6-92DF-8A7F6D2864BF}" presName="centerShape" presStyleLbl="vennNode1" presStyleIdx="0" presStyleCnt="4"/>
      <dgm:spPr/>
      <dgm:t>
        <a:bodyPr/>
        <a:lstStyle/>
        <a:p>
          <a:endParaRPr lang="en-US"/>
        </a:p>
      </dgm:t>
    </dgm:pt>
    <dgm:pt modelId="{EC16171D-2D12-45FF-86D7-FD529EAEB1B0}" type="pres">
      <dgm:prSet presAssocID="{1F0B21EB-401C-4462-9D85-7D1E71159E6E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07CFE-DCC7-4E3E-BDBD-BA2595544ED6}" type="pres">
      <dgm:prSet presAssocID="{190D0B1F-1B8B-453F-B03E-97294B8D3472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D7460-6B28-4084-81D9-724F6299605C}" type="pres">
      <dgm:prSet presAssocID="{ED7BEAE7-88E0-4867-A3A4-D776546FABD2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7C9E60-9189-4A3F-9AEE-DB8F7C3A67FC}" srcId="{2BDD2124-C742-48E6-92DF-8A7F6D2864BF}" destId="{1F0B21EB-401C-4462-9D85-7D1E71159E6E}" srcOrd="0" destOrd="0" parTransId="{0B5EC597-B5C9-48CA-8C71-DBFD4C2AA4F3}" sibTransId="{8356B18B-5C82-40DA-B7FB-36994E32B509}"/>
    <dgm:cxn modelId="{7AE95611-7A77-452C-A103-599979BB6C58}" srcId="{2BDD2124-C742-48E6-92DF-8A7F6D2864BF}" destId="{190D0B1F-1B8B-453F-B03E-97294B8D3472}" srcOrd="1" destOrd="0" parTransId="{A7242124-804D-410A-A31B-8FAF636168E2}" sibTransId="{179CCBBE-76A7-48A1-9DDC-CCEF52F24E40}"/>
    <dgm:cxn modelId="{D4247EA1-6BE7-4295-BC5F-85F8BFD638A6}" type="presOf" srcId="{ED7BEAE7-88E0-4867-A3A4-D776546FABD2}" destId="{136D7460-6B28-4084-81D9-724F6299605C}" srcOrd="0" destOrd="0" presId="urn:microsoft.com/office/officeart/2005/8/layout/radial3"/>
    <dgm:cxn modelId="{CAEA1254-3A8F-4520-8547-B77BCD9D2902}" type="presOf" srcId="{1F0B21EB-401C-4462-9D85-7D1E71159E6E}" destId="{EC16171D-2D12-45FF-86D7-FD529EAEB1B0}" srcOrd="0" destOrd="0" presId="urn:microsoft.com/office/officeart/2005/8/layout/radial3"/>
    <dgm:cxn modelId="{D5F0E2DE-1BFA-4AB1-891D-FB18295B570B}" srcId="{2BDD2124-C742-48E6-92DF-8A7F6D2864BF}" destId="{ED7BEAE7-88E0-4867-A3A4-D776546FABD2}" srcOrd="2" destOrd="0" parTransId="{30868761-FFAC-408F-92A2-4A7245786D64}" sibTransId="{A963F5AC-AFD5-453D-B87D-53C7331E5F4A}"/>
    <dgm:cxn modelId="{421FFBCF-E15B-44DA-83C3-234225083007}" type="presOf" srcId="{190D0B1F-1B8B-453F-B03E-97294B8D3472}" destId="{A1D07CFE-DCC7-4E3E-BDBD-BA2595544ED6}" srcOrd="0" destOrd="0" presId="urn:microsoft.com/office/officeart/2005/8/layout/radial3"/>
    <dgm:cxn modelId="{EDB7A91E-BFA4-4237-BD77-0B6C7F9353E1}" type="presOf" srcId="{2BDD2124-C742-48E6-92DF-8A7F6D2864BF}" destId="{95EB9F60-714B-4348-9576-C3E4ADE4F606}" srcOrd="0" destOrd="0" presId="urn:microsoft.com/office/officeart/2005/8/layout/radial3"/>
    <dgm:cxn modelId="{ADDD252F-4714-4838-B50E-FBBF23CAFEE1}" srcId="{EAEC77F9-2B9A-4966-BF18-B1FB7AA385B7}" destId="{2BDD2124-C742-48E6-92DF-8A7F6D2864BF}" srcOrd="0" destOrd="0" parTransId="{07E9369C-0022-4E25-8770-32110C4B2F76}" sibTransId="{1F639963-463F-4AE7-B151-B9C460A73FD2}"/>
    <dgm:cxn modelId="{D371FACE-DFBA-4941-8CBE-12A23FDBDC60}" type="presOf" srcId="{EAEC77F9-2B9A-4966-BF18-B1FB7AA385B7}" destId="{D1EB38EF-2F74-4341-8413-111A28EC908E}" srcOrd="0" destOrd="0" presId="urn:microsoft.com/office/officeart/2005/8/layout/radial3"/>
    <dgm:cxn modelId="{1D5BEF29-0824-4380-A003-313AEC4E8FE4}" type="presParOf" srcId="{D1EB38EF-2F74-4341-8413-111A28EC908E}" destId="{188E7B35-9EAF-4061-96AD-38A12A8C36A9}" srcOrd="0" destOrd="0" presId="urn:microsoft.com/office/officeart/2005/8/layout/radial3"/>
    <dgm:cxn modelId="{6DB1760F-9CF7-4B8A-B58C-BF8E33BFC87D}" type="presParOf" srcId="{188E7B35-9EAF-4061-96AD-38A12A8C36A9}" destId="{95EB9F60-714B-4348-9576-C3E4ADE4F606}" srcOrd="0" destOrd="0" presId="urn:microsoft.com/office/officeart/2005/8/layout/radial3"/>
    <dgm:cxn modelId="{43EDEFCC-42B4-4F9A-AC84-F7DDA91B6EDE}" type="presParOf" srcId="{188E7B35-9EAF-4061-96AD-38A12A8C36A9}" destId="{EC16171D-2D12-45FF-86D7-FD529EAEB1B0}" srcOrd="1" destOrd="0" presId="urn:microsoft.com/office/officeart/2005/8/layout/radial3"/>
    <dgm:cxn modelId="{33EE3C4C-DF19-4349-B583-BCF53467F545}" type="presParOf" srcId="{188E7B35-9EAF-4061-96AD-38A12A8C36A9}" destId="{A1D07CFE-DCC7-4E3E-BDBD-BA2595544ED6}" srcOrd="2" destOrd="0" presId="urn:microsoft.com/office/officeart/2005/8/layout/radial3"/>
    <dgm:cxn modelId="{C36CDFCC-D2D9-4DCD-AA0D-F384F1F2E71D}" type="presParOf" srcId="{188E7B35-9EAF-4061-96AD-38A12A8C36A9}" destId="{136D7460-6B28-4084-81D9-724F6299605C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EC77F9-2B9A-4966-BF18-B1FB7AA385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25C410-666E-47AA-80B8-494FF4D4091E}">
      <dgm:prSet custT="1"/>
      <dgm:spPr/>
      <dgm:t>
        <a:bodyPr/>
        <a:lstStyle/>
        <a:p>
          <a:pPr rtl="0"/>
          <a:r>
            <a:rPr lang="bg-BG" sz="2000" dirty="0"/>
            <a:t>Относителни индекси от категорията </a:t>
          </a:r>
          <a:r>
            <a:rPr lang="en-US" sz="2000" dirty="0"/>
            <a:t>Crisp validity</a:t>
          </a:r>
        </a:p>
      </dgm:t>
    </dgm:pt>
    <dgm:pt modelId="{A94621A5-07DD-4AA2-A19C-22242D56B754}" type="parTrans" cxnId="{12FC0901-44F0-4EB2-BF56-C1D3DE61C9AB}">
      <dgm:prSet/>
      <dgm:spPr/>
      <dgm:t>
        <a:bodyPr/>
        <a:lstStyle/>
        <a:p>
          <a:endParaRPr lang="en-US" sz="2000"/>
        </a:p>
      </dgm:t>
    </dgm:pt>
    <dgm:pt modelId="{DC3543A3-EE72-4162-9BBC-7063AE357FDD}" type="sibTrans" cxnId="{12FC0901-44F0-4EB2-BF56-C1D3DE61C9AB}">
      <dgm:prSet/>
      <dgm:spPr/>
      <dgm:t>
        <a:bodyPr/>
        <a:lstStyle/>
        <a:p>
          <a:endParaRPr lang="en-US" sz="2000"/>
        </a:p>
      </dgm:t>
    </dgm:pt>
    <dgm:pt modelId="{8A0EB5FB-55AF-4DB3-B608-13F3E0600772}">
      <dgm:prSet custT="1"/>
      <dgm:spPr/>
      <dgm:t>
        <a:bodyPr/>
        <a:lstStyle/>
        <a:p>
          <a:pPr rtl="0"/>
          <a:r>
            <a:rPr lang="en-US" sz="2000" dirty="0" err="1"/>
            <a:t>Calinski</a:t>
          </a:r>
          <a:r>
            <a:rPr lang="en-US" sz="2000" dirty="0"/>
            <a:t>–</a:t>
          </a:r>
          <a:r>
            <a:rPr lang="en-US" sz="2000" dirty="0" err="1"/>
            <a:t>Harabasz</a:t>
          </a:r>
          <a:r>
            <a:rPr lang="en-US" sz="2000" dirty="0"/>
            <a:t> (CH) index</a:t>
          </a:r>
          <a:r>
            <a:rPr lang="bg-BG" sz="2000" dirty="0"/>
            <a:t>, </a:t>
          </a:r>
          <a:r>
            <a:rPr lang="en-US" sz="2000" dirty="0" err="1"/>
            <a:t>Dunn’sindex</a:t>
          </a:r>
          <a:r>
            <a:rPr lang="en-US" sz="2000" dirty="0"/>
            <a:t> (DI)</a:t>
          </a:r>
          <a:r>
            <a:rPr lang="bg-BG" sz="2000" dirty="0"/>
            <a:t>, </a:t>
          </a:r>
          <a:r>
            <a:rPr lang="en-US" sz="2000" dirty="0"/>
            <a:t>Davies–Bouldin (DB) index</a:t>
          </a:r>
          <a:r>
            <a:rPr lang="bg-BG" sz="2000" dirty="0"/>
            <a:t>, </a:t>
          </a:r>
          <a:r>
            <a:rPr lang="en-US" sz="2000" dirty="0"/>
            <a:t>Silhouette</a:t>
          </a:r>
        </a:p>
      </dgm:t>
    </dgm:pt>
    <dgm:pt modelId="{8B9286D8-8550-4452-A157-CD2B7B905B7C}" type="parTrans" cxnId="{FE2AB1FB-AE2F-4404-B516-99D4B16FE306}">
      <dgm:prSet/>
      <dgm:spPr/>
      <dgm:t>
        <a:bodyPr/>
        <a:lstStyle/>
        <a:p>
          <a:endParaRPr lang="en-US" sz="2000"/>
        </a:p>
      </dgm:t>
    </dgm:pt>
    <dgm:pt modelId="{84D98354-6578-4FDF-BD02-FB45AFAD788F}" type="sibTrans" cxnId="{FE2AB1FB-AE2F-4404-B516-99D4B16FE306}">
      <dgm:prSet/>
      <dgm:spPr/>
      <dgm:t>
        <a:bodyPr/>
        <a:lstStyle/>
        <a:p>
          <a:endParaRPr lang="en-US" sz="2000"/>
        </a:p>
      </dgm:t>
    </dgm:pt>
    <dgm:pt modelId="{71D1677E-8778-C346-AF2B-E83EBE46B09F}">
      <dgm:prSet custT="1"/>
      <dgm:spPr/>
      <dgm:t>
        <a:bodyPr/>
        <a:lstStyle/>
        <a:p>
          <a:r>
            <a:rPr lang="bg-BG" sz="2000" dirty="0"/>
            <a:t>Графични модели</a:t>
          </a:r>
          <a:endParaRPr lang="en-US" sz="2000" dirty="0"/>
        </a:p>
      </dgm:t>
    </dgm:pt>
    <dgm:pt modelId="{983F20A1-7AFF-4E49-8CE0-B8920E909956}" type="parTrans" cxnId="{A96BE875-85B8-7F4A-AB3A-5A3B197D36B3}">
      <dgm:prSet/>
      <dgm:spPr/>
      <dgm:t>
        <a:bodyPr/>
        <a:lstStyle/>
        <a:p>
          <a:endParaRPr lang="en-US" sz="2000"/>
        </a:p>
      </dgm:t>
    </dgm:pt>
    <dgm:pt modelId="{1F4C5AF8-E44C-2043-AEA0-DC1346F29C90}" type="sibTrans" cxnId="{A96BE875-85B8-7F4A-AB3A-5A3B197D36B3}">
      <dgm:prSet/>
      <dgm:spPr/>
      <dgm:t>
        <a:bodyPr/>
        <a:lstStyle/>
        <a:p>
          <a:endParaRPr lang="en-US" sz="2000"/>
        </a:p>
      </dgm:t>
    </dgm:pt>
    <dgm:pt modelId="{71D84A9B-AF72-AB4A-A2CB-09616F4F9E3E}">
      <dgm:prSet custT="1"/>
      <dgm:spPr/>
      <dgm:t>
        <a:bodyPr/>
        <a:lstStyle/>
        <a:p>
          <a:r>
            <a:rPr lang="en-US" sz="2000" dirty="0"/>
            <a:t>"</a:t>
          </a:r>
          <a:r>
            <a:rPr lang="en-US" sz="2000" dirty="0" err="1"/>
            <a:t>hubert</a:t>
          </a:r>
          <a:r>
            <a:rPr lang="en-US" sz="2000" dirty="0"/>
            <a:t>", "</a:t>
          </a:r>
          <a:r>
            <a:rPr lang="en-US" sz="2000" dirty="0" err="1"/>
            <a:t>dindex</a:t>
          </a:r>
          <a:r>
            <a:rPr lang="en-US" sz="2000"/>
            <a:t>" </a:t>
          </a:r>
          <a:endParaRPr lang="en-US" sz="2000" dirty="0"/>
        </a:p>
      </dgm:t>
    </dgm:pt>
    <dgm:pt modelId="{872EECE1-B3FC-E742-9966-4AEBECA2DD1F}" type="parTrans" cxnId="{C92CAD68-7CF2-D845-A417-36AEAF6046B7}">
      <dgm:prSet/>
      <dgm:spPr/>
      <dgm:t>
        <a:bodyPr/>
        <a:lstStyle/>
        <a:p>
          <a:endParaRPr lang="en-US" sz="2000"/>
        </a:p>
      </dgm:t>
    </dgm:pt>
    <dgm:pt modelId="{A458A612-EE10-034C-88F7-96A0D3C32A6B}" type="sibTrans" cxnId="{C92CAD68-7CF2-D845-A417-36AEAF6046B7}">
      <dgm:prSet/>
      <dgm:spPr/>
      <dgm:t>
        <a:bodyPr/>
        <a:lstStyle/>
        <a:p>
          <a:endParaRPr lang="en-US" sz="2000"/>
        </a:p>
      </dgm:t>
    </dgm:pt>
    <dgm:pt modelId="{7A17EFE1-AD72-7247-AEDB-E204BB05C3CA}">
      <dgm:prSet custT="1"/>
      <dgm:spPr/>
      <dgm:t>
        <a:bodyPr/>
        <a:lstStyle/>
        <a:p>
          <a:r>
            <a:rPr lang="bg-BG" sz="2000" dirty="0"/>
            <a:t>Други индекси, които са включени</a:t>
          </a:r>
          <a:endParaRPr lang="en-US" sz="2000" dirty="0"/>
        </a:p>
      </dgm:t>
    </dgm:pt>
    <dgm:pt modelId="{82E03C33-AB64-674D-A5BF-52C110CCD88F}" type="parTrans" cxnId="{B5AD9B7F-6165-604E-9DCC-6EB4FFAE132B}">
      <dgm:prSet/>
      <dgm:spPr/>
      <dgm:t>
        <a:bodyPr/>
        <a:lstStyle/>
        <a:p>
          <a:endParaRPr lang="en-US" sz="2000"/>
        </a:p>
      </dgm:t>
    </dgm:pt>
    <dgm:pt modelId="{0D05C2DB-0D92-7F45-8E70-B62CD85DE314}" type="sibTrans" cxnId="{B5AD9B7F-6165-604E-9DCC-6EB4FFAE132B}">
      <dgm:prSet/>
      <dgm:spPr/>
      <dgm:t>
        <a:bodyPr/>
        <a:lstStyle/>
        <a:p>
          <a:endParaRPr lang="en-US" sz="2000"/>
        </a:p>
      </dgm:t>
    </dgm:pt>
    <dgm:pt modelId="{A97C64A0-9A6E-CA44-A7C5-F9D504F4B816}">
      <dgm:prSet custT="1"/>
      <dgm:spPr/>
      <dgm:t>
        <a:bodyPr/>
        <a:lstStyle/>
        <a:p>
          <a:r>
            <a:rPr lang="en-US" sz="2000" dirty="0"/>
            <a:t>"kl", "</a:t>
          </a:r>
          <a:r>
            <a:rPr lang="en-US" sz="2000" dirty="0" err="1"/>
            <a:t>hartigan</a:t>
          </a:r>
          <a:r>
            <a:rPr lang="en-US" sz="2000" dirty="0"/>
            <a:t>", "ccc", "</a:t>
          </a:r>
          <a:r>
            <a:rPr lang="en-US" sz="2000" dirty="0" err="1"/>
            <a:t>scott</a:t>
          </a:r>
          <a:r>
            <a:rPr lang="en-US" sz="2000" dirty="0"/>
            <a:t>", "</a:t>
          </a:r>
          <a:r>
            <a:rPr lang="en-US" sz="2000" dirty="0" err="1"/>
            <a:t>marriot</a:t>
          </a:r>
          <a:r>
            <a:rPr lang="en-US" sz="2000" dirty="0"/>
            <a:t>", "</a:t>
          </a:r>
          <a:r>
            <a:rPr lang="en-US" sz="2000" dirty="0" err="1"/>
            <a:t>trcovw</a:t>
          </a:r>
          <a:r>
            <a:rPr lang="en-US" sz="2000" dirty="0"/>
            <a:t>", "</a:t>
          </a:r>
          <a:r>
            <a:rPr lang="en-US" sz="2000" dirty="0" err="1"/>
            <a:t>tracew</a:t>
          </a:r>
          <a:r>
            <a:rPr lang="en-US" sz="2000" dirty="0"/>
            <a:t>", "</a:t>
          </a:r>
          <a:r>
            <a:rPr lang="en-US" sz="2000" dirty="0" err="1"/>
            <a:t>friedman</a:t>
          </a:r>
          <a:r>
            <a:rPr lang="en-US" sz="2000" dirty="0"/>
            <a:t>", "</a:t>
          </a:r>
          <a:r>
            <a:rPr lang="en-US" sz="2000" dirty="0" err="1"/>
            <a:t>rubin</a:t>
          </a:r>
          <a:r>
            <a:rPr lang="en-US" sz="2000" dirty="0"/>
            <a:t>", "</a:t>
          </a:r>
          <a:r>
            <a:rPr lang="en-US" sz="2000" dirty="0" err="1"/>
            <a:t>cindex</a:t>
          </a:r>
          <a:r>
            <a:rPr lang="en-US" sz="2000" dirty="0"/>
            <a:t>", "</a:t>
          </a:r>
          <a:r>
            <a:rPr lang="en-US" sz="2000" dirty="0" err="1"/>
            <a:t>duda</a:t>
          </a:r>
          <a:r>
            <a:rPr lang="en-US" sz="2000" dirty="0"/>
            <a:t>", "pseudot2", "</a:t>
          </a:r>
          <a:r>
            <a:rPr lang="en-US" sz="2000" dirty="0" err="1"/>
            <a:t>beale</a:t>
          </a:r>
          <a:r>
            <a:rPr lang="en-US" sz="2000" dirty="0"/>
            <a:t>", "</a:t>
          </a:r>
          <a:r>
            <a:rPr lang="en-US" sz="2000" dirty="0" err="1"/>
            <a:t>ratkowsky</a:t>
          </a:r>
          <a:r>
            <a:rPr lang="en-US" sz="2000" dirty="0"/>
            <a:t>", "ball", "</a:t>
          </a:r>
          <a:r>
            <a:rPr lang="en-US" sz="2000" dirty="0" err="1"/>
            <a:t>ptbiserial</a:t>
          </a:r>
          <a:r>
            <a:rPr lang="en-US" sz="2000" dirty="0"/>
            <a:t>", "gap", "</a:t>
          </a:r>
          <a:r>
            <a:rPr lang="en-US" sz="2000" dirty="0" err="1"/>
            <a:t>frey</a:t>
          </a:r>
          <a:r>
            <a:rPr lang="en-US" sz="2000" dirty="0"/>
            <a:t>", "</a:t>
          </a:r>
          <a:r>
            <a:rPr lang="en-US" sz="2000" dirty="0" err="1"/>
            <a:t>mcclain</a:t>
          </a:r>
          <a:r>
            <a:rPr lang="en-US" sz="2000" dirty="0"/>
            <a:t>", "gamma", "</a:t>
          </a:r>
          <a:r>
            <a:rPr lang="en-US" sz="2000" dirty="0" err="1"/>
            <a:t>gplus</a:t>
          </a:r>
          <a:r>
            <a:rPr lang="en-US" sz="2000" dirty="0"/>
            <a:t>", "tau", "</a:t>
          </a:r>
          <a:r>
            <a:rPr lang="en-US" sz="2000" dirty="0" err="1"/>
            <a:t>sdindex</a:t>
          </a:r>
          <a:r>
            <a:rPr lang="en-US" sz="2000" dirty="0"/>
            <a:t>", "</a:t>
          </a:r>
          <a:r>
            <a:rPr lang="en-US" sz="2000" dirty="0" err="1"/>
            <a:t>sdbw</a:t>
          </a:r>
          <a:r>
            <a:rPr lang="en-US" sz="2000" dirty="0"/>
            <a:t>"</a:t>
          </a:r>
        </a:p>
      </dgm:t>
    </dgm:pt>
    <dgm:pt modelId="{BC0C0BEF-8904-B141-880D-24E2A7766F0E}" type="parTrans" cxnId="{ACDD1AB6-517B-2346-A0AE-6F58CE77875B}">
      <dgm:prSet/>
      <dgm:spPr/>
      <dgm:t>
        <a:bodyPr/>
        <a:lstStyle/>
        <a:p>
          <a:endParaRPr lang="en-US" sz="2000"/>
        </a:p>
      </dgm:t>
    </dgm:pt>
    <dgm:pt modelId="{935AFAC5-39FD-D843-B630-4068E51F1E50}" type="sibTrans" cxnId="{ACDD1AB6-517B-2346-A0AE-6F58CE77875B}">
      <dgm:prSet/>
      <dgm:spPr/>
      <dgm:t>
        <a:bodyPr/>
        <a:lstStyle/>
        <a:p>
          <a:endParaRPr lang="en-US" sz="2000"/>
        </a:p>
      </dgm:t>
    </dgm:pt>
    <dgm:pt modelId="{B7F5F1A3-67D0-5445-B235-7EE1A4CB6AC2}">
      <dgm:prSet custT="1"/>
      <dgm:spPr/>
      <dgm:t>
        <a:bodyPr/>
        <a:lstStyle/>
        <a:p>
          <a:r>
            <a:rPr lang="bg-BG" sz="2000"/>
            <a:t>Относителни индекси, базирани на модели</a:t>
          </a:r>
          <a:endParaRPr lang="en-US" sz="2000"/>
        </a:p>
      </dgm:t>
    </dgm:pt>
    <dgm:pt modelId="{02C78839-B8D1-D54A-AF02-CF2249E9C477}" type="parTrans" cxnId="{4530E654-DDE9-3043-905F-CF9CD592A2CB}">
      <dgm:prSet/>
      <dgm:spPr/>
      <dgm:t>
        <a:bodyPr/>
        <a:lstStyle/>
        <a:p>
          <a:endParaRPr lang="en-US" sz="2000"/>
        </a:p>
      </dgm:t>
    </dgm:pt>
    <dgm:pt modelId="{DC23C034-69BB-D843-9D90-108249EA5E7D}" type="sibTrans" cxnId="{4530E654-DDE9-3043-905F-CF9CD592A2CB}">
      <dgm:prSet/>
      <dgm:spPr/>
      <dgm:t>
        <a:bodyPr/>
        <a:lstStyle/>
        <a:p>
          <a:endParaRPr lang="en-US" sz="2000"/>
        </a:p>
      </dgm:t>
    </dgm:pt>
    <dgm:pt modelId="{F4E80354-7549-2441-93B5-C8091547A7C6}">
      <dgm:prSet custT="1"/>
      <dgm:spPr/>
      <dgm:t>
        <a:bodyPr/>
        <a:lstStyle/>
        <a:p>
          <a:r>
            <a:rPr lang="en-US" sz="2000"/>
            <a:t>Akaike’s information criterion (AIC)</a:t>
          </a:r>
        </a:p>
      </dgm:t>
    </dgm:pt>
    <dgm:pt modelId="{B396815E-9DB5-C547-A5C9-BB6C427BC722}" type="parTrans" cxnId="{0D7EA509-94CD-A946-91CC-A356C1A59D9E}">
      <dgm:prSet/>
      <dgm:spPr/>
      <dgm:t>
        <a:bodyPr/>
        <a:lstStyle/>
        <a:p>
          <a:endParaRPr lang="en-US" sz="2000"/>
        </a:p>
      </dgm:t>
    </dgm:pt>
    <dgm:pt modelId="{F817560F-0017-0248-86B9-B954F41C19B2}" type="sibTrans" cxnId="{0D7EA509-94CD-A946-91CC-A356C1A59D9E}">
      <dgm:prSet/>
      <dgm:spPr/>
      <dgm:t>
        <a:bodyPr/>
        <a:lstStyle/>
        <a:p>
          <a:endParaRPr lang="en-US" sz="2000"/>
        </a:p>
      </dgm:t>
    </dgm:pt>
    <dgm:pt modelId="{94A7EC23-CE55-164B-B4E6-CAEB7F63DAE6}">
      <dgm:prSet custT="1"/>
      <dgm:spPr/>
      <dgm:t>
        <a:bodyPr/>
        <a:lstStyle/>
        <a:p>
          <a:r>
            <a:rPr lang="bg-BG" sz="2000"/>
            <a:t>Външни критерии</a:t>
          </a:r>
          <a:endParaRPr lang="en-US" sz="2000"/>
        </a:p>
      </dgm:t>
    </dgm:pt>
    <dgm:pt modelId="{9C924D43-B6B3-D740-B0F6-2FA8117698E9}" type="parTrans" cxnId="{D2F603A7-5A67-FF41-88D2-2027D207FAEF}">
      <dgm:prSet/>
      <dgm:spPr/>
      <dgm:t>
        <a:bodyPr/>
        <a:lstStyle/>
        <a:p>
          <a:endParaRPr lang="en-US" sz="2000"/>
        </a:p>
      </dgm:t>
    </dgm:pt>
    <dgm:pt modelId="{744B7CA9-6F17-DE4F-8BD6-7A936FC38024}" type="sibTrans" cxnId="{D2F603A7-5A67-FF41-88D2-2027D207FAEF}">
      <dgm:prSet/>
      <dgm:spPr/>
      <dgm:t>
        <a:bodyPr/>
        <a:lstStyle/>
        <a:p>
          <a:endParaRPr lang="en-US" sz="2000"/>
        </a:p>
      </dgm:t>
    </dgm:pt>
    <dgm:pt modelId="{61DCC815-81BF-BB4E-8C88-734A953B743B}">
      <dgm:prSet custT="1"/>
      <dgm:spPr/>
      <dgm:t>
        <a:bodyPr/>
        <a:lstStyle/>
        <a:p>
          <a:r>
            <a:rPr lang="en-US" sz="2000"/>
            <a:t>Rand Index</a:t>
          </a:r>
        </a:p>
      </dgm:t>
    </dgm:pt>
    <dgm:pt modelId="{7D9C6A85-B9A8-A64F-9D1C-3FE0DD2DB431}" type="parTrans" cxnId="{74A3E617-83FA-594E-8BD5-CEA5BA3ECC90}">
      <dgm:prSet/>
      <dgm:spPr/>
      <dgm:t>
        <a:bodyPr/>
        <a:lstStyle/>
        <a:p>
          <a:endParaRPr lang="en-US" sz="2000"/>
        </a:p>
      </dgm:t>
    </dgm:pt>
    <dgm:pt modelId="{3EC0A633-6965-9B49-8EFD-1549A1E38727}" type="sibTrans" cxnId="{74A3E617-83FA-594E-8BD5-CEA5BA3ECC90}">
      <dgm:prSet/>
      <dgm:spPr/>
      <dgm:t>
        <a:bodyPr/>
        <a:lstStyle/>
        <a:p>
          <a:endParaRPr lang="en-US" sz="2000"/>
        </a:p>
      </dgm:t>
    </dgm:pt>
    <dgm:pt modelId="{99637CE1-7E4B-534F-A282-6C56AAC13A07}" type="pres">
      <dgm:prSet presAssocID="{EAEC77F9-2B9A-4966-BF18-B1FB7AA385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41ACBC-5305-984C-B14E-44678DCBB1AD}" type="pres">
      <dgm:prSet presAssocID="{5125C410-666E-47AA-80B8-494FF4D4091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E1769-EA4E-7541-90A4-CE7C69D41A62}" type="pres">
      <dgm:prSet presAssocID="{5125C410-666E-47AA-80B8-494FF4D4091E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F0B7C-3777-374A-9656-00F2D78C7E4C}" type="pres">
      <dgm:prSet presAssocID="{B7F5F1A3-67D0-5445-B235-7EE1A4CB6AC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99DB2-F0AD-F347-BB60-293E070E84C6}" type="pres">
      <dgm:prSet presAssocID="{B7F5F1A3-67D0-5445-B235-7EE1A4CB6AC2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A21F2-5CAF-BF46-8E9C-6129AA04AAD5}" type="pres">
      <dgm:prSet presAssocID="{7A17EFE1-AD72-7247-AEDB-E204BB05C3C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A7D47-B53F-0F46-B13C-067D78104A8D}" type="pres">
      <dgm:prSet presAssocID="{7A17EFE1-AD72-7247-AEDB-E204BB05C3CA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577B7-58B1-C14B-800C-4E055529EE5B}" type="pres">
      <dgm:prSet presAssocID="{71D1677E-8778-C346-AF2B-E83EBE46B09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0D323-50FD-1948-A104-AE54283970E3}" type="pres">
      <dgm:prSet presAssocID="{71D1677E-8778-C346-AF2B-E83EBE46B09F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83B84-A404-4E4B-B750-D3D8CE5621BF}" type="pres">
      <dgm:prSet presAssocID="{94A7EC23-CE55-164B-B4E6-CAEB7F63DAE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EFD38-4145-BC42-8422-1B027B1313A1}" type="pres">
      <dgm:prSet presAssocID="{94A7EC23-CE55-164B-B4E6-CAEB7F63DAE6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78BFF0-949C-4DC0-93D0-92B2F7356112}" type="presOf" srcId="{71D84A9B-AF72-AB4A-A2CB-09616F4F9E3E}" destId="{8280D323-50FD-1948-A104-AE54283970E3}" srcOrd="0" destOrd="0" presId="urn:microsoft.com/office/officeart/2005/8/layout/vList2"/>
    <dgm:cxn modelId="{C92CAD68-7CF2-D845-A417-36AEAF6046B7}" srcId="{71D1677E-8778-C346-AF2B-E83EBE46B09F}" destId="{71D84A9B-AF72-AB4A-A2CB-09616F4F9E3E}" srcOrd="0" destOrd="0" parTransId="{872EECE1-B3FC-E742-9966-4AEBECA2DD1F}" sibTransId="{A458A612-EE10-034C-88F7-96A0D3C32A6B}"/>
    <dgm:cxn modelId="{9575CE6C-BE3C-4CAB-A8B6-EC292E957DA1}" type="presOf" srcId="{5125C410-666E-47AA-80B8-494FF4D4091E}" destId="{4741ACBC-5305-984C-B14E-44678DCBB1AD}" srcOrd="0" destOrd="0" presId="urn:microsoft.com/office/officeart/2005/8/layout/vList2"/>
    <dgm:cxn modelId="{B5AD9B7F-6165-604E-9DCC-6EB4FFAE132B}" srcId="{EAEC77F9-2B9A-4966-BF18-B1FB7AA385B7}" destId="{7A17EFE1-AD72-7247-AEDB-E204BB05C3CA}" srcOrd="2" destOrd="0" parTransId="{82E03C33-AB64-674D-A5BF-52C110CCD88F}" sibTransId="{0D05C2DB-0D92-7F45-8E70-B62CD85DE314}"/>
    <dgm:cxn modelId="{0E20FEC9-7639-49A9-9ABE-452297C28647}" type="presOf" srcId="{94A7EC23-CE55-164B-B4E6-CAEB7F63DAE6}" destId="{74983B84-A404-4E4B-B750-D3D8CE5621BF}" srcOrd="0" destOrd="0" presId="urn:microsoft.com/office/officeart/2005/8/layout/vList2"/>
    <dgm:cxn modelId="{FE2AB1FB-AE2F-4404-B516-99D4B16FE306}" srcId="{5125C410-666E-47AA-80B8-494FF4D4091E}" destId="{8A0EB5FB-55AF-4DB3-B608-13F3E0600772}" srcOrd="0" destOrd="0" parTransId="{8B9286D8-8550-4452-A157-CD2B7B905B7C}" sibTransId="{84D98354-6578-4FDF-BD02-FB45AFAD788F}"/>
    <dgm:cxn modelId="{25913761-C1D5-4EF2-A1CC-58C1831C346B}" type="presOf" srcId="{F4E80354-7549-2441-93B5-C8091547A7C6}" destId="{38399DB2-F0AD-F347-BB60-293E070E84C6}" srcOrd="0" destOrd="0" presId="urn:microsoft.com/office/officeart/2005/8/layout/vList2"/>
    <dgm:cxn modelId="{ABE5D578-7D48-42C4-BD60-E8091DE2B765}" type="presOf" srcId="{71D1677E-8778-C346-AF2B-E83EBE46B09F}" destId="{3D2577B7-58B1-C14B-800C-4E055529EE5B}" srcOrd="0" destOrd="0" presId="urn:microsoft.com/office/officeart/2005/8/layout/vList2"/>
    <dgm:cxn modelId="{74A3E617-83FA-594E-8BD5-CEA5BA3ECC90}" srcId="{94A7EC23-CE55-164B-B4E6-CAEB7F63DAE6}" destId="{61DCC815-81BF-BB4E-8C88-734A953B743B}" srcOrd="0" destOrd="0" parTransId="{7D9C6A85-B9A8-A64F-9D1C-3FE0DD2DB431}" sibTransId="{3EC0A633-6965-9B49-8EFD-1549A1E38727}"/>
    <dgm:cxn modelId="{A96BE875-85B8-7F4A-AB3A-5A3B197D36B3}" srcId="{EAEC77F9-2B9A-4966-BF18-B1FB7AA385B7}" destId="{71D1677E-8778-C346-AF2B-E83EBE46B09F}" srcOrd="3" destOrd="0" parTransId="{983F20A1-7AFF-4E49-8CE0-B8920E909956}" sibTransId="{1F4C5AF8-E44C-2043-AEA0-DC1346F29C90}"/>
    <dgm:cxn modelId="{D2F603A7-5A67-FF41-88D2-2027D207FAEF}" srcId="{EAEC77F9-2B9A-4966-BF18-B1FB7AA385B7}" destId="{94A7EC23-CE55-164B-B4E6-CAEB7F63DAE6}" srcOrd="4" destOrd="0" parTransId="{9C924D43-B6B3-D740-B0F6-2FA8117698E9}" sibTransId="{744B7CA9-6F17-DE4F-8BD6-7A936FC38024}"/>
    <dgm:cxn modelId="{946733FE-CC00-41AA-B34F-52C68AAD0888}" type="presOf" srcId="{7A17EFE1-AD72-7247-AEDB-E204BB05C3CA}" destId="{808A21F2-5CAF-BF46-8E9C-6129AA04AAD5}" srcOrd="0" destOrd="0" presId="urn:microsoft.com/office/officeart/2005/8/layout/vList2"/>
    <dgm:cxn modelId="{ACDD1AB6-517B-2346-A0AE-6F58CE77875B}" srcId="{7A17EFE1-AD72-7247-AEDB-E204BB05C3CA}" destId="{A97C64A0-9A6E-CA44-A7C5-F9D504F4B816}" srcOrd="0" destOrd="0" parTransId="{BC0C0BEF-8904-B141-880D-24E2A7766F0E}" sibTransId="{935AFAC5-39FD-D843-B630-4068E51F1E50}"/>
    <dgm:cxn modelId="{1007B740-8708-4490-AC67-1F94FCD2A984}" type="presOf" srcId="{61DCC815-81BF-BB4E-8C88-734A953B743B}" destId="{7EAEFD38-4145-BC42-8422-1B027B1313A1}" srcOrd="0" destOrd="0" presId="urn:microsoft.com/office/officeart/2005/8/layout/vList2"/>
    <dgm:cxn modelId="{12FC0901-44F0-4EB2-BF56-C1D3DE61C9AB}" srcId="{EAEC77F9-2B9A-4966-BF18-B1FB7AA385B7}" destId="{5125C410-666E-47AA-80B8-494FF4D4091E}" srcOrd="0" destOrd="0" parTransId="{A94621A5-07DD-4AA2-A19C-22242D56B754}" sibTransId="{DC3543A3-EE72-4162-9BBC-7063AE357FDD}"/>
    <dgm:cxn modelId="{83254CDE-52F2-4EB8-90AB-B134303D4298}" type="presOf" srcId="{A97C64A0-9A6E-CA44-A7C5-F9D504F4B816}" destId="{A3EA7D47-B53F-0F46-B13C-067D78104A8D}" srcOrd="0" destOrd="0" presId="urn:microsoft.com/office/officeart/2005/8/layout/vList2"/>
    <dgm:cxn modelId="{251D9653-B665-4065-AE9D-342157EA6F84}" type="presOf" srcId="{B7F5F1A3-67D0-5445-B235-7EE1A4CB6AC2}" destId="{229F0B7C-3777-374A-9656-00F2D78C7E4C}" srcOrd="0" destOrd="0" presId="urn:microsoft.com/office/officeart/2005/8/layout/vList2"/>
    <dgm:cxn modelId="{8B802A1E-AB5C-46B3-B20C-C55848E81733}" type="presOf" srcId="{8A0EB5FB-55AF-4DB3-B608-13F3E0600772}" destId="{EA0E1769-EA4E-7541-90A4-CE7C69D41A62}" srcOrd="0" destOrd="0" presId="urn:microsoft.com/office/officeart/2005/8/layout/vList2"/>
    <dgm:cxn modelId="{BB3C16DA-D4B5-4B35-B9A6-18FC699B2F07}" type="presOf" srcId="{EAEC77F9-2B9A-4966-BF18-B1FB7AA385B7}" destId="{99637CE1-7E4B-534F-A282-6C56AAC13A07}" srcOrd="0" destOrd="0" presId="urn:microsoft.com/office/officeart/2005/8/layout/vList2"/>
    <dgm:cxn modelId="{0D7EA509-94CD-A946-91CC-A356C1A59D9E}" srcId="{B7F5F1A3-67D0-5445-B235-7EE1A4CB6AC2}" destId="{F4E80354-7549-2441-93B5-C8091547A7C6}" srcOrd="0" destOrd="0" parTransId="{B396815E-9DB5-C547-A5C9-BB6C427BC722}" sibTransId="{F817560F-0017-0248-86B9-B954F41C19B2}"/>
    <dgm:cxn modelId="{4530E654-DDE9-3043-905F-CF9CD592A2CB}" srcId="{EAEC77F9-2B9A-4966-BF18-B1FB7AA385B7}" destId="{B7F5F1A3-67D0-5445-B235-7EE1A4CB6AC2}" srcOrd="1" destOrd="0" parTransId="{02C78839-B8D1-D54A-AF02-CF2249E9C477}" sibTransId="{DC23C034-69BB-D843-9D90-108249EA5E7D}"/>
    <dgm:cxn modelId="{593C909E-9297-4A64-8073-5ED6124E521F}" type="presParOf" srcId="{99637CE1-7E4B-534F-A282-6C56AAC13A07}" destId="{4741ACBC-5305-984C-B14E-44678DCBB1AD}" srcOrd="0" destOrd="0" presId="urn:microsoft.com/office/officeart/2005/8/layout/vList2"/>
    <dgm:cxn modelId="{37157FAC-3D21-44D5-A217-8A9D346FB0D2}" type="presParOf" srcId="{99637CE1-7E4B-534F-A282-6C56AAC13A07}" destId="{EA0E1769-EA4E-7541-90A4-CE7C69D41A62}" srcOrd="1" destOrd="0" presId="urn:microsoft.com/office/officeart/2005/8/layout/vList2"/>
    <dgm:cxn modelId="{76ED76C3-9A13-45D2-8F1F-4088A57C08F8}" type="presParOf" srcId="{99637CE1-7E4B-534F-A282-6C56AAC13A07}" destId="{229F0B7C-3777-374A-9656-00F2D78C7E4C}" srcOrd="2" destOrd="0" presId="urn:microsoft.com/office/officeart/2005/8/layout/vList2"/>
    <dgm:cxn modelId="{2022785B-C44C-4C45-A372-77EA8795FEC6}" type="presParOf" srcId="{99637CE1-7E4B-534F-A282-6C56AAC13A07}" destId="{38399DB2-F0AD-F347-BB60-293E070E84C6}" srcOrd="3" destOrd="0" presId="urn:microsoft.com/office/officeart/2005/8/layout/vList2"/>
    <dgm:cxn modelId="{73FE3C63-8701-4707-9E24-7B22D8D6428E}" type="presParOf" srcId="{99637CE1-7E4B-534F-A282-6C56AAC13A07}" destId="{808A21F2-5CAF-BF46-8E9C-6129AA04AAD5}" srcOrd="4" destOrd="0" presId="urn:microsoft.com/office/officeart/2005/8/layout/vList2"/>
    <dgm:cxn modelId="{46C1760E-BF07-442D-87C3-D5F3F88AB802}" type="presParOf" srcId="{99637CE1-7E4B-534F-A282-6C56AAC13A07}" destId="{A3EA7D47-B53F-0F46-B13C-067D78104A8D}" srcOrd="5" destOrd="0" presId="urn:microsoft.com/office/officeart/2005/8/layout/vList2"/>
    <dgm:cxn modelId="{DCDB8883-CD4A-4028-8F53-FF3EDC87950A}" type="presParOf" srcId="{99637CE1-7E4B-534F-A282-6C56AAC13A07}" destId="{3D2577B7-58B1-C14B-800C-4E055529EE5B}" srcOrd="6" destOrd="0" presId="urn:microsoft.com/office/officeart/2005/8/layout/vList2"/>
    <dgm:cxn modelId="{9544E7ED-8171-49F8-BE90-90292F3FB251}" type="presParOf" srcId="{99637CE1-7E4B-534F-A282-6C56AAC13A07}" destId="{8280D323-50FD-1948-A104-AE54283970E3}" srcOrd="7" destOrd="0" presId="urn:microsoft.com/office/officeart/2005/8/layout/vList2"/>
    <dgm:cxn modelId="{11F4767C-FF38-4313-9DC0-EAE1040B88FD}" type="presParOf" srcId="{99637CE1-7E4B-534F-A282-6C56AAC13A07}" destId="{74983B84-A404-4E4B-B750-D3D8CE5621BF}" srcOrd="8" destOrd="0" presId="urn:microsoft.com/office/officeart/2005/8/layout/vList2"/>
    <dgm:cxn modelId="{9B26F555-20AF-4793-8D02-43A03B534AB6}" type="presParOf" srcId="{99637CE1-7E4B-534F-A282-6C56AAC13A07}" destId="{7EAEFD38-4145-BC42-8422-1B027B1313A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EC77F9-2B9A-4966-BF18-B1FB7AA385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25C410-666E-47AA-80B8-494FF4D4091E}">
      <dgm:prSet custT="1"/>
      <dgm:spPr/>
      <dgm:t>
        <a:bodyPr/>
        <a:lstStyle/>
        <a:p>
          <a:pPr rtl="0"/>
          <a:r>
            <a:rPr lang="bg-BG" sz="2800" dirty="0"/>
            <a:t>Методи за клъстеризация</a:t>
          </a:r>
          <a:endParaRPr lang="en-US" sz="2800" dirty="0"/>
        </a:p>
      </dgm:t>
    </dgm:pt>
    <dgm:pt modelId="{A94621A5-07DD-4AA2-A19C-22242D56B754}" type="parTrans" cxnId="{12FC0901-44F0-4EB2-BF56-C1D3DE61C9AB}">
      <dgm:prSet/>
      <dgm:spPr/>
      <dgm:t>
        <a:bodyPr/>
        <a:lstStyle/>
        <a:p>
          <a:endParaRPr lang="en-US" sz="2800"/>
        </a:p>
      </dgm:t>
    </dgm:pt>
    <dgm:pt modelId="{DC3543A3-EE72-4162-9BBC-7063AE357FDD}" type="sibTrans" cxnId="{12FC0901-44F0-4EB2-BF56-C1D3DE61C9AB}">
      <dgm:prSet/>
      <dgm:spPr/>
      <dgm:t>
        <a:bodyPr/>
        <a:lstStyle/>
        <a:p>
          <a:endParaRPr lang="en-US" sz="2800"/>
        </a:p>
      </dgm:t>
    </dgm:pt>
    <dgm:pt modelId="{71D1677E-8778-C346-AF2B-E83EBE46B09F}">
      <dgm:prSet custT="1"/>
      <dgm:spPr/>
      <dgm:t>
        <a:bodyPr/>
        <a:lstStyle/>
        <a:p>
          <a:r>
            <a:rPr lang="bg-BG" sz="2800" dirty="0"/>
            <a:t>Критерии за валидация</a:t>
          </a:r>
          <a:endParaRPr lang="en-US" sz="2800" dirty="0"/>
        </a:p>
      </dgm:t>
    </dgm:pt>
    <dgm:pt modelId="{983F20A1-7AFF-4E49-8CE0-B8920E909956}" type="parTrans" cxnId="{A96BE875-85B8-7F4A-AB3A-5A3B197D36B3}">
      <dgm:prSet/>
      <dgm:spPr/>
      <dgm:t>
        <a:bodyPr/>
        <a:lstStyle/>
        <a:p>
          <a:endParaRPr lang="en-US" sz="2800"/>
        </a:p>
      </dgm:t>
    </dgm:pt>
    <dgm:pt modelId="{1F4C5AF8-E44C-2043-AEA0-DC1346F29C90}" type="sibTrans" cxnId="{A96BE875-85B8-7F4A-AB3A-5A3B197D36B3}">
      <dgm:prSet/>
      <dgm:spPr/>
      <dgm:t>
        <a:bodyPr/>
        <a:lstStyle/>
        <a:p>
          <a:endParaRPr lang="en-US" sz="2800"/>
        </a:p>
      </dgm:t>
    </dgm:pt>
    <dgm:pt modelId="{71D84A9B-AF72-AB4A-A2CB-09616F4F9E3E}">
      <dgm:prSet custT="1"/>
      <dgm:spPr/>
      <dgm:t>
        <a:bodyPr/>
        <a:lstStyle/>
        <a:p>
          <a:r>
            <a:rPr lang="bg-BG" sz="2800" dirty="0" err="1"/>
            <a:t>графични модели</a:t>
          </a:r>
          <a:endParaRPr lang="en-US" sz="2800" dirty="0"/>
        </a:p>
      </dgm:t>
    </dgm:pt>
    <dgm:pt modelId="{872EECE1-B3FC-E742-9966-4AEBECA2DD1F}" type="parTrans" cxnId="{C92CAD68-7CF2-D845-A417-36AEAF6046B7}">
      <dgm:prSet/>
      <dgm:spPr/>
      <dgm:t>
        <a:bodyPr/>
        <a:lstStyle/>
        <a:p>
          <a:endParaRPr lang="en-US" sz="2800"/>
        </a:p>
      </dgm:t>
    </dgm:pt>
    <dgm:pt modelId="{A458A612-EE10-034C-88F7-96A0D3C32A6B}" type="sibTrans" cxnId="{C92CAD68-7CF2-D845-A417-36AEAF6046B7}">
      <dgm:prSet/>
      <dgm:spPr/>
      <dgm:t>
        <a:bodyPr/>
        <a:lstStyle/>
        <a:p>
          <a:endParaRPr lang="en-US" sz="2800"/>
        </a:p>
      </dgm:t>
    </dgm:pt>
    <dgm:pt modelId="{7A17EFE1-AD72-7247-AEDB-E204BB05C3CA}">
      <dgm:prSet custT="1"/>
      <dgm:spPr/>
      <dgm:t>
        <a:bodyPr/>
        <a:lstStyle/>
        <a:p>
          <a:r>
            <a:rPr lang="bg-BG" sz="2800" dirty="0"/>
            <a:t>Дистанционни матрици</a:t>
          </a:r>
          <a:endParaRPr lang="en-US" sz="2800" dirty="0"/>
        </a:p>
      </dgm:t>
    </dgm:pt>
    <dgm:pt modelId="{82E03C33-AB64-674D-A5BF-52C110CCD88F}" type="parTrans" cxnId="{B5AD9B7F-6165-604E-9DCC-6EB4FFAE132B}">
      <dgm:prSet/>
      <dgm:spPr/>
      <dgm:t>
        <a:bodyPr/>
        <a:lstStyle/>
        <a:p>
          <a:endParaRPr lang="en-US" sz="2800"/>
        </a:p>
      </dgm:t>
    </dgm:pt>
    <dgm:pt modelId="{0D05C2DB-0D92-7F45-8E70-B62CD85DE314}" type="sibTrans" cxnId="{B5AD9B7F-6165-604E-9DCC-6EB4FFAE132B}">
      <dgm:prSet/>
      <dgm:spPr/>
      <dgm:t>
        <a:bodyPr/>
        <a:lstStyle/>
        <a:p>
          <a:endParaRPr lang="en-US" sz="2800"/>
        </a:p>
      </dgm:t>
    </dgm:pt>
    <dgm:pt modelId="{A97C64A0-9A6E-CA44-A7C5-F9D504F4B816}">
      <dgm:prSet custT="1"/>
      <dgm:spPr/>
      <dgm:t>
        <a:bodyPr/>
        <a:lstStyle/>
        <a:p>
          <a:r>
            <a:rPr lang="en-US" sz="2800" dirty="0"/>
            <a:t>"euclidean","manhattan","maximum", "canberra", "binary", "minkowski"</a:t>
          </a:r>
        </a:p>
      </dgm:t>
    </dgm:pt>
    <dgm:pt modelId="{BC0C0BEF-8904-B141-880D-24E2A7766F0E}" type="parTrans" cxnId="{ACDD1AB6-517B-2346-A0AE-6F58CE77875B}">
      <dgm:prSet/>
      <dgm:spPr/>
      <dgm:t>
        <a:bodyPr/>
        <a:lstStyle/>
        <a:p>
          <a:endParaRPr lang="en-US" sz="2800"/>
        </a:p>
      </dgm:t>
    </dgm:pt>
    <dgm:pt modelId="{935AFAC5-39FD-D843-B630-4068E51F1E50}" type="sibTrans" cxnId="{ACDD1AB6-517B-2346-A0AE-6F58CE77875B}">
      <dgm:prSet/>
      <dgm:spPr/>
      <dgm:t>
        <a:bodyPr/>
        <a:lstStyle/>
        <a:p>
          <a:endParaRPr lang="en-US" sz="2800"/>
        </a:p>
      </dgm:t>
    </dgm:pt>
    <dgm:pt modelId="{068FAE97-1820-B74A-B4AB-93148D66352D}">
      <dgm:prSet custT="1"/>
      <dgm:spPr/>
      <dgm:t>
        <a:bodyPr/>
        <a:lstStyle/>
        <a:p>
          <a:pPr rtl="0"/>
          <a:r>
            <a:rPr lang="en-US" sz="2800" dirty="0"/>
            <a:t>"kmeans","ward.D", "ward.D2", "single", "complete", "average","mcquitty", "median", "centroid"</a:t>
          </a:r>
        </a:p>
      </dgm:t>
    </dgm:pt>
    <dgm:pt modelId="{141FC032-1570-5540-9931-D9A9740F2723}" type="parTrans" cxnId="{C3468FDC-0E94-6B4F-8350-340CEE66FC49}">
      <dgm:prSet/>
      <dgm:spPr/>
      <dgm:t>
        <a:bodyPr/>
        <a:lstStyle/>
        <a:p>
          <a:endParaRPr lang="en-US" sz="4400"/>
        </a:p>
      </dgm:t>
    </dgm:pt>
    <dgm:pt modelId="{727CC2B1-D3B2-5A4A-BF3C-4A5F7E1023E3}" type="sibTrans" cxnId="{C3468FDC-0E94-6B4F-8350-340CEE66FC49}">
      <dgm:prSet/>
      <dgm:spPr/>
      <dgm:t>
        <a:bodyPr/>
        <a:lstStyle/>
        <a:p>
          <a:endParaRPr lang="en-US" sz="4400"/>
        </a:p>
      </dgm:t>
    </dgm:pt>
    <dgm:pt modelId="{829E6EBD-7C44-0144-A964-EB961DC300F7}">
      <dgm:prSet custT="1"/>
      <dgm:spPr/>
      <dgm:t>
        <a:bodyPr/>
        <a:lstStyle/>
        <a:p>
          <a:r>
            <a:rPr lang="bg-BG" sz="2800" dirty="0"/>
            <a:t>индексни модели</a:t>
          </a:r>
          <a:endParaRPr lang="en-US" sz="2800" dirty="0"/>
        </a:p>
      </dgm:t>
    </dgm:pt>
    <dgm:pt modelId="{77FF6B3F-E81D-A748-8F76-D4D7BB3C5DEC}" type="parTrans" cxnId="{408867EA-DB8D-3443-85F3-42DD4628EB94}">
      <dgm:prSet/>
      <dgm:spPr/>
      <dgm:t>
        <a:bodyPr/>
        <a:lstStyle/>
        <a:p>
          <a:endParaRPr lang="en-US" sz="4400"/>
        </a:p>
      </dgm:t>
    </dgm:pt>
    <dgm:pt modelId="{B544A575-34F6-D84F-BF49-CCBE879582F9}" type="sibTrans" cxnId="{408867EA-DB8D-3443-85F3-42DD4628EB94}">
      <dgm:prSet/>
      <dgm:spPr/>
      <dgm:t>
        <a:bodyPr/>
        <a:lstStyle/>
        <a:p>
          <a:endParaRPr lang="en-US" sz="4400"/>
        </a:p>
      </dgm:t>
    </dgm:pt>
    <dgm:pt modelId="{99637CE1-7E4B-534F-A282-6C56AAC13A07}" type="pres">
      <dgm:prSet presAssocID="{EAEC77F9-2B9A-4966-BF18-B1FB7AA385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41ACBC-5305-984C-B14E-44678DCBB1AD}" type="pres">
      <dgm:prSet presAssocID="{5125C410-666E-47AA-80B8-494FF4D4091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2017F-6285-AE44-9555-B609C2BBD8E5}" type="pres">
      <dgm:prSet presAssocID="{5125C410-666E-47AA-80B8-494FF4D4091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A21F2-5CAF-BF46-8E9C-6129AA04AAD5}" type="pres">
      <dgm:prSet presAssocID="{7A17EFE1-AD72-7247-AEDB-E204BB05C3C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A7D47-B53F-0F46-B13C-067D78104A8D}" type="pres">
      <dgm:prSet presAssocID="{7A17EFE1-AD72-7247-AEDB-E204BB05C3CA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577B7-58B1-C14B-800C-4E055529EE5B}" type="pres">
      <dgm:prSet presAssocID="{71D1677E-8778-C346-AF2B-E83EBE46B0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0D323-50FD-1948-A104-AE54283970E3}" type="pres">
      <dgm:prSet presAssocID="{71D1677E-8778-C346-AF2B-E83EBE46B0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A6A9A9-FF04-4210-A9E1-A799AD806106}" type="presOf" srcId="{068FAE97-1820-B74A-B4AB-93148D66352D}" destId="{4262017F-6285-AE44-9555-B609C2BBD8E5}" srcOrd="0" destOrd="0" presId="urn:microsoft.com/office/officeart/2005/8/layout/vList2"/>
    <dgm:cxn modelId="{C92CAD68-7CF2-D845-A417-36AEAF6046B7}" srcId="{71D1677E-8778-C346-AF2B-E83EBE46B09F}" destId="{71D84A9B-AF72-AB4A-A2CB-09616F4F9E3E}" srcOrd="0" destOrd="0" parTransId="{872EECE1-B3FC-E742-9966-4AEBECA2DD1F}" sibTransId="{A458A612-EE10-034C-88F7-96A0D3C32A6B}"/>
    <dgm:cxn modelId="{01C8C857-E880-4E5C-A467-B0EB323E4D1B}" type="presOf" srcId="{7A17EFE1-AD72-7247-AEDB-E204BB05C3CA}" destId="{808A21F2-5CAF-BF46-8E9C-6129AA04AAD5}" srcOrd="0" destOrd="0" presId="urn:microsoft.com/office/officeart/2005/8/layout/vList2"/>
    <dgm:cxn modelId="{4A5AB5D5-C458-4B4B-BD72-0A348B338890}" type="presOf" srcId="{5125C410-666E-47AA-80B8-494FF4D4091E}" destId="{4741ACBC-5305-984C-B14E-44678DCBB1AD}" srcOrd="0" destOrd="0" presId="urn:microsoft.com/office/officeart/2005/8/layout/vList2"/>
    <dgm:cxn modelId="{B5AD9B7F-6165-604E-9DCC-6EB4FFAE132B}" srcId="{EAEC77F9-2B9A-4966-BF18-B1FB7AA385B7}" destId="{7A17EFE1-AD72-7247-AEDB-E204BB05C3CA}" srcOrd="1" destOrd="0" parTransId="{82E03C33-AB64-674D-A5BF-52C110CCD88F}" sibTransId="{0D05C2DB-0D92-7F45-8E70-B62CD85DE314}"/>
    <dgm:cxn modelId="{A6FE8F2F-1994-468E-BE99-4FA7A0F9C8AD}" type="presOf" srcId="{829E6EBD-7C44-0144-A964-EB961DC300F7}" destId="{8280D323-50FD-1948-A104-AE54283970E3}" srcOrd="0" destOrd="1" presId="urn:microsoft.com/office/officeart/2005/8/layout/vList2"/>
    <dgm:cxn modelId="{408867EA-DB8D-3443-85F3-42DD4628EB94}" srcId="{71D1677E-8778-C346-AF2B-E83EBE46B09F}" destId="{829E6EBD-7C44-0144-A964-EB961DC300F7}" srcOrd="1" destOrd="0" parTransId="{77FF6B3F-E81D-A748-8F76-D4D7BB3C5DEC}" sibTransId="{B544A575-34F6-D84F-BF49-CCBE879582F9}"/>
    <dgm:cxn modelId="{A96BE875-85B8-7F4A-AB3A-5A3B197D36B3}" srcId="{EAEC77F9-2B9A-4966-BF18-B1FB7AA385B7}" destId="{71D1677E-8778-C346-AF2B-E83EBE46B09F}" srcOrd="2" destOrd="0" parTransId="{983F20A1-7AFF-4E49-8CE0-B8920E909956}" sibTransId="{1F4C5AF8-E44C-2043-AEA0-DC1346F29C90}"/>
    <dgm:cxn modelId="{B561F518-5C1F-469C-8EF4-D3315E581E87}" type="presOf" srcId="{71D84A9B-AF72-AB4A-A2CB-09616F4F9E3E}" destId="{8280D323-50FD-1948-A104-AE54283970E3}" srcOrd="0" destOrd="0" presId="urn:microsoft.com/office/officeart/2005/8/layout/vList2"/>
    <dgm:cxn modelId="{ACDD1AB6-517B-2346-A0AE-6F58CE77875B}" srcId="{7A17EFE1-AD72-7247-AEDB-E204BB05C3CA}" destId="{A97C64A0-9A6E-CA44-A7C5-F9D504F4B816}" srcOrd="0" destOrd="0" parTransId="{BC0C0BEF-8904-B141-880D-24E2A7766F0E}" sibTransId="{935AFAC5-39FD-D843-B630-4068E51F1E50}"/>
    <dgm:cxn modelId="{12FC0901-44F0-4EB2-BF56-C1D3DE61C9AB}" srcId="{EAEC77F9-2B9A-4966-BF18-B1FB7AA385B7}" destId="{5125C410-666E-47AA-80B8-494FF4D4091E}" srcOrd="0" destOrd="0" parTransId="{A94621A5-07DD-4AA2-A19C-22242D56B754}" sibTransId="{DC3543A3-EE72-4162-9BBC-7063AE357FDD}"/>
    <dgm:cxn modelId="{3402E54F-D557-4C3C-8E4C-ABC05BFAC718}" type="presOf" srcId="{71D1677E-8778-C346-AF2B-E83EBE46B09F}" destId="{3D2577B7-58B1-C14B-800C-4E055529EE5B}" srcOrd="0" destOrd="0" presId="urn:microsoft.com/office/officeart/2005/8/layout/vList2"/>
    <dgm:cxn modelId="{C3468FDC-0E94-6B4F-8350-340CEE66FC49}" srcId="{5125C410-666E-47AA-80B8-494FF4D4091E}" destId="{068FAE97-1820-B74A-B4AB-93148D66352D}" srcOrd="0" destOrd="0" parTransId="{141FC032-1570-5540-9931-D9A9740F2723}" sibTransId="{727CC2B1-D3B2-5A4A-BF3C-4A5F7E1023E3}"/>
    <dgm:cxn modelId="{65CE3078-92CB-4FA4-BCE5-32FB98918E5C}" type="presOf" srcId="{A97C64A0-9A6E-CA44-A7C5-F9D504F4B816}" destId="{A3EA7D47-B53F-0F46-B13C-067D78104A8D}" srcOrd="0" destOrd="0" presId="urn:microsoft.com/office/officeart/2005/8/layout/vList2"/>
    <dgm:cxn modelId="{D494EDC7-625C-4DF2-98B1-AB465068547D}" type="presOf" srcId="{EAEC77F9-2B9A-4966-BF18-B1FB7AA385B7}" destId="{99637CE1-7E4B-534F-A282-6C56AAC13A07}" srcOrd="0" destOrd="0" presId="urn:microsoft.com/office/officeart/2005/8/layout/vList2"/>
    <dgm:cxn modelId="{E458CE99-95C6-4C7F-8662-5BE8E1CD0AE9}" type="presParOf" srcId="{99637CE1-7E4B-534F-A282-6C56AAC13A07}" destId="{4741ACBC-5305-984C-B14E-44678DCBB1AD}" srcOrd="0" destOrd="0" presId="urn:microsoft.com/office/officeart/2005/8/layout/vList2"/>
    <dgm:cxn modelId="{7C56B076-0FEE-4B7F-A8F6-ECA6BE22EF41}" type="presParOf" srcId="{99637CE1-7E4B-534F-A282-6C56AAC13A07}" destId="{4262017F-6285-AE44-9555-B609C2BBD8E5}" srcOrd="1" destOrd="0" presId="urn:microsoft.com/office/officeart/2005/8/layout/vList2"/>
    <dgm:cxn modelId="{2AB31482-CC3E-47EE-97DB-CB61F9EF0336}" type="presParOf" srcId="{99637CE1-7E4B-534F-A282-6C56AAC13A07}" destId="{808A21F2-5CAF-BF46-8E9C-6129AA04AAD5}" srcOrd="2" destOrd="0" presId="urn:microsoft.com/office/officeart/2005/8/layout/vList2"/>
    <dgm:cxn modelId="{0D036FB9-1693-46B7-A2C1-E36FD7204DE4}" type="presParOf" srcId="{99637CE1-7E4B-534F-A282-6C56AAC13A07}" destId="{A3EA7D47-B53F-0F46-B13C-067D78104A8D}" srcOrd="3" destOrd="0" presId="urn:microsoft.com/office/officeart/2005/8/layout/vList2"/>
    <dgm:cxn modelId="{159DB821-02C5-44CE-AC8F-1934A064FFBB}" type="presParOf" srcId="{99637CE1-7E4B-534F-A282-6C56AAC13A07}" destId="{3D2577B7-58B1-C14B-800C-4E055529EE5B}" srcOrd="4" destOrd="0" presId="urn:microsoft.com/office/officeart/2005/8/layout/vList2"/>
    <dgm:cxn modelId="{C19A95E2-D55E-4704-921D-C1D8D0BB0862}" type="presParOf" srcId="{99637CE1-7E4B-534F-A282-6C56AAC13A07}" destId="{8280D323-50FD-1948-A104-AE54283970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C8F6C-48A2-49EF-967D-AB409D5B7A08}">
      <dsp:nvSpPr>
        <dsp:cNvPr id="0" name=""/>
        <dsp:cNvSpPr/>
      </dsp:nvSpPr>
      <dsp:spPr>
        <a:xfrm>
          <a:off x="4023360" y="491"/>
          <a:ext cx="6035040" cy="19151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225425" lvl="1" indent="0" algn="just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  <a:tabLst/>
          </a:pPr>
          <a:r>
            <a:rPr lang="bg-BG" sz="2100" i="1" kern="1200" dirty="0" err="1">
              <a:latin typeface="+mj-lt"/>
            </a:rPr>
            <a:t>Клъстърен</a:t>
          </a:r>
          <a:r>
            <a:rPr lang="bg-BG" sz="2100" i="1" kern="1200" dirty="0">
              <a:latin typeface="+mj-lt"/>
            </a:rPr>
            <a:t> анализ в частта си сравняване и валидиране на методите за йерархична клъстеризация при построяването на филогенетични дървета</a:t>
          </a:r>
          <a:endParaRPr lang="en-US" sz="2100" kern="1200" dirty="0">
            <a:latin typeface="+mj-lt"/>
          </a:endParaRPr>
        </a:p>
      </dsp:txBody>
      <dsp:txXfrm>
        <a:off x="4023360" y="239880"/>
        <a:ext cx="5316872" cy="1436337"/>
      </dsp:txXfrm>
    </dsp:sp>
    <dsp:sp modelId="{643BD0C1-8ABF-4CC3-84B2-0A6AC996D562}">
      <dsp:nvSpPr>
        <dsp:cNvPr id="0" name=""/>
        <dsp:cNvSpPr/>
      </dsp:nvSpPr>
      <dsp:spPr>
        <a:xfrm>
          <a:off x="0" y="491"/>
          <a:ext cx="4023360" cy="1915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4400" b="1" kern="1200" dirty="0">
              <a:latin typeface="+mj-lt"/>
            </a:rPr>
            <a:t>Предмет</a:t>
          </a:r>
          <a:r>
            <a:rPr lang="bg-BG" sz="4400" kern="1200" dirty="0">
              <a:latin typeface="+mj-lt"/>
            </a:rPr>
            <a:t> на изследването</a:t>
          </a:r>
          <a:endParaRPr lang="en-US" sz="4400" kern="1200" dirty="0">
            <a:latin typeface="+mj-lt"/>
          </a:endParaRPr>
        </a:p>
      </dsp:txBody>
      <dsp:txXfrm>
        <a:off x="93488" y="93979"/>
        <a:ext cx="3836384" cy="1728139"/>
      </dsp:txXfrm>
    </dsp:sp>
    <dsp:sp modelId="{E903E509-446E-4EC4-985C-227005F978E5}">
      <dsp:nvSpPr>
        <dsp:cNvPr id="0" name=""/>
        <dsp:cNvSpPr/>
      </dsp:nvSpPr>
      <dsp:spPr>
        <a:xfrm>
          <a:off x="4023360" y="2107118"/>
          <a:ext cx="6035040" cy="19151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225425" lvl="1" indent="0" algn="just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bg-BG" sz="2100" i="1" kern="1200" dirty="0">
              <a:latin typeface="+mj-lt"/>
            </a:rPr>
            <a:t>Методите за генериране и валидиране на йерархична клъстеризация, подходящи за построяване на филогенетични дървета</a:t>
          </a:r>
          <a:endParaRPr lang="en-US" sz="2100" i="1" kern="1200" dirty="0">
            <a:latin typeface="+mj-lt"/>
          </a:endParaRPr>
        </a:p>
      </dsp:txBody>
      <dsp:txXfrm>
        <a:off x="4023360" y="2346507"/>
        <a:ext cx="5316872" cy="1436337"/>
      </dsp:txXfrm>
    </dsp:sp>
    <dsp:sp modelId="{70EEB478-9EE6-4ABE-87A3-6BB1B0B27AC6}">
      <dsp:nvSpPr>
        <dsp:cNvPr id="0" name=""/>
        <dsp:cNvSpPr/>
      </dsp:nvSpPr>
      <dsp:spPr>
        <a:xfrm>
          <a:off x="0" y="2107118"/>
          <a:ext cx="4023360" cy="1915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4400" b="1" kern="1200" dirty="0">
              <a:latin typeface="+mj-lt"/>
            </a:rPr>
            <a:t>Обект</a:t>
          </a:r>
          <a:r>
            <a:rPr lang="bg-BG" sz="4400" kern="1200" dirty="0">
              <a:latin typeface="+mj-lt"/>
            </a:rPr>
            <a:t> на изследването</a:t>
          </a:r>
          <a:endParaRPr lang="en-US" sz="4400" kern="1200" dirty="0">
            <a:latin typeface="+mj-lt"/>
          </a:endParaRPr>
        </a:p>
      </dsp:txBody>
      <dsp:txXfrm>
        <a:off x="93488" y="2200606"/>
        <a:ext cx="3836384" cy="17281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EC7DB-1C4E-4F68-89CC-CEB000B4401D}">
      <dsp:nvSpPr>
        <dsp:cNvPr id="0" name=""/>
        <dsp:cNvSpPr/>
      </dsp:nvSpPr>
      <dsp:spPr>
        <a:xfrm>
          <a:off x="-5943495" y="-909741"/>
          <a:ext cx="7077283" cy="7077283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8AF0E-73AF-4531-820E-FE59568AA04C}">
      <dsp:nvSpPr>
        <dsp:cNvPr id="0" name=""/>
        <dsp:cNvSpPr/>
      </dsp:nvSpPr>
      <dsp:spPr>
        <a:xfrm>
          <a:off x="729782" y="525780"/>
          <a:ext cx="4161771" cy="1051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4676" tIns="139700" rIns="139700" bIns="139700" numCol="1" spcCol="1270" anchor="ctr" anchorCtr="0">
          <a:noAutofit/>
          <a:sp3d extrusionH="28000" prstMaterial="matte"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b="1" kern="1200" dirty="0"/>
            <a:t>MEGA</a:t>
          </a:r>
          <a:endParaRPr lang="en-US" sz="5500" kern="1200" dirty="0"/>
        </a:p>
      </dsp:txBody>
      <dsp:txXfrm>
        <a:off x="729782" y="525780"/>
        <a:ext cx="4161771" cy="1051560"/>
      </dsp:txXfrm>
    </dsp:sp>
    <dsp:sp modelId="{70D79B5E-17F1-4718-9B85-45B30159C12B}">
      <dsp:nvSpPr>
        <dsp:cNvPr id="0" name=""/>
        <dsp:cNvSpPr/>
      </dsp:nvSpPr>
      <dsp:spPr>
        <a:xfrm>
          <a:off x="72557" y="394335"/>
          <a:ext cx="1314450" cy="1314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516CC-C111-4C1F-9250-A59ACF037A10}">
      <dsp:nvSpPr>
        <dsp:cNvPr id="0" name=""/>
        <dsp:cNvSpPr/>
      </dsp:nvSpPr>
      <dsp:spPr>
        <a:xfrm>
          <a:off x="1112024" y="2103120"/>
          <a:ext cx="3779529" cy="1051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4676" tIns="139700" rIns="139700" bIns="139700" numCol="1" spcCol="1270" anchor="ctr" anchorCtr="0">
          <a:noAutofit/>
          <a:sp3d extrusionH="28000" prstMaterial="matte"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5500" b="1" kern="1200" dirty="0"/>
            <a:t>T-REX</a:t>
          </a:r>
          <a:r>
            <a:rPr lang="bg-BG" sz="5500" kern="1200" dirty="0"/>
            <a:t> </a:t>
          </a:r>
          <a:endParaRPr lang="en-US" sz="5500" kern="1200" dirty="0"/>
        </a:p>
      </dsp:txBody>
      <dsp:txXfrm>
        <a:off x="1112024" y="2103120"/>
        <a:ext cx="3779529" cy="1051560"/>
      </dsp:txXfrm>
    </dsp:sp>
    <dsp:sp modelId="{0C9C0054-D38B-4B8F-9738-A1272822528D}">
      <dsp:nvSpPr>
        <dsp:cNvPr id="0" name=""/>
        <dsp:cNvSpPr/>
      </dsp:nvSpPr>
      <dsp:spPr>
        <a:xfrm>
          <a:off x="454799" y="1971675"/>
          <a:ext cx="1314450" cy="1314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360DA-1048-4AC1-91B5-403905A23E8B}">
      <dsp:nvSpPr>
        <dsp:cNvPr id="0" name=""/>
        <dsp:cNvSpPr/>
      </dsp:nvSpPr>
      <dsp:spPr>
        <a:xfrm>
          <a:off x="729782" y="3680460"/>
          <a:ext cx="4161771" cy="1051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4676" tIns="139700" rIns="139700" bIns="139700" numCol="1" spcCol="1270" anchor="ctr" anchorCtr="0">
          <a:noAutofit/>
          <a:sp3d extrusionH="28000" prstMaterial="matte"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b="1" kern="1200" dirty="0"/>
            <a:t>PHYLIP</a:t>
          </a:r>
          <a:r>
            <a:rPr lang="ru-RU" sz="5500" kern="1200" dirty="0"/>
            <a:t> </a:t>
          </a:r>
          <a:endParaRPr lang="en-US" sz="5500" kern="1200" dirty="0"/>
        </a:p>
      </dsp:txBody>
      <dsp:txXfrm>
        <a:off x="729782" y="3680460"/>
        <a:ext cx="4161771" cy="1051560"/>
      </dsp:txXfrm>
    </dsp:sp>
    <dsp:sp modelId="{A6FA4D96-8A0B-4245-AE2D-69A1684BE1F1}">
      <dsp:nvSpPr>
        <dsp:cNvPr id="0" name=""/>
        <dsp:cNvSpPr/>
      </dsp:nvSpPr>
      <dsp:spPr>
        <a:xfrm>
          <a:off x="72557" y="3549015"/>
          <a:ext cx="1314450" cy="1314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B7AC3-F24D-4ED1-A366-22BC65EC8125}">
      <dsp:nvSpPr>
        <dsp:cNvPr id="0" name=""/>
        <dsp:cNvSpPr/>
      </dsp:nvSpPr>
      <dsp:spPr>
        <a:xfrm>
          <a:off x="0" y="4440823"/>
          <a:ext cx="10992729" cy="13409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b="1" i="1" kern="1200" dirty="0">
              <a:solidFill>
                <a:schemeClr val="tx1"/>
              </a:solidFill>
              <a:latin typeface="+mj-lt"/>
            </a:rPr>
            <a:t>Допълнителни задачи за определяне критерий за близост</a:t>
          </a:r>
          <a:endParaRPr lang="en-US" sz="1800" b="1" i="1" kern="1200" dirty="0">
            <a:solidFill>
              <a:schemeClr val="tx1"/>
            </a:solidFill>
            <a:latin typeface="+mj-lt"/>
          </a:endParaRPr>
        </a:p>
      </dsp:txBody>
      <dsp:txXfrm>
        <a:off x="0" y="4440823"/>
        <a:ext cx="10992729" cy="724139"/>
      </dsp:txXfrm>
    </dsp:sp>
    <dsp:sp modelId="{8170F45E-434B-4C7B-9A83-A430F80E9491}">
      <dsp:nvSpPr>
        <dsp:cNvPr id="0" name=""/>
        <dsp:cNvSpPr/>
      </dsp:nvSpPr>
      <dsp:spPr>
        <a:xfrm>
          <a:off x="1341" y="5137942"/>
          <a:ext cx="2198009" cy="6168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b="1" i="0" kern="1200" dirty="0">
              <a:latin typeface="+mj-lt"/>
            </a:rPr>
            <a:t>графично представяне на процеса на клъстеризация</a:t>
          </a:r>
          <a:endParaRPr lang="en-US" sz="1400" b="1" i="0" kern="1200" dirty="0">
            <a:latin typeface="+mj-lt"/>
          </a:endParaRPr>
        </a:p>
      </dsp:txBody>
      <dsp:txXfrm>
        <a:off x="1341" y="5137942"/>
        <a:ext cx="2198009" cy="616859"/>
      </dsp:txXfrm>
    </dsp:sp>
    <dsp:sp modelId="{24FA231B-6D36-4E57-8FFC-6F85E4EDAC62}">
      <dsp:nvSpPr>
        <dsp:cNvPr id="0" name=""/>
        <dsp:cNvSpPr/>
      </dsp:nvSpPr>
      <dsp:spPr>
        <a:xfrm>
          <a:off x="2199350" y="5137942"/>
          <a:ext cx="2198009" cy="6168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b="1" kern="1200" dirty="0">
              <a:latin typeface="+mj-lt"/>
            </a:rPr>
            <a:t>сравняване на дендрограми</a:t>
          </a:r>
          <a:endParaRPr lang="en-US" sz="1400" b="1" kern="1200" dirty="0">
            <a:latin typeface="+mj-lt"/>
          </a:endParaRPr>
        </a:p>
      </dsp:txBody>
      <dsp:txXfrm>
        <a:off x="2199350" y="5137942"/>
        <a:ext cx="2198009" cy="616859"/>
      </dsp:txXfrm>
    </dsp:sp>
    <dsp:sp modelId="{DEF317D2-7243-4EEC-95C7-E10125AAD32B}">
      <dsp:nvSpPr>
        <dsp:cNvPr id="0" name=""/>
        <dsp:cNvSpPr/>
      </dsp:nvSpPr>
      <dsp:spPr>
        <a:xfrm>
          <a:off x="4397359" y="5137942"/>
          <a:ext cx="2198009" cy="61685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b="1" kern="1200" dirty="0">
              <a:latin typeface="+mj-lt"/>
            </a:rPr>
            <a:t>математически характеристики на йерархичните методи</a:t>
          </a:r>
          <a:endParaRPr lang="en-US" sz="1400" b="1" kern="1200" dirty="0">
            <a:latin typeface="+mj-lt"/>
          </a:endParaRPr>
        </a:p>
      </dsp:txBody>
      <dsp:txXfrm>
        <a:off x="4397359" y="5137942"/>
        <a:ext cx="2198009" cy="616859"/>
      </dsp:txXfrm>
    </dsp:sp>
    <dsp:sp modelId="{0DB72774-684C-4DFC-A213-1E0CC12E1BDF}">
      <dsp:nvSpPr>
        <dsp:cNvPr id="0" name=""/>
        <dsp:cNvSpPr/>
      </dsp:nvSpPr>
      <dsp:spPr>
        <a:xfrm>
          <a:off x="6637570" y="5137942"/>
          <a:ext cx="2198009" cy="61685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b="1" kern="1200" dirty="0">
              <a:latin typeface="+mj-lt"/>
            </a:rPr>
            <a:t>избор на методи за клъстеризиране</a:t>
          </a:r>
          <a:endParaRPr lang="en-US" sz="1400" b="1" kern="1200" dirty="0">
            <a:latin typeface="+mj-lt"/>
          </a:endParaRPr>
        </a:p>
      </dsp:txBody>
      <dsp:txXfrm>
        <a:off x="6637570" y="5137942"/>
        <a:ext cx="2198009" cy="616859"/>
      </dsp:txXfrm>
    </dsp:sp>
    <dsp:sp modelId="{4A02325B-4C49-4B9A-8A67-F3A1E6036787}">
      <dsp:nvSpPr>
        <dsp:cNvPr id="0" name=""/>
        <dsp:cNvSpPr/>
      </dsp:nvSpPr>
      <dsp:spPr>
        <a:xfrm>
          <a:off x="8793378" y="5137942"/>
          <a:ext cx="2198009" cy="61685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b="1" i="0" kern="1200" dirty="0">
              <a:latin typeface="+mj-lt"/>
            </a:rPr>
            <a:t>избор на конкретни йерархични алгоритми</a:t>
          </a:r>
          <a:endParaRPr lang="en-US" sz="1400" b="1" i="0" kern="1200" dirty="0">
            <a:latin typeface="+mj-lt"/>
          </a:endParaRPr>
        </a:p>
      </dsp:txBody>
      <dsp:txXfrm>
        <a:off x="8793378" y="5137942"/>
        <a:ext cx="2198009" cy="616859"/>
      </dsp:txXfrm>
    </dsp:sp>
    <dsp:sp modelId="{785FEC15-E5DB-45B7-8276-995F2614AA17}">
      <dsp:nvSpPr>
        <dsp:cNvPr id="0" name=""/>
        <dsp:cNvSpPr/>
      </dsp:nvSpPr>
      <dsp:spPr>
        <a:xfrm rot="10800000">
          <a:off x="0" y="3729494"/>
          <a:ext cx="10992729" cy="73124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b="1" i="1" kern="1200" dirty="0">
              <a:solidFill>
                <a:schemeClr val="tx1"/>
              </a:solidFill>
              <a:latin typeface="+mj-lt"/>
            </a:rPr>
            <a:t>Интерпретация на резултатите</a:t>
          </a:r>
          <a:endParaRPr lang="en-US" sz="1800" b="1" i="1" kern="1200" dirty="0">
            <a:solidFill>
              <a:schemeClr val="tx1"/>
            </a:solidFill>
            <a:latin typeface="+mj-lt"/>
          </a:endParaRPr>
        </a:p>
      </dsp:txBody>
      <dsp:txXfrm rot="10800000">
        <a:off x="0" y="3729494"/>
        <a:ext cx="10992729" cy="475140"/>
      </dsp:txXfrm>
    </dsp:sp>
    <dsp:sp modelId="{94A4C32C-A42A-468B-A25B-5470AAAFF844}">
      <dsp:nvSpPr>
        <dsp:cNvPr id="0" name=""/>
        <dsp:cNvSpPr/>
      </dsp:nvSpPr>
      <dsp:spPr>
        <a:xfrm rot="10800000">
          <a:off x="0" y="3020840"/>
          <a:ext cx="10992729" cy="728768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b="1" i="1" kern="1200" dirty="0">
              <a:solidFill>
                <a:schemeClr val="tx1"/>
              </a:solidFill>
              <a:latin typeface="+mj-lt"/>
            </a:rPr>
            <a:t>Валидиране на резултатите</a:t>
          </a:r>
          <a:endParaRPr lang="en-US" sz="1800" b="1" i="1" kern="1200" dirty="0">
            <a:solidFill>
              <a:schemeClr val="tx1"/>
            </a:solidFill>
            <a:latin typeface="+mj-lt"/>
          </a:endParaRPr>
        </a:p>
      </dsp:txBody>
      <dsp:txXfrm rot="10800000">
        <a:off x="0" y="3020840"/>
        <a:ext cx="10992729" cy="473532"/>
      </dsp:txXfrm>
    </dsp:sp>
    <dsp:sp modelId="{6F77B2AB-2569-41C2-87BD-F68741BE6546}">
      <dsp:nvSpPr>
        <dsp:cNvPr id="0" name=""/>
        <dsp:cNvSpPr/>
      </dsp:nvSpPr>
      <dsp:spPr>
        <a:xfrm rot="10800000">
          <a:off x="0" y="1641991"/>
          <a:ext cx="10992729" cy="1398963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b="1" i="1" kern="1200" dirty="0">
              <a:solidFill>
                <a:schemeClr val="bg1"/>
              </a:solidFill>
              <a:latin typeface="+mj-lt"/>
            </a:rPr>
            <a:t>Алгоритми за клъстеризация</a:t>
          </a:r>
          <a:endParaRPr lang="en-US" sz="1800" b="1" i="1" kern="1200" dirty="0">
            <a:solidFill>
              <a:schemeClr val="bg1"/>
            </a:solidFill>
            <a:latin typeface="+mj-lt"/>
          </a:endParaRPr>
        </a:p>
      </dsp:txBody>
      <dsp:txXfrm rot="-10800000">
        <a:off x="0" y="1641991"/>
        <a:ext cx="10992729" cy="491036"/>
      </dsp:txXfrm>
    </dsp:sp>
    <dsp:sp modelId="{9B8E4F9E-C39E-46F2-BBBB-53F4DA4E6087}">
      <dsp:nvSpPr>
        <dsp:cNvPr id="0" name=""/>
        <dsp:cNvSpPr/>
      </dsp:nvSpPr>
      <dsp:spPr>
        <a:xfrm>
          <a:off x="0" y="2034167"/>
          <a:ext cx="5496364" cy="6166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b="1" kern="1200" dirty="0">
              <a:latin typeface="+mj-lt"/>
            </a:rPr>
            <a:t>мярка за близост</a:t>
          </a:r>
          <a:endParaRPr lang="en-US" sz="1600" b="1" kern="1200" dirty="0">
            <a:latin typeface="+mj-lt"/>
          </a:endParaRPr>
        </a:p>
      </dsp:txBody>
      <dsp:txXfrm>
        <a:off x="0" y="2034167"/>
        <a:ext cx="5496364" cy="616674"/>
      </dsp:txXfrm>
    </dsp:sp>
    <dsp:sp modelId="{9DBEA6E4-FE98-4357-8B93-261FF68666C8}">
      <dsp:nvSpPr>
        <dsp:cNvPr id="0" name=""/>
        <dsp:cNvSpPr/>
      </dsp:nvSpPr>
      <dsp:spPr>
        <a:xfrm>
          <a:off x="5496364" y="2034167"/>
          <a:ext cx="5496364" cy="6166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b="1" kern="1200" dirty="0">
              <a:latin typeface="+mj-lt"/>
            </a:rPr>
            <a:t>критерий за клъстериране</a:t>
          </a:r>
          <a:endParaRPr lang="en-US" sz="1000" b="1" kern="1200" dirty="0">
            <a:latin typeface="+mj-lt"/>
          </a:endParaRPr>
        </a:p>
      </dsp:txBody>
      <dsp:txXfrm>
        <a:off x="5496364" y="2034167"/>
        <a:ext cx="5496364" cy="616674"/>
      </dsp:txXfrm>
    </dsp:sp>
    <dsp:sp modelId="{B164DA7A-54A6-47A8-B8DC-86D75E1CD37E}">
      <dsp:nvSpPr>
        <dsp:cNvPr id="0" name=""/>
        <dsp:cNvSpPr/>
      </dsp:nvSpPr>
      <dsp:spPr>
        <a:xfrm rot="10800000">
          <a:off x="0" y="200"/>
          <a:ext cx="10992729" cy="1661906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b="1" i="1" kern="1200" dirty="0">
              <a:solidFill>
                <a:schemeClr val="bg1"/>
              </a:solidFill>
              <a:latin typeface="+mj-lt"/>
            </a:rPr>
            <a:t>Избор на характеристики</a:t>
          </a:r>
          <a:endParaRPr lang="en-US" sz="1800" b="1" i="1" kern="1200" dirty="0">
            <a:solidFill>
              <a:schemeClr val="bg1"/>
            </a:solidFill>
            <a:latin typeface="+mj-lt"/>
          </a:endParaRPr>
        </a:p>
      </dsp:txBody>
      <dsp:txXfrm rot="-10800000">
        <a:off x="0" y="200"/>
        <a:ext cx="10992729" cy="583329"/>
      </dsp:txXfrm>
    </dsp:sp>
    <dsp:sp modelId="{1CB447B0-A263-48F5-8E7E-6ED29B95BA65}">
      <dsp:nvSpPr>
        <dsp:cNvPr id="0" name=""/>
        <dsp:cNvSpPr/>
      </dsp:nvSpPr>
      <dsp:spPr>
        <a:xfrm>
          <a:off x="5367" y="523847"/>
          <a:ext cx="3660664" cy="61667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b="1" kern="1200" dirty="0">
              <a:latin typeface="+mj-lt"/>
            </a:rPr>
            <a:t>премахване на повтарящи се записи</a:t>
          </a:r>
          <a:endParaRPr lang="en-US" sz="1600" b="1" kern="1200" dirty="0">
            <a:latin typeface="+mj-lt"/>
          </a:endParaRPr>
        </a:p>
      </dsp:txBody>
      <dsp:txXfrm>
        <a:off x="5367" y="523847"/>
        <a:ext cx="3660664" cy="616674"/>
      </dsp:txXfrm>
    </dsp:sp>
    <dsp:sp modelId="{09BFA97D-E159-4E69-87C9-FF57EE9698AB}">
      <dsp:nvSpPr>
        <dsp:cNvPr id="0" name=""/>
        <dsp:cNvSpPr/>
      </dsp:nvSpPr>
      <dsp:spPr>
        <a:xfrm>
          <a:off x="3666032" y="523847"/>
          <a:ext cx="3660664" cy="61667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b="1" kern="1200" dirty="0">
              <a:latin typeface="+mj-lt"/>
            </a:rPr>
            <a:t>дискретизация</a:t>
          </a:r>
          <a:endParaRPr lang="en-US" sz="1000" b="1" kern="1200" dirty="0">
            <a:latin typeface="+mj-lt"/>
          </a:endParaRPr>
        </a:p>
      </dsp:txBody>
      <dsp:txXfrm>
        <a:off x="3666032" y="523847"/>
        <a:ext cx="3660664" cy="616674"/>
      </dsp:txXfrm>
    </dsp:sp>
    <dsp:sp modelId="{5031F88F-8832-458A-A960-57DB2AD7FEFB}">
      <dsp:nvSpPr>
        <dsp:cNvPr id="0" name=""/>
        <dsp:cNvSpPr/>
      </dsp:nvSpPr>
      <dsp:spPr>
        <a:xfrm>
          <a:off x="7326696" y="523847"/>
          <a:ext cx="3660664" cy="61667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b="1" kern="1200" dirty="0">
              <a:latin typeface="+mj-lt"/>
            </a:rPr>
            <a:t>попълване на липсващи данни</a:t>
          </a:r>
          <a:endParaRPr lang="en-US" sz="1600" b="1" kern="1200" dirty="0">
            <a:latin typeface="+mj-lt"/>
          </a:endParaRPr>
        </a:p>
      </dsp:txBody>
      <dsp:txXfrm>
        <a:off x="7326696" y="523847"/>
        <a:ext cx="3660664" cy="6166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6C318-A618-47B7-9199-7C4AD14C26FE}">
      <dsp:nvSpPr>
        <dsp:cNvPr id="0" name=""/>
        <dsp:cNvSpPr/>
      </dsp:nvSpPr>
      <dsp:spPr>
        <a:xfrm>
          <a:off x="8056516" y="526817"/>
          <a:ext cx="2425796" cy="24259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866C6B-C7EA-4ADA-B48C-46444042CFF0}">
      <dsp:nvSpPr>
        <dsp:cNvPr id="0" name=""/>
        <dsp:cNvSpPr/>
      </dsp:nvSpPr>
      <dsp:spPr>
        <a:xfrm>
          <a:off x="8137653" y="607695"/>
          <a:ext cx="2264562" cy="22641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>
              <a:latin typeface="+mj-lt"/>
            </a:rPr>
            <a:t>Дистанционна матрица</a:t>
          </a:r>
        </a:p>
      </dsp:txBody>
      <dsp:txXfrm>
        <a:off x="8461162" y="931208"/>
        <a:ext cx="1617544" cy="1617138"/>
      </dsp:txXfrm>
    </dsp:sp>
    <dsp:sp modelId="{38DAD2FA-DA7C-464F-8052-6DC7E63D4587}">
      <dsp:nvSpPr>
        <dsp:cNvPr id="0" name=""/>
        <dsp:cNvSpPr/>
      </dsp:nvSpPr>
      <dsp:spPr>
        <a:xfrm>
          <a:off x="8137653" y="2997434"/>
          <a:ext cx="2264562" cy="132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+mj-lt"/>
            </a:rPr>
            <a:t>dist.ml {phangorn}</a:t>
          </a:r>
          <a:endParaRPr lang="bg-BG" sz="1600" kern="1200">
            <a:latin typeface="+mj-lt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+mj-lt"/>
            </a:rPr>
            <a:t>class: dist</a:t>
          </a:r>
          <a:endParaRPr lang="bg-BG" sz="1600" kern="120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+mj-lt"/>
            </a:rPr>
            <a:t>na.omit {stats}</a:t>
          </a:r>
          <a:endParaRPr lang="bg-BG" sz="1600" kern="1200">
            <a:latin typeface="+mj-lt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+mj-lt"/>
            </a:rPr>
            <a:t>class: dist</a:t>
          </a:r>
          <a:endParaRPr lang="bg-BG" sz="1600" kern="120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+mj-lt"/>
            </a:rPr>
            <a:t>scale {base}</a:t>
          </a:r>
          <a:endParaRPr lang="bg-BG" sz="1600" kern="1200" dirty="0">
            <a:latin typeface="+mj-lt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+mj-lt"/>
            </a:rPr>
            <a:t>class: matrix</a:t>
          </a:r>
          <a:endParaRPr lang="bg-BG" sz="1600" kern="1200">
            <a:latin typeface="+mj-lt"/>
          </a:endParaRPr>
        </a:p>
      </dsp:txBody>
      <dsp:txXfrm>
        <a:off x="8137653" y="2997434"/>
        <a:ext cx="2264562" cy="1329808"/>
      </dsp:txXfrm>
    </dsp:sp>
    <dsp:sp modelId="{2D2AFB38-D945-49AF-9E79-EC1CFFEE2B13}">
      <dsp:nvSpPr>
        <dsp:cNvPr id="0" name=""/>
        <dsp:cNvSpPr/>
      </dsp:nvSpPr>
      <dsp:spPr>
        <a:xfrm rot="2700000">
          <a:off x="5539160" y="526646"/>
          <a:ext cx="2425836" cy="242583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D08414-57DF-47FA-885E-C55F6197FC0D}">
      <dsp:nvSpPr>
        <dsp:cNvPr id="0" name=""/>
        <dsp:cNvSpPr/>
      </dsp:nvSpPr>
      <dsp:spPr>
        <a:xfrm>
          <a:off x="5630719" y="607695"/>
          <a:ext cx="2264562" cy="22641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>
              <a:latin typeface="+mj-lt"/>
            </a:rPr>
            <a:t>Експорт във </a:t>
          </a:r>
          <a:r>
            <a:rPr lang="en-US" sz="2000" kern="1200" dirty="0" err="1">
              <a:latin typeface="+mj-lt"/>
            </a:rPr>
            <a:t>phyDat</a:t>
          </a:r>
          <a:r>
            <a:rPr lang="en-US" sz="2000" kern="1200" dirty="0">
              <a:latin typeface="+mj-lt"/>
            </a:rPr>
            <a:t> </a:t>
          </a:r>
          <a:r>
            <a:rPr lang="bg-BG" sz="2000" kern="1200" dirty="0">
              <a:latin typeface="+mj-lt"/>
            </a:rPr>
            <a:t>формат</a:t>
          </a:r>
        </a:p>
      </dsp:txBody>
      <dsp:txXfrm>
        <a:off x="5954228" y="931208"/>
        <a:ext cx="1617544" cy="1617138"/>
      </dsp:txXfrm>
    </dsp:sp>
    <dsp:sp modelId="{E6DD1A0B-54D4-448B-852D-70C00266CC7A}">
      <dsp:nvSpPr>
        <dsp:cNvPr id="0" name=""/>
        <dsp:cNvSpPr/>
      </dsp:nvSpPr>
      <dsp:spPr>
        <a:xfrm>
          <a:off x="5630719" y="2997434"/>
          <a:ext cx="2264562" cy="132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+mj-lt"/>
            </a:rPr>
            <a:t>{phangorn}</a:t>
          </a:r>
          <a:endParaRPr lang="bg-BG" sz="1600" kern="120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>
              <a:latin typeface="+mj-lt"/>
            </a:rPr>
            <a:t>read.phyDat</a:t>
          </a:r>
          <a:r>
            <a:rPr lang="en-US" sz="1600" kern="1200" dirty="0">
              <a:latin typeface="+mj-lt"/>
            </a:rPr>
            <a:t>()</a:t>
          </a:r>
          <a:endParaRPr lang="bg-BG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+mj-lt"/>
            </a:rPr>
            <a:t>class: phyDat</a:t>
          </a:r>
          <a:endParaRPr lang="bg-BG" sz="1600" kern="1200">
            <a:latin typeface="+mj-lt"/>
          </a:endParaRPr>
        </a:p>
      </dsp:txBody>
      <dsp:txXfrm>
        <a:off x="5630719" y="2997434"/>
        <a:ext cx="2264562" cy="1329808"/>
      </dsp:txXfrm>
    </dsp:sp>
    <dsp:sp modelId="{BAF5A6B1-3A76-45CC-B61E-664A612B07F7}">
      <dsp:nvSpPr>
        <dsp:cNvPr id="0" name=""/>
        <dsp:cNvSpPr/>
      </dsp:nvSpPr>
      <dsp:spPr>
        <a:xfrm rot="2700000">
          <a:off x="3042628" y="526646"/>
          <a:ext cx="2425836" cy="242583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188A47-E734-4893-9903-65A65C7BA44D}">
      <dsp:nvSpPr>
        <dsp:cNvPr id="0" name=""/>
        <dsp:cNvSpPr/>
      </dsp:nvSpPr>
      <dsp:spPr>
        <a:xfrm>
          <a:off x="3123785" y="607695"/>
          <a:ext cx="2264562" cy="22641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>
              <a:latin typeface="+mj-lt"/>
            </a:rPr>
            <a:t>Множествено сравнени</a:t>
          </a:r>
        </a:p>
      </dsp:txBody>
      <dsp:txXfrm>
        <a:off x="3447294" y="931208"/>
        <a:ext cx="1617544" cy="1617138"/>
      </dsp:txXfrm>
    </dsp:sp>
    <dsp:sp modelId="{72300B49-D40B-47B4-AD88-A1F631BD2EDC}">
      <dsp:nvSpPr>
        <dsp:cNvPr id="0" name=""/>
        <dsp:cNvSpPr/>
      </dsp:nvSpPr>
      <dsp:spPr>
        <a:xfrm>
          <a:off x="3123785" y="2997434"/>
          <a:ext cx="2264562" cy="132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>
              <a:latin typeface="+mj-lt"/>
            </a:rPr>
            <a:t>msa</a:t>
          </a:r>
          <a:r>
            <a:rPr lang="en-US" sz="1600" kern="1200" dirty="0">
              <a:latin typeface="+mj-lt"/>
            </a:rPr>
            <a:t> {</a:t>
          </a:r>
          <a:r>
            <a:rPr lang="en-US" sz="1600" kern="1200" dirty="0" err="1">
              <a:latin typeface="+mj-lt"/>
            </a:rPr>
            <a:t>msa</a:t>
          </a:r>
          <a:r>
            <a:rPr lang="en-US" sz="1600" kern="1200" dirty="0">
              <a:latin typeface="+mj-lt"/>
            </a:rPr>
            <a:t>}</a:t>
          </a:r>
          <a:endParaRPr lang="bg-BG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>
              <a:latin typeface="+mj-lt"/>
            </a:rPr>
            <a:t>write.fasta</a:t>
          </a:r>
          <a:r>
            <a:rPr lang="en-US" sz="1600" kern="1200" dirty="0">
              <a:latin typeface="+mj-lt"/>
            </a:rPr>
            <a:t> {</a:t>
          </a:r>
          <a:r>
            <a:rPr lang="en-US" sz="1600" kern="1200" dirty="0" err="1">
              <a:latin typeface="+mj-lt"/>
            </a:rPr>
            <a:t>seqinr</a:t>
          </a:r>
          <a:r>
            <a:rPr lang="en-US" sz="1600" kern="1200" dirty="0">
              <a:latin typeface="+mj-lt"/>
            </a:rPr>
            <a:t>}</a:t>
          </a:r>
          <a:endParaRPr lang="bg-BG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+mj-lt"/>
            </a:rPr>
            <a:t>FASTA</a:t>
          </a:r>
          <a:r>
            <a:rPr lang="bg-BG" sz="1600" kern="1200" dirty="0">
              <a:latin typeface="+mj-lt"/>
            </a:rPr>
            <a:t> за Множествено сравнени</a:t>
          </a:r>
        </a:p>
      </dsp:txBody>
      <dsp:txXfrm>
        <a:off x="3123785" y="2997434"/>
        <a:ext cx="2264562" cy="1329808"/>
      </dsp:txXfrm>
    </dsp:sp>
    <dsp:sp modelId="{6547F4FE-9A82-4AF4-B2F5-0534A90D3112}">
      <dsp:nvSpPr>
        <dsp:cNvPr id="0" name=""/>
        <dsp:cNvSpPr/>
      </dsp:nvSpPr>
      <dsp:spPr>
        <a:xfrm rot="2700000">
          <a:off x="535694" y="526646"/>
          <a:ext cx="2425836" cy="242583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548E5F-CBAA-4334-9C79-BC710ECCB4E9}">
      <dsp:nvSpPr>
        <dsp:cNvPr id="0" name=""/>
        <dsp:cNvSpPr/>
      </dsp:nvSpPr>
      <dsp:spPr>
        <a:xfrm>
          <a:off x="616851" y="607695"/>
          <a:ext cx="2264562" cy="22641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>
              <a:latin typeface="+mj-lt"/>
            </a:rPr>
            <a:t>Суровите данни във </a:t>
          </a:r>
          <a:r>
            <a:rPr lang="en-US" sz="2000" kern="1200" dirty="0">
              <a:latin typeface="+mj-lt"/>
            </a:rPr>
            <a:t>FASTA </a:t>
          </a:r>
          <a:r>
            <a:rPr lang="bg-BG" sz="2000" kern="1200" dirty="0">
              <a:latin typeface="+mj-lt"/>
            </a:rPr>
            <a:t>формат се запазват като</a:t>
          </a:r>
        </a:p>
      </dsp:txBody>
      <dsp:txXfrm>
        <a:off x="940360" y="931208"/>
        <a:ext cx="1617544" cy="1617138"/>
      </dsp:txXfrm>
    </dsp:sp>
    <dsp:sp modelId="{5FC9230A-DE85-4824-A33E-352A74547D48}">
      <dsp:nvSpPr>
        <dsp:cNvPr id="0" name=""/>
        <dsp:cNvSpPr/>
      </dsp:nvSpPr>
      <dsp:spPr>
        <a:xfrm>
          <a:off x="616851" y="2997434"/>
          <a:ext cx="2264562" cy="132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+mj-lt"/>
            </a:rPr>
            <a:t>{</a:t>
          </a:r>
          <a:r>
            <a:rPr lang="en-US" sz="1600" kern="1200" dirty="0" err="1">
              <a:latin typeface="+mj-lt"/>
            </a:rPr>
            <a:t>Biostrings</a:t>
          </a:r>
          <a:r>
            <a:rPr lang="en-US" sz="1600" kern="1200" dirty="0">
              <a:latin typeface="+mj-lt"/>
            </a:rPr>
            <a:t>}</a:t>
          </a:r>
          <a:endParaRPr lang="bg-BG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>
              <a:latin typeface="+mj-lt"/>
            </a:rPr>
            <a:t>readAAStringSet</a:t>
          </a:r>
          <a:r>
            <a:rPr lang="en-US" sz="1600" kern="1200" dirty="0">
              <a:latin typeface="+mj-lt"/>
            </a:rPr>
            <a:t>()</a:t>
          </a:r>
          <a:endParaRPr lang="bg-BG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+mj-lt"/>
            </a:rPr>
            <a:t>class: AAStringSet</a:t>
          </a:r>
          <a:endParaRPr lang="bg-BG" sz="1600" kern="1200">
            <a:latin typeface="+mj-lt"/>
          </a:endParaRPr>
        </a:p>
      </dsp:txBody>
      <dsp:txXfrm>
        <a:off x="616851" y="2997434"/>
        <a:ext cx="2264562" cy="13298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B97A6-036D-4558-921E-15099368DF7C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10FB-3050-4A08-A050-84C92BABE4AF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100" kern="1200" dirty="0" smtClean="0">
              <a:latin typeface="+mj-lt"/>
            </a:rPr>
            <a:t>1. Йерархична </a:t>
          </a:r>
          <a:r>
            <a:rPr lang="bg-BG" sz="2100" kern="1200" dirty="0">
              <a:latin typeface="+mj-lt"/>
            </a:rPr>
            <a:t>клъстеризация по метода за </a:t>
          </a:r>
          <a:r>
            <a:rPr lang="en-US" sz="2100" kern="1200" dirty="0">
              <a:latin typeface="+mj-lt"/>
            </a:rPr>
            <a:t>Complete Linkage</a:t>
          </a:r>
          <a:r>
            <a:rPr lang="bg-BG" sz="2100" kern="1200" dirty="0">
              <a:latin typeface="+mj-lt"/>
            </a:rPr>
            <a:t>, чрез </a:t>
          </a:r>
          <a:r>
            <a:rPr lang="en-US" sz="2100" kern="1200" dirty="0" err="1">
              <a:latin typeface="+mj-lt"/>
            </a:rPr>
            <a:t>hclust</a:t>
          </a:r>
          <a:r>
            <a:rPr lang="bg-BG" sz="2100" kern="1200" dirty="0">
              <a:latin typeface="+mj-lt"/>
            </a:rPr>
            <a:t>{</a:t>
          </a:r>
          <a:r>
            <a:rPr lang="en-US" sz="2100" kern="1200" dirty="0">
              <a:latin typeface="+mj-lt"/>
            </a:rPr>
            <a:t>stats</a:t>
          </a:r>
          <a:r>
            <a:rPr lang="bg-BG" sz="2100" kern="1200" dirty="0">
              <a:latin typeface="+mj-lt"/>
            </a:rPr>
            <a:t>}</a:t>
          </a:r>
          <a:endParaRPr lang="en-US" sz="2100" kern="1200" dirty="0">
            <a:latin typeface="+mj-lt"/>
          </a:endParaRPr>
        </a:p>
      </dsp:txBody>
      <dsp:txXfrm>
        <a:off x="411090" y="271871"/>
        <a:ext cx="10044785" cy="544091"/>
      </dsp:txXfrm>
    </dsp:sp>
    <dsp:sp modelId="{BA0103F6-610B-43F8-BA29-2B17CCEAD6E7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3F71A-D61E-EA4B-A15D-892764E95384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bg-BG" sz="2100" kern="1200" dirty="0" smtClean="0">
              <a:latin typeface="+mj-lt"/>
            </a:rPr>
            <a:t>2. Йерархична </a:t>
          </a:r>
          <a:r>
            <a:rPr lang="bg-BG" sz="2100" kern="1200" dirty="0">
              <a:latin typeface="+mj-lt"/>
            </a:rPr>
            <a:t>клъстеризация по метода за </a:t>
          </a:r>
          <a:r>
            <a:rPr lang="en-US" sz="2100" kern="1200" dirty="0">
              <a:latin typeface="+mj-lt"/>
            </a:rPr>
            <a:t>ward</a:t>
          </a:r>
          <a:r>
            <a:rPr lang="ru-RU" sz="2100" kern="1200" dirty="0">
              <a:latin typeface="+mj-lt"/>
            </a:rPr>
            <a:t>.</a:t>
          </a:r>
          <a:r>
            <a:rPr lang="en-US" sz="2100" kern="1200" dirty="0">
              <a:latin typeface="+mj-lt"/>
            </a:rPr>
            <a:t>D</a:t>
          </a:r>
          <a:r>
            <a:rPr lang="ru-RU" sz="2100" kern="1200" dirty="0">
              <a:latin typeface="+mj-lt"/>
            </a:rPr>
            <a:t>2</a:t>
          </a:r>
          <a:r>
            <a:rPr lang="bg-BG" sz="2100" kern="1200" dirty="0">
              <a:latin typeface="+mj-lt"/>
            </a:rPr>
            <a:t>, чрез </a:t>
          </a:r>
          <a:r>
            <a:rPr lang="en-US" sz="2100" kern="1200" dirty="0" err="1">
              <a:latin typeface="+mj-lt"/>
            </a:rPr>
            <a:t>hclust</a:t>
          </a:r>
          <a:r>
            <a:rPr lang="bg-BG" sz="2100" kern="1200" dirty="0">
              <a:latin typeface="+mj-lt"/>
            </a:rPr>
            <a:t>{</a:t>
          </a:r>
          <a:r>
            <a:rPr lang="en-US" sz="2100" kern="1200" dirty="0">
              <a:latin typeface="+mj-lt"/>
            </a:rPr>
            <a:t>stats</a:t>
          </a:r>
          <a:r>
            <a:rPr lang="ru-RU" sz="2100" kern="1200" dirty="0">
              <a:latin typeface="+mj-lt"/>
            </a:rPr>
            <a:t>}</a:t>
          </a:r>
          <a:endParaRPr lang="en-US" sz="2100" kern="1200" dirty="0">
            <a:latin typeface="+mj-lt"/>
          </a:endParaRPr>
        </a:p>
      </dsp:txBody>
      <dsp:txXfrm>
        <a:off x="800969" y="1087747"/>
        <a:ext cx="9654905" cy="544091"/>
      </dsp:txXfrm>
    </dsp:sp>
    <dsp:sp modelId="{0CD9070C-8AC9-DF4B-98EA-6863236E683F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B96DD-11AC-B540-8FFE-1AE5BFB4F724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bg-BG" sz="2100" kern="1200" dirty="0" smtClean="0">
              <a:latin typeface="+mj-lt"/>
            </a:rPr>
            <a:t>3. Йерархична </a:t>
          </a:r>
          <a:r>
            <a:rPr lang="bg-BG" sz="2100" kern="1200" dirty="0" err="1">
              <a:latin typeface="+mj-lt"/>
            </a:rPr>
            <a:t>клъстериазация</a:t>
          </a:r>
          <a:r>
            <a:rPr lang="bg-BG" sz="2100" kern="1200" dirty="0">
              <a:latin typeface="+mj-lt"/>
            </a:rPr>
            <a:t> по метода на UPGMA, чрез </a:t>
          </a:r>
          <a:r>
            <a:rPr lang="bg-BG" sz="2100" kern="1200" dirty="0" err="1">
              <a:latin typeface="+mj-lt"/>
            </a:rPr>
            <a:t>agnes</a:t>
          </a:r>
          <a:r>
            <a:rPr lang="bg-BG" sz="2100" kern="1200" dirty="0">
              <a:latin typeface="+mj-lt"/>
            </a:rPr>
            <a:t>{</a:t>
          </a:r>
          <a:r>
            <a:rPr lang="bg-BG" sz="2100" kern="1200" dirty="0" err="1">
              <a:latin typeface="+mj-lt"/>
            </a:rPr>
            <a:t>cluster</a:t>
          </a:r>
          <a:r>
            <a:rPr lang="bg-BG" sz="2100" kern="1200" dirty="0">
              <a:latin typeface="+mj-lt"/>
            </a:rPr>
            <a:t>}</a:t>
          </a:r>
          <a:endParaRPr lang="en-US" sz="2100" kern="1200" dirty="0">
            <a:latin typeface="+mj-lt"/>
          </a:endParaRPr>
        </a:p>
      </dsp:txBody>
      <dsp:txXfrm>
        <a:off x="920631" y="1903623"/>
        <a:ext cx="9535243" cy="544091"/>
      </dsp:txXfrm>
    </dsp:sp>
    <dsp:sp modelId="{2FD94CE4-AC8E-C644-9F37-DBC89BCD55E1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E33B0-52A0-E84A-8D98-5136ABF74A18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bg-BG" sz="2100" kern="1200" dirty="0" smtClean="0">
              <a:latin typeface="+mj-lt"/>
            </a:rPr>
            <a:t>4. Йерархична </a:t>
          </a:r>
          <a:r>
            <a:rPr lang="bg-BG" sz="2100" kern="1200" dirty="0" err="1">
              <a:latin typeface="+mj-lt"/>
            </a:rPr>
            <a:t>клъстериазация</a:t>
          </a:r>
          <a:r>
            <a:rPr lang="bg-BG" sz="2100" kern="1200" dirty="0">
              <a:latin typeface="+mj-lt"/>
            </a:rPr>
            <a:t> по метода на </a:t>
          </a:r>
          <a:r>
            <a:rPr lang="en-US" sz="2100" kern="1200" dirty="0">
              <a:latin typeface="+mj-lt"/>
            </a:rPr>
            <a:t>Parsimony</a:t>
          </a:r>
          <a:r>
            <a:rPr lang="bg-BG" sz="2100" kern="1200" dirty="0">
              <a:latin typeface="+mj-lt"/>
            </a:rPr>
            <a:t>, чрез </a:t>
          </a:r>
          <a:r>
            <a:rPr lang="en-US" sz="2100" kern="1200" dirty="0">
              <a:latin typeface="+mj-lt"/>
            </a:rPr>
            <a:t>parsimony</a:t>
          </a:r>
          <a:r>
            <a:rPr lang="bg-BG" sz="2100" kern="1200" dirty="0">
              <a:latin typeface="+mj-lt"/>
            </a:rPr>
            <a:t>{</a:t>
          </a:r>
          <a:r>
            <a:rPr lang="bg-BG" sz="2100" kern="1200" dirty="0" err="1">
              <a:latin typeface="+mj-lt"/>
            </a:rPr>
            <a:t>cluster</a:t>
          </a:r>
          <a:r>
            <a:rPr lang="bg-BG" sz="2100" kern="1200" dirty="0">
              <a:latin typeface="+mj-lt"/>
            </a:rPr>
            <a:t>}</a:t>
          </a:r>
          <a:endParaRPr lang="en-US" sz="2100" kern="1200" dirty="0">
            <a:latin typeface="+mj-lt"/>
          </a:endParaRPr>
        </a:p>
      </dsp:txBody>
      <dsp:txXfrm>
        <a:off x="800969" y="2719499"/>
        <a:ext cx="9654905" cy="544091"/>
      </dsp:txXfrm>
    </dsp:sp>
    <dsp:sp modelId="{FB0B93BD-3F92-D34A-BE79-43E0652C2BDB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4CEDE-9BE6-0340-82B5-CA28BC4D255E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100" kern="1200" dirty="0" smtClean="0">
              <a:latin typeface="+mj-lt"/>
            </a:rPr>
            <a:t>5. Йерархична </a:t>
          </a:r>
          <a:r>
            <a:rPr lang="bg-BG" sz="2100" kern="1200" dirty="0" err="1">
              <a:latin typeface="+mj-lt"/>
            </a:rPr>
            <a:t>клъстериазация</a:t>
          </a:r>
          <a:r>
            <a:rPr lang="bg-BG" sz="2100" kern="1200" dirty="0">
              <a:latin typeface="+mj-lt"/>
            </a:rPr>
            <a:t> по метода на </a:t>
          </a:r>
          <a:r>
            <a:rPr lang="en-US" sz="2100" kern="1200" dirty="0">
              <a:latin typeface="+mj-lt"/>
            </a:rPr>
            <a:t>DIANA</a:t>
          </a:r>
          <a:r>
            <a:rPr lang="bg-BG" sz="2100" kern="1200" dirty="0">
              <a:latin typeface="+mj-lt"/>
            </a:rPr>
            <a:t>, чрез </a:t>
          </a:r>
          <a:r>
            <a:rPr lang="en-US" sz="2100" kern="1200" dirty="0" err="1">
              <a:latin typeface="+mj-lt"/>
            </a:rPr>
            <a:t>diana</a:t>
          </a:r>
          <a:r>
            <a:rPr lang="bg-BG" sz="2100" kern="1200" dirty="0">
              <a:latin typeface="+mj-lt"/>
            </a:rPr>
            <a:t>{</a:t>
          </a:r>
          <a:r>
            <a:rPr lang="bg-BG" sz="2100" kern="1200" dirty="0" err="1">
              <a:latin typeface="+mj-lt"/>
            </a:rPr>
            <a:t>cluster</a:t>
          </a:r>
          <a:r>
            <a:rPr lang="bg-BG" sz="2100" kern="1200" dirty="0">
              <a:latin typeface="+mj-lt"/>
            </a:rPr>
            <a:t>}</a:t>
          </a:r>
          <a:endParaRPr lang="en-US" sz="2100" kern="1200" dirty="0">
            <a:latin typeface="+mj-lt"/>
          </a:endParaRPr>
        </a:p>
      </dsp:txBody>
      <dsp:txXfrm>
        <a:off x="411090" y="3535375"/>
        <a:ext cx="10044785" cy="544091"/>
      </dsp:txXfrm>
    </dsp:sp>
    <dsp:sp modelId="{36442843-B81A-4447-B266-8F0D68D858E1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B97A6-036D-4558-921E-15099368DF7C}">
      <dsp:nvSpPr>
        <dsp:cNvPr id="0" name=""/>
        <dsp:cNvSpPr/>
      </dsp:nvSpPr>
      <dsp:spPr>
        <a:xfrm>
          <a:off x="-5460040" y="-836018"/>
          <a:ext cx="6501211" cy="6501211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10FB-3050-4A08-A050-84C92BABE4AF}">
      <dsp:nvSpPr>
        <dsp:cNvPr id="0" name=""/>
        <dsp:cNvSpPr/>
      </dsp:nvSpPr>
      <dsp:spPr>
        <a:xfrm>
          <a:off x="545067" y="371266"/>
          <a:ext cx="9903260" cy="7429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9693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>
              <a:latin typeface="+mj-lt"/>
            </a:rPr>
            <a:t>1. Генериране </a:t>
          </a:r>
          <a:r>
            <a:rPr lang="bg-BG" sz="1800" kern="1200" dirty="0">
              <a:latin typeface="+mj-lt"/>
            </a:rPr>
            <a:t>на </a:t>
          </a:r>
          <a:r>
            <a:rPr lang="bg-BG" sz="1800" kern="1200" dirty="0" err="1">
              <a:latin typeface="+mj-lt"/>
            </a:rPr>
            <a:t>дендограми</a:t>
          </a:r>
          <a:r>
            <a:rPr lang="bg-BG" sz="1800" kern="1200" dirty="0">
              <a:latin typeface="+mj-lt"/>
            </a:rPr>
            <a:t> за методи на </a:t>
          </a:r>
          <a:r>
            <a:rPr lang="en-US" sz="1800" kern="1200" dirty="0">
              <a:latin typeface="+mj-lt"/>
            </a:rPr>
            <a:t>Complete </a:t>
          </a:r>
          <a:r>
            <a:rPr lang="en-US" sz="1800" b="1" kern="1200" dirty="0">
              <a:latin typeface="+mj-lt"/>
            </a:rPr>
            <a:t>Linkage</a:t>
          </a:r>
          <a:r>
            <a:rPr lang="bg-BG" sz="1800" kern="1200" dirty="0">
              <a:latin typeface="+mj-lt"/>
            </a:rPr>
            <a:t>, </a:t>
          </a:r>
          <a:r>
            <a:rPr lang="en-US" sz="1800" kern="1200" dirty="0">
              <a:latin typeface="+mj-lt"/>
            </a:rPr>
            <a:t>Single Linkage</a:t>
          </a:r>
          <a:r>
            <a:rPr lang="bg-BG" sz="1800" kern="1200" dirty="0">
              <a:latin typeface="+mj-lt"/>
            </a:rPr>
            <a:t>, </a:t>
          </a:r>
          <a:r>
            <a:rPr lang="en-US" sz="1800" kern="1200" dirty="0">
              <a:latin typeface="+mj-lt"/>
            </a:rPr>
            <a:t>Average</a:t>
          </a:r>
          <a:r>
            <a:rPr lang="bg-BG" sz="1800" kern="1200" dirty="0">
              <a:latin typeface="+mj-lt"/>
            </a:rPr>
            <a:t> и </a:t>
          </a:r>
          <a:r>
            <a:rPr lang="en-US" sz="1800" kern="1200" dirty="0">
              <a:latin typeface="+mj-lt"/>
            </a:rPr>
            <a:t>Centroid</a:t>
          </a:r>
          <a:r>
            <a:rPr lang="bg-BG" sz="1800" kern="1200" dirty="0">
              <a:latin typeface="+mj-lt"/>
            </a:rPr>
            <a:t>, и сравняването им чрез </a:t>
          </a:r>
          <a:r>
            <a:rPr lang="en-US" sz="1800" kern="1200" dirty="0">
              <a:latin typeface="+mj-lt"/>
            </a:rPr>
            <a:t>as</a:t>
          </a:r>
          <a:r>
            <a:rPr lang="bg-BG" sz="1800" kern="1200" dirty="0">
              <a:latin typeface="+mj-lt"/>
            </a:rPr>
            <a:t>.</a:t>
          </a:r>
          <a:r>
            <a:rPr lang="en-US" sz="1800" kern="1200" dirty="0" err="1">
              <a:latin typeface="+mj-lt"/>
            </a:rPr>
            <a:t>dendogram</a:t>
          </a:r>
          <a:r>
            <a:rPr lang="bg-BG" sz="1800" kern="1200" dirty="0">
              <a:latin typeface="+mj-lt"/>
            </a:rPr>
            <a:t>{</a:t>
          </a:r>
          <a:r>
            <a:rPr lang="en-US" sz="1800" kern="1200" dirty="0">
              <a:latin typeface="+mj-lt"/>
            </a:rPr>
            <a:t>stats</a:t>
          </a:r>
          <a:r>
            <a:rPr lang="bg-BG" sz="1800" kern="1200" dirty="0">
              <a:latin typeface="+mj-lt"/>
            </a:rPr>
            <a:t>} и </a:t>
          </a:r>
          <a:r>
            <a:rPr lang="en-US" sz="1800" kern="1200" dirty="0" err="1">
              <a:latin typeface="+mj-lt"/>
            </a:rPr>
            <a:t>tanglegram</a:t>
          </a:r>
          <a:r>
            <a:rPr lang="bg-BG" sz="1800" kern="1200" dirty="0">
              <a:latin typeface="+mj-lt"/>
            </a:rPr>
            <a:t>{</a:t>
          </a:r>
          <a:r>
            <a:rPr lang="ru-RU" sz="1800" kern="1200" dirty="0" err="1">
              <a:latin typeface="+mj-lt"/>
            </a:rPr>
            <a:t>dendextend</a:t>
          </a:r>
          <a:r>
            <a:rPr lang="bg-BG" sz="1800" kern="1200" dirty="0">
              <a:latin typeface="+mj-lt"/>
            </a:rPr>
            <a:t>}</a:t>
          </a:r>
          <a:endParaRPr lang="en-US" sz="1800" kern="1200" dirty="0">
            <a:latin typeface="+mj-lt"/>
          </a:endParaRPr>
        </a:p>
      </dsp:txBody>
      <dsp:txXfrm>
        <a:off x="545067" y="371266"/>
        <a:ext cx="9903260" cy="742920"/>
      </dsp:txXfrm>
    </dsp:sp>
    <dsp:sp modelId="{BA0103F6-610B-43F8-BA29-2B17CCEAD6E7}">
      <dsp:nvSpPr>
        <dsp:cNvPr id="0" name=""/>
        <dsp:cNvSpPr/>
      </dsp:nvSpPr>
      <dsp:spPr>
        <a:xfrm>
          <a:off x="80742" y="278401"/>
          <a:ext cx="928650" cy="9286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04A40-3545-4A4B-BE33-2295ACC0C98F}">
      <dsp:nvSpPr>
        <dsp:cNvPr id="0" name=""/>
        <dsp:cNvSpPr/>
      </dsp:nvSpPr>
      <dsp:spPr>
        <a:xfrm>
          <a:off x="971000" y="1485840"/>
          <a:ext cx="9477327" cy="742920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969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bg-BG" sz="1800" kern="1200" dirty="0" smtClean="0">
              <a:latin typeface="+mj-lt"/>
            </a:rPr>
            <a:t>2. Изчисляване </a:t>
          </a:r>
          <a:r>
            <a:rPr lang="bg-BG" sz="1800" kern="1200" dirty="0">
              <a:latin typeface="+mj-lt"/>
            </a:rPr>
            <a:t>на </a:t>
          </a:r>
          <a:r>
            <a:rPr lang="bg-BG" sz="1800" kern="1200" dirty="0" err="1">
              <a:latin typeface="+mj-lt"/>
            </a:rPr>
            <a:t>коефециенти</a:t>
          </a:r>
          <a:r>
            <a:rPr lang="bg-BG" sz="1800" kern="1200" dirty="0">
              <a:latin typeface="+mj-lt"/>
            </a:rPr>
            <a:t> за корелация (</a:t>
          </a:r>
          <a:r>
            <a:rPr lang="bg-BG" sz="1800" kern="1200" dirty="0" err="1">
              <a:latin typeface="+mj-lt"/>
            </a:rPr>
            <a:t>Кофенетичен</a:t>
          </a:r>
          <a:r>
            <a:rPr lang="bg-BG" sz="1800" kern="1200" dirty="0">
              <a:latin typeface="+mj-lt"/>
            </a:rPr>
            <a:t> и Гама на Бейкър), чрез: </a:t>
          </a:r>
          <a:r>
            <a:rPr lang="bg-BG" sz="1800" kern="1200" dirty="0" err="1">
              <a:latin typeface="+mj-lt"/>
            </a:rPr>
            <a:t>cor.dendlist</a:t>
          </a:r>
          <a:r>
            <a:rPr lang="bg-BG" sz="1800" kern="1200" dirty="0">
              <a:latin typeface="+mj-lt"/>
            </a:rPr>
            <a:t>{</a:t>
          </a:r>
          <a:r>
            <a:rPr lang="bg-BG" sz="1800" kern="1200" dirty="0" err="1">
              <a:latin typeface="+mj-lt"/>
            </a:rPr>
            <a:t>dendextend</a:t>
          </a:r>
          <a:r>
            <a:rPr lang="bg-BG" sz="1800" kern="1200" dirty="0">
              <a:latin typeface="+mj-lt"/>
            </a:rPr>
            <a:t>}, </a:t>
          </a:r>
          <a:r>
            <a:rPr lang="bg-BG" sz="1800" kern="1200" dirty="0" err="1">
              <a:latin typeface="+mj-lt"/>
            </a:rPr>
            <a:t>cor</a:t>
          </a:r>
          <a:r>
            <a:rPr lang="bg-BG" sz="1800" kern="1200" dirty="0">
              <a:latin typeface="+mj-lt"/>
            </a:rPr>
            <a:t> _</a:t>
          </a:r>
          <a:r>
            <a:rPr lang="bg-BG" sz="1800" kern="1200" dirty="0" err="1">
              <a:latin typeface="+mj-lt"/>
            </a:rPr>
            <a:t>bakers_gamma</a:t>
          </a:r>
          <a:r>
            <a:rPr lang="bg-BG" sz="1800" kern="1200" dirty="0">
              <a:latin typeface="+mj-lt"/>
            </a:rPr>
            <a:t>{</a:t>
          </a:r>
          <a:r>
            <a:rPr lang="bg-BG" sz="1800" kern="1200" dirty="0" err="1">
              <a:latin typeface="+mj-lt"/>
            </a:rPr>
            <a:t>dendextend</a:t>
          </a:r>
          <a:r>
            <a:rPr lang="bg-BG" sz="1800" kern="1200" dirty="0">
              <a:latin typeface="+mj-lt"/>
            </a:rPr>
            <a:t>} и </a:t>
          </a:r>
          <a:r>
            <a:rPr lang="bg-BG" sz="1800" kern="1200" dirty="0" err="1">
              <a:latin typeface="+mj-lt"/>
            </a:rPr>
            <a:t>cor_cophenetic</a:t>
          </a:r>
          <a:r>
            <a:rPr lang="bg-BG" sz="1800" kern="1200" dirty="0">
              <a:latin typeface="+mj-lt"/>
            </a:rPr>
            <a:t>{</a:t>
          </a:r>
          <a:r>
            <a:rPr lang="bg-BG" sz="1800" kern="1200" dirty="0" err="1">
              <a:latin typeface="+mj-lt"/>
            </a:rPr>
            <a:t>dendextend</a:t>
          </a:r>
          <a:r>
            <a:rPr lang="bg-BG" sz="1800" kern="1200" dirty="0">
              <a:latin typeface="+mj-lt"/>
            </a:rPr>
            <a:t>}</a:t>
          </a:r>
          <a:endParaRPr lang="en-US" sz="1800" kern="1200" dirty="0">
            <a:latin typeface="+mj-lt"/>
          </a:endParaRPr>
        </a:p>
      </dsp:txBody>
      <dsp:txXfrm>
        <a:off x="971000" y="1485840"/>
        <a:ext cx="9477327" cy="742920"/>
      </dsp:txXfrm>
    </dsp:sp>
    <dsp:sp modelId="{94C9BFA9-D29D-3049-828D-DC13CDA1B320}">
      <dsp:nvSpPr>
        <dsp:cNvPr id="0" name=""/>
        <dsp:cNvSpPr/>
      </dsp:nvSpPr>
      <dsp:spPr>
        <a:xfrm>
          <a:off x="506675" y="1392975"/>
          <a:ext cx="928650" cy="9286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19BB7-55DE-0B48-A9FF-23819663EEB2}">
      <dsp:nvSpPr>
        <dsp:cNvPr id="0" name=""/>
        <dsp:cNvSpPr/>
      </dsp:nvSpPr>
      <dsp:spPr>
        <a:xfrm>
          <a:off x="971000" y="2600414"/>
          <a:ext cx="9477327" cy="742920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969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bg-BG" sz="1800" kern="1200" dirty="0" smtClean="0">
              <a:latin typeface="+mj-lt"/>
            </a:rPr>
            <a:t>3. Генериране </a:t>
          </a:r>
          <a:r>
            <a:rPr lang="bg-BG" sz="1800" kern="1200" dirty="0">
              <a:latin typeface="+mj-lt"/>
            </a:rPr>
            <a:t>на </a:t>
          </a:r>
          <a:r>
            <a:rPr lang="bg-BG" sz="1800" kern="1200" dirty="0" err="1">
              <a:latin typeface="+mj-lt"/>
            </a:rPr>
            <a:t>дендограми</a:t>
          </a:r>
          <a:r>
            <a:rPr lang="bg-BG" sz="1800" kern="1200" dirty="0">
              <a:latin typeface="+mj-lt"/>
            </a:rPr>
            <a:t> за </a:t>
          </a:r>
          <a:r>
            <a:rPr lang="bg-BG" sz="1800" kern="1200" dirty="0" err="1">
              <a:latin typeface="+mj-lt"/>
            </a:rPr>
            <a:t>методитите</a:t>
          </a:r>
          <a:r>
            <a:rPr lang="bg-BG" sz="1800" kern="1200" dirty="0">
              <a:latin typeface="+mj-lt"/>
            </a:rPr>
            <a:t> </a:t>
          </a:r>
          <a:r>
            <a:rPr lang="en-US" sz="1800" kern="1200" dirty="0">
              <a:latin typeface="+mj-lt"/>
            </a:rPr>
            <a:t>Complete Linkage</a:t>
          </a:r>
          <a:r>
            <a:rPr lang="bg-BG" sz="1800" kern="1200" dirty="0">
              <a:latin typeface="+mj-lt"/>
            </a:rPr>
            <a:t>, </a:t>
          </a:r>
          <a:r>
            <a:rPr lang="en-US" sz="1800" kern="1200" dirty="0">
              <a:latin typeface="+mj-lt"/>
            </a:rPr>
            <a:t>Single Linkage</a:t>
          </a:r>
          <a:r>
            <a:rPr lang="bg-BG" sz="1800" kern="1200" dirty="0">
              <a:latin typeface="+mj-lt"/>
            </a:rPr>
            <a:t>, </a:t>
          </a:r>
          <a:r>
            <a:rPr lang="en-US" sz="1800" kern="1200" dirty="0">
              <a:latin typeface="+mj-lt"/>
            </a:rPr>
            <a:t>Average</a:t>
          </a:r>
          <a:r>
            <a:rPr lang="bg-BG" sz="1800" kern="1200" dirty="0">
              <a:latin typeface="+mj-lt"/>
            </a:rPr>
            <a:t> и </a:t>
          </a:r>
          <a:r>
            <a:rPr lang="en-US" sz="1800" kern="1200" dirty="0">
              <a:latin typeface="+mj-lt"/>
            </a:rPr>
            <a:t>Centroid</a:t>
          </a:r>
          <a:r>
            <a:rPr lang="bg-BG" sz="1800" kern="1200" dirty="0">
              <a:latin typeface="+mj-lt"/>
            </a:rPr>
            <a:t>, чрез {</a:t>
          </a:r>
          <a:r>
            <a:rPr lang="en-US" sz="1800" kern="1200" dirty="0">
              <a:latin typeface="+mj-lt"/>
            </a:rPr>
            <a:t>stat</a:t>
          </a:r>
          <a:r>
            <a:rPr lang="bg-BG" sz="1800" kern="1200" dirty="0">
              <a:latin typeface="+mj-lt"/>
            </a:rPr>
            <a:t>} и изчисляване на коефициента за </a:t>
          </a:r>
          <a:r>
            <a:rPr lang="bg-BG" sz="1800" kern="1200" dirty="0" err="1">
              <a:latin typeface="+mj-lt"/>
            </a:rPr>
            <a:t>кофенетичност</a:t>
          </a:r>
          <a:r>
            <a:rPr lang="bg-BG" sz="1800" kern="1200" dirty="0">
              <a:latin typeface="+mj-lt"/>
            </a:rPr>
            <a:t> чрез </a:t>
          </a:r>
          <a:r>
            <a:rPr lang="en-US" sz="1800" kern="1200" dirty="0" err="1">
              <a:latin typeface="+mj-lt"/>
            </a:rPr>
            <a:t>cor</a:t>
          </a:r>
          <a:r>
            <a:rPr lang="bg-BG" sz="1800" kern="1200" dirty="0">
              <a:latin typeface="+mj-lt"/>
            </a:rPr>
            <a:t>.</a:t>
          </a:r>
          <a:r>
            <a:rPr lang="en-US" sz="1800" kern="1200" dirty="0" err="1">
              <a:latin typeface="+mj-lt"/>
            </a:rPr>
            <a:t>dendlist</a:t>
          </a:r>
          <a:r>
            <a:rPr lang="bg-BG" sz="1800" kern="1200" dirty="0">
              <a:latin typeface="+mj-lt"/>
            </a:rPr>
            <a:t>{</a:t>
          </a:r>
          <a:r>
            <a:rPr lang="en-US" sz="1800" kern="1200" dirty="0" err="1">
              <a:latin typeface="+mj-lt"/>
            </a:rPr>
            <a:t>dendextend</a:t>
          </a:r>
          <a:r>
            <a:rPr lang="bg-BG" sz="1800" kern="1200" dirty="0">
              <a:latin typeface="+mj-lt"/>
            </a:rPr>
            <a:t>}</a:t>
          </a:r>
          <a:endParaRPr lang="en-US" sz="1800" kern="1200" dirty="0">
            <a:latin typeface="+mj-lt"/>
          </a:endParaRPr>
        </a:p>
      </dsp:txBody>
      <dsp:txXfrm>
        <a:off x="971000" y="2600414"/>
        <a:ext cx="9477327" cy="742920"/>
      </dsp:txXfrm>
    </dsp:sp>
    <dsp:sp modelId="{06380270-CD3A-DE4D-AAE4-9FD8A1F27CFF}">
      <dsp:nvSpPr>
        <dsp:cNvPr id="0" name=""/>
        <dsp:cNvSpPr/>
      </dsp:nvSpPr>
      <dsp:spPr>
        <a:xfrm>
          <a:off x="506675" y="2507549"/>
          <a:ext cx="928650" cy="9286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8A102-27B2-7140-B586-4DA8EDBE689D}">
      <dsp:nvSpPr>
        <dsp:cNvPr id="0" name=""/>
        <dsp:cNvSpPr/>
      </dsp:nvSpPr>
      <dsp:spPr>
        <a:xfrm>
          <a:off x="545067" y="3714987"/>
          <a:ext cx="9903260" cy="74292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969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>
              <a:latin typeface="+mj-lt"/>
            </a:rPr>
            <a:t>4. Използване </a:t>
          </a:r>
          <a:r>
            <a:rPr lang="bg-BG" sz="1800" kern="1200" dirty="0">
              <a:latin typeface="+mj-lt"/>
            </a:rPr>
            <a:t>на </a:t>
          </a:r>
          <a:r>
            <a:rPr lang="en-US" sz="1800" kern="1200" dirty="0" err="1">
              <a:latin typeface="+mj-lt"/>
            </a:rPr>
            <a:t>NbClust</a:t>
          </a:r>
          <a:r>
            <a:rPr lang="ru-RU" sz="1800" kern="1200" dirty="0">
              <a:latin typeface="+mj-lt"/>
            </a:rPr>
            <a:t> {</a:t>
          </a:r>
          <a:r>
            <a:rPr lang="en-US" sz="1800" kern="1200" dirty="0" err="1">
              <a:latin typeface="+mj-lt"/>
            </a:rPr>
            <a:t>NbClust</a:t>
          </a:r>
          <a:r>
            <a:rPr lang="ru-RU" sz="1800" kern="1200" dirty="0">
              <a:latin typeface="+mj-lt"/>
            </a:rPr>
            <a:t>} </a:t>
          </a:r>
          <a:r>
            <a:rPr lang="bg-BG" sz="1800" kern="1200" dirty="0">
              <a:latin typeface="+mj-lt"/>
            </a:rPr>
            <a:t>за клъстеризация и валидиране на получените </a:t>
          </a:r>
          <a:r>
            <a:rPr lang="bg-BG" sz="1800" kern="1200" dirty="0" err="1">
              <a:latin typeface="+mj-lt"/>
            </a:rPr>
            <a:t>клъстеризации</a:t>
          </a:r>
          <a:r>
            <a:rPr lang="bg-BG" sz="1800" kern="1200" dirty="0">
              <a:latin typeface="+mj-lt"/>
            </a:rPr>
            <a:t> чрез всички възможни, методи, дистанции и индекси, с които библиотеката работи </a:t>
          </a:r>
          <a:r>
            <a:rPr lang="ru-RU" sz="1800" kern="1200" dirty="0">
              <a:latin typeface="+mj-lt"/>
            </a:rPr>
            <a:t>с </a:t>
          </a:r>
          <a:r>
            <a:rPr lang="ru-RU" sz="1800" kern="1200" dirty="0" err="1">
              <a:latin typeface="+mj-lt"/>
            </a:rPr>
            <a:t>конретните</a:t>
          </a:r>
          <a:r>
            <a:rPr lang="ru-RU" sz="1800" kern="1200" dirty="0">
              <a:latin typeface="+mj-lt"/>
            </a:rPr>
            <a:t> </a:t>
          </a:r>
          <a:r>
            <a:rPr lang="ru-RU" sz="1800" kern="1200" dirty="0" err="1">
              <a:latin typeface="+mj-lt"/>
            </a:rPr>
            <a:t>данни</a:t>
          </a:r>
          <a:endParaRPr lang="en-US" sz="1800" kern="1200" dirty="0">
            <a:latin typeface="+mj-lt"/>
          </a:endParaRPr>
        </a:p>
      </dsp:txBody>
      <dsp:txXfrm>
        <a:off x="545067" y="3714987"/>
        <a:ext cx="9903260" cy="742920"/>
      </dsp:txXfrm>
    </dsp:sp>
    <dsp:sp modelId="{BAA2CD45-3A5D-E744-AE14-AF7380C42632}">
      <dsp:nvSpPr>
        <dsp:cNvPr id="0" name=""/>
        <dsp:cNvSpPr/>
      </dsp:nvSpPr>
      <dsp:spPr>
        <a:xfrm>
          <a:off x="80742" y="3622122"/>
          <a:ext cx="928650" cy="9286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416ED-CD78-E242-A785-3E8549302AF5}">
      <dsp:nvSpPr>
        <dsp:cNvPr id="0" name=""/>
        <dsp:cNvSpPr/>
      </dsp:nvSpPr>
      <dsp:spPr>
        <a:xfrm>
          <a:off x="0" y="65062"/>
          <a:ext cx="10584543" cy="15590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/>
            <a:t>Литературно изследване на съществуващите методи за </a:t>
          </a:r>
          <a:r>
            <a:rPr lang="bg-BG" sz="2000" kern="1200" dirty="0" err="1"/>
            <a:t>клъстерен</a:t>
          </a:r>
          <a:r>
            <a:rPr lang="bg-BG" sz="2000" kern="1200" dirty="0"/>
            <a:t> анализ и валидация в контекста на построяване на филогенетични дървета. Проучен и синтезирано-представен е голям обем от научни трудове</a:t>
          </a:r>
          <a:r>
            <a:rPr lang="bg-BG" sz="1600" kern="1200" dirty="0"/>
            <a:t>.</a:t>
          </a:r>
          <a:endParaRPr lang="en-US" sz="1600" kern="1200" dirty="0"/>
        </a:p>
      </dsp:txBody>
      <dsp:txXfrm>
        <a:off x="76105" y="141167"/>
        <a:ext cx="10432333" cy="1406815"/>
      </dsp:txXfrm>
    </dsp:sp>
    <dsp:sp modelId="{8518B198-15B0-BA42-A8DF-F6DF21D4F4A7}">
      <dsp:nvSpPr>
        <dsp:cNvPr id="0" name=""/>
        <dsp:cNvSpPr/>
      </dsp:nvSpPr>
      <dsp:spPr>
        <a:xfrm>
          <a:off x="0" y="1811287"/>
          <a:ext cx="10584543" cy="1559025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/>
            <a:t>Тествани са различни готови софтуерни продукти, като общото впечатление е задоволително. Съществуват примери за проблемен софтуер (напр. </a:t>
          </a:r>
          <a:r>
            <a:rPr lang="en-US" sz="1800" kern="1200" dirty="0"/>
            <a:t>PHYLIP</a:t>
          </a:r>
          <a:r>
            <a:rPr lang="ru-RU" sz="1800" kern="1200" dirty="0"/>
            <a:t>)</a:t>
          </a:r>
          <a:r>
            <a:rPr lang="bg-BG" sz="1800" kern="1200" dirty="0"/>
            <a:t>, който е </a:t>
          </a:r>
          <a:r>
            <a:rPr lang="en-US" sz="1800" kern="1200" dirty="0"/>
            <a:t>Java </a:t>
          </a:r>
          <a:r>
            <a:rPr lang="bg-BG" sz="1800" kern="1200" dirty="0"/>
            <a:t>базиран, но не се държи добре (генерира специфични инсталационни грешки, които са трудно </a:t>
          </a:r>
          <a:r>
            <a:rPr lang="bg-BG" sz="1800" kern="1200" dirty="0" err="1"/>
            <a:t>отстраними</a:t>
          </a:r>
          <a:r>
            <a:rPr lang="bg-BG" sz="1800" kern="1200" dirty="0"/>
            <a:t>). При него голяма част от интерфейса е конзолен, като е далеч от понятието „приятелски“. Повечето от готовите софтуерни решения не предлагат „красиви“ графични решения, които се постигат в </a:t>
          </a:r>
          <a:r>
            <a:rPr lang="en-US" sz="1800" kern="1200" dirty="0"/>
            <a:t>R Project</a:t>
          </a:r>
          <a:r>
            <a:rPr lang="ru-RU" sz="1800" kern="1200" dirty="0"/>
            <a:t>.</a:t>
          </a:r>
          <a:endParaRPr lang="en-US" sz="1800" kern="1200" dirty="0"/>
        </a:p>
      </dsp:txBody>
      <dsp:txXfrm>
        <a:off x="76105" y="1887392"/>
        <a:ext cx="10432333" cy="1406815"/>
      </dsp:txXfrm>
    </dsp:sp>
    <dsp:sp modelId="{178AEE32-9383-DB4F-AD1E-E7BD168FB119}">
      <dsp:nvSpPr>
        <dsp:cNvPr id="0" name=""/>
        <dsp:cNvSpPr/>
      </dsp:nvSpPr>
      <dsp:spPr>
        <a:xfrm>
          <a:off x="0" y="3557512"/>
          <a:ext cx="10584543" cy="1559025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/>
            <a:t>Разучени са множество библиотеки за </a:t>
          </a:r>
          <a:r>
            <a:rPr lang="en-US" sz="2000" kern="1200" dirty="0"/>
            <a:t>R Project</a:t>
          </a:r>
          <a:r>
            <a:rPr lang="bg-BG" sz="2000" kern="1200" dirty="0"/>
            <a:t>, както строго специфични за генериране на филогенетични дървета, така и библиотеки за клъстърен анализ и валидация, и наред с тях и няколко библиотеки за визуализация на данните.</a:t>
          </a:r>
          <a:endParaRPr lang="en-US" sz="2000" kern="1200" dirty="0"/>
        </a:p>
      </dsp:txBody>
      <dsp:txXfrm>
        <a:off x="76105" y="3633617"/>
        <a:ext cx="10432333" cy="140681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B4256-4B11-4A08-9C43-572022BA65D5}">
      <dsp:nvSpPr>
        <dsp:cNvPr id="0" name=""/>
        <dsp:cNvSpPr/>
      </dsp:nvSpPr>
      <dsp:spPr>
        <a:xfrm>
          <a:off x="0" y="652"/>
          <a:ext cx="10515600" cy="14419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 smtClean="0">
              <a:latin typeface="+mj-lt"/>
            </a:rPr>
            <a:t>Средата и </a:t>
          </a:r>
          <a:r>
            <a:rPr lang="bg-BG" sz="2400" kern="1200" dirty="0" smtClean="0">
              <a:latin typeface="+mj-lt"/>
            </a:rPr>
            <a:t>езикът за програмиране </a:t>
          </a:r>
          <a:r>
            <a:rPr lang="en-US" sz="2400" kern="1200" dirty="0" smtClean="0">
              <a:latin typeface="+mj-lt"/>
            </a:rPr>
            <a:t>R Project </a:t>
          </a:r>
          <a:r>
            <a:rPr lang="bg-BG" sz="2400" kern="1200" dirty="0" smtClean="0">
              <a:latin typeface="+mj-lt"/>
            </a:rPr>
            <a:t>предлагат голям набор от средства за извършване на филогенетичен анализ чрез библиотеките за клъстърен анализ</a:t>
          </a:r>
          <a:r>
            <a:rPr lang="en-US" sz="2400" kern="1200" dirty="0" smtClean="0">
              <a:latin typeface="+mj-lt"/>
            </a:rPr>
            <a:t> </a:t>
          </a:r>
          <a:endParaRPr lang="en-US" sz="2400" kern="1200" dirty="0">
            <a:latin typeface="+mj-lt"/>
          </a:endParaRPr>
        </a:p>
      </dsp:txBody>
      <dsp:txXfrm>
        <a:off x="70388" y="71040"/>
        <a:ext cx="10374824" cy="1301134"/>
      </dsp:txXfrm>
    </dsp:sp>
    <dsp:sp modelId="{9318685C-3C58-49DE-8FC1-5EC3A78DA34F}">
      <dsp:nvSpPr>
        <dsp:cNvPr id="0" name=""/>
        <dsp:cNvSpPr/>
      </dsp:nvSpPr>
      <dsp:spPr>
        <a:xfrm>
          <a:off x="0" y="1454713"/>
          <a:ext cx="10515600" cy="144191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 smtClean="0">
              <a:latin typeface="+mj-lt"/>
            </a:rPr>
            <a:t>Липсва библиотека </a:t>
          </a:r>
          <a:r>
            <a:rPr lang="bg-BG" sz="2400" kern="1200" dirty="0" smtClean="0">
              <a:latin typeface="+mj-lt"/>
            </a:rPr>
            <a:t>с пълен набор от функционални възможности за извършване на клъстърен анализ и валидация, като много от методите ги има реализирани в повече от една библиотека</a:t>
          </a:r>
          <a:r>
            <a:rPr lang="en-US" sz="2400" kern="1200" dirty="0" smtClean="0">
              <a:latin typeface="+mj-lt"/>
            </a:rPr>
            <a:t> </a:t>
          </a:r>
          <a:endParaRPr lang="en-US" sz="2400" kern="1200" dirty="0">
            <a:latin typeface="+mj-lt"/>
          </a:endParaRPr>
        </a:p>
      </dsp:txBody>
      <dsp:txXfrm>
        <a:off x="70388" y="1525101"/>
        <a:ext cx="10374824" cy="1301134"/>
      </dsp:txXfrm>
    </dsp:sp>
    <dsp:sp modelId="{BE09955F-30B1-4207-9DF3-AA0C1EBDF694}">
      <dsp:nvSpPr>
        <dsp:cNvPr id="0" name=""/>
        <dsp:cNvSpPr/>
      </dsp:nvSpPr>
      <dsp:spPr>
        <a:xfrm>
          <a:off x="0" y="2908774"/>
          <a:ext cx="10515600" cy="144191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 smtClean="0">
              <a:latin typeface="+mj-lt"/>
            </a:rPr>
            <a:t>Има възможност обаче да се направи едно-функционална библиотека, която да реализира пълен клъстърен анализ и да генерира графичен и текстов анализ на данните, както специално адаптиран за нуждите на филогенетичния анализ, така и на принципно ниво</a:t>
          </a:r>
          <a:r>
            <a:rPr lang="en-US" sz="2400" kern="1200" dirty="0" smtClean="0">
              <a:latin typeface="+mj-lt"/>
            </a:rPr>
            <a:t> </a:t>
          </a:r>
          <a:endParaRPr lang="en-US" sz="2400" kern="1200" dirty="0">
            <a:latin typeface="+mj-lt"/>
          </a:endParaRPr>
        </a:p>
      </dsp:txBody>
      <dsp:txXfrm>
        <a:off x="70388" y="2979162"/>
        <a:ext cx="10374824" cy="130113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FA3F5-DF6D-4407-B021-FDA7EAB2A57B}">
      <dsp:nvSpPr>
        <dsp:cNvPr id="0" name=""/>
        <dsp:cNvSpPr/>
      </dsp:nvSpPr>
      <dsp:spPr>
        <a:xfrm>
          <a:off x="0" y="162549"/>
          <a:ext cx="10515600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smtClean="0">
              <a:latin typeface="+mj-lt"/>
            </a:rPr>
            <a:t>Получените резултатите от използваните готови софтуери показаха, че оптималният брой клъстери  е  2.  </a:t>
          </a:r>
          <a:endParaRPr lang="en-US" sz="2400" kern="1200">
            <a:latin typeface="+mj-lt"/>
          </a:endParaRPr>
        </a:p>
      </dsp:txBody>
      <dsp:txXfrm>
        <a:off x="46606" y="209155"/>
        <a:ext cx="10422388" cy="861507"/>
      </dsp:txXfrm>
    </dsp:sp>
    <dsp:sp modelId="{096F08D6-C8E4-40D8-BCED-BA467932DE20}">
      <dsp:nvSpPr>
        <dsp:cNvPr id="0" name=""/>
        <dsp:cNvSpPr/>
      </dsp:nvSpPr>
      <dsp:spPr>
        <a:xfrm>
          <a:off x="0" y="1186389"/>
          <a:ext cx="10515600" cy="954719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smtClean="0">
              <a:latin typeface="+mj-lt"/>
            </a:rPr>
            <a:t>Генерираните дендрограми показват добра структура на клъстерите</a:t>
          </a:r>
          <a:endParaRPr lang="en-US" sz="2400" kern="1200">
            <a:latin typeface="+mj-lt"/>
          </a:endParaRPr>
        </a:p>
      </dsp:txBody>
      <dsp:txXfrm>
        <a:off x="46606" y="1232995"/>
        <a:ext cx="10422388" cy="861507"/>
      </dsp:txXfrm>
    </dsp:sp>
    <dsp:sp modelId="{79DC3E88-F5E8-4A26-A2EF-8F87E2039C66}">
      <dsp:nvSpPr>
        <dsp:cNvPr id="0" name=""/>
        <dsp:cNvSpPr/>
      </dsp:nvSpPr>
      <dsp:spPr>
        <a:xfrm>
          <a:off x="0" y="2210229"/>
          <a:ext cx="10515600" cy="954719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smtClean="0">
              <a:latin typeface="+mj-lt"/>
            </a:rPr>
            <a:t>При сравняване на дендрограмите получени от методите average и Ward.D2, по-добър резултат показа average поради по-ниската стойност на height. </a:t>
          </a:r>
          <a:endParaRPr lang="en-US" sz="2400" kern="1200">
            <a:latin typeface="+mj-lt"/>
          </a:endParaRPr>
        </a:p>
      </dsp:txBody>
      <dsp:txXfrm>
        <a:off x="46606" y="2256835"/>
        <a:ext cx="10422388" cy="861507"/>
      </dsp:txXfrm>
    </dsp:sp>
    <dsp:sp modelId="{B16B3E45-50C6-4C39-A285-A32A4C277C0F}">
      <dsp:nvSpPr>
        <dsp:cNvPr id="0" name=""/>
        <dsp:cNvSpPr/>
      </dsp:nvSpPr>
      <dsp:spPr>
        <a:xfrm>
          <a:off x="0" y="3234069"/>
          <a:ext cx="10515600" cy="95471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smtClean="0">
              <a:latin typeface="+mj-lt"/>
            </a:rPr>
            <a:t>При сравняване на дендрограмите получени от методите AGNES и DIANA, по-добър резултат показа DIANA поради по-ниската стойност на height.</a:t>
          </a:r>
          <a:endParaRPr lang="en-US" sz="2400" kern="1200">
            <a:latin typeface="+mj-lt"/>
          </a:endParaRPr>
        </a:p>
      </dsp:txBody>
      <dsp:txXfrm>
        <a:off x="46606" y="3280675"/>
        <a:ext cx="10422388" cy="86150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887C0-D845-4543-9829-E44B298CAAF5}">
      <dsp:nvSpPr>
        <dsp:cNvPr id="0" name=""/>
        <dsp:cNvSpPr/>
      </dsp:nvSpPr>
      <dsp:spPr>
        <a:xfrm>
          <a:off x="0" y="98331"/>
          <a:ext cx="4495800" cy="133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7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/>
            <a:t>При сравняване на дендрограмите получени от методите:</a:t>
          </a:r>
          <a:endParaRPr lang="en-US" sz="2400" kern="1200"/>
        </a:p>
      </dsp:txBody>
      <dsp:txXfrm>
        <a:off x="64968" y="163299"/>
        <a:ext cx="4365864" cy="1200939"/>
      </dsp:txXfrm>
    </dsp:sp>
    <dsp:sp modelId="{CD4448D4-DF27-5E44-A49A-E73FF8E1B849}">
      <dsp:nvSpPr>
        <dsp:cNvPr id="0" name=""/>
        <dsp:cNvSpPr/>
      </dsp:nvSpPr>
      <dsp:spPr>
        <a:xfrm>
          <a:off x="0" y="1429206"/>
          <a:ext cx="4495800" cy="191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74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2400" kern="1200"/>
            <a:t>Fitch и Margoliash (complete linkage)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2400" kern="1200" dirty="0" err="1"/>
            <a:t>Neighbour-Joining</a:t>
          </a:r>
          <a:r>
            <a:rPr lang="bg-BG" sz="2400" kern="1200" dirty="0"/>
            <a:t> (single-</a:t>
          </a:r>
          <a:r>
            <a:rPr lang="bg-BG" sz="2400" kern="1200" dirty="0" err="1"/>
            <a:t>linkage</a:t>
          </a:r>
          <a:r>
            <a:rPr lang="bg-BG" sz="2400" kern="1200" dirty="0"/>
            <a:t>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2400" kern="1200"/>
            <a:t>UPGMA (average, centroid)</a:t>
          </a:r>
          <a:endParaRPr lang="en-US" sz="2400" kern="1200"/>
        </a:p>
      </dsp:txBody>
      <dsp:txXfrm>
        <a:off x="0" y="1429206"/>
        <a:ext cx="4495800" cy="191733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A3E9C-4B17-46B6-9C37-ED64FC30F939}">
      <dsp:nvSpPr>
        <dsp:cNvPr id="0" name=""/>
        <dsp:cNvSpPr/>
      </dsp:nvSpPr>
      <dsp:spPr>
        <a:xfrm>
          <a:off x="0" y="92686"/>
          <a:ext cx="10515600" cy="134257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По отношение на визуализацията: използвайки един и същ метод, дават сходни резултати</a:t>
          </a:r>
          <a:endParaRPr lang="en-US" sz="2400" kern="1200" dirty="0"/>
        </a:p>
      </dsp:txBody>
      <dsp:txXfrm>
        <a:off x="65539" y="158225"/>
        <a:ext cx="10384522" cy="1211496"/>
      </dsp:txXfrm>
    </dsp:sp>
    <dsp:sp modelId="{8E57A5D2-5010-4162-9C69-35ECB24722A9}">
      <dsp:nvSpPr>
        <dsp:cNvPr id="0" name=""/>
        <dsp:cNvSpPr/>
      </dsp:nvSpPr>
      <dsp:spPr>
        <a:xfrm>
          <a:off x="0" y="1504381"/>
          <a:ext cx="10515600" cy="1342574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По отношение на броя оптимални клъстери</a:t>
          </a:r>
          <a:r>
            <a:rPr lang="bg-BG" sz="2400" kern="1200" dirty="0" smtClean="0"/>
            <a:t>:</a:t>
          </a:r>
          <a:r>
            <a:rPr lang="ru-RU" sz="2400" kern="1200" dirty="0" smtClean="0"/>
            <a:t> дават един и същ брой оптимални клъстери</a:t>
          </a:r>
          <a:endParaRPr lang="en-US" sz="2400" kern="1200" dirty="0"/>
        </a:p>
      </dsp:txBody>
      <dsp:txXfrm>
        <a:off x="65539" y="1569920"/>
        <a:ext cx="10384522" cy="1211496"/>
      </dsp:txXfrm>
    </dsp:sp>
    <dsp:sp modelId="{E391C582-59AD-4CDB-9B7F-12AD304A11F7}">
      <dsp:nvSpPr>
        <dsp:cNvPr id="0" name=""/>
        <dsp:cNvSpPr/>
      </dsp:nvSpPr>
      <dsp:spPr>
        <a:xfrm>
          <a:off x="0" y="2916076"/>
          <a:ext cx="10515600" cy="1342574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 smtClean="0"/>
            <a:t>При</a:t>
          </a:r>
          <a:r>
            <a:rPr lang="ru-RU" sz="2400" kern="1200" dirty="0" smtClean="0"/>
            <a:t> използване на индекси за валидиране, алгоритмите, които могат да се определят като най-подходящи за построяване на филогенетично дърво са </a:t>
          </a:r>
          <a:r>
            <a:rPr lang="en-US" sz="2400" kern="1200" dirty="0" smtClean="0"/>
            <a:t>UPGMA</a:t>
          </a:r>
          <a:r>
            <a:rPr lang="ru-RU" sz="2400" kern="1200" dirty="0" smtClean="0"/>
            <a:t> и </a:t>
          </a:r>
          <a:r>
            <a:rPr lang="en-US" sz="2400" kern="1200" dirty="0" smtClean="0"/>
            <a:t>Neighbor</a:t>
          </a:r>
          <a:r>
            <a:rPr lang="ru-RU" sz="2400" kern="1200" dirty="0" smtClean="0"/>
            <a:t>-</a:t>
          </a:r>
          <a:r>
            <a:rPr lang="en-US" sz="2400" kern="1200" dirty="0" smtClean="0"/>
            <a:t>Joining</a:t>
          </a:r>
          <a:r>
            <a:rPr lang="ru-RU" sz="2400" kern="1200" dirty="0" smtClean="0"/>
            <a:t>. </a:t>
          </a:r>
          <a:r>
            <a:rPr lang="en-US" sz="2400" kern="1200" dirty="0" smtClean="0"/>
            <a:t>А между тези два метода по-подходящ е UPGMA.</a:t>
          </a:r>
          <a:endParaRPr lang="en-US" sz="2400" kern="1200" dirty="0"/>
        </a:p>
      </dsp:txBody>
      <dsp:txXfrm>
        <a:off x="65539" y="2981615"/>
        <a:ext cx="10384522" cy="1211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1AABB-3B9B-B643-B9FB-0D91BF86F56A}">
      <dsp:nvSpPr>
        <dsp:cNvPr id="0" name=""/>
        <dsp:cNvSpPr/>
      </dsp:nvSpPr>
      <dsp:spPr>
        <a:xfrm>
          <a:off x="157" y="101394"/>
          <a:ext cx="10515284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100" kern="1200" dirty="0">
              <a:latin typeface="+mj-lt"/>
            </a:rPr>
            <a:t>Проучване на научната литература по темата </a:t>
          </a:r>
          <a:r>
            <a:rPr lang="en-US" sz="2100" kern="1200" dirty="0">
              <a:latin typeface="+mj-lt"/>
            </a:rPr>
            <a:t>“</a:t>
          </a:r>
          <a:r>
            <a:rPr lang="bg-BG" sz="2100" kern="1200" dirty="0" err="1">
              <a:latin typeface="+mj-lt"/>
            </a:rPr>
            <a:t>Клъстърен</a:t>
          </a:r>
          <a:r>
            <a:rPr lang="bg-BG" sz="2100" kern="1200" dirty="0">
              <a:latin typeface="+mj-lt"/>
            </a:rPr>
            <a:t> анализ“ и „Филогенетичен анализ“</a:t>
          </a:r>
          <a:endParaRPr lang="en-US" sz="2100" kern="1200" dirty="0">
            <a:latin typeface="+mj-lt"/>
          </a:endParaRPr>
        </a:p>
      </dsp:txBody>
      <dsp:txXfrm>
        <a:off x="40937" y="142174"/>
        <a:ext cx="10433724" cy="753819"/>
      </dsp:txXfrm>
    </dsp:sp>
    <dsp:sp modelId="{97BBF160-308D-0841-8889-A71B2A87E33D}">
      <dsp:nvSpPr>
        <dsp:cNvPr id="0" name=""/>
        <dsp:cNvSpPr/>
      </dsp:nvSpPr>
      <dsp:spPr>
        <a:xfrm>
          <a:off x="0" y="936774"/>
          <a:ext cx="10515600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1600" kern="1200" dirty="0">
              <a:latin typeface="+mj-lt"/>
            </a:rPr>
            <a:t>методи за йерархична клъстеризация</a:t>
          </a:r>
          <a:endParaRPr lang="en-US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1600" kern="1200" dirty="0">
              <a:latin typeface="+mj-lt"/>
            </a:rPr>
            <a:t>методи за валидация на резултати от клъстеризация</a:t>
          </a:r>
          <a:endParaRPr lang="en-US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1600" kern="1200" dirty="0">
              <a:latin typeface="+mj-lt"/>
            </a:rPr>
            <a:t>методи за сравнителен клъстърен анализ</a:t>
          </a:r>
          <a:endParaRPr lang="en-US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1600" kern="1200" dirty="0">
              <a:latin typeface="+mj-lt"/>
            </a:rPr>
            <a:t>методи за предварителна обработка на данните</a:t>
          </a:r>
          <a:endParaRPr lang="en-US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1600" kern="1200" dirty="0">
              <a:latin typeface="+mj-lt"/>
            </a:rPr>
            <a:t>методи за филогенетичен анализ</a:t>
          </a:r>
          <a:endParaRPr lang="en-US" sz="1600" kern="1200" dirty="0">
            <a:latin typeface="+mj-lt"/>
          </a:endParaRPr>
        </a:p>
      </dsp:txBody>
      <dsp:txXfrm>
        <a:off x="0" y="936774"/>
        <a:ext cx="10515600" cy="1369305"/>
      </dsp:txXfrm>
    </dsp:sp>
    <dsp:sp modelId="{C00EC46A-36A5-8640-B06C-8380819EF3C4}">
      <dsp:nvSpPr>
        <dsp:cNvPr id="0" name=""/>
        <dsp:cNvSpPr/>
      </dsp:nvSpPr>
      <dsp:spPr>
        <a:xfrm>
          <a:off x="0" y="2306079"/>
          <a:ext cx="1051560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100" kern="1200" dirty="0">
              <a:latin typeface="+mj-lt"/>
            </a:rPr>
            <a:t>Избор на методи за</a:t>
          </a:r>
          <a:r>
            <a:rPr lang="bg-BG" sz="2100" kern="1200" dirty="0"/>
            <a:t>:</a:t>
          </a:r>
          <a:endParaRPr lang="en-US" sz="2100" kern="1200" dirty="0"/>
        </a:p>
      </dsp:txBody>
      <dsp:txXfrm>
        <a:off x="40780" y="2346859"/>
        <a:ext cx="10434040" cy="753819"/>
      </dsp:txXfrm>
    </dsp:sp>
    <dsp:sp modelId="{24F3BE40-B385-0C4E-AAD9-2A5FB9C6155B}">
      <dsp:nvSpPr>
        <dsp:cNvPr id="0" name=""/>
        <dsp:cNvSpPr/>
      </dsp:nvSpPr>
      <dsp:spPr>
        <a:xfrm>
          <a:off x="0" y="3141459"/>
          <a:ext cx="10515600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1600" kern="1200" dirty="0">
              <a:latin typeface="+mj-lt"/>
            </a:rPr>
            <a:t>избор на методи за сравнителен </a:t>
          </a:r>
          <a:r>
            <a:rPr lang="bg-BG" sz="1600" kern="1200" dirty="0" err="1">
              <a:latin typeface="+mj-lt"/>
            </a:rPr>
            <a:t>клъстърен</a:t>
          </a:r>
          <a:r>
            <a:rPr lang="bg-BG" sz="1600" kern="1200" dirty="0">
              <a:latin typeface="+mj-lt"/>
            </a:rPr>
            <a:t> анализ</a:t>
          </a:r>
          <a:endParaRPr lang="en-US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1600" kern="1200" dirty="0">
              <a:latin typeface="+mj-lt"/>
            </a:rPr>
            <a:t>избор на методи за валидация на използваните методи за йерархична клъстеризация</a:t>
          </a:r>
          <a:endParaRPr lang="en-US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1600" kern="1200" dirty="0">
              <a:latin typeface="+mj-lt"/>
            </a:rPr>
            <a:t>избор на методи за йерархична клъстеризация, подходящи за построяване на филогенетични дървета</a:t>
          </a:r>
          <a:endParaRPr lang="en-US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1600" kern="1200" dirty="0">
              <a:latin typeface="+mj-lt"/>
            </a:rPr>
            <a:t>избор на методи за предварителна обработка на данни</a:t>
          </a:r>
          <a:endParaRPr lang="en-US" sz="1600" kern="1200" dirty="0">
            <a:latin typeface="+mj-lt"/>
          </a:endParaRPr>
        </a:p>
      </dsp:txBody>
      <dsp:txXfrm>
        <a:off x="0" y="3141459"/>
        <a:ext cx="10515600" cy="110848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0CDF5-9C15-0147-86FB-1287DDE0205B}">
      <dsp:nvSpPr>
        <dsp:cNvPr id="0" name=""/>
        <dsp:cNvSpPr/>
      </dsp:nvSpPr>
      <dsp:spPr>
        <a:xfrm rot="5400000">
          <a:off x="5538933" y="-2942733"/>
          <a:ext cx="1698041" cy="79808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800" kern="1200" dirty="0">
              <a:latin typeface="+mj-lt"/>
            </a:rPr>
            <a:t>свързана с клъстърен анализ и валидация</a:t>
          </a:r>
          <a:endParaRPr lang="en-US" sz="1800" kern="1200" dirty="0">
            <a:latin typeface="+mj-lt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800" kern="1200" dirty="0">
              <a:latin typeface="+mj-lt"/>
            </a:rPr>
            <a:t>методи за йерархична клъстеризация, подходящи за построяване на филогенетични дървета</a:t>
          </a:r>
          <a:endParaRPr lang="en-US" sz="1800" kern="1200" dirty="0">
            <a:latin typeface="+mj-lt"/>
          </a:endParaRPr>
        </a:p>
      </dsp:txBody>
      <dsp:txXfrm rot="-5400000">
        <a:off x="2397543" y="281549"/>
        <a:ext cx="7897929" cy="1532257"/>
      </dsp:txXfrm>
    </dsp:sp>
    <dsp:sp modelId="{CC49974D-507F-2D4F-B415-D49E149CE0FD}">
      <dsp:nvSpPr>
        <dsp:cNvPr id="0" name=""/>
        <dsp:cNvSpPr/>
      </dsp:nvSpPr>
      <dsp:spPr>
        <a:xfrm>
          <a:off x="0" y="53"/>
          <a:ext cx="253368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>
              <a:latin typeface="+mj-lt"/>
            </a:rPr>
            <a:t>Масивно проучване на научната литература:</a:t>
          </a:r>
          <a:endParaRPr lang="en-US" sz="1800" kern="1200">
            <a:latin typeface="+mj-lt"/>
          </a:endParaRPr>
        </a:p>
      </dsp:txBody>
      <dsp:txXfrm>
        <a:off x="103614" y="103667"/>
        <a:ext cx="2326458" cy="1915324"/>
      </dsp:txXfrm>
    </dsp:sp>
    <dsp:sp modelId="{1F1F8BD2-976A-D149-89B7-6626091CB858}">
      <dsp:nvSpPr>
        <dsp:cNvPr id="0" name=""/>
        <dsp:cNvSpPr/>
      </dsp:nvSpPr>
      <dsp:spPr>
        <a:xfrm rot="5400000">
          <a:off x="5367943" y="-700401"/>
          <a:ext cx="1988016" cy="79808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800" kern="1200" dirty="0">
              <a:latin typeface="+mj-lt"/>
            </a:rPr>
            <a:t>за </a:t>
          </a:r>
          <a:r>
            <a:rPr lang="bg-BG" sz="1800" kern="1200" dirty="0" err="1">
              <a:latin typeface="+mj-lt"/>
            </a:rPr>
            <a:t>биоинформатичния</a:t>
          </a:r>
          <a:r>
            <a:rPr lang="bg-BG" sz="1800" kern="1200" dirty="0">
              <a:latin typeface="+mj-lt"/>
            </a:rPr>
            <a:t> </a:t>
          </a:r>
          <a:r>
            <a:rPr lang="bg-BG" sz="1800" kern="1200" dirty="0" smtClean="0">
              <a:latin typeface="+mj-lt"/>
            </a:rPr>
            <a:t>анализ</a:t>
          </a:r>
          <a:endParaRPr lang="en-US" sz="1800" kern="1200" dirty="0">
            <a:latin typeface="+mj-lt"/>
          </a:endParaRPr>
        </a:p>
        <a:p>
          <a:pPr marL="342900" lvl="2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800" kern="1200" dirty="0">
              <a:latin typeface="+mj-lt"/>
            </a:rPr>
            <a:t>четене и запис на биологични данни в различен формат: </a:t>
          </a:r>
          <a:r>
            <a:rPr lang="ru-RU" sz="1800" kern="1200" dirty="0">
              <a:latin typeface="+mj-lt"/>
            </a:rPr>
            <a:t>{</a:t>
          </a:r>
          <a:r>
            <a:rPr lang="bg-BG" sz="1800" kern="1200" dirty="0" err="1">
              <a:latin typeface="+mj-lt"/>
            </a:rPr>
            <a:t>seqinr</a:t>
          </a:r>
          <a:r>
            <a:rPr lang="ru-RU" sz="1800" kern="1200" dirty="0">
              <a:latin typeface="+mj-lt"/>
            </a:rPr>
            <a:t>}</a:t>
          </a:r>
          <a:r>
            <a:rPr lang="bg-BG" sz="1800" kern="1200" dirty="0">
              <a:latin typeface="+mj-lt"/>
            </a:rPr>
            <a:t>, </a:t>
          </a:r>
          <a:r>
            <a:rPr lang="ru-RU" sz="1800" kern="1200" dirty="0">
              <a:latin typeface="+mj-lt"/>
            </a:rPr>
            <a:t>{</a:t>
          </a:r>
          <a:r>
            <a:rPr lang="bg-BG" sz="1800" kern="1200" dirty="0" err="1">
              <a:latin typeface="+mj-lt"/>
            </a:rPr>
            <a:t>biostrings</a:t>
          </a:r>
          <a:r>
            <a:rPr lang="ru-RU" sz="1800" kern="1200" dirty="0">
              <a:latin typeface="+mj-lt"/>
            </a:rPr>
            <a:t>}</a:t>
          </a:r>
          <a:r>
            <a:rPr lang="bg-BG" sz="1800" kern="1200" dirty="0">
              <a:latin typeface="+mj-lt"/>
            </a:rPr>
            <a:t>, </a:t>
          </a:r>
          <a:r>
            <a:rPr lang="ru-RU" sz="1800" kern="1200" dirty="0">
              <a:latin typeface="+mj-lt"/>
            </a:rPr>
            <a:t>{</a:t>
          </a:r>
          <a:r>
            <a:rPr lang="bg-BG" sz="1800" kern="1200" dirty="0" err="1">
              <a:latin typeface="+mj-lt"/>
            </a:rPr>
            <a:t>msa</a:t>
          </a:r>
          <a:r>
            <a:rPr lang="ru-RU" sz="1800" kern="1200" dirty="0">
              <a:latin typeface="+mj-lt"/>
            </a:rPr>
            <a:t>}</a:t>
          </a:r>
          <a:endParaRPr lang="en-US" sz="1800" kern="1200" dirty="0">
            <a:latin typeface="+mj-lt"/>
          </a:endParaRPr>
        </a:p>
        <a:p>
          <a:pPr marL="342900" lvl="2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800" kern="1200" dirty="0">
              <a:latin typeface="+mj-lt"/>
            </a:rPr>
            <a:t>филогенетичен анализ</a:t>
          </a:r>
          <a:r>
            <a:rPr lang="en-US" sz="1800" kern="1200" dirty="0">
              <a:latin typeface="+mj-lt"/>
            </a:rPr>
            <a:t>: {</a:t>
          </a:r>
          <a:r>
            <a:rPr lang="en-US" sz="1800" kern="1200" dirty="0" err="1">
              <a:latin typeface="+mj-lt"/>
            </a:rPr>
            <a:t>phangorn</a:t>
          </a:r>
          <a:r>
            <a:rPr lang="en-US" sz="1800" kern="1200" dirty="0">
              <a:latin typeface="+mj-lt"/>
            </a:rPr>
            <a:t>}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800" kern="1200" dirty="0">
              <a:latin typeface="+mj-lt"/>
            </a:rPr>
            <a:t>за клъстърен анализ и валидация: {</a:t>
          </a:r>
          <a:r>
            <a:rPr lang="en-US" sz="1800" kern="1200" dirty="0" err="1">
              <a:latin typeface="+mj-lt"/>
            </a:rPr>
            <a:t>clvalid</a:t>
          </a:r>
          <a:r>
            <a:rPr lang="bg-BG" sz="1800" kern="1200" dirty="0">
              <a:latin typeface="+mj-lt"/>
            </a:rPr>
            <a:t>}, {</a:t>
          </a:r>
          <a:r>
            <a:rPr lang="en-US" sz="1800" kern="1200" dirty="0" err="1">
              <a:latin typeface="+mj-lt"/>
            </a:rPr>
            <a:t>fpc</a:t>
          </a:r>
          <a:r>
            <a:rPr lang="bg-BG" sz="1800" kern="1200" dirty="0">
              <a:latin typeface="+mj-lt"/>
            </a:rPr>
            <a:t>}, {</a:t>
          </a:r>
          <a:r>
            <a:rPr lang="en-US" sz="1800" kern="1200" dirty="0" err="1">
              <a:latin typeface="+mj-lt"/>
            </a:rPr>
            <a:t>pvclust</a:t>
          </a:r>
          <a:r>
            <a:rPr lang="bg-BG" sz="1800" kern="1200" dirty="0">
              <a:latin typeface="+mj-lt"/>
            </a:rPr>
            <a:t>}, {</a:t>
          </a:r>
          <a:r>
            <a:rPr lang="en-US" sz="1800" kern="1200" dirty="0">
              <a:latin typeface="+mj-lt"/>
            </a:rPr>
            <a:t>NbClust</a:t>
          </a:r>
          <a:r>
            <a:rPr lang="bg-BG" sz="1800" kern="1200" dirty="0">
              <a:latin typeface="+mj-lt"/>
            </a:rPr>
            <a:t>}, {</a:t>
          </a:r>
          <a:r>
            <a:rPr lang="en-US" sz="1800" kern="1200" dirty="0">
              <a:latin typeface="+mj-lt"/>
            </a:rPr>
            <a:t>cluster</a:t>
          </a:r>
          <a:r>
            <a:rPr lang="bg-BG" sz="1800" kern="1200" dirty="0">
              <a:latin typeface="+mj-lt"/>
            </a:rPr>
            <a:t>},{</a:t>
          </a:r>
          <a:r>
            <a:rPr lang="en-US" sz="1800" kern="1200" dirty="0" err="1">
              <a:latin typeface="+mj-lt"/>
            </a:rPr>
            <a:t>clustertend</a:t>
          </a:r>
          <a:r>
            <a:rPr lang="bg-BG" sz="1800" kern="1200" dirty="0">
              <a:latin typeface="+mj-lt"/>
            </a:rPr>
            <a:t>}, {</a:t>
          </a:r>
          <a:r>
            <a:rPr lang="en-US" sz="1800" kern="1200" dirty="0" err="1">
              <a:latin typeface="+mj-lt"/>
            </a:rPr>
            <a:t>factoextra</a:t>
          </a:r>
          <a:r>
            <a:rPr lang="bg-BG" sz="1800" kern="1200" dirty="0">
              <a:latin typeface="+mj-lt"/>
            </a:rPr>
            <a:t>}</a:t>
          </a:r>
          <a:endParaRPr lang="en-US" sz="1800" kern="1200" dirty="0">
            <a:latin typeface="+mj-lt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800" kern="1200" dirty="0">
              <a:latin typeface="+mj-lt"/>
            </a:rPr>
            <a:t>за визуализация на данните: {</a:t>
          </a:r>
          <a:r>
            <a:rPr lang="bg-BG" sz="1800" kern="1200" dirty="0" err="1">
              <a:latin typeface="+mj-lt"/>
            </a:rPr>
            <a:t>factoextra</a:t>
          </a:r>
          <a:r>
            <a:rPr lang="bg-BG" sz="1800" kern="1200" dirty="0">
              <a:latin typeface="+mj-lt"/>
            </a:rPr>
            <a:t>}, {</a:t>
          </a:r>
          <a:r>
            <a:rPr lang="bg-BG" sz="1800" kern="1200" dirty="0" err="1">
              <a:latin typeface="+mj-lt"/>
            </a:rPr>
            <a:t>dendextenx</a:t>
          </a:r>
          <a:r>
            <a:rPr lang="bg-BG" sz="1800" kern="1200" dirty="0">
              <a:latin typeface="+mj-lt"/>
            </a:rPr>
            <a:t>},{</a:t>
          </a:r>
          <a:r>
            <a:rPr lang="bg-BG" sz="1800" kern="1200" dirty="0" err="1">
              <a:latin typeface="+mj-lt"/>
            </a:rPr>
            <a:t>corrplot</a:t>
          </a:r>
          <a:r>
            <a:rPr lang="bg-BG" sz="1800" kern="1200" dirty="0">
              <a:latin typeface="+mj-lt"/>
            </a:rPr>
            <a:t>}, {</a:t>
          </a:r>
          <a:r>
            <a:rPr lang="bg-BG" sz="1800" kern="1200" dirty="0" err="1">
              <a:latin typeface="+mj-lt"/>
            </a:rPr>
            <a:t>ggplot</a:t>
          </a:r>
          <a:r>
            <a:rPr lang="bg-BG" sz="1800" kern="1200" dirty="0">
              <a:latin typeface="+mj-lt"/>
            </a:rPr>
            <a:t> 2}</a:t>
          </a:r>
          <a:endParaRPr lang="en-US" sz="1800" kern="1200" dirty="0">
            <a:latin typeface="+mj-lt"/>
          </a:endParaRPr>
        </a:p>
      </dsp:txBody>
      <dsp:txXfrm rot="-5400000">
        <a:off x="2371541" y="2393048"/>
        <a:ext cx="7883774" cy="1793922"/>
      </dsp:txXfrm>
    </dsp:sp>
    <dsp:sp modelId="{6A3EA3F2-A956-BA43-B157-78E4F0356F58}">
      <dsp:nvSpPr>
        <dsp:cNvPr id="0" name=""/>
        <dsp:cNvSpPr/>
      </dsp:nvSpPr>
      <dsp:spPr>
        <a:xfrm>
          <a:off x="0" y="2228732"/>
          <a:ext cx="253368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>
              <a:latin typeface="+mj-lt"/>
            </a:rPr>
            <a:t>Проучване на множество библиотеки за </a:t>
          </a:r>
          <a:r>
            <a:rPr lang="en-US" sz="1800" kern="1200">
              <a:latin typeface="+mj-lt"/>
            </a:rPr>
            <a:t>R Project</a:t>
          </a:r>
          <a:r>
            <a:rPr lang="ru-RU" sz="1800" kern="1200">
              <a:latin typeface="+mj-lt"/>
            </a:rPr>
            <a:t>, </a:t>
          </a:r>
          <a:r>
            <a:rPr lang="bg-BG" sz="1800" kern="1200">
              <a:latin typeface="+mj-lt"/>
            </a:rPr>
            <a:t>пряко свързани с изпълнението на задачите:</a:t>
          </a:r>
          <a:endParaRPr lang="en-US" sz="1800" kern="1200">
            <a:latin typeface="+mj-lt"/>
          </a:endParaRPr>
        </a:p>
      </dsp:txBody>
      <dsp:txXfrm>
        <a:off x="103614" y="2332346"/>
        <a:ext cx="2326458" cy="191532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5B26B-D59C-49E7-B37C-755D9EA3C9F0}">
      <dsp:nvSpPr>
        <dsp:cNvPr id="0" name=""/>
        <dsp:cNvSpPr/>
      </dsp:nvSpPr>
      <dsp:spPr>
        <a:xfrm>
          <a:off x="0" y="41509"/>
          <a:ext cx="10440987" cy="7915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3300" b="1" i="1" kern="1200" dirty="0">
              <a:latin typeface="+mj-lt"/>
            </a:rPr>
            <a:t>Научно-изследователски</a:t>
          </a:r>
          <a:endParaRPr lang="en-US" sz="3300" kern="1200" dirty="0">
            <a:latin typeface="+mj-lt"/>
          </a:endParaRPr>
        </a:p>
      </dsp:txBody>
      <dsp:txXfrm>
        <a:off x="38638" y="80147"/>
        <a:ext cx="10363711" cy="714229"/>
      </dsp:txXfrm>
    </dsp:sp>
    <dsp:sp modelId="{BEF896C5-B651-CD45-ABAC-2A6D2EFB563D}">
      <dsp:nvSpPr>
        <dsp:cNvPr id="0" name=""/>
        <dsp:cNvSpPr/>
      </dsp:nvSpPr>
      <dsp:spPr>
        <a:xfrm>
          <a:off x="0" y="833014"/>
          <a:ext cx="10440987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1501" tIns="41910" rIns="234696" bIns="41910" numCol="1" spcCol="1270" anchor="t" anchorCtr="0">
          <a:noAutofit/>
        </a:bodyPr>
        <a:lstStyle/>
        <a:p>
          <a:pPr marL="228600" lvl="1" indent="-228600" algn="just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2600" i="1" kern="1200" dirty="0">
              <a:latin typeface="+mj-lt"/>
            </a:rPr>
            <a:t>проведено е задълбочено проучване по отношение на методите за клъстърен анализ и валидация</a:t>
          </a:r>
          <a:endParaRPr lang="en-US" sz="2600" kern="1200" dirty="0">
            <a:latin typeface="+mj-lt"/>
          </a:endParaRPr>
        </a:p>
      </dsp:txBody>
      <dsp:txXfrm>
        <a:off x="0" y="833014"/>
        <a:ext cx="10440987" cy="819720"/>
      </dsp:txXfrm>
    </dsp:sp>
    <dsp:sp modelId="{15A482AB-422E-4717-B740-629A20C69FF7}">
      <dsp:nvSpPr>
        <dsp:cNvPr id="0" name=""/>
        <dsp:cNvSpPr/>
      </dsp:nvSpPr>
      <dsp:spPr>
        <a:xfrm>
          <a:off x="0" y="1652735"/>
          <a:ext cx="10440987" cy="791505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3300" b="1" i="1" kern="1200" dirty="0">
              <a:latin typeface="+mj-lt"/>
            </a:rPr>
            <a:t>Практико-приложен</a:t>
          </a:r>
          <a:endParaRPr lang="en-US" sz="3300" kern="1200" dirty="0">
            <a:latin typeface="+mj-lt"/>
          </a:endParaRPr>
        </a:p>
      </dsp:txBody>
      <dsp:txXfrm>
        <a:off x="38638" y="1691373"/>
        <a:ext cx="10363711" cy="714229"/>
      </dsp:txXfrm>
    </dsp:sp>
    <dsp:sp modelId="{D8AD44AE-60FE-2840-90CE-A6EDCA9EEAF7}">
      <dsp:nvSpPr>
        <dsp:cNvPr id="0" name=""/>
        <dsp:cNvSpPr/>
      </dsp:nvSpPr>
      <dsp:spPr>
        <a:xfrm>
          <a:off x="0" y="2444239"/>
          <a:ext cx="10440987" cy="153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1501" tIns="41910" rIns="234696" bIns="41910" numCol="1" spcCol="1270" anchor="t" anchorCtr="0">
          <a:noAutofit/>
        </a:bodyPr>
        <a:lstStyle/>
        <a:p>
          <a:pPr marL="228600" lvl="1" indent="-228600" algn="just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2600" i="1" kern="1200" dirty="0">
              <a:latin typeface="+mj-lt"/>
            </a:rPr>
            <a:t>реализиран е програмен алгоритъм за дълбок анализ на биологични данни, с цел сравняване и установяване на най-ефективните алгоритми за клъстеризация, подходящи за генериране на филогенетични дървета</a:t>
          </a:r>
          <a:endParaRPr lang="en-US" sz="2600" kern="1200" dirty="0">
            <a:latin typeface="+mj-lt"/>
          </a:endParaRPr>
        </a:p>
      </dsp:txBody>
      <dsp:txXfrm>
        <a:off x="0" y="2444239"/>
        <a:ext cx="10440987" cy="1536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1AABB-3B9B-B643-B9FB-0D91BF86F56A}">
      <dsp:nvSpPr>
        <dsp:cNvPr id="0" name=""/>
        <dsp:cNvSpPr/>
      </dsp:nvSpPr>
      <dsp:spPr>
        <a:xfrm>
          <a:off x="0" y="110843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300" kern="1200" dirty="0">
              <a:latin typeface="+mj-lt"/>
            </a:rPr>
            <a:t>Проучване и избор на програмни средства</a:t>
          </a:r>
          <a:endParaRPr lang="en-US" sz="2300" kern="1200" dirty="0">
            <a:latin typeface="+mj-lt"/>
          </a:endParaRPr>
        </a:p>
      </dsp:txBody>
      <dsp:txXfrm>
        <a:off x="26930" y="137773"/>
        <a:ext cx="10461740" cy="497795"/>
      </dsp:txXfrm>
    </dsp:sp>
    <dsp:sp modelId="{97BBF160-308D-0841-8889-A71B2A87E33D}">
      <dsp:nvSpPr>
        <dsp:cNvPr id="0" name=""/>
        <dsp:cNvSpPr/>
      </dsp:nvSpPr>
      <dsp:spPr>
        <a:xfrm>
          <a:off x="0" y="662498"/>
          <a:ext cx="1051560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1800" kern="1200" dirty="0">
              <a:latin typeface="+mj-lt"/>
            </a:rPr>
            <a:t>среда за разработка и език</a:t>
          </a:r>
          <a:endParaRPr lang="en-US" sz="1800" kern="120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1800" kern="1200" dirty="0">
              <a:latin typeface="+mj-lt"/>
            </a:rPr>
            <a:t>пакети, библиотеки и функции</a:t>
          </a:r>
          <a:endParaRPr lang="en-US" sz="1800" kern="120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1800" kern="1200" dirty="0">
              <a:latin typeface="+mj-lt"/>
            </a:rPr>
            <a:t>готов софтуер за филогенетичен анализ</a:t>
          </a:r>
          <a:endParaRPr lang="en-US" sz="1800" kern="1200" dirty="0">
            <a:latin typeface="+mj-lt"/>
          </a:endParaRPr>
        </a:p>
      </dsp:txBody>
      <dsp:txXfrm>
        <a:off x="0" y="662498"/>
        <a:ext cx="10515600" cy="928395"/>
      </dsp:txXfrm>
    </dsp:sp>
    <dsp:sp modelId="{7E046B77-016D-4C4A-8381-9311EAAE783B}">
      <dsp:nvSpPr>
        <dsp:cNvPr id="0" name=""/>
        <dsp:cNvSpPr/>
      </dsp:nvSpPr>
      <dsp:spPr>
        <a:xfrm>
          <a:off x="0" y="1590894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300" kern="1200" dirty="0">
              <a:latin typeface="+mj-lt"/>
            </a:rPr>
            <a:t>Избор на биологични данни</a:t>
          </a:r>
          <a:endParaRPr lang="en-US" sz="2300" kern="1200" dirty="0">
            <a:latin typeface="+mj-lt"/>
          </a:endParaRPr>
        </a:p>
      </dsp:txBody>
      <dsp:txXfrm>
        <a:off x="26930" y="1617824"/>
        <a:ext cx="10461740" cy="497795"/>
      </dsp:txXfrm>
    </dsp:sp>
    <dsp:sp modelId="{C9F73F6C-B37D-5549-8E2D-D6FD6B5B3975}">
      <dsp:nvSpPr>
        <dsp:cNvPr id="0" name=""/>
        <dsp:cNvSpPr/>
      </dsp:nvSpPr>
      <dsp:spPr>
        <a:xfrm>
          <a:off x="0" y="2208789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300" kern="1200" dirty="0">
              <a:latin typeface="+mj-lt"/>
            </a:rPr>
            <a:t>Програмна реализация</a:t>
          </a:r>
          <a:endParaRPr lang="en-US" sz="2300" kern="1200" dirty="0">
            <a:latin typeface="+mj-lt"/>
          </a:endParaRPr>
        </a:p>
      </dsp:txBody>
      <dsp:txXfrm>
        <a:off x="26930" y="2235719"/>
        <a:ext cx="10461740" cy="497795"/>
      </dsp:txXfrm>
    </dsp:sp>
    <dsp:sp modelId="{D092B254-B414-2546-98D2-FA074FFA9A94}">
      <dsp:nvSpPr>
        <dsp:cNvPr id="0" name=""/>
        <dsp:cNvSpPr/>
      </dsp:nvSpPr>
      <dsp:spPr>
        <a:xfrm>
          <a:off x="0" y="2760444"/>
          <a:ext cx="1051560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1800" kern="1200" dirty="0">
              <a:latin typeface="+mj-lt"/>
            </a:rPr>
            <a:t>съставяне на диаграма на преходите между различни класове обекти</a:t>
          </a:r>
          <a:endParaRPr lang="en-US" sz="1800" kern="120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1800" kern="1200" dirty="0">
              <a:latin typeface="+mj-lt"/>
            </a:rPr>
            <a:t>реализиране на програмен алгоритъм по построяване на филогенетичните дървета</a:t>
          </a:r>
          <a:endParaRPr lang="en-US" sz="1800" kern="120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1800" kern="1200" dirty="0">
              <a:latin typeface="+mj-lt"/>
            </a:rPr>
            <a:t>реализиране на програмен алгоритъм за сравнителен </a:t>
          </a:r>
          <a:r>
            <a:rPr lang="bg-BG" sz="1800" kern="1200" dirty="0" err="1">
              <a:latin typeface="+mj-lt"/>
            </a:rPr>
            <a:t>клъстърен</a:t>
          </a:r>
          <a:r>
            <a:rPr lang="bg-BG" sz="1800" kern="1200" dirty="0">
              <a:latin typeface="+mj-lt"/>
            </a:rPr>
            <a:t> анализ</a:t>
          </a:r>
          <a:endParaRPr lang="en-US" sz="1800" kern="1200" dirty="0">
            <a:latin typeface="+mj-lt"/>
          </a:endParaRPr>
        </a:p>
      </dsp:txBody>
      <dsp:txXfrm>
        <a:off x="0" y="2760444"/>
        <a:ext cx="10515600" cy="928395"/>
      </dsp:txXfrm>
    </dsp:sp>
    <dsp:sp modelId="{34EFE0E7-9D72-1D4A-9B08-03329FBAF196}">
      <dsp:nvSpPr>
        <dsp:cNvPr id="0" name=""/>
        <dsp:cNvSpPr/>
      </dsp:nvSpPr>
      <dsp:spPr>
        <a:xfrm>
          <a:off x="0" y="3688839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300" kern="1200" dirty="0">
              <a:latin typeface="+mj-lt"/>
            </a:rPr>
            <a:t>Анализ на получените резултати и изводи</a:t>
          </a:r>
          <a:endParaRPr lang="en-US" sz="2300" kern="1200" dirty="0">
            <a:latin typeface="+mj-lt"/>
          </a:endParaRPr>
        </a:p>
      </dsp:txBody>
      <dsp:txXfrm>
        <a:off x="26930" y="3715769"/>
        <a:ext cx="10461740" cy="497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27B98-ED74-8F46-83D8-9D155183F464}">
      <dsp:nvSpPr>
        <dsp:cNvPr id="0" name=""/>
        <dsp:cNvSpPr/>
      </dsp:nvSpPr>
      <dsp:spPr>
        <a:xfrm>
          <a:off x="7101" y="779"/>
          <a:ext cx="10642428" cy="1055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4600" kern="1200" dirty="0"/>
            <a:t>Йерархични методи за клъстеризация	</a:t>
          </a:r>
          <a:endParaRPr lang="en-US" sz="4600" kern="1200" dirty="0"/>
        </a:p>
      </dsp:txBody>
      <dsp:txXfrm>
        <a:off x="38028" y="31706"/>
        <a:ext cx="10580574" cy="994070"/>
      </dsp:txXfrm>
    </dsp:sp>
    <dsp:sp modelId="{4877D214-992D-1D48-89E8-DE83BBBF1892}">
      <dsp:nvSpPr>
        <dsp:cNvPr id="0" name=""/>
        <dsp:cNvSpPr/>
      </dsp:nvSpPr>
      <dsp:spPr>
        <a:xfrm>
          <a:off x="7101" y="1195764"/>
          <a:ext cx="9068787" cy="1055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/>
            <a:t>Агломеративни</a:t>
          </a:r>
          <a:endParaRPr lang="en-US" sz="2000" kern="1200"/>
        </a:p>
      </dsp:txBody>
      <dsp:txXfrm>
        <a:off x="38028" y="1226691"/>
        <a:ext cx="9006933" cy="994070"/>
      </dsp:txXfrm>
    </dsp:sp>
    <dsp:sp modelId="{082A6DAB-6CD9-8E40-AE93-6C4666805363}">
      <dsp:nvSpPr>
        <dsp:cNvPr id="0" name=""/>
        <dsp:cNvSpPr/>
      </dsp:nvSpPr>
      <dsp:spPr>
        <a:xfrm>
          <a:off x="7101" y="2297953"/>
          <a:ext cx="3763117" cy="1055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Charachter based</a:t>
          </a:r>
        </a:p>
      </dsp:txBody>
      <dsp:txXfrm>
        <a:off x="38028" y="2328880"/>
        <a:ext cx="3701263" cy="994070"/>
      </dsp:txXfrm>
    </dsp:sp>
    <dsp:sp modelId="{E6C4AD3F-EDD9-FA4D-9A3F-C5995FD100A7}">
      <dsp:nvSpPr>
        <dsp:cNvPr id="0" name=""/>
        <dsp:cNvSpPr/>
      </dsp:nvSpPr>
      <dsp:spPr>
        <a:xfrm>
          <a:off x="7101" y="3446539"/>
          <a:ext cx="1495920" cy="1055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Maximum Likelyhood</a:t>
          </a:r>
        </a:p>
      </dsp:txBody>
      <dsp:txXfrm>
        <a:off x="38028" y="3477466"/>
        <a:ext cx="1434066" cy="994070"/>
      </dsp:txXfrm>
    </dsp:sp>
    <dsp:sp modelId="{16DF91B5-3639-D44E-BC45-99A6280A5331}">
      <dsp:nvSpPr>
        <dsp:cNvPr id="0" name=""/>
        <dsp:cNvSpPr/>
      </dsp:nvSpPr>
      <dsp:spPr>
        <a:xfrm>
          <a:off x="7101" y="4595126"/>
          <a:ext cx="740188" cy="105592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7030A0"/>
              </a:solidFill>
            </a:rPr>
            <a:t>RAxML</a:t>
          </a:r>
        </a:p>
      </dsp:txBody>
      <dsp:txXfrm>
        <a:off x="28780" y="4616805"/>
        <a:ext cx="696830" cy="1012566"/>
      </dsp:txXfrm>
    </dsp:sp>
    <dsp:sp modelId="{D29FD2CA-7100-454C-8148-057471F4DF7A}">
      <dsp:nvSpPr>
        <dsp:cNvPr id="0" name=""/>
        <dsp:cNvSpPr/>
      </dsp:nvSpPr>
      <dsp:spPr>
        <a:xfrm>
          <a:off x="762833" y="4595126"/>
          <a:ext cx="740188" cy="105592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7030A0"/>
              </a:solidFill>
            </a:rPr>
            <a:t>GARLI</a:t>
          </a:r>
        </a:p>
      </dsp:txBody>
      <dsp:txXfrm>
        <a:off x="784512" y="4616805"/>
        <a:ext cx="696830" cy="1012566"/>
      </dsp:txXfrm>
    </dsp:sp>
    <dsp:sp modelId="{C0701B45-6E0C-8D41-B25B-8F19761AA989}">
      <dsp:nvSpPr>
        <dsp:cNvPr id="0" name=""/>
        <dsp:cNvSpPr/>
      </dsp:nvSpPr>
      <dsp:spPr>
        <a:xfrm>
          <a:off x="1518566" y="3446539"/>
          <a:ext cx="740188" cy="1055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Maximum Parsimony</a:t>
          </a:r>
        </a:p>
      </dsp:txBody>
      <dsp:txXfrm>
        <a:off x="1540245" y="3468218"/>
        <a:ext cx="696830" cy="1012566"/>
      </dsp:txXfrm>
    </dsp:sp>
    <dsp:sp modelId="{29C3C931-BBE9-5F4C-8F3B-3C7DD178CBC0}">
      <dsp:nvSpPr>
        <dsp:cNvPr id="0" name=""/>
        <dsp:cNvSpPr/>
      </dsp:nvSpPr>
      <dsp:spPr>
        <a:xfrm>
          <a:off x="2274298" y="3446539"/>
          <a:ext cx="740188" cy="1055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Baysian Inference</a:t>
          </a:r>
        </a:p>
      </dsp:txBody>
      <dsp:txXfrm>
        <a:off x="2295977" y="3468218"/>
        <a:ext cx="696830" cy="1012566"/>
      </dsp:txXfrm>
    </dsp:sp>
    <dsp:sp modelId="{DB28F5D4-6E6C-C744-9C53-B8BCB4D10017}">
      <dsp:nvSpPr>
        <dsp:cNvPr id="0" name=""/>
        <dsp:cNvSpPr/>
      </dsp:nvSpPr>
      <dsp:spPr>
        <a:xfrm>
          <a:off x="3030030" y="3446539"/>
          <a:ext cx="740188" cy="1055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Bootstrap Methods</a:t>
          </a:r>
        </a:p>
      </dsp:txBody>
      <dsp:txXfrm>
        <a:off x="3051709" y="3468218"/>
        <a:ext cx="696830" cy="1012566"/>
      </dsp:txXfrm>
    </dsp:sp>
    <dsp:sp modelId="{B863FF87-04A1-0643-90C4-0787F9D826A5}">
      <dsp:nvSpPr>
        <dsp:cNvPr id="0" name=""/>
        <dsp:cNvSpPr/>
      </dsp:nvSpPr>
      <dsp:spPr>
        <a:xfrm>
          <a:off x="3801306" y="2297953"/>
          <a:ext cx="5274582" cy="1055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Distance based</a:t>
          </a:r>
        </a:p>
      </dsp:txBody>
      <dsp:txXfrm>
        <a:off x="3832233" y="2328880"/>
        <a:ext cx="5212728" cy="994070"/>
      </dsp:txXfrm>
    </dsp:sp>
    <dsp:sp modelId="{A39A5888-695D-154B-A20A-1960F8D73E9B}">
      <dsp:nvSpPr>
        <dsp:cNvPr id="0" name=""/>
        <dsp:cNvSpPr/>
      </dsp:nvSpPr>
      <dsp:spPr>
        <a:xfrm>
          <a:off x="3801306" y="3446539"/>
          <a:ext cx="3763117" cy="1055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Linkadge Methods</a:t>
          </a:r>
        </a:p>
      </dsp:txBody>
      <dsp:txXfrm>
        <a:off x="3832233" y="3477466"/>
        <a:ext cx="3701263" cy="994070"/>
      </dsp:txXfrm>
    </dsp:sp>
    <dsp:sp modelId="{419A5836-F25E-3444-AB61-D2464979EF49}">
      <dsp:nvSpPr>
        <dsp:cNvPr id="0" name=""/>
        <dsp:cNvSpPr/>
      </dsp:nvSpPr>
      <dsp:spPr>
        <a:xfrm>
          <a:off x="3801306" y="4595126"/>
          <a:ext cx="740188" cy="1055924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7030A0"/>
              </a:solidFill>
            </a:rPr>
            <a:t>Single</a:t>
          </a:r>
        </a:p>
      </dsp:txBody>
      <dsp:txXfrm>
        <a:off x="3822985" y="4616805"/>
        <a:ext cx="696830" cy="1012566"/>
      </dsp:txXfrm>
    </dsp:sp>
    <dsp:sp modelId="{AA9A3957-E522-3E43-B67A-786AAEA4B89A}">
      <dsp:nvSpPr>
        <dsp:cNvPr id="0" name=""/>
        <dsp:cNvSpPr/>
      </dsp:nvSpPr>
      <dsp:spPr>
        <a:xfrm>
          <a:off x="3801306" y="5743713"/>
          <a:ext cx="740188" cy="105592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7030A0"/>
              </a:solidFill>
            </a:rPr>
            <a:t>Neighbour Joining</a:t>
          </a:r>
        </a:p>
      </dsp:txBody>
      <dsp:txXfrm>
        <a:off x="3822985" y="5765392"/>
        <a:ext cx="696830" cy="1012566"/>
      </dsp:txXfrm>
    </dsp:sp>
    <dsp:sp modelId="{0E39B622-0E4C-424E-BA98-3A8A7912F9D2}">
      <dsp:nvSpPr>
        <dsp:cNvPr id="0" name=""/>
        <dsp:cNvSpPr/>
      </dsp:nvSpPr>
      <dsp:spPr>
        <a:xfrm>
          <a:off x="4557039" y="4595126"/>
          <a:ext cx="740188" cy="1055924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7030A0"/>
              </a:solidFill>
            </a:rPr>
            <a:t>Median</a:t>
          </a:r>
        </a:p>
      </dsp:txBody>
      <dsp:txXfrm>
        <a:off x="4578718" y="4616805"/>
        <a:ext cx="696830" cy="1012566"/>
      </dsp:txXfrm>
    </dsp:sp>
    <dsp:sp modelId="{492DD263-A237-D54A-A394-28F5EA4887EB}">
      <dsp:nvSpPr>
        <dsp:cNvPr id="0" name=""/>
        <dsp:cNvSpPr/>
      </dsp:nvSpPr>
      <dsp:spPr>
        <a:xfrm>
          <a:off x="4557039" y="5743713"/>
          <a:ext cx="740188" cy="105592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7030A0"/>
              </a:solidFill>
            </a:rPr>
            <a:t>WPGMC</a:t>
          </a:r>
        </a:p>
      </dsp:txBody>
      <dsp:txXfrm>
        <a:off x="4578718" y="5765392"/>
        <a:ext cx="696830" cy="1012566"/>
      </dsp:txXfrm>
    </dsp:sp>
    <dsp:sp modelId="{D67FC462-FD89-534B-87CC-EE83294B09CA}">
      <dsp:nvSpPr>
        <dsp:cNvPr id="0" name=""/>
        <dsp:cNvSpPr/>
      </dsp:nvSpPr>
      <dsp:spPr>
        <a:xfrm>
          <a:off x="5312771" y="4595126"/>
          <a:ext cx="740188" cy="1055924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7030A0"/>
              </a:solidFill>
            </a:rPr>
            <a:t>Complete</a:t>
          </a:r>
        </a:p>
      </dsp:txBody>
      <dsp:txXfrm>
        <a:off x="5334450" y="4616805"/>
        <a:ext cx="696830" cy="1012566"/>
      </dsp:txXfrm>
    </dsp:sp>
    <dsp:sp modelId="{71F7AE0B-A149-5F4C-8AE9-FD60CA30DD71}">
      <dsp:nvSpPr>
        <dsp:cNvPr id="0" name=""/>
        <dsp:cNvSpPr/>
      </dsp:nvSpPr>
      <dsp:spPr>
        <a:xfrm>
          <a:off x="5312771" y="5743713"/>
          <a:ext cx="740188" cy="105592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7030A0"/>
              </a:solidFill>
            </a:rPr>
            <a:t>Fitch and Margoliash</a:t>
          </a:r>
        </a:p>
      </dsp:txBody>
      <dsp:txXfrm>
        <a:off x="5334450" y="5765392"/>
        <a:ext cx="696830" cy="1012566"/>
      </dsp:txXfrm>
    </dsp:sp>
    <dsp:sp modelId="{876997D0-B5D2-A443-8BD7-4FBFAA22F747}">
      <dsp:nvSpPr>
        <dsp:cNvPr id="0" name=""/>
        <dsp:cNvSpPr/>
      </dsp:nvSpPr>
      <dsp:spPr>
        <a:xfrm>
          <a:off x="6068503" y="4595126"/>
          <a:ext cx="1495920" cy="1055924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7030A0"/>
              </a:solidFill>
            </a:rPr>
            <a:t>Average</a:t>
          </a:r>
        </a:p>
      </dsp:txBody>
      <dsp:txXfrm>
        <a:off x="6099430" y="4626053"/>
        <a:ext cx="1434066" cy="994070"/>
      </dsp:txXfrm>
    </dsp:sp>
    <dsp:sp modelId="{7212B5AF-C30F-DF4A-8AB5-A534EBF2CFF3}">
      <dsp:nvSpPr>
        <dsp:cNvPr id="0" name=""/>
        <dsp:cNvSpPr/>
      </dsp:nvSpPr>
      <dsp:spPr>
        <a:xfrm>
          <a:off x="6068503" y="5743713"/>
          <a:ext cx="740188" cy="105592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7030A0"/>
              </a:solidFill>
            </a:rPr>
            <a:t>UPGMA</a:t>
          </a:r>
        </a:p>
      </dsp:txBody>
      <dsp:txXfrm>
        <a:off x="6090182" y="5765392"/>
        <a:ext cx="696830" cy="1012566"/>
      </dsp:txXfrm>
    </dsp:sp>
    <dsp:sp modelId="{70B4F19D-37A2-A149-9B8A-EBC399089935}">
      <dsp:nvSpPr>
        <dsp:cNvPr id="0" name=""/>
        <dsp:cNvSpPr/>
      </dsp:nvSpPr>
      <dsp:spPr>
        <a:xfrm>
          <a:off x="6824236" y="5743713"/>
          <a:ext cx="740188" cy="105592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7030A0"/>
              </a:solidFill>
            </a:rPr>
            <a:t>WPGMA</a:t>
          </a:r>
        </a:p>
      </dsp:txBody>
      <dsp:txXfrm>
        <a:off x="6845915" y="5765392"/>
        <a:ext cx="696830" cy="1012566"/>
      </dsp:txXfrm>
    </dsp:sp>
    <dsp:sp modelId="{81242988-A12A-574C-8074-D3C72ACFB184}">
      <dsp:nvSpPr>
        <dsp:cNvPr id="0" name=""/>
        <dsp:cNvSpPr/>
      </dsp:nvSpPr>
      <dsp:spPr>
        <a:xfrm>
          <a:off x="7579968" y="3446539"/>
          <a:ext cx="740188" cy="1055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Variance Methods</a:t>
          </a:r>
        </a:p>
      </dsp:txBody>
      <dsp:txXfrm>
        <a:off x="7601647" y="3468218"/>
        <a:ext cx="696830" cy="1012566"/>
      </dsp:txXfrm>
    </dsp:sp>
    <dsp:sp modelId="{B56BD02A-225B-5348-8A96-7F3A96978FCC}">
      <dsp:nvSpPr>
        <dsp:cNvPr id="0" name=""/>
        <dsp:cNvSpPr/>
      </dsp:nvSpPr>
      <dsp:spPr>
        <a:xfrm>
          <a:off x="7579968" y="4595126"/>
          <a:ext cx="740188" cy="105592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7030A0"/>
              </a:solidFill>
            </a:rPr>
            <a:t>Ward's Method</a:t>
          </a:r>
        </a:p>
      </dsp:txBody>
      <dsp:txXfrm>
        <a:off x="7601647" y="4616805"/>
        <a:ext cx="696830" cy="1012566"/>
      </dsp:txXfrm>
    </dsp:sp>
    <dsp:sp modelId="{429864DE-4006-3F42-B953-C67A6C5C2E49}">
      <dsp:nvSpPr>
        <dsp:cNvPr id="0" name=""/>
        <dsp:cNvSpPr/>
      </dsp:nvSpPr>
      <dsp:spPr>
        <a:xfrm>
          <a:off x="8335700" y="3446539"/>
          <a:ext cx="740188" cy="1055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Centroid Methods</a:t>
          </a:r>
        </a:p>
      </dsp:txBody>
      <dsp:txXfrm>
        <a:off x="8357379" y="3468218"/>
        <a:ext cx="696830" cy="1012566"/>
      </dsp:txXfrm>
    </dsp:sp>
    <dsp:sp modelId="{601BD57D-718D-2544-8773-E1FBA155DA5C}">
      <dsp:nvSpPr>
        <dsp:cNvPr id="0" name=""/>
        <dsp:cNvSpPr/>
      </dsp:nvSpPr>
      <dsp:spPr>
        <a:xfrm>
          <a:off x="8335700" y="4595126"/>
          <a:ext cx="740188" cy="105592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olidFill>
                <a:srgbClr val="7030A0"/>
              </a:solidFill>
            </a:rPr>
            <a:t>UPGMC</a:t>
          </a:r>
        </a:p>
      </dsp:txBody>
      <dsp:txXfrm>
        <a:off x="8357379" y="4616805"/>
        <a:ext cx="696830" cy="1012566"/>
      </dsp:txXfrm>
    </dsp:sp>
    <dsp:sp modelId="{72857565-8CEE-8A43-A390-F7455EF111C1}">
      <dsp:nvSpPr>
        <dsp:cNvPr id="0" name=""/>
        <dsp:cNvSpPr/>
      </dsp:nvSpPr>
      <dsp:spPr>
        <a:xfrm>
          <a:off x="9138064" y="1149366"/>
          <a:ext cx="1511464" cy="1055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 </a:t>
          </a:r>
          <a:r>
            <a:rPr lang="bg-BG" sz="2000" kern="1200"/>
            <a:t>Разделящи (</a:t>
          </a:r>
          <a:r>
            <a:rPr lang="en-US" sz="2000" kern="1200"/>
            <a:t>Devisive)</a:t>
          </a:r>
        </a:p>
      </dsp:txBody>
      <dsp:txXfrm>
        <a:off x="9168991" y="1180293"/>
        <a:ext cx="1449610" cy="994070"/>
      </dsp:txXfrm>
    </dsp:sp>
    <dsp:sp modelId="{EF9E2911-BC2E-774E-95AB-8CD17477EF05}">
      <dsp:nvSpPr>
        <dsp:cNvPr id="0" name=""/>
        <dsp:cNvSpPr/>
      </dsp:nvSpPr>
      <dsp:spPr>
        <a:xfrm>
          <a:off x="9138064" y="2297953"/>
          <a:ext cx="740188" cy="105592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rgbClr val="7030A0"/>
              </a:solidFill>
            </a:rPr>
            <a:t>DIANA</a:t>
          </a:r>
        </a:p>
      </dsp:txBody>
      <dsp:txXfrm>
        <a:off x="9159743" y="2319632"/>
        <a:ext cx="696830" cy="1012566"/>
      </dsp:txXfrm>
    </dsp:sp>
    <dsp:sp modelId="{360548A4-EF75-674A-882F-C771C5DB545D}">
      <dsp:nvSpPr>
        <dsp:cNvPr id="0" name=""/>
        <dsp:cNvSpPr/>
      </dsp:nvSpPr>
      <dsp:spPr>
        <a:xfrm>
          <a:off x="9909341" y="2297953"/>
          <a:ext cx="740188" cy="105592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rgbClr val="7030A0"/>
              </a:solidFill>
            </a:rPr>
            <a:t>MONA</a:t>
          </a:r>
        </a:p>
      </dsp:txBody>
      <dsp:txXfrm>
        <a:off x="9931020" y="2319632"/>
        <a:ext cx="696830" cy="1012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DB865-A836-4567-B1CA-CCF9BE4F7237}">
      <dsp:nvSpPr>
        <dsp:cNvPr id="0" name=""/>
        <dsp:cNvSpPr/>
      </dsp:nvSpPr>
      <dsp:spPr>
        <a:xfrm>
          <a:off x="2386965" y="70334"/>
          <a:ext cx="3580447" cy="12571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F42AC-9992-47F0-8851-8F4A9F1294E7}">
      <dsp:nvSpPr>
        <dsp:cNvPr id="0" name=""/>
        <dsp:cNvSpPr/>
      </dsp:nvSpPr>
      <dsp:spPr>
        <a:xfrm>
          <a:off x="0" y="0"/>
          <a:ext cx="2386965" cy="1257101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latin typeface="+mj-lt"/>
            </a:rPr>
            <a:t>NJ – Neighbor Joining</a:t>
          </a:r>
        </a:p>
      </dsp:txBody>
      <dsp:txXfrm>
        <a:off x="61367" y="61367"/>
        <a:ext cx="2264231" cy="1134367"/>
      </dsp:txXfrm>
    </dsp:sp>
    <dsp:sp modelId="{8568A25F-91F0-4B7C-BCA7-B68CE8660B35}">
      <dsp:nvSpPr>
        <dsp:cNvPr id="0" name=""/>
        <dsp:cNvSpPr/>
      </dsp:nvSpPr>
      <dsp:spPr>
        <a:xfrm>
          <a:off x="2386965" y="1382811"/>
          <a:ext cx="3580447" cy="12571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EACDC-F31E-4E91-B9D5-21104F8FEFCE}">
      <dsp:nvSpPr>
        <dsp:cNvPr id="0" name=""/>
        <dsp:cNvSpPr/>
      </dsp:nvSpPr>
      <dsp:spPr>
        <a:xfrm>
          <a:off x="0" y="1382811"/>
          <a:ext cx="2386965" cy="1257101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latin typeface="+mj-lt"/>
            </a:rPr>
            <a:t>UPGMA</a:t>
          </a:r>
          <a:r>
            <a:rPr lang="en-US" sz="2900" kern="1200" dirty="0"/>
            <a:t> </a:t>
          </a:r>
        </a:p>
      </dsp:txBody>
      <dsp:txXfrm>
        <a:off x="61367" y="1444178"/>
        <a:ext cx="2264231" cy="1134367"/>
      </dsp:txXfrm>
    </dsp:sp>
    <dsp:sp modelId="{2028B278-40ED-4C6D-AF6A-3973CCEF89ED}">
      <dsp:nvSpPr>
        <dsp:cNvPr id="0" name=""/>
        <dsp:cNvSpPr/>
      </dsp:nvSpPr>
      <dsp:spPr>
        <a:xfrm>
          <a:off x="2386965" y="2765623"/>
          <a:ext cx="3580447" cy="12571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0BDD9-BB6A-4F0A-AD29-C44CC1AEC29B}">
      <dsp:nvSpPr>
        <dsp:cNvPr id="0" name=""/>
        <dsp:cNvSpPr/>
      </dsp:nvSpPr>
      <dsp:spPr>
        <a:xfrm>
          <a:off x="0" y="2765623"/>
          <a:ext cx="2386965" cy="1257101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latin typeface="+mj-lt"/>
            </a:rPr>
            <a:t>Parsimony </a:t>
          </a:r>
        </a:p>
      </dsp:txBody>
      <dsp:txXfrm>
        <a:off x="61367" y="2826990"/>
        <a:ext cx="2264231" cy="1134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A8FA3-575E-BE4B-ACEB-C23358ACEBAC}">
      <dsp:nvSpPr>
        <dsp:cNvPr id="0" name=""/>
        <dsp:cNvSpPr/>
      </dsp:nvSpPr>
      <dsp:spPr>
        <a:xfrm>
          <a:off x="8477" y="3405"/>
          <a:ext cx="814252" cy="842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100" kern="1200" dirty="0"/>
            <a:t>Нейерархично клъстеризиране</a:t>
          </a:r>
          <a:endParaRPr lang="en-US" sz="1100" kern="1200" dirty="0"/>
        </a:p>
      </dsp:txBody>
      <dsp:txXfrm>
        <a:off x="32326" y="27254"/>
        <a:ext cx="766554" cy="794695"/>
      </dsp:txXfrm>
    </dsp:sp>
    <dsp:sp modelId="{4AEEFB58-FB81-AE43-8633-E5354A6201A0}">
      <dsp:nvSpPr>
        <dsp:cNvPr id="0" name=""/>
        <dsp:cNvSpPr/>
      </dsp:nvSpPr>
      <dsp:spPr>
        <a:xfrm>
          <a:off x="8477" y="932640"/>
          <a:ext cx="814252" cy="8423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k-means</a:t>
          </a:r>
        </a:p>
      </dsp:txBody>
      <dsp:txXfrm>
        <a:off x="32326" y="956489"/>
        <a:ext cx="766554" cy="794695"/>
      </dsp:txXfrm>
    </dsp:sp>
    <dsp:sp modelId="{F8A9D601-3F56-F84D-9D2E-10AB0F929FDB}">
      <dsp:nvSpPr>
        <dsp:cNvPr id="0" name=""/>
        <dsp:cNvSpPr/>
      </dsp:nvSpPr>
      <dsp:spPr>
        <a:xfrm>
          <a:off x="8477" y="1861874"/>
          <a:ext cx="814252" cy="8423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nbclust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{nbclust}</a:t>
          </a:r>
        </a:p>
      </dsp:txBody>
      <dsp:txXfrm>
        <a:off x="32326" y="1885723"/>
        <a:ext cx="766554" cy="794695"/>
      </dsp:txXfrm>
    </dsp:sp>
    <dsp:sp modelId="{EA22C4AC-A03B-F246-9D9B-F4A6A063FAE4}">
      <dsp:nvSpPr>
        <dsp:cNvPr id="0" name=""/>
        <dsp:cNvSpPr/>
      </dsp:nvSpPr>
      <dsp:spPr>
        <a:xfrm>
          <a:off x="959524" y="3405"/>
          <a:ext cx="10858873" cy="842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/>
            <a:t>Йерархични методи за </a:t>
          </a:r>
          <a:r>
            <a:rPr lang="bg-BG" sz="1600" kern="1200" dirty="0" smtClean="0"/>
            <a:t>клъстеризация</a:t>
          </a:r>
          <a:r>
            <a:rPr lang="bg-BG" sz="1600" kern="1200" dirty="0"/>
            <a:t>	</a:t>
          </a:r>
          <a:endParaRPr lang="en-US" sz="1600" kern="1200" dirty="0"/>
        </a:p>
      </dsp:txBody>
      <dsp:txXfrm>
        <a:off x="984197" y="28078"/>
        <a:ext cx="10809527" cy="793047"/>
      </dsp:txXfrm>
    </dsp:sp>
    <dsp:sp modelId="{90E4B423-C973-7F42-BE1E-D2344D1E5C3F}">
      <dsp:nvSpPr>
        <dsp:cNvPr id="0" name=""/>
        <dsp:cNvSpPr/>
      </dsp:nvSpPr>
      <dsp:spPr>
        <a:xfrm>
          <a:off x="959524" y="932640"/>
          <a:ext cx="9976223" cy="8423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/>
            <a:t>Агломеративни</a:t>
          </a:r>
          <a:endParaRPr lang="en-US" sz="1600" kern="1200" dirty="0"/>
        </a:p>
      </dsp:txBody>
      <dsp:txXfrm>
        <a:off x="984197" y="957313"/>
        <a:ext cx="9926877" cy="793047"/>
      </dsp:txXfrm>
    </dsp:sp>
    <dsp:sp modelId="{C908321A-F434-1547-81C4-22236E871C13}">
      <dsp:nvSpPr>
        <dsp:cNvPr id="0" name=""/>
        <dsp:cNvSpPr/>
      </dsp:nvSpPr>
      <dsp:spPr>
        <a:xfrm>
          <a:off x="959524" y="1861874"/>
          <a:ext cx="814252" cy="8423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Character based</a:t>
          </a:r>
        </a:p>
      </dsp:txBody>
      <dsp:txXfrm>
        <a:off x="983373" y="1885723"/>
        <a:ext cx="766554" cy="794695"/>
      </dsp:txXfrm>
    </dsp:sp>
    <dsp:sp modelId="{3FFB6570-DCF5-D94D-9ED9-B4DDE6C71146}">
      <dsp:nvSpPr>
        <dsp:cNvPr id="0" name=""/>
        <dsp:cNvSpPr/>
      </dsp:nvSpPr>
      <dsp:spPr>
        <a:xfrm>
          <a:off x="959524" y="2791109"/>
          <a:ext cx="814252" cy="842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Maximum Parsimony</a:t>
          </a:r>
        </a:p>
      </dsp:txBody>
      <dsp:txXfrm>
        <a:off x="983373" y="2814958"/>
        <a:ext cx="766554" cy="794695"/>
      </dsp:txXfrm>
    </dsp:sp>
    <dsp:sp modelId="{3750A92E-FC76-F240-A7AF-2F59C09CBD38}">
      <dsp:nvSpPr>
        <dsp:cNvPr id="0" name=""/>
        <dsp:cNvSpPr/>
      </dsp:nvSpPr>
      <dsp:spPr>
        <a:xfrm>
          <a:off x="959524" y="3720343"/>
          <a:ext cx="814252" cy="8423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parsimony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{cluster}</a:t>
          </a:r>
        </a:p>
      </dsp:txBody>
      <dsp:txXfrm>
        <a:off x="983373" y="3744192"/>
        <a:ext cx="766554" cy="794695"/>
      </dsp:txXfrm>
    </dsp:sp>
    <dsp:sp modelId="{AD1B442B-2009-AE4D-8EF6-8B12E058C71C}">
      <dsp:nvSpPr>
        <dsp:cNvPr id="0" name=""/>
        <dsp:cNvSpPr/>
      </dsp:nvSpPr>
      <dsp:spPr>
        <a:xfrm>
          <a:off x="1807975" y="1861874"/>
          <a:ext cx="9127771" cy="8423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/>
            <a:t>Методи, базирани на дистанции</a:t>
          </a:r>
          <a:endParaRPr lang="en-US" sz="1600" kern="1200" dirty="0"/>
        </a:p>
      </dsp:txBody>
      <dsp:txXfrm>
        <a:off x="1832648" y="1886547"/>
        <a:ext cx="9078425" cy="793047"/>
      </dsp:txXfrm>
    </dsp:sp>
    <dsp:sp modelId="{2A2F4525-3DEB-4348-8CB4-3E47B5CBA083}">
      <dsp:nvSpPr>
        <dsp:cNvPr id="0" name=""/>
        <dsp:cNvSpPr/>
      </dsp:nvSpPr>
      <dsp:spPr>
        <a:xfrm>
          <a:off x="1807975" y="2791109"/>
          <a:ext cx="5802364" cy="842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Linkadge Methods</a:t>
          </a:r>
        </a:p>
      </dsp:txBody>
      <dsp:txXfrm>
        <a:off x="1832648" y="2815782"/>
        <a:ext cx="5753018" cy="793047"/>
      </dsp:txXfrm>
    </dsp:sp>
    <dsp:sp modelId="{E3945CA6-2C40-3841-B4BC-3476579DF444}">
      <dsp:nvSpPr>
        <dsp:cNvPr id="0" name=""/>
        <dsp:cNvSpPr/>
      </dsp:nvSpPr>
      <dsp:spPr>
        <a:xfrm>
          <a:off x="1807975" y="3720343"/>
          <a:ext cx="814252" cy="842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Single</a:t>
          </a:r>
        </a:p>
      </dsp:txBody>
      <dsp:txXfrm>
        <a:off x="1831824" y="3744192"/>
        <a:ext cx="766554" cy="794695"/>
      </dsp:txXfrm>
    </dsp:sp>
    <dsp:sp modelId="{579B9CEB-A242-EB47-9C4B-90C571A4AE04}">
      <dsp:nvSpPr>
        <dsp:cNvPr id="0" name=""/>
        <dsp:cNvSpPr/>
      </dsp:nvSpPr>
      <dsp:spPr>
        <a:xfrm>
          <a:off x="1807975" y="4649578"/>
          <a:ext cx="814252" cy="842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NJ</a:t>
          </a:r>
        </a:p>
      </dsp:txBody>
      <dsp:txXfrm>
        <a:off x="1831824" y="4673427"/>
        <a:ext cx="766554" cy="794695"/>
      </dsp:txXfrm>
    </dsp:sp>
    <dsp:sp modelId="{2286DCA6-859A-B24E-8557-2F8C4121B8F2}">
      <dsp:nvSpPr>
        <dsp:cNvPr id="0" name=""/>
        <dsp:cNvSpPr/>
      </dsp:nvSpPr>
      <dsp:spPr>
        <a:xfrm>
          <a:off x="1807975" y="5578813"/>
          <a:ext cx="814252" cy="8423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nbclust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{nbclust}</a:t>
          </a:r>
        </a:p>
      </dsp:txBody>
      <dsp:txXfrm>
        <a:off x="1831824" y="5602662"/>
        <a:ext cx="766554" cy="794695"/>
      </dsp:txXfrm>
    </dsp:sp>
    <dsp:sp modelId="{AE9437BC-7068-C94D-A9C1-0A4FB9843211}">
      <dsp:nvSpPr>
        <dsp:cNvPr id="0" name=""/>
        <dsp:cNvSpPr/>
      </dsp:nvSpPr>
      <dsp:spPr>
        <a:xfrm>
          <a:off x="2639327" y="3720343"/>
          <a:ext cx="814252" cy="842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Median</a:t>
          </a:r>
        </a:p>
      </dsp:txBody>
      <dsp:txXfrm>
        <a:off x="2663176" y="3744192"/>
        <a:ext cx="766554" cy="794695"/>
      </dsp:txXfrm>
    </dsp:sp>
    <dsp:sp modelId="{B96B21EC-B9EA-4F4D-80FF-1D52DB118963}">
      <dsp:nvSpPr>
        <dsp:cNvPr id="0" name=""/>
        <dsp:cNvSpPr/>
      </dsp:nvSpPr>
      <dsp:spPr>
        <a:xfrm>
          <a:off x="2639327" y="4649578"/>
          <a:ext cx="814252" cy="842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WPGMC</a:t>
          </a:r>
        </a:p>
      </dsp:txBody>
      <dsp:txXfrm>
        <a:off x="2663176" y="4673427"/>
        <a:ext cx="766554" cy="794695"/>
      </dsp:txXfrm>
    </dsp:sp>
    <dsp:sp modelId="{F3CD0D61-5701-0948-B160-0906AF403755}">
      <dsp:nvSpPr>
        <dsp:cNvPr id="0" name=""/>
        <dsp:cNvSpPr/>
      </dsp:nvSpPr>
      <dsp:spPr>
        <a:xfrm>
          <a:off x="2639327" y="5578813"/>
          <a:ext cx="814252" cy="8423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nbclust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{nbclust}</a:t>
          </a:r>
        </a:p>
      </dsp:txBody>
      <dsp:txXfrm>
        <a:off x="2663176" y="5602662"/>
        <a:ext cx="766554" cy="794695"/>
      </dsp:txXfrm>
    </dsp:sp>
    <dsp:sp modelId="{3294556B-3F90-F945-B5FB-B82ECDE8D5EC}">
      <dsp:nvSpPr>
        <dsp:cNvPr id="0" name=""/>
        <dsp:cNvSpPr/>
      </dsp:nvSpPr>
      <dsp:spPr>
        <a:xfrm>
          <a:off x="3470679" y="3720343"/>
          <a:ext cx="1645604" cy="842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Complete</a:t>
          </a:r>
        </a:p>
      </dsp:txBody>
      <dsp:txXfrm>
        <a:off x="3495352" y="3745016"/>
        <a:ext cx="1596258" cy="793047"/>
      </dsp:txXfrm>
    </dsp:sp>
    <dsp:sp modelId="{93C8F3AF-2EFA-5A41-A3FF-25D5D9F2D92E}">
      <dsp:nvSpPr>
        <dsp:cNvPr id="0" name=""/>
        <dsp:cNvSpPr/>
      </dsp:nvSpPr>
      <dsp:spPr>
        <a:xfrm>
          <a:off x="3470679" y="4649578"/>
          <a:ext cx="1645604" cy="842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Fitch and Margoliash</a:t>
          </a:r>
        </a:p>
      </dsp:txBody>
      <dsp:txXfrm>
        <a:off x="3495352" y="4674251"/>
        <a:ext cx="1596258" cy="793047"/>
      </dsp:txXfrm>
    </dsp:sp>
    <dsp:sp modelId="{26B9B500-4B1D-7846-9E15-706304E13D19}">
      <dsp:nvSpPr>
        <dsp:cNvPr id="0" name=""/>
        <dsp:cNvSpPr/>
      </dsp:nvSpPr>
      <dsp:spPr>
        <a:xfrm>
          <a:off x="3470679" y="5578813"/>
          <a:ext cx="814252" cy="8423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hclust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/>
            <a:t>{</a:t>
          </a:r>
          <a:r>
            <a:rPr lang="en-US" sz="1300" kern="1200" dirty="0"/>
            <a:t>stats</a:t>
          </a:r>
          <a:r>
            <a:rPr lang="bg-BG" sz="1300" kern="1200" dirty="0"/>
            <a:t>}</a:t>
          </a:r>
          <a:endParaRPr lang="en-US" sz="1300" kern="1200" dirty="0"/>
        </a:p>
      </dsp:txBody>
      <dsp:txXfrm>
        <a:off x="3494528" y="5602662"/>
        <a:ext cx="766554" cy="794695"/>
      </dsp:txXfrm>
    </dsp:sp>
    <dsp:sp modelId="{30ABFFC6-0BE2-E14E-937A-F1C956D5CBFE}">
      <dsp:nvSpPr>
        <dsp:cNvPr id="0" name=""/>
        <dsp:cNvSpPr/>
      </dsp:nvSpPr>
      <dsp:spPr>
        <a:xfrm>
          <a:off x="4302031" y="5578813"/>
          <a:ext cx="814252" cy="8423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nbclust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{nbclust}</a:t>
          </a:r>
        </a:p>
      </dsp:txBody>
      <dsp:txXfrm>
        <a:off x="4325880" y="5602662"/>
        <a:ext cx="766554" cy="794695"/>
      </dsp:txXfrm>
    </dsp:sp>
    <dsp:sp modelId="{643083D6-9D25-E546-9A72-4B45F56D4285}">
      <dsp:nvSpPr>
        <dsp:cNvPr id="0" name=""/>
        <dsp:cNvSpPr/>
      </dsp:nvSpPr>
      <dsp:spPr>
        <a:xfrm>
          <a:off x="5133383" y="3720343"/>
          <a:ext cx="2476956" cy="842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Average</a:t>
          </a:r>
        </a:p>
      </dsp:txBody>
      <dsp:txXfrm>
        <a:off x="5158056" y="3745016"/>
        <a:ext cx="2427610" cy="793047"/>
      </dsp:txXfrm>
    </dsp:sp>
    <dsp:sp modelId="{ED4DB502-74AC-9442-A0AE-6684BE526305}">
      <dsp:nvSpPr>
        <dsp:cNvPr id="0" name=""/>
        <dsp:cNvSpPr/>
      </dsp:nvSpPr>
      <dsp:spPr>
        <a:xfrm>
          <a:off x="5133383" y="4649578"/>
          <a:ext cx="1645604" cy="842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UPGMA</a:t>
          </a:r>
        </a:p>
      </dsp:txBody>
      <dsp:txXfrm>
        <a:off x="5158056" y="4674251"/>
        <a:ext cx="1596258" cy="793047"/>
      </dsp:txXfrm>
    </dsp:sp>
    <dsp:sp modelId="{D5FB1058-6126-934A-BA95-793BD05F5816}">
      <dsp:nvSpPr>
        <dsp:cNvPr id="0" name=""/>
        <dsp:cNvSpPr/>
      </dsp:nvSpPr>
      <dsp:spPr>
        <a:xfrm>
          <a:off x="5133383" y="5578813"/>
          <a:ext cx="814252" cy="8423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i="1" kern="1200" dirty="0"/>
            <a:t>agnes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i="1" kern="1200" dirty="0"/>
            <a:t>{cluster}</a:t>
          </a:r>
          <a:endParaRPr lang="en-US" sz="1300" kern="1200" dirty="0"/>
        </a:p>
      </dsp:txBody>
      <dsp:txXfrm>
        <a:off x="5157232" y="5602662"/>
        <a:ext cx="766554" cy="794695"/>
      </dsp:txXfrm>
    </dsp:sp>
    <dsp:sp modelId="{EBA01A99-2F85-A847-81D6-F9F99E5A1DEE}">
      <dsp:nvSpPr>
        <dsp:cNvPr id="0" name=""/>
        <dsp:cNvSpPr/>
      </dsp:nvSpPr>
      <dsp:spPr>
        <a:xfrm>
          <a:off x="5964735" y="5578813"/>
          <a:ext cx="814252" cy="8423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nbclust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{nbclust}</a:t>
          </a:r>
        </a:p>
      </dsp:txBody>
      <dsp:txXfrm>
        <a:off x="5988584" y="5602662"/>
        <a:ext cx="766554" cy="794695"/>
      </dsp:txXfrm>
    </dsp:sp>
    <dsp:sp modelId="{74A64969-CFCC-7444-A63A-A07C7372319C}">
      <dsp:nvSpPr>
        <dsp:cNvPr id="0" name=""/>
        <dsp:cNvSpPr/>
      </dsp:nvSpPr>
      <dsp:spPr>
        <a:xfrm>
          <a:off x="6796087" y="4649578"/>
          <a:ext cx="814252" cy="842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WPGMA</a:t>
          </a:r>
        </a:p>
      </dsp:txBody>
      <dsp:txXfrm>
        <a:off x="6819936" y="4673427"/>
        <a:ext cx="766554" cy="794695"/>
      </dsp:txXfrm>
    </dsp:sp>
    <dsp:sp modelId="{95DA1E69-F9A3-9C45-BDD5-2E925F41E396}">
      <dsp:nvSpPr>
        <dsp:cNvPr id="0" name=""/>
        <dsp:cNvSpPr/>
      </dsp:nvSpPr>
      <dsp:spPr>
        <a:xfrm>
          <a:off x="6796087" y="5578813"/>
          <a:ext cx="814252" cy="8423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nbclust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{nbclust}</a:t>
          </a:r>
        </a:p>
      </dsp:txBody>
      <dsp:txXfrm>
        <a:off x="6819936" y="5602662"/>
        <a:ext cx="766554" cy="794695"/>
      </dsp:txXfrm>
    </dsp:sp>
    <dsp:sp modelId="{B469CC31-D979-9443-A11B-7A295F755C39}">
      <dsp:nvSpPr>
        <dsp:cNvPr id="0" name=""/>
        <dsp:cNvSpPr/>
      </dsp:nvSpPr>
      <dsp:spPr>
        <a:xfrm>
          <a:off x="7627439" y="2791109"/>
          <a:ext cx="2476956" cy="842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Variance Methods</a:t>
          </a:r>
        </a:p>
      </dsp:txBody>
      <dsp:txXfrm>
        <a:off x="7652112" y="2815782"/>
        <a:ext cx="2427610" cy="793047"/>
      </dsp:txXfrm>
    </dsp:sp>
    <dsp:sp modelId="{D6EE0485-B2FB-E843-9BEC-E51FAE44DFC5}">
      <dsp:nvSpPr>
        <dsp:cNvPr id="0" name=""/>
        <dsp:cNvSpPr/>
      </dsp:nvSpPr>
      <dsp:spPr>
        <a:xfrm>
          <a:off x="7627439" y="3720343"/>
          <a:ext cx="2476956" cy="842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Ward's Method</a:t>
          </a:r>
          <a:r>
            <a:rPr lang="bg-BG" sz="1400" kern="1200" dirty="0"/>
            <a:t>:</a:t>
          </a:r>
          <a:endParaRPr lang="en-US" sz="1400" kern="1200" dirty="0"/>
        </a:p>
      </dsp:txBody>
      <dsp:txXfrm>
        <a:off x="7652112" y="3745016"/>
        <a:ext cx="2427610" cy="793047"/>
      </dsp:txXfrm>
    </dsp:sp>
    <dsp:sp modelId="{6AB902AE-FAC7-CC48-BBF2-0F73077D30D9}">
      <dsp:nvSpPr>
        <dsp:cNvPr id="0" name=""/>
        <dsp:cNvSpPr/>
      </dsp:nvSpPr>
      <dsp:spPr>
        <a:xfrm>
          <a:off x="7627439" y="4649578"/>
          <a:ext cx="1645604" cy="842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ward.D2</a:t>
          </a:r>
        </a:p>
      </dsp:txBody>
      <dsp:txXfrm>
        <a:off x="7652112" y="4674251"/>
        <a:ext cx="1596258" cy="793047"/>
      </dsp:txXfrm>
    </dsp:sp>
    <dsp:sp modelId="{4B17E26C-D18F-0943-8F00-B578EFEACDC4}">
      <dsp:nvSpPr>
        <dsp:cNvPr id="0" name=""/>
        <dsp:cNvSpPr/>
      </dsp:nvSpPr>
      <dsp:spPr>
        <a:xfrm>
          <a:off x="7627439" y="5578813"/>
          <a:ext cx="814252" cy="8423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hclust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/>
            <a:t>{</a:t>
          </a:r>
          <a:r>
            <a:rPr lang="en-US" sz="1300" kern="1200" dirty="0"/>
            <a:t>stats}</a:t>
          </a:r>
        </a:p>
      </dsp:txBody>
      <dsp:txXfrm>
        <a:off x="7651288" y="5602662"/>
        <a:ext cx="766554" cy="794695"/>
      </dsp:txXfrm>
    </dsp:sp>
    <dsp:sp modelId="{AD681D3C-F96C-F546-8DB2-E14880DA3BB3}">
      <dsp:nvSpPr>
        <dsp:cNvPr id="0" name=""/>
        <dsp:cNvSpPr/>
      </dsp:nvSpPr>
      <dsp:spPr>
        <a:xfrm>
          <a:off x="8458791" y="5578813"/>
          <a:ext cx="814252" cy="8423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nbclust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{nbclust}</a:t>
          </a:r>
        </a:p>
      </dsp:txBody>
      <dsp:txXfrm>
        <a:off x="8482640" y="5602662"/>
        <a:ext cx="766554" cy="794695"/>
      </dsp:txXfrm>
    </dsp:sp>
    <dsp:sp modelId="{AAA73DAA-7024-E14A-976E-9A3CD0201BF7}">
      <dsp:nvSpPr>
        <dsp:cNvPr id="0" name=""/>
        <dsp:cNvSpPr/>
      </dsp:nvSpPr>
      <dsp:spPr>
        <a:xfrm>
          <a:off x="9290143" y="4649578"/>
          <a:ext cx="814252" cy="842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ward</a:t>
          </a:r>
        </a:p>
      </dsp:txBody>
      <dsp:txXfrm>
        <a:off x="9313992" y="4673427"/>
        <a:ext cx="766554" cy="794695"/>
      </dsp:txXfrm>
    </dsp:sp>
    <dsp:sp modelId="{645C5628-7641-8F47-9F0F-986FC5A82A6B}">
      <dsp:nvSpPr>
        <dsp:cNvPr id="0" name=""/>
        <dsp:cNvSpPr/>
      </dsp:nvSpPr>
      <dsp:spPr>
        <a:xfrm>
          <a:off x="9290143" y="5578813"/>
          <a:ext cx="814252" cy="8423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nbclust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{nbclust}</a:t>
          </a:r>
        </a:p>
      </dsp:txBody>
      <dsp:txXfrm>
        <a:off x="9313992" y="5602662"/>
        <a:ext cx="766554" cy="794695"/>
      </dsp:txXfrm>
    </dsp:sp>
    <dsp:sp modelId="{5222AEF3-4EA3-5443-AFBD-A097FE76F03F}">
      <dsp:nvSpPr>
        <dsp:cNvPr id="0" name=""/>
        <dsp:cNvSpPr/>
      </dsp:nvSpPr>
      <dsp:spPr>
        <a:xfrm>
          <a:off x="10121495" y="2791109"/>
          <a:ext cx="814252" cy="842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Centroid Methods</a:t>
          </a:r>
        </a:p>
      </dsp:txBody>
      <dsp:txXfrm>
        <a:off x="10145344" y="2814958"/>
        <a:ext cx="766554" cy="794695"/>
      </dsp:txXfrm>
    </dsp:sp>
    <dsp:sp modelId="{96D8FABA-E5E4-A84A-9B3C-FE7A81550EF7}">
      <dsp:nvSpPr>
        <dsp:cNvPr id="0" name=""/>
        <dsp:cNvSpPr/>
      </dsp:nvSpPr>
      <dsp:spPr>
        <a:xfrm>
          <a:off x="10121495" y="3720343"/>
          <a:ext cx="814252" cy="842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UPGMC</a:t>
          </a:r>
        </a:p>
      </dsp:txBody>
      <dsp:txXfrm>
        <a:off x="10145344" y="3744192"/>
        <a:ext cx="766554" cy="794695"/>
      </dsp:txXfrm>
    </dsp:sp>
    <dsp:sp modelId="{1A27B773-FEF0-964E-8027-6D34FE74B876}">
      <dsp:nvSpPr>
        <dsp:cNvPr id="0" name=""/>
        <dsp:cNvSpPr/>
      </dsp:nvSpPr>
      <dsp:spPr>
        <a:xfrm>
          <a:off x="10121495" y="4649578"/>
          <a:ext cx="814252" cy="8423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nbclust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{nbclust}</a:t>
          </a:r>
        </a:p>
      </dsp:txBody>
      <dsp:txXfrm>
        <a:off x="10145344" y="4673427"/>
        <a:ext cx="766554" cy="794695"/>
      </dsp:txXfrm>
    </dsp:sp>
    <dsp:sp modelId="{14048847-BACC-034C-8344-4F503557ED32}">
      <dsp:nvSpPr>
        <dsp:cNvPr id="0" name=""/>
        <dsp:cNvSpPr/>
      </dsp:nvSpPr>
      <dsp:spPr>
        <a:xfrm>
          <a:off x="11004144" y="932640"/>
          <a:ext cx="814252" cy="8423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100" kern="1200" dirty="0"/>
            <a:t>Разделящи (</a:t>
          </a:r>
          <a:r>
            <a:rPr lang="en-US" sz="1100" kern="1200" dirty="0"/>
            <a:t>Devisive)</a:t>
          </a:r>
        </a:p>
      </dsp:txBody>
      <dsp:txXfrm>
        <a:off x="11027993" y="956489"/>
        <a:ext cx="766554" cy="794695"/>
      </dsp:txXfrm>
    </dsp:sp>
    <dsp:sp modelId="{B92DBE16-76F1-DD4D-8255-737BBF3E7F6A}">
      <dsp:nvSpPr>
        <dsp:cNvPr id="0" name=""/>
        <dsp:cNvSpPr/>
      </dsp:nvSpPr>
      <dsp:spPr>
        <a:xfrm>
          <a:off x="11004144" y="1861874"/>
          <a:ext cx="814252" cy="8423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DIANA</a:t>
          </a:r>
        </a:p>
      </dsp:txBody>
      <dsp:txXfrm>
        <a:off x="11027993" y="1885723"/>
        <a:ext cx="766554" cy="794695"/>
      </dsp:txXfrm>
    </dsp:sp>
    <dsp:sp modelId="{5D7635B2-4B05-0F4B-A061-F965FC870A6C}">
      <dsp:nvSpPr>
        <dsp:cNvPr id="0" name=""/>
        <dsp:cNvSpPr/>
      </dsp:nvSpPr>
      <dsp:spPr>
        <a:xfrm>
          <a:off x="11004144" y="2791109"/>
          <a:ext cx="814252" cy="8423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diana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{cluster}</a:t>
          </a:r>
        </a:p>
      </dsp:txBody>
      <dsp:txXfrm>
        <a:off x="11027993" y="2814958"/>
        <a:ext cx="766554" cy="7946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B9F60-714B-4348-9576-C3E4ADE4F606}">
      <dsp:nvSpPr>
        <dsp:cNvPr id="0" name=""/>
        <dsp:cNvSpPr/>
      </dsp:nvSpPr>
      <dsp:spPr>
        <a:xfrm>
          <a:off x="3610958" y="1658487"/>
          <a:ext cx="3479548" cy="3479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Критерии за валидиране</a:t>
          </a:r>
          <a:endParaRPr lang="en-US" sz="2000" kern="1200" dirty="0"/>
        </a:p>
      </dsp:txBody>
      <dsp:txXfrm>
        <a:off x="4120526" y="2168055"/>
        <a:ext cx="2460412" cy="2460412"/>
      </dsp:txXfrm>
    </dsp:sp>
    <dsp:sp modelId="{EC16171D-2D12-45FF-86D7-FD529EAEB1B0}">
      <dsp:nvSpPr>
        <dsp:cNvPr id="0" name=""/>
        <dsp:cNvSpPr/>
      </dsp:nvSpPr>
      <dsp:spPr>
        <a:xfrm>
          <a:off x="4480845" y="264603"/>
          <a:ext cx="1739774" cy="17397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smtClean="0"/>
            <a:t>Външни </a:t>
          </a:r>
          <a:r>
            <a:rPr lang="bg-BG" sz="2000" kern="1200" dirty="0"/>
            <a:t>критерии</a:t>
          </a:r>
          <a:endParaRPr lang="en-US" sz="2000" kern="1200" dirty="0"/>
        </a:p>
      </dsp:txBody>
      <dsp:txXfrm>
        <a:off x="4735629" y="519387"/>
        <a:ext cx="1230206" cy="1230206"/>
      </dsp:txXfrm>
    </dsp:sp>
    <dsp:sp modelId="{A1D07CFE-DCC7-4E3E-BDBD-BA2595544ED6}">
      <dsp:nvSpPr>
        <dsp:cNvPr id="0" name=""/>
        <dsp:cNvSpPr/>
      </dsp:nvSpPr>
      <dsp:spPr>
        <a:xfrm>
          <a:off x="6441329" y="3660260"/>
          <a:ext cx="1739774" cy="17397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/>
            <a:t>Вътрешни критерии</a:t>
          </a:r>
          <a:endParaRPr lang="en-US" sz="2000" kern="1200" dirty="0"/>
        </a:p>
      </dsp:txBody>
      <dsp:txXfrm>
        <a:off x="6696113" y="3915044"/>
        <a:ext cx="1230206" cy="1230206"/>
      </dsp:txXfrm>
    </dsp:sp>
    <dsp:sp modelId="{136D7460-6B28-4084-81D9-724F6299605C}">
      <dsp:nvSpPr>
        <dsp:cNvPr id="0" name=""/>
        <dsp:cNvSpPr/>
      </dsp:nvSpPr>
      <dsp:spPr>
        <a:xfrm>
          <a:off x="2520362" y="3660260"/>
          <a:ext cx="1739774" cy="17397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/>
            <a:t>Относителни критерии</a:t>
          </a:r>
          <a:br>
            <a:rPr lang="bg-BG" sz="2000" kern="1200" dirty="0"/>
          </a:br>
          <a:r>
            <a:rPr lang="bg-BG" sz="2000" kern="1200" dirty="0"/>
            <a:t>(индекси)</a:t>
          </a:r>
          <a:endParaRPr lang="en-US" sz="2000" kern="1200" dirty="0"/>
        </a:p>
      </dsp:txBody>
      <dsp:txXfrm>
        <a:off x="2775146" y="3915044"/>
        <a:ext cx="1230206" cy="1230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1ACBC-5305-984C-B14E-44678DCBB1AD}">
      <dsp:nvSpPr>
        <dsp:cNvPr id="0" name=""/>
        <dsp:cNvSpPr/>
      </dsp:nvSpPr>
      <dsp:spPr>
        <a:xfrm>
          <a:off x="0" y="1874"/>
          <a:ext cx="10515600" cy="452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/>
            <a:t>Относителни индекси от категорията </a:t>
          </a:r>
          <a:r>
            <a:rPr lang="en-US" sz="2000" kern="1200" dirty="0"/>
            <a:t>Crisp validity</a:t>
          </a:r>
        </a:p>
      </dsp:txBody>
      <dsp:txXfrm>
        <a:off x="22068" y="23942"/>
        <a:ext cx="10471464" cy="407925"/>
      </dsp:txXfrm>
    </dsp:sp>
    <dsp:sp modelId="{EA0E1769-EA4E-7541-90A4-CE7C69D41A62}">
      <dsp:nvSpPr>
        <dsp:cNvPr id="0" name=""/>
        <dsp:cNvSpPr/>
      </dsp:nvSpPr>
      <dsp:spPr>
        <a:xfrm>
          <a:off x="0" y="453935"/>
          <a:ext cx="10515600" cy="312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/>
            <a:t>Calinski</a:t>
          </a:r>
          <a:r>
            <a:rPr lang="en-US" sz="2000" kern="1200" dirty="0"/>
            <a:t>–</a:t>
          </a:r>
          <a:r>
            <a:rPr lang="en-US" sz="2000" kern="1200" dirty="0" err="1"/>
            <a:t>Harabasz</a:t>
          </a:r>
          <a:r>
            <a:rPr lang="en-US" sz="2000" kern="1200" dirty="0"/>
            <a:t> (CH) index</a:t>
          </a:r>
          <a:r>
            <a:rPr lang="bg-BG" sz="2000" kern="1200" dirty="0"/>
            <a:t>, </a:t>
          </a:r>
          <a:r>
            <a:rPr lang="en-US" sz="2000" kern="1200" dirty="0" err="1"/>
            <a:t>Dunn’sindex</a:t>
          </a:r>
          <a:r>
            <a:rPr lang="en-US" sz="2000" kern="1200" dirty="0"/>
            <a:t> (DI)</a:t>
          </a:r>
          <a:r>
            <a:rPr lang="bg-BG" sz="2000" kern="1200" dirty="0"/>
            <a:t>, </a:t>
          </a:r>
          <a:r>
            <a:rPr lang="en-US" sz="2000" kern="1200" dirty="0"/>
            <a:t>Davies–Bouldin (DB) index</a:t>
          </a:r>
          <a:r>
            <a:rPr lang="bg-BG" sz="2000" kern="1200" dirty="0"/>
            <a:t>, </a:t>
          </a:r>
          <a:r>
            <a:rPr lang="en-US" sz="2000" kern="1200" dirty="0"/>
            <a:t>Silhouette</a:t>
          </a:r>
        </a:p>
      </dsp:txBody>
      <dsp:txXfrm>
        <a:off x="0" y="453935"/>
        <a:ext cx="10515600" cy="312117"/>
      </dsp:txXfrm>
    </dsp:sp>
    <dsp:sp modelId="{229F0B7C-3777-374A-9656-00F2D78C7E4C}">
      <dsp:nvSpPr>
        <dsp:cNvPr id="0" name=""/>
        <dsp:cNvSpPr/>
      </dsp:nvSpPr>
      <dsp:spPr>
        <a:xfrm>
          <a:off x="0" y="766052"/>
          <a:ext cx="10515600" cy="452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/>
            <a:t>Относителни индекси, базирани на модели</a:t>
          </a:r>
          <a:endParaRPr lang="en-US" sz="2000" kern="1200"/>
        </a:p>
      </dsp:txBody>
      <dsp:txXfrm>
        <a:off x="22068" y="788120"/>
        <a:ext cx="10471464" cy="407925"/>
      </dsp:txXfrm>
    </dsp:sp>
    <dsp:sp modelId="{38399DB2-F0AD-F347-BB60-293E070E84C6}">
      <dsp:nvSpPr>
        <dsp:cNvPr id="0" name=""/>
        <dsp:cNvSpPr/>
      </dsp:nvSpPr>
      <dsp:spPr>
        <a:xfrm>
          <a:off x="0" y="1218113"/>
          <a:ext cx="10515600" cy="312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Akaike’s information criterion (AIC)</a:t>
          </a:r>
        </a:p>
      </dsp:txBody>
      <dsp:txXfrm>
        <a:off x="0" y="1218113"/>
        <a:ext cx="10515600" cy="312117"/>
      </dsp:txXfrm>
    </dsp:sp>
    <dsp:sp modelId="{808A21F2-5CAF-BF46-8E9C-6129AA04AAD5}">
      <dsp:nvSpPr>
        <dsp:cNvPr id="0" name=""/>
        <dsp:cNvSpPr/>
      </dsp:nvSpPr>
      <dsp:spPr>
        <a:xfrm>
          <a:off x="0" y="1530231"/>
          <a:ext cx="10515600" cy="452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/>
            <a:t>Други индекси, които са включени</a:t>
          </a:r>
          <a:endParaRPr lang="en-US" sz="2000" kern="1200" dirty="0"/>
        </a:p>
      </dsp:txBody>
      <dsp:txXfrm>
        <a:off x="22068" y="1552299"/>
        <a:ext cx="10471464" cy="407925"/>
      </dsp:txXfrm>
    </dsp:sp>
    <dsp:sp modelId="{A3EA7D47-B53F-0F46-B13C-067D78104A8D}">
      <dsp:nvSpPr>
        <dsp:cNvPr id="0" name=""/>
        <dsp:cNvSpPr/>
      </dsp:nvSpPr>
      <dsp:spPr>
        <a:xfrm>
          <a:off x="0" y="1982292"/>
          <a:ext cx="10515600" cy="8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"kl", "</a:t>
          </a:r>
          <a:r>
            <a:rPr lang="en-US" sz="2000" kern="1200" dirty="0" err="1"/>
            <a:t>hartigan</a:t>
          </a:r>
          <a:r>
            <a:rPr lang="en-US" sz="2000" kern="1200" dirty="0"/>
            <a:t>", "ccc", "</a:t>
          </a:r>
          <a:r>
            <a:rPr lang="en-US" sz="2000" kern="1200" dirty="0" err="1"/>
            <a:t>scott</a:t>
          </a:r>
          <a:r>
            <a:rPr lang="en-US" sz="2000" kern="1200" dirty="0"/>
            <a:t>", "</a:t>
          </a:r>
          <a:r>
            <a:rPr lang="en-US" sz="2000" kern="1200" dirty="0" err="1"/>
            <a:t>marriot</a:t>
          </a:r>
          <a:r>
            <a:rPr lang="en-US" sz="2000" kern="1200" dirty="0"/>
            <a:t>", "</a:t>
          </a:r>
          <a:r>
            <a:rPr lang="en-US" sz="2000" kern="1200" dirty="0" err="1"/>
            <a:t>trcovw</a:t>
          </a:r>
          <a:r>
            <a:rPr lang="en-US" sz="2000" kern="1200" dirty="0"/>
            <a:t>", "</a:t>
          </a:r>
          <a:r>
            <a:rPr lang="en-US" sz="2000" kern="1200" dirty="0" err="1"/>
            <a:t>tracew</a:t>
          </a:r>
          <a:r>
            <a:rPr lang="en-US" sz="2000" kern="1200" dirty="0"/>
            <a:t>", "</a:t>
          </a:r>
          <a:r>
            <a:rPr lang="en-US" sz="2000" kern="1200" dirty="0" err="1"/>
            <a:t>friedman</a:t>
          </a:r>
          <a:r>
            <a:rPr lang="en-US" sz="2000" kern="1200" dirty="0"/>
            <a:t>", "</a:t>
          </a:r>
          <a:r>
            <a:rPr lang="en-US" sz="2000" kern="1200" dirty="0" err="1"/>
            <a:t>rubin</a:t>
          </a:r>
          <a:r>
            <a:rPr lang="en-US" sz="2000" kern="1200" dirty="0"/>
            <a:t>", "</a:t>
          </a:r>
          <a:r>
            <a:rPr lang="en-US" sz="2000" kern="1200" dirty="0" err="1"/>
            <a:t>cindex</a:t>
          </a:r>
          <a:r>
            <a:rPr lang="en-US" sz="2000" kern="1200" dirty="0"/>
            <a:t>", "</a:t>
          </a:r>
          <a:r>
            <a:rPr lang="en-US" sz="2000" kern="1200" dirty="0" err="1"/>
            <a:t>duda</a:t>
          </a:r>
          <a:r>
            <a:rPr lang="en-US" sz="2000" kern="1200" dirty="0"/>
            <a:t>", "pseudot2", "</a:t>
          </a:r>
          <a:r>
            <a:rPr lang="en-US" sz="2000" kern="1200" dirty="0" err="1"/>
            <a:t>beale</a:t>
          </a:r>
          <a:r>
            <a:rPr lang="en-US" sz="2000" kern="1200" dirty="0"/>
            <a:t>", "</a:t>
          </a:r>
          <a:r>
            <a:rPr lang="en-US" sz="2000" kern="1200" dirty="0" err="1"/>
            <a:t>ratkowsky</a:t>
          </a:r>
          <a:r>
            <a:rPr lang="en-US" sz="2000" kern="1200" dirty="0"/>
            <a:t>", "ball", "</a:t>
          </a:r>
          <a:r>
            <a:rPr lang="en-US" sz="2000" kern="1200" dirty="0" err="1"/>
            <a:t>ptbiserial</a:t>
          </a:r>
          <a:r>
            <a:rPr lang="en-US" sz="2000" kern="1200" dirty="0"/>
            <a:t>", "gap", "</a:t>
          </a:r>
          <a:r>
            <a:rPr lang="en-US" sz="2000" kern="1200" dirty="0" err="1"/>
            <a:t>frey</a:t>
          </a:r>
          <a:r>
            <a:rPr lang="en-US" sz="2000" kern="1200" dirty="0"/>
            <a:t>", "</a:t>
          </a:r>
          <a:r>
            <a:rPr lang="en-US" sz="2000" kern="1200" dirty="0" err="1"/>
            <a:t>mcclain</a:t>
          </a:r>
          <a:r>
            <a:rPr lang="en-US" sz="2000" kern="1200" dirty="0"/>
            <a:t>", "gamma", "</a:t>
          </a:r>
          <a:r>
            <a:rPr lang="en-US" sz="2000" kern="1200" dirty="0" err="1"/>
            <a:t>gplus</a:t>
          </a:r>
          <a:r>
            <a:rPr lang="en-US" sz="2000" kern="1200" dirty="0"/>
            <a:t>", "tau", "</a:t>
          </a:r>
          <a:r>
            <a:rPr lang="en-US" sz="2000" kern="1200" dirty="0" err="1"/>
            <a:t>sdindex</a:t>
          </a:r>
          <a:r>
            <a:rPr lang="en-US" sz="2000" kern="1200" dirty="0"/>
            <a:t>", "</a:t>
          </a:r>
          <a:r>
            <a:rPr lang="en-US" sz="2000" kern="1200" dirty="0" err="1"/>
            <a:t>sdbw</a:t>
          </a:r>
          <a:r>
            <a:rPr lang="en-US" sz="2000" kern="1200" dirty="0"/>
            <a:t>"</a:t>
          </a:r>
        </a:p>
      </dsp:txBody>
      <dsp:txXfrm>
        <a:off x="0" y="1982292"/>
        <a:ext cx="10515600" cy="838814"/>
      </dsp:txXfrm>
    </dsp:sp>
    <dsp:sp modelId="{3D2577B7-58B1-C14B-800C-4E055529EE5B}">
      <dsp:nvSpPr>
        <dsp:cNvPr id="0" name=""/>
        <dsp:cNvSpPr/>
      </dsp:nvSpPr>
      <dsp:spPr>
        <a:xfrm>
          <a:off x="0" y="2821106"/>
          <a:ext cx="10515600" cy="452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/>
            <a:t>Графични модели</a:t>
          </a:r>
          <a:endParaRPr lang="en-US" sz="2000" kern="1200" dirty="0"/>
        </a:p>
      </dsp:txBody>
      <dsp:txXfrm>
        <a:off x="22068" y="2843174"/>
        <a:ext cx="10471464" cy="407925"/>
      </dsp:txXfrm>
    </dsp:sp>
    <dsp:sp modelId="{8280D323-50FD-1948-A104-AE54283970E3}">
      <dsp:nvSpPr>
        <dsp:cNvPr id="0" name=""/>
        <dsp:cNvSpPr/>
      </dsp:nvSpPr>
      <dsp:spPr>
        <a:xfrm>
          <a:off x="0" y="3273168"/>
          <a:ext cx="10515600" cy="312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"</a:t>
          </a:r>
          <a:r>
            <a:rPr lang="en-US" sz="2000" kern="1200" dirty="0" err="1"/>
            <a:t>hubert</a:t>
          </a:r>
          <a:r>
            <a:rPr lang="en-US" sz="2000" kern="1200" dirty="0"/>
            <a:t>", "</a:t>
          </a:r>
          <a:r>
            <a:rPr lang="en-US" sz="2000" kern="1200" dirty="0" err="1"/>
            <a:t>dindex</a:t>
          </a:r>
          <a:r>
            <a:rPr lang="en-US" sz="2000" kern="1200"/>
            <a:t>" </a:t>
          </a:r>
          <a:endParaRPr lang="en-US" sz="2000" kern="1200" dirty="0"/>
        </a:p>
      </dsp:txBody>
      <dsp:txXfrm>
        <a:off x="0" y="3273168"/>
        <a:ext cx="10515600" cy="312117"/>
      </dsp:txXfrm>
    </dsp:sp>
    <dsp:sp modelId="{74983B84-A404-4E4B-B750-D3D8CE5621BF}">
      <dsp:nvSpPr>
        <dsp:cNvPr id="0" name=""/>
        <dsp:cNvSpPr/>
      </dsp:nvSpPr>
      <dsp:spPr>
        <a:xfrm>
          <a:off x="0" y="3585285"/>
          <a:ext cx="10515600" cy="452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/>
            <a:t>Външни критерии</a:t>
          </a:r>
          <a:endParaRPr lang="en-US" sz="2000" kern="1200"/>
        </a:p>
      </dsp:txBody>
      <dsp:txXfrm>
        <a:off x="22068" y="3607353"/>
        <a:ext cx="10471464" cy="407925"/>
      </dsp:txXfrm>
    </dsp:sp>
    <dsp:sp modelId="{7EAEFD38-4145-BC42-8422-1B027B1313A1}">
      <dsp:nvSpPr>
        <dsp:cNvPr id="0" name=""/>
        <dsp:cNvSpPr/>
      </dsp:nvSpPr>
      <dsp:spPr>
        <a:xfrm>
          <a:off x="0" y="4037346"/>
          <a:ext cx="10515600" cy="312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Rand Index</a:t>
          </a:r>
        </a:p>
      </dsp:txBody>
      <dsp:txXfrm>
        <a:off x="0" y="4037346"/>
        <a:ext cx="10515600" cy="3121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1ACBC-5305-984C-B14E-44678DCBB1AD}">
      <dsp:nvSpPr>
        <dsp:cNvPr id="0" name=""/>
        <dsp:cNvSpPr/>
      </dsp:nvSpPr>
      <dsp:spPr>
        <a:xfrm>
          <a:off x="0" y="3648"/>
          <a:ext cx="10515600" cy="623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800" kern="1200" dirty="0"/>
            <a:t>Методи за клъстеризация</a:t>
          </a:r>
          <a:endParaRPr lang="en-US" sz="2800" kern="1200" dirty="0"/>
        </a:p>
      </dsp:txBody>
      <dsp:txXfrm>
        <a:off x="30444" y="34092"/>
        <a:ext cx="10454712" cy="562761"/>
      </dsp:txXfrm>
    </dsp:sp>
    <dsp:sp modelId="{4262017F-6285-AE44-9555-B609C2BBD8E5}">
      <dsp:nvSpPr>
        <dsp:cNvPr id="0" name=""/>
        <dsp:cNvSpPr/>
      </dsp:nvSpPr>
      <dsp:spPr>
        <a:xfrm>
          <a:off x="0" y="627298"/>
          <a:ext cx="10515600" cy="798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/>
            <a:t>"kmeans","ward.D", "ward.D2", "single", "complete", "average","mcquitty", "median", "centroid"</a:t>
          </a:r>
        </a:p>
      </dsp:txBody>
      <dsp:txXfrm>
        <a:off x="0" y="627298"/>
        <a:ext cx="10515600" cy="798999"/>
      </dsp:txXfrm>
    </dsp:sp>
    <dsp:sp modelId="{808A21F2-5CAF-BF46-8E9C-6129AA04AAD5}">
      <dsp:nvSpPr>
        <dsp:cNvPr id="0" name=""/>
        <dsp:cNvSpPr/>
      </dsp:nvSpPr>
      <dsp:spPr>
        <a:xfrm>
          <a:off x="0" y="1426297"/>
          <a:ext cx="10515600" cy="623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800" kern="1200" dirty="0"/>
            <a:t>Дистанционни матрици</a:t>
          </a:r>
          <a:endParaRPr lang="en-US" sz="2800" kern="1200" dirty="0"/>
        </a:p>
      </dsp:txBody>
      <dsp:txXfrm>
        <a:off x="30444" y="1456741"/>
        <a:ext cx="10454712" cy="562761"/>
      </dsp:txXfrm>
    </dsp:sp>
    <dsp:sp modelId="{A3EA7D47-B53F-0F46-B13C-067D78104A8D}">
      <dsp:nvSpPr>
        <dsp:cNvPr id="0" name=""/>
        <dsp:cNvSpPr/>
      </dsp:nvSpPr>
      <dsp:spPr>
        <a:xfrm>
          <a:off x="0" y="2049946"/>
          <a:ext cx="10515600" cy="798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/>
            <a:t>"euclidean","manhattan","maximum", "canberra", "binary", "minkowski"</a:t>
          </a:r>
        </a:p>
      </dsp:txBody>
      <dsp:txXfrm>
        <a:off x="0" y="2049946"/>
        <a:ext cx="10515600" cy="798999"/>
      </dsp:txXfrm>
    </dsp:sp>
    <dsp:sp modelId="{3D2577B7-58B1-C14B-800C-4E055529EE5B}">
      <dsp:nvSpPr>
        <dsp:cNvPr id="0" name=""/>
        <dsp:cNvSpPr/>
      </dsp:nvSpPr>
      <dsp:spPr>
        <a:xfrm>
          <a:off x="0" y="2848945"/>
          <a:ext cx="10515600" cy="623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800" kern="1200" dirty="0"/>
            <a:t>Критерии за валидация</a:t>
          </a:r>
          <a:endParaRPr lang="en-US" sz="2800" kern="1200" dirty="0"/>
        </a:p>
      </dsp:txBody>
      <dsp:txXfrm>
        <a:off x="30444" y="2879389"/>
        <a:ext cx="10454712" cy="562761"/>
      </dsp:txXfrm>
    </dsp:sp>
    <dsp:sp modelId="{8280D323-50FD-1948-A104-AE54283970E3}">
      <dsp:nvSpPr>
        <dsp:cNvPr id="0" name=""/>
        <dsp:cNvSpPr/>
      </dsp:nvSpPr>
      <dsp:spPr>
        <a:xfrm>
          <a:off x="0" y="3472594"/>
          <a:ext cx="10515600" cy="87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2800" kern="1200" dirty="0" err="1"/>
            <a:t>графични модели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2800" kern="1200" dirty="0"/>
            <a:t>индексни модели</a:t>
          </a:r>
          <a:endParaRPr lang="en-US" sz="2800" kern="1200" dirty="0"/>
        </a:p>
      </dsp:txBody>
      <dsp:txXfrm>
        <a:off x="0" y="3472594"/>
        <a:ext cx="10515600" cy="87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248DC-CDED-4207-85B9-23D1945A433F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3037-E10C-4530-AF2D-5345AAB6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3037-E10C-4530-AF2D-5345AAB6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Външни</a:t>
            </a:r>
            <a:r>
              <a:rPr lang="bg-BG" baseline="0" dirty="0" smtClean="0"/>
              <a:t> критерии -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Външните методи сравняват съществуваща класификация за данните, която не е била използвана при клъстеризацията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Вътрешни - оценяват алгоритмите за клъстеризиране според вътрешната структура на данните, а не това, което се знае предварително за данните.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Относителните методи сравняват резултатите от различни методи за клъстеризация на едни и същи данни. Те могат да се използват както за външна, така и за вътрешна валидация.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3037-E10C-4530-AF2D-5345AAB6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74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3037-E10C-4530-AF2D-5345AAB6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Има над 30 готови софтуера има платени и </a:t>
            </a:r>
            <a:r>
              <a:rPr lang="en-US" dirty="0" smtClean="0"/>
              <a:t>open</a:t>
            </a:r>
            <a:r>
              <a:rPr lang="en-US" baseline="0" dirty="0" smtClean="0"/>
              <a:t> source</a:t>
            </a:r>
            <a:r>
              <a:rPr lang="bg-BG" baseline="0" dirty="0" smtClean="0"/>
              <a:t>. Използвани са свободно-достъпни безплатни софтуери. </a:t>
            </a:r>
          </a:p>
          <a:p>
            <a:r>
              <a:rPr lang="bg-BG" dirty="0" smtClean="0"/>
              <a:t>Към тези софтуери няма допълнителна информация за описване на методите и индексите.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MEGA (Molecular Evolutionary Genetics Analysis) – свободно достъпен софтуер за създаване на дендрограми и филогенетични дървета, който използва като входни данни протеинови секвенции. Представлява интегрирано средство за автоматично и ръчно съпоставяне на секвенции, изграждане на филогенетични дървета, оценка на молекулярната еволюция и тестване на еволюционни хипотези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T-REX е уеб сървър, посветен на реконструкция на филогенетични дървета, мрежи и на изводите от събитията на хоризонтален генен трансфер (HGT).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Включените методи позволяват валидиране и визуализиране на филогенетични дървета и мрежи, които могат да бъдат изградени от данни с дистанции или последователности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PHYLIP (PHYLogeny Inference Package) – представлява свободно достъпен пакет от програми за изграждане на филогенетични дървета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3037-E10C-4530-AF2D-5345AAB6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9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3037-E10C-4530-AF2D-5345AAB6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dirty="0" smtClean="0"/>
              <a:t>Литературно изследване на съществуващите методи за </a:t>
            </a:r>
            <a:r>
              <a:rPr lang="bg-BG" sz="1200" dirty="0" err="1" smtClean="0"/>
              <a:t>клъстерен</a:t>
            </a:r>
            <a:r>
              <a:rPr lang="bg-BG" sz="1200" dirty="0" smtClean="0"/>
              <a:t> анализ и валидация в контекста на построяване на филогенетични дървета. Проучен и синтезирано-представен е голям обем от научни трудове</a:t>
            </a:r>
            <a:r>
              <a:rPr lang="bg-BG" sz="1050" dirty="0" smtClean="0"/>
              <a:t>.</a:t>
            </a:r>
            <a:endParaRPr lang="en-US" sz="105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050" dirty="0" smtClean="0"/>
              <a:t>Тествани са различни готови софтуерни продукти, като общото впечатление е задоволително. Съществуват примери за проблемен софтуер (напр. </a:t>
            </a:r>
            <a:r>
              <a:rPr lang="en-US" sz="1050" dirty="0" smtClean="0"/>
              <a:t>PHYLIP</a:t>
            </a:r>
            <a:r>
              <a:rPr lang="ru-RU" sz="1050" dirty="0" smtClean="0"/>
              <a:t>)</a:t>
            </a:r>
            <a:r>
              <a:rPr lang="bg-BG" sz="1050" dirty="0" smtClean="0"/>
              <a:t>, който е </a:t>
            </a:r>
            <a:r>
              <a:rPr lang="en-US" sz="1050" dirty="0" smtClean="0"/>
              <a:t>Java </a:t>
            </a:r>
            <a:r>
              <a:rPr lang="bg-BG" sz="1050" dirty="0" smtClean="0"/>
              <a:t>базиран, но не се държи добре (генерира специфични инсталационни грешки, които са трудно </a:t>
            </a:r>
            <a:r>
              <a:rPr lang="bg-BG" sz="1050" dirty="0" err="1" smtClean="0"/>
              <a:t>отстраними</a:t>
            </a:r>
            <a:r>
              <a:rPr lang="bg-BG" sz="1050" dirty="0" smtClean="0"/>
              <a:t>). При него голяма част от интерфейса е конзолен, като е далеч от понятието „приятелски“. Повечето от готовите софтуерни решения не предлагат „красиви“ графични решения, които се постигат в </a:t>
            </a:r>
            <a:r>
              <a:rPr lang="en-US" sz="1050" dirty="0" smtClean="0"/>
              <a:t>R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050" dirty="0" smtClean="0"/>
              <a:t>Разучени са множество библиотеки за </a:t>
            </a:r>
            <a:r>
              <a:rPr lang="en-US" sz="1050" dirty="0" smtClean="0"/>
              <a:t>R Project</a:t>
            </a:r>
            <a:r>
              <a:rPr lang="bg-BG" sz="1050" dirty="0" smtClean="0"/>
              <a:t>, както строго специфични за генериране на филогенетични дървета, така и библиотеки за клъстърен анализ и валидация, и наред с тях и няколко библиотеки за визуализация на данните.</a:t>
            </a:r>
            <a:endParaRPr lang="en-US" sz="105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3037-E10C-4530-AF2D-5345AAB6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47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dirty="0" smtClean="0"/>
              <a:t>Литературно изследване на съществуващите методи за </a:t>
            </a:r>
            <a:r>
              <a:rPr lang="bg-BG" sz="1600" dirty="0" err="1" smtClean="0"/>
              <a:t>клъстерен</a:t>
            </a:r>
            <a:r>
              <a:rPr lang="bg-BG" sz="1600" dirty="0" smtClean="0"/>
              <a:t> анализ и валидация в контекста на построяване на филогенетични дървета. Проучен и синтезирано-представен е голям обем от научни трудове</a:t>
            </a:r>
            <a:r>
              <a:rPr lang="bg-BG" sz="1200" dirty="0" smtClean="0"/>
              <a:t>.</a:t>
            </a: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dirty="0" smtClean="0"/>
              <a:t>Тествани са различни готови софтуерни продукти, като общото впечатление е задоволително. Съществуват примери за проблемен софтуер (напр. </a:t>
            </a:r>
            <a:r>
              <a:rPr lang="en-US" sz="1200" dirty="0" smtClean="0"/>
              <a:t>PHYLIP</a:t>
            </a:r>
            <a:r>
              <a:rPr lang="ru-RU" sz="1200" dirty="0" smtClean="0"/>
              <a:t>)</a:t>
            </a:r>
            <a:r>
              <a:rPr lang="bg-BG" sz="1200" dirty="0" smtClean="0"/>
              <a:t>, който е </a:t>
            </a:r>
            <a:r>
              <a:rPr lang="en-US" sz="1200" dirty="0" smtClean="0"/>
              <a:t>Java </a:t>
            </a:r>
            <a:r>
              <a:rPr lang="bg-BG" sz="1200" dirty="0" smtClean="0"/>
              <a:t>базиран, но не се държи добре (генерира специфични инсталационни грешки, които са трудно </a:t>
            </a:r>
            <a:r>
              <a:rPr lang="bg-BG" sz="1200" dirty="0" err="1" smtClean="0"/>
              <a:t>отстраними</a:t>
            </a:r>
            <a:r>
              <a:rPr lang="bg-BG" sz="1200" dirty="0" smtClean="0"/>
              <a:t>). При него голяма част от интерфейса е конзолен, като е далеч от понятието „приятелски“. Повечето от готовите софтуерни решения не предлагат „красиви“ графични решения, които се постигат в </a:t>
            </a:r>
            <a:r>
              <a:rPr lang="en-US" sz="1200" dirty="0" smtClean="0"/>
              <a:t>R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dirty="0" smtClean="0"/>
              <a:t>Разучени са множество библиотеки за </a:t>
            </a:r>
            <a:r>
              <a:rPr lang="en-US" sz="1200" dirty="0" smtClean="0"/>
              <a:t>R Project</a:t>
            </a:r>
            <a:r>
              <a:rPr lang="bg-BG" sz="1200" dirty="0" smtClean="0"/>
              <a:t>, както строго специфични за генериране на филогенетични дървета, така и библиотеки за клъстърен анализ и валидация, и наред с тях и няколко библиотеки за визуализация на данните.</a:t>
            </a: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3037-E10C-4530-AF2D-5345AAB6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03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i="1" dirty="0" smtClean="0"/>
              <a:t>Обобщените изводи по отношение на филогенетичния анализ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3037-E10C-4530-AF2D-5345AAB6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b="1" dirty="0" smtClean="0"/>
              <a:t>Обобщените изводи за</a:t>
            </a:r>
            <a:r>
              <a:rPr lang="ru-RU" sz="1200" b="1" dirty="0" smtClean="0"/>
              <a:t> един и същ набор от данни, </a:t>
            </a:r>
            <a:r>
              <a:rPr lang="bg-BG" sz="1200" b="1" dirty="0" smtClean="0"/>
              <a:t>при</a:t>
            </a:r>
            <a:r>
              <a:rPr lang="ru-RU" sz="1200" b="1" dirty="0" smtClean="0"/>
              <a:t> сравняване на отделните методи за клъстеризиране, чрез използване на готов софтуер и чрез използване на скриптове написани на езика за програмиране </a:t>
            </a:r>
            <a:r>
              <a:rPr lang="en-US" sz="1200" b="1" dirty="0" smtClean="0"/>
              <a:t>R</a:t>
            </a:r>
            <a:r>
              <a:rPr lang="ru-RU" sz="1200" b="1" dirty="0" smtClean="0"/>
              <a:t> в средата </a:t>
            </a:r>
            <a:r>
              <a:rPr lang="en-US" sz="1200" b="1" dirty="0" smtClean="0"/>
              <a:t>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3037-E10C-4530-AF2D-5345AAB6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23B2-49BD-48D4-BF2A-15027C0CF52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A002-B37C-4AC1-B8A3-F7F1CDDF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23B2-49BD-48D4-BF2A-15027C0CF52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A002-B37C-4AC1-B8A3-F7F1CDDF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23B2-49BD-48D4-BF2A-15027C0CF52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A002-B37C-4AC1-B8A3-F7F1CDDF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8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23B2-49BD-48D4-BF2A-15027C0CF52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A002-B37C-4AC1-B8A3-F7F1CDDF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23B2-49BD-48D4-BF2A-15027C0CF52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A002-B37C-4AC1-B8A3-F7F1CDDF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7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23B2-49BD-48D4-BF2A-15027C0CF52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A002-B37C-4AC1-B8A3-F7F1CDDF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2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23B2-49BD-48D4-BF2A-15027C0CF52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A002-B37C-4AC1-B8A3-F7F1CDDF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23B2-49BD-48D4-BF2A-15027C0CF52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A002-B37C-4AC1-B8A3-F7F1CDDF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0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23B2-49BD-48D4-BF2A-15027C0CF52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A002-B37C-4AC1-B8A3-F7F1CDDF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23B2-49BD-48D4-BF2A-15027C0CF52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A002-B37C-4AC1-B8A3-F7F1CDDF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23B2-49BD-48D4-BF2A-15027C0CF52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A002-B37C-4AC1-B8A3-F7F1CDDF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3B2-49BD-48D4-BF2A-15027C0CF52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A002-B37C-4AC1-B8A3-F7F1CDDF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268" y="2067572"/>
            <a:ext cx="11338560" cy="1983545"/>
          </a:xfrm>
          <a:solidFill>
            <a:schemeClr val="accent1">
              <a:alpha val="40000"/>
            </a:schemeClr>
          </a:solidFill>
          <a:effectLst>
            <a:innerShdw blurRad="63500" dist="50800" dir="16200000">
              <a:prstClr val="black">
                <a:alpha val="0"/>
              </a:prstClr>
            </a:innerShdw>
          </a:effectLst>
        </p:spPr>
        <p:txBody>
          <a:bodyPr>
            <a:noAutofit/>
          </a:bodyPr>
          <a:lstStyle/>
          <a:p>
            <a:pPr algn="ctr"/>
            <a:r>
              <a:rPr lang="ru-RU" sz="4400" b="1" i="1" cap="all" dirty="0"/>
              <a:t>Сравнителен анализ на алгоритми за йерархично клъстериране при построяване на филогенетични дървета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268" y="4735377"/>
            <a:ext cx="4985084" cy="1655762"/>
          </a:xfrm>
          <a:solidFill>
            <a:schemeClr val="accent1">
              <a:alpha val="13000"/>
            </a:schemeClr>
          </a:solidFill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 lang="bg-BG" altLang="en-US" dirty="0">
                <a:latin typeface="+mj-lt"/>
              </a:rPr>
              <a:t>Дипломант: Диляна </a:t>
            </a:r>
            <a:r>
              <a:rPr lang="bg-BG" altLang="en-US" dirty="0" err="1">
                <a:latin typeface="+mj-lt"/>
              </a:rPr>
              <a:t>Хаджиматева</a:t>
            </a:r>
            <a:endParaRPr lang="bg-BG" altLang="en-US" dirty="0">
              <a:latin typeface="+mj-lt"/>
            </a:endParaRPr>
          </a:p>
          <a:p>
            <a:pPr algn="l">
              <a:spcBef>
                <a:spcPct val="0"/>
              </a:spcBef>
            </a:pPr>
            <a:r>
              <a:rPr lang="bg-BG" altLang="en-US" dirty="0">
                <a:latin typeface="+mj-lt"/>
              </a:rPr>
              <a:t>Магистърска програма: БМИ</a:t>
            </a:r>
          </a:p>
          <a:p>
            <a:pPr algn="l">
              <a:spcBef>
                <a:spcPct val="0"/>
              </a:spcBef>
            </a:pPr>
            <a:r>
              <a:rPr lang="bg-BG" altLang="en-US" dirty="0">
                <a:latin typeface="+mj-lt"/>
              </a:rPr>
              <a:t>Факултетен номер: 24984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8634" y="436098"/>
            <a:ext cx="9523828" cy="77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fm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727" y="195862"/>
            <a:ext cx="1187450" cy="1187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4990" y="499794"/>
            <a:ext cx="751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/>
              <a:t>Софийски Университет „Св. Климент Охридски“</a:t>
            </a:r>
          </a:p>
          <a:p>
            <a:pPr algn="ctr"/>
            <a:r>
              <a:rPr lang="bg-BG" sz="2000" b="1" dirty="0"/>
              <a:t>Факултет по математика и информатика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20" y="198197"/>
            <a:ext cx="970074" cy="1185115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3B4A1CC0-E248-1043-A266-9462235F2513}"/>
              </a:ext>
            </a:extLst>
          </p:cNvPr>
          <p:cNvSpPr txBox="1">
            <a:spLocks/>
          </p:cNvSpPr>
          <p:nvPr/>
        </p:nvSpPr>
        <p:spPr>
          <a:xfrm>
            <a:off x="6824744" y="4735378"/>
            <a:ext cx="4985084" cy="1655762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r>
              <a:rPr lang="bg-BG" altLang="en-US" dirty="0">
                <a:latin typeface="+mj-lt"/>
              </a:rPr>
              <a:t>Научен ръководител: </a:t>
            </a:r>
          </a:p>
          <a:p>
            <a:pPr algn="r">
              <a:spcBef>
                <a:spcPct val="0"/>
              </a:spcBef>
            </a:pPr>
            <a:r>
              <a:rPr lang="bg-BG" altLang="en-US" dirty="0">
                <a:latin typeface="+mj-lt"/>
              </a:rPr>
              <a:t>гл. ас. д-р Валерия Симеонова</a:t>
            </a:r>
          </a:p>
          <a:p>
            <a:pPr algn="r">
              <a:spcBef>
                <a:spcPct val="0"/>
              </a:spcBef>
            </a:pPr>
            <a:r>
              <a:rPr lang="bg-BG" altLang="en-US" dirty="0">
                <a:latin typeface="+mj-lt"/>
              </a:rPr>
              <a:t>Катедра Информационни технологии </a:t>
            </a:r>
          </a:p>
          <a:p>
            <a:pPr algn="r">
              <a:spcBef>
                <a:spcPct val="0"/>
              </a:spcBef>
            </a:pPr>
            <a:r>
              <a:rPr lang="bg-BG" altLang="en-US" dirty="0">
                <a:latin typeface="+mj-lt"/>
              </a:rPr>
              <a:t>ФМИ, София 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02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718D4B-8837-1545-A88B-135B251985B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9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bg-BG" sz="4000" b="1" dirty="0"/>
              <a:t>Критерии за валидация и сравнителен анализ, използвани в кода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E765FC1-A39D-DD4B-B97C-EB83A4219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6052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44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718D4B-8837-1545-A88B-135B251985B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21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bg-BG" sz="3200" b="1" dirty="0"/>
              <a:t>Комбинации от методи, дистанции и относителни модели за валидация, подходящи за построяването на филогенетични дървета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43819A96-B7D3-AD45-8959-3D64A2DE2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782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9655" y="361816"/>
            <a:ext cx="3924887" cy="655637"/>
          </a:xfrm>
          <a:solidFill>
            <a:schemeClr val="accent1">
              <a:alpha val="12000"/>
            </a:schemeClr>
          </a:solidFill>
        </p:spPr>
        <p:txBody>
          <a:bodyPr>
            <a:normAutofit fontScale="90000"/>
          </a:bodyPr>
          <a:lstStyle/>
          <a:p>
            <a:r>
              <a:rPr lang="bg-BG" b="1" i="1" dirty="0">
                <a:solidFill>
                  <a:srgbClr val="00B0F0"/>
                </a:solidFill>
              </a:rPr>
              <a:t>Готов софтуер</a:t>
            </a:r>
            <a:endParaRPr lang="en-US" b="1" i="1" dirty="0">
              <a:solidFill>
                <a:srgbClr val="00B0F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10558475"/>
              </p:ext>
            </p:extLst>
          </p:nvPr>
        </p:nvGraphicFramePr>
        <p:xfrm>
          <a:off x="6060269" y="689635"/>
          <a:ext cx="4964112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" y="1438836"/>
            <a:ext cx="3926068" cy="386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71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081911" cy="1037846"/>
          </a:xfrm>
          <a:solidFill>
            <a:schemeClr val="accent1">
              <a:alpha val="34000"/>
            </a:schemeClr>
          </a:solidFill>
        </p:spPr>
        <p:txBody>
          <a:bodyPr>
            <a:normAutofit/>
          </a:bodyPr>
          <a:lstStyle/>
          <a:p>
            <a:r>
              <a:rPr lang="bg-BG" b="1" i="1" dirty="0"/>
              <a:t>Вид данни и файлов формат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  <a:solidFill>
            <a:schemeClr val="accent1">
              <a:alpha val="2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bg-BG" b="1" dirty="0"/>
              <a:t>Данни: </a:t>
            </a:r>
            <a:r>
              <a:rPr lang="bg-BG" b="1" i="1" dirty="0"/>
              <a:t>аминокиселинни секвенции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i="1" dirty="0"/>
              <a:t>Файлов формат: </a:t>
            </a:r>
            <a:r>
              <a:rPr lang="en-US" i="1" dirty="0"/>
              <a:t>FASTA </a:t>
            </a:r>
            <a:endParaRPr lang="bg-BG" i="1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32365" y="3569962"/>
            <a:ext cx="9262486" cy="2786456"/>
            <a:chOff x="1790163" y="2571156"/>
            <a:chExt cx="9262486" cy="2786456"/>
          </a:xfrm>
        </p:grpSpPr>
        <p:sp>
          <p:nvSpPr>
            <p:cNvPr id="4" name="Rounded Rectangle 3"/>
            <p:cNvSpPr/>
            <p:nvPr/>
          </p:nvSpPr>
          <p:spPr>
            <a:xfrm>
              <a:off x="1790163" y="3322750"/>
              <a:ext cx="6967471" cy="20348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18952" y="3618963"/>
              <a:ext cx="637504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 &gt;Ophiophagus hannah</a:t>
              </a:r>
            </a:p>
            <a:p>
              <a:r>
                <a:rPr lang="en-US" i="1" dirty="0">
                  <a:solidFill>
                    <a:schemeClr val="accent1">
                      <a:lumMod val="75000"/>
                    </a:schemeClr>
                  </a:solidFill>
                </a:rPr>
                <a:t>IKGISTSAVTKLVDQKVFNSGKNKLQPHPVGLLTQKPVEINKDYTFQTDQREDSGLEDILLERRSTPTLCIDIKQYSALLILKLIVITCNHIFICLSLTDLENFKTRTRSTVSVRQGQGMVLLCGPPPHSGELIYAWIFNEYPTFVHQDNRRFVSQETGNLYIAKVEKSDVGNYTCVVTNTVTNTRVRGPPTPLILRNDGVMGEYEPKIE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747752" y="2833352"/>
              <a:ext cx="1661375" cy="901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409127" y="2571156"/>
              <a:ext cx="2382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i="1" dirty="0"/>
                <a:t>информационен ред</a:t>
              </a:r>
              <a:endParaRPr lang="en-US" b="1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7791719" y="3429886"/>
              <a:ext cx="1906073" cy="498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697792" y="3011269"/>
              <a:ext cx="1354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b="1" dirty="0"/>
                <a:t>протеинова секвенция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1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246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5084"/>
            <a:ext cx="8024447" cy="604910"/>
          </a:xfrm>
          <a:solidFill>
            <a:schemeClr val="accent1">
              <a:alpha val="9000"/>
            </a:schemeClr>
          </a:solidFill>
        </p:spPr>
        <p:txBody>
          <a:bodyPr>
            <a:normAutofit/>
          </a:bodyPr>
          <a:lstStyle/>
          <a:p>
            <a:r>
              <a:rPr lang="bg-BG" sz="3600" b="1" i="1" dirty="0"/>
              <a:t>Предварителна обработка на данните</a:t>
            </a:r>
            <a:endParaRPr lang="en-US" sz="3600" b="1" i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953865"/>
              </p:ext>
            </p:extLst>
          </p:nvPr>
        </p:nvGraphicFramePr>
        <p:xfrm>
          <a:off x="838199" y="942535"/>
          <a:ext cx="10992729" cy="578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11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DE05A779-4306-5E49-906C-50F600C06F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32000"/>
            </a:schemeClr>
          </a:solidFill>
        </p:spPr>
        <p:txBody>
          <a:bodyPr/>
          <a:lstStyle/>
          <a:p>
            <a:pPr algn="ctr"/>
            <a:r>
              <a:rPr lang="bg-BG" b="1" dirty="0"/>
              <a:t>Диаграма на преходите между различните класове обекти: от АК до ДМ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D001B1B8-8147-AF4A-9DBC-C91B1FCC1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1383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5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E9920C0-DCE4-DD4E-93E4-B60A6111399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14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b="1" dirty="0"/>
              <a:t>Методология за реализация на </a:t>
            </a:r>
            <a:r>
              <a:rPr lang="ru-RU" b="1" dirty="0" err="1"/>
              <a:t>построяване</a:t>
            </a:r>
            <a:r>
              <a:rPr lang="ru-RU" b="1" dirty="0"/>
              <a:t> на </a:t>
            </a:r>
            <a:r>
              <a:rPr lang="ru-RU" b="1" dirty="0" err="1"/>
              <a:t>филогенетичните</a:t>
            </a:r>
            <a:r>
              <a:rPr lang="ru-RU" b="1" dirty="0"/>
              <a:t> </a:t>
            </a:r>
            <a:r>
              <a:rPr lang="ru-RU" b="1" dirty="0" err="1"/>
              <a:t>дървета</a:t>
            </a:r>
            <a:endParaRPr lang="en-US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C52A2FE1-19C9-E249-85ED-EAD2C2FFE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7379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4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E9920C0-DCE4-DD4E-93E4-B60A6111399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21000"/>
            </a:schemeClr>
          </a:solidFill>
        </p:spPr>
        <p:txBody>
          <a:bodyPr/>
          <a:lstStyle/>
          <a:p>
            <a:pPr algn="ctr"/>
            <a:r>
              <a:rPr lang="ru-RU" b="1" dirty="0"/>
              <a:t>Методология за реализация на сравнителен </a:t>
            </a:r>
            <a:r>
              <a:rPr lang="ru-RU" b="1" dirty="0" err="1"/>
              <a:t>клъстърен</a:t>
            </a:r>
            <a:r>
              <a:rPr lang="ru-RU" b="1" dirty="0"/>
              <a:t> анализ</a:t>
            </a:r>
            <a:endParaRPr lang="en-US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C52A2FE1-19C9-E249-85ED-EAD2C2FFE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30645"/>
              </p:ext>
            </p:extLst>
          </p:nvPr>
        </p:nvGraphicFramePr>
        <p:xfrm>
          <a:off x="838200" y="1825624"/>
          <a:ext cx="10515600" cy="482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9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361E60-E975-114A-8393-3BC31B48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406" y="365126"/>
            <a:ext cx="6406662" cy="926646"/>
          </a:xfrm>
          <a:solidFill>
            <a:schemeClr val="accent1">
              <a:alpha val="17000"/>
            </a:schemeClr>
          </a:solidFill>
        </p:spPr>
        <p:txBody>
          <a:bodyPr/>
          <a:lstStyle/>
          <a:p>
            <a:r>
              <a:rPr lang="bg-BG" b="1" i="1" dirty="0"/>
              <a:t>Резултати - направления</a:t>
            </a:r>
            <a:endParaRPr lang="en-US" b="1" i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C2DEFFE-B4D6-D140-BFE0-C5AD6D10C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914803"/>
              </p:ext>
            </p:extLst>
          </p:nvPr>
        </p:nvGraphicFramePr>
        <p:xfrm>
          <a:off x="838199" y="1480457"/>
          <a:ext cx="10584543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7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34" y="3753658"/>
            <a:ext cx="855862" cy="69052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70" y="3767837"/>
            <a:ext cx="727459" cy="6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02" y="4444181"/>
            <a:ext cx="1748659" cy="6879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94" y="1949783"/>
            <a:ext cx="1938298" cy="15506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94" y="3891367"/>
            <a:ext cx="1524000" cy="1366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9361E60-E975-114A-8393-3BC31B48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396" y="250598"/>
            <a:ext cx="6535058" cy="1325563"/>
          </a:xfrm>
          <a:solidFill>
            <a:schemeClr val="accent1">
              <a:alpha val="17000"/>
            </a:schemeClr>
          </a:solidFill>
        </p:spPr>
        <p:txBody>
          <a:bodyPr/>
          <a:lstStyle/>
          <a:p>
            <a:r>
              <a:rPr lang="bg-BG" b="1" i="1" dirty="0"/>
              <a:t>Резултати - направления</a:t>
            </a:r>
            <a:endParaRPr lang="en-US" b="1" i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943" y="3150793"/>
            <a:ext cx="1589354" cy="1234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169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65263" y="907312"/>
            <a:ext cx="9690100" cy="837082"/>
          </a:xfrm>
          <a:solidFill>
            <a:schemeClr val="accent1">
              <a:alpha val="38000"/>
            </a:schemeClr>
          </a:solidFill>
        </p:spPr>
        <p:txBody>
          <a:bodyPr>
            <a:normAutofit/>
          </a:bodyPr>
          <a:lstStyle/>
          <a:p>
            <a:r>
              <a:rPr lang="bg-BG" sz="2000" b="1" i="1" dirty="0"/>
              <a:t>Цел</a:t>
            </a:r>
            <a:r>
              <a:rPr lang="bg-BG" sz="2400" b="1" i="1" dirty="0"/>
              <a:t>: </a:t>
            </a:r>
            <a:r>
              <a:rPr lang="bg-BG" sz="1800" i="1" dirty="0"/>
              <a:t>Да се направи сравнителен клъстърен анализ за избрани методи за построяване на филогенетични дървета чрез йерархична клъстеризация</a:t>
            </a:r>
            <a:endParaRPr lang="en-US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65263" y="2566988"/>
            <a:ext cx="9690100" cy="4022725"/>
          </a:xfrm>
          <a:solidFill>
            <a:schemeClr val="bg1">
              <a:alpha val="32000"/>
            </a:schemeClr>
          </a:solidFill>
        </p:spPr>
        <p:txBody>
          <a:bodyPr>
            <a:normAutofit fontScale="55000" lnSpcReduction="20000"/>
          </a:bodyPr>
          <a:lstStyle/>
          <a:p>
            <a:pPr lvl="0" indent="2286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bg-BG" i="1" dirty="0">
                <a:latin typeface="+mj-lt"/>
              </a:rPr>
              <a:t>Избор на методи за сравнителен клъстърен анализ</a:t>
            </a:r>
            <a:endParaRPr lang="en-US" i="1" dirty="0">
              <a:latin typeface="+mj-lt"/>
            </a:endParaRPr>
          </a:p>
          <a:p>
            <a:pPr lvl="0" indent="2286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bg-BG" i="1" dirty="0">
                <a:latin typeface="+mj-lt"/>
              </a:rPr>
              <a:t>Избор на методи за валидация на използваните методи за йерархична клъстеризация</a:t>
            </a:r>
            <a:endParaRPr lang="en-US" i="1" dirty="0">
              <a:latin typeface="+mj-lt"/>
            </a:endParaRPr>
          </a:p>
          <a:p>
            <a:pPr lvl="0" indent="2286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bg-BG" i="1" dirty="0">
                <a:latin typeface="+mj-lt"/>
              </a:rPr>
              <a:t>Избор на методи за йерархична клъстеризация, подходящи за построяване на филогенетични дървета</a:t>
            </a:r>
            <a:endParaRPr lang="en-US" i="1" dirty="0">
              <a:latin typeface="+mj-lt"/>
            </a:endParaRPr>
          </a:p>
          <a:p>
            <a:pPr lvl="0" indent="2286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bg-BG" i="1" dirty="0">
                <a:latin typeface="+mj-lt"/>
              </a:rPr>
              <a:t>Избор на програмни средства – среда за разработка, език, пакети, библиотеки и функции</a:t>
            </a:r>
            <a:endParaRPr lang="en-US" i="1" dirty="0">
              <a:latin typeface="+mj-lt"/>
            </a:endParaRPr>
          </a:p>
          <a:p>
            <a:pPr lvl="0" indent="2286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bg-BG" i="1" dirty="0">
                <a:latin typeface="+mj-lt"/>
              </a:rPr>
              <a:t>Избор на биологични данни, въз основа на които да се съставят филогенетичните дървета </a:t>
            </a:r>
            <a:endParaRPr lang="en-US" i="1" dirty="0">
              <a:latin typeface="+mj-lt"/>
            </a:endParaRPr>
          </a:p>
          <a:p>
            <a:pPr lvl="0" indent="2286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bg-BG" i="1" dirty="0">
                <a:latin typeface="+mj-lt"/>
              </a:rPr>
              <a:t>Избор на методи за предварителна обработка на данните</a:t>
            </a:r>
            <a:endParaRPr lang="en-US" i="1" dirty="0">
              <a:latin typeface="+mj-lt"/>
            </a:endParaRPr>
          </a:p>
          <a:p>
            <a:pPr lvl="0" indent="2286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bg-BG" i="1" dirty="0">
                <a:latin typeface="+mj-lt"/>
              </a:rPr>
              <a:t>Съставяне на карта на изследването</a:t>
            </a:r>
            <a:endParaRPr lang="en-US" i="1" dirty="0">
              <a:latin typeface="+mj-lt"/>
            </a:endParaRPr>
          </a:p>
          <a:p>
            <a:pPr lvl="0" indent="2286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bg-BG" i="1" dirty="0">
                <a:latin typeface="+mj-lt"/>
              </a:rPr>
              <a:t>Съставяне на диаграма на преходите между различни класове обекти</a:t>
            </a:r>
            <a:endParaRPr lang="en-US" i="1" dirty="0">
              <a:latin typeface="+mj-lt"/>
            </a:endParaRPr>
          </a:p>
          <a:p>
            <a:pPr lvl="0" indent="2286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bg-BG" i="1" dirty="0">
                <a:latin typeface="+mj-lt"/>
              </a:rPr>
              <a:t>Реализиране на програмен алгоритъм по построяване на филогенетичните дървета</a:t>
            </a:r>
            <a:endParaRPr lang="en-US" i="1" dirty="0">
              <a:latin typeface="+mj-lt"/>
            </a:endParaRPr>
          </a:p>
          <a:p>
            <a:pPr lvl="0" indent="2286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bg-BG" i="1" dirty="0">
                <a:latin typeface="+mj-lt"/>
              </a:rPr>
              <a:t>Реализиране на програмен алгоритъм за сравнителен клъстърен анализ</a:t>
            </a:r>
            <a:endParaRPr lang="en-US" i="1" dirty="0">
              <a:latin typeface="+mj-lt"/>
            </a:endParaRPr>
          </a:p>
          <a:p>
            <a:pPr indent="2286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bg-BG" i="1" dirty="0">
                <a:latin typeface="+mj-lt"/>
              </a:rPr>
              <a:t>Анализ на получените резултати и изводи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65263" y="2206381"/>
            <a:ext cx="9691352" cy="3606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bg-BG" sz="1800" b="1" dirty="0"/>
              <a:t>Задачи: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803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39D85A-F21F-8249-B117-3760F8DC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79388" cy="1325563"/>
          </a:xfrm>
          <a:solidFill>
            <a:schemeClr val="accent1">
              <a:alpha val="17000"/>
            </a:schemeClr>
          </a:solidFill>
        </p:spPr>
        <p:txBody>
          <a:bodyPr/>
          <a:lstStyle/>
          <a:p>
            <a:r>
              <a:rPr lang="bg-BG" b="1" i="1" dirty="0"/>
              <a:t>Основният извод</a:t>
            </a:r>
            <a:endParaRPr lang="en-US" b="1" i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652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0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9477E8-AE98-694C-B872-BBC0EA85A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40000"/>
            </a:schemeClr>
          </a:solidFill>
        </p:spPr>
        <p:txBody>
          <a:bodyPr/>
          <a:lstStyle/>
          <a:p>
            <a:pPr algn="ctr"/>
            <a:r>
              <a:rPr lang="bg-BG" b="1" i="1" dirty="0" smtClean="0"/>
              <a:t>Обобщените </a:t>
            </a:r>
            <a:r>
              <a:rPr lang="bg-BG" b="1" i="1" dirty="0"/>
              <a:t>изводи </a:t>
            </a:r>
            <a:r>
              <a:rPr lang="bg-BG" b="1" i="1" dirty="0" smtClean="0"/>
              <a:t>– филогенетичен анализ </a:t>
            </a:r>
            <a:r>
              <a:rPr lang="bg-BG" b="1" i="1" dirty="0"/>
              <a:t>(1)</a:t>
            </a:r>
            <a:endParaRPr lang="en-US" b="1" i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5746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9477E8-AE98-694C-B872-BBC0EA85A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21000"/>
            </a:schemeClr>
          </a:solidFill>
        </p:spPr>
        <p:txBody>
          <a:bodyPr/>
          <a:lstStyle/>
          <a:p>
            <a:pPr algn="ctr"/>
            <a:r>
              <a:rPr lang="bg-BG" b="1" i="1" dirty="0" smtClean="0"/>
              <a:t>Обобщените </a:t>
            </a:r>
            <a:r>
              <a:rPr lang="bg-BG" b="1" i="1" dirty="0"/>
              <a:t>изводи </a:t>
            </a:r>
            <a:r>
              <a:rPr lang="en-US" b="1" i="1" dirty="0" smtClean="0"/>
              <a:t>- </a:t>
            </a:r>
            <a:r>
              <a:rPr lang="bg-BG" b="1" i="1" dirty="0" smtClean="0"/>
              <a:t>филогенетич</a:t>
            </a:r>
            <a:r>
              <a:rPr lang="bg-BG" b="1" i="1" dirty="0" smtClean="0"/>
              <a:t>ен</a:t>
            </a:r>
            <a:r>
              <a:rPr lang="bg-BG" b="1" i="1" dirty="0" smtClean="0"/>
              <a:t> </a:t>
            </a:r>
            <a:r>
              <a:rPr lang="bg-BG" b="1" i="1" dirty="0"/>
              <a:t>анализ (2)</a:t>
            </a:r>
            <a:endParaRPr lang="en-US" b="1" i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BF7D0F06-64C2-D34A-AFC8-5D022F90A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500552"/>
              </p:ext>
            </p:extLst>
          </p:nvPr>
        </p:nvGraphicFramePr>
        <p:xfrm>
          <a:off x="838200" y="1825625"/>
          <a:ext cx="4495800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0F79532-C6BD-E740-9EBD-5B326A234432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29" y="1825625"/>
            <a:ext cx="6030369" cy="3444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03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C8621A-EB8D-D140-BC47-59B8EAFF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73343" cy="1013732"/>
          </a:xfrm>
          <a:solidFill>
            <a:schemeClr val="accent1">
              <a:alpha val="11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bg-BG" sz="2800" b="1" dirty="0" smtClean="0"/>
              <a:t>Обобщени </a:t>
            </a:r>
            <a:r>
              <a:rPr lang="bg-BG" sz="2800" b="1" dirty="0"/>
              <a:t>изводи </a:t>
            </a:r>
            <a:r>
              <a:rPr lang="en-US" sz="2800" b="1" dirty="0" smtClean="0"/>
              <a:t>– </a:t>
            </a:r>
            <a:r>
              <a:rPr lang="bg-BG" sz="2800" b="1" dirty="0" smtClean="0"/>
              <a:t>готов софтуер и  </a:t>
            </a:r>
            <a:r>
              <a:rPr lang="bg-BG" sz="2800" b="1" dirty="0" smtClean="0"/>
              <a:t>езика </a:t>
            </a:r>
            <a:r>
              <a:rPr lang="en-US" sz="2800" b="1" dirty="0" smtClean="0"/>
              <a:t>R </a:t>
            </a:r>
            <a:r>
              <a:rPr lang="bg-BG" sz="2800" b="1" dirty="0" smtClean="0"/>
              <a:t>в средата </a:t>
            </a:r>
            <a:r>
              <a:rPr lang="en-US" sz="2800" b="1" dirty="0" smtClean="0"/>
              <a:t>R Project</a:t>
            </a:r>
            <a:endParaRPr lang="en-US" sz="28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2113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60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6F8CD-3C1E-B04A-910F-A4700DC3F15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49000"/>
            </a:schemeClr>
          </a:solidFill>
        </p:spPr>
        <p:txBody>
          <a:bodyPr/>
          <a:lstStyle/>
          <a:p>
            <a:pPr algn="ctr"/>
            <a:r>
              <a:rPr lang="bg-BG" b="1" i="1" dirty="0"/>
              <a:t>Допълнително реализирани задачи</a:t>
            </a:r>
            <a:endParaRPr lang="en-US" b="1" i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D44F5D61-34FC-624C-9024-6F26BD413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1424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82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38981" y="563440"/>
            <a:ext cx="2708446" cy="820738"/>
          </a:xfrm>
          <a:solidFill>
            <a:schemeClr val="accent1">
              <a:alpha val="14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bg-BG" sz="3600" b="1" i="1" dirty="0"/>
              <a:t>Приноси</a:t>
            </a:r>
            <a:endParaRPr lang="en-US" sz="3600" b="1" i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7501650"/>
              </p:ext>
            </p:extLst>
          </p:nvPr>
        </p:nvGraphicFramePr>
        <p:xfrm>
          <a:off x="1272711" y="1667486"/>
          <a:ext cx="1044098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9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484941-A74E-164B-BAD9-8B5339DC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72951" cy="1325563"/>
          </a:xfrm>
          <a:solidFill>
            <a:schemeClr val="accent1">
              <a:alpha val="26000"/>
            </a:schemeClr>
          </a:solidFill>
        </p:spPr>
        <p:txBody>
          <a:bodyPr/>
          <a:lstStyle/>
          <a:p>
            <a:pPr algn="ctr"/>
            <a:r>
              <a:rPr lang="bg-BG" b="1" i="1" dirty="0"/>
              <a:t>Бъдещи насоки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03CCF6-FDFC-174E-B4A8-726370E7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3711"/>
            <a:ext cx="10515600" cy="2560320"/>
          </a:xfrm>
          <a:solidFill>
            <a:schemeClr val="accent1">
              <a:alpha val="43000"/>
            </a:schemeClr>
          </a:solidFill>
        </p:spPr>
        <p:txBody>
          <a:bodyPr/>
          <a:lstStyle/>
          <a:p>
            <a:pPr marL="0" indent="457200" algn="just">
              <a:buNone/>
            </a:pPr>
            <a:r>
              <a:rPr lang="bg-BG" dirty="0">
                <a:latin typeface="+mj-lt"/>
              </a:rPr>
              <a:t>Създаване разширен модел на библиотеката </a:t>
            </a:r>
            <a:r>
              <a:rPr lang="en-US" i="1" dirty="0" err="1">
                <a:latin typeface="+mj-lt"/>
              </a:rPr>
              <a:t>NbClust</a:t>
            </a:r>
            <a:r>
              <a:rPr lang="bg-BG" dirty="0">
                <a:latin typeface="+mj-lt"/>
              </a:rPr>
              <a:t>, като се интегрират и други класове методи и индекси, които в библиотеката липсват, както и да се добавят тълкуванията резултата от валидирането и генериране на няколко обобщаващи графични представяния на </a:t>
            </a:r>
            <a:r>
              <a:rPr lang="bg-BG" dirty="0" err="1">
                <a:latin typeface="+mj-lt"/>
              </a:rPr>
              <a:t>клъстърния</a:t>
            </a:r>
            <a:r>
              <a:rPr lang="bg-BG" dirty="0">
                <a:latin typeface="+mj-lt"/>
              </a:rPr>
              <a:t> анализ по отношение на валидацията.</a:t>
            </a:r>
            <a:r>
              <a:rPr lang="en-US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34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486" y="2574388"/>
            <a:ext cx="10515600" cy="1252023"/>
          </a:xfrm>
          <a:solidFill>
            <a:schemeClr val="accent1">
              <a:alpha val="20000"/>
            </a:schemeClr>
          </a:solidFill>
        </p:spPr>
        <p:txBody>
          <a:bodyPr/>
          <a:lstStyle/>
          <a:p>
            <a:pPr algn="ctr"/>
            <a:r>
              <a:rPr lang="bg-BG" sz="5400" b="1" dirty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39483" y="469632"/>
            <a:ext cx="10058400" cy="900112"/>
          </a:xfrm>
          <a:solidFill>
            <a:schemeClr val="accent1">
              <a:alpha val="21000"/>
            </a:schemeClr>
          </a:solidFill>
        </p:spPr>
        <p:txBody>
          <a:bodyPr>
            <a:normAutofit/>
          </a:bodyPr>
          <a:lstStyle/>
          <a:p>
            <a:r>
              <a:rPr lang="bg-BG" sz="4400" b="1" i="1" dirty="0"/>
              <a:t>Обект и предмет на анализа </a:t>
            </a:r>
            <a:endParaRPr lang="en-US" sz="4400" b="1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24668722"/>
              </p:ext>
            </p:extLst>
          </p:nvPr>
        </p:nvGraphicFramePr>
        <p:xfrm>
          <a:off x="1139483" y="1953334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8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C12BE4-BC74-4F40-B161-D3C97616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78600" cy="1158875"/>
          </a:xfrm>
          <a:solidFill>
            <a:schemeClr val="accent1">
              <a:alpha val="21000"/>
            </a:schemeClr>
          </a:solidFill>
        </p:spPr>
        <p:txBody>
          <a:bodyPr/>
          <a:lstStyle/>
          <a:p>
            <a:r>
              <a:rPr lang="bg-BG" b="1" dirty="0"/>
              <a:t>Карта на изследването (1)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2DD3B19-C051-E24B-81DD-AFE4958F5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5656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5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A09D5F-EB6D-E945-98C2-BE8A599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07629" cy="1173389"/>
          </a:xfrm>
          <a:solidFill>
            <a:schemeClr val="accent1">
              <a:alpha val="23000"/>
            </a:schemeClr>
          </a:solidFill>
        </p:spPr>
        <p:txBody>
          <a:bodyPr/>
          <a:lstStyle/>
          <a:p>
            <a:r>
              <a:rPr lang="bg-BG" b="1" dirty="0"/>
              <a:t>Карта на изследването (2)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2DD3B19-C051-E24B-81DD-AFE4958F5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5129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9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34624001"/>
              </p:ext>
            </p:extLst>
          </p:nvPr>
        </p:nvGraphicFramePr>
        <p:xfrm>
          <a:off x="812800" y="0"/>
          <a:ext cx="10656631" cy="6800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6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8528" y="175504"/>
            <a:ext cx="5967413" cy="1056396"/>
          </a:xfrm>
          <a:solidFill>
            <a:schemeClr val="accent1">
              <a:alpha val="18000"/>
            </a:schemeClr>
          </a:solidFill>
        </p:spPr>
        <p:txBody>
          <a:bodyPr>
            <a:normAutofit fontScale="90000"/>
          </a:bodyPr>
          <a:lstStyle/>
          <a:p>
            <a:r>
              <a:rPr lang="bg-BG" sz="4000" b="1" i="1" dirty="0"/>
              <a:t>Избрани методи за тестване с готов софтуер</a:t>
            </a:r>
            <a:endParaRPr lang="en-US" sz="4000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60823666"/>
              </p:ext>
            </p:extLst>
          </p:nvPr>
        </p:nvGraphicFramePr>
        <p:xfrm>
          <a:off x="238528" y="1513644"/>
          <a:ext cx="596741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469" y="393603"/>
            <a:ext cx="5295900" cy="567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39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3B458CDA-B7D9-F642-AEB1-3BAA7AAACE8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7981135"/>
              </p:ext>
            </p:extLst>
          </p:nvPr>
        </p:nvGraphicFramePr>
        <p:xfrm>
          <a:off x="165100" y="227013"/>
          <a:ext cx="11826875" cy="6424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32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F3FA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6245" y="279279"/>
            <a:ext cx="5176910" cy="639763"/>
          </a:xfrm>
          <a:solidFill>
            <a:schemeClr val="accent1">
              <a:alpha val="17000"/>
            </a:schemeClr>
          </a:solidFill>
        </p:spPr>
        <p:txBody>
          <a:bodyPr>
            <a:normAutofit fontScale="90000"/>
          </a:bodyPr>
          <a:lstStyle/>
          <a:p>
            <a:r>
              <a:rPr lang="bg-BG" sz="4000" b="1" i="1" dirty="0"/>
              <a:t>Критерии за валидиране</a:t>
            </a:r>
            <a:endParaRPr lang="en-US" sz="4000" b="1" i="1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25602781"/>
              </p:ext>
            </p:extLst>
          </p:nvPr>
        </p:nvGraphicFramePr>
        <p:xfrm>
          <a:off x="876245" y="1059719"/>
          <a:ext cx="10701466" cy="5664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31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3923</TotalTime>
  <Words>2337</Words>
  <Application>Microsoft Office PowerPoint</Application>
  <PresentationFormat>Widescreen</PresentationFormat>
  <Paragraphs>289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Сравнителен анализ на алгоритми за йерархично клъстериране при построяване на филогенетични дървета</vt:lpstr>
      <vt:lpstr>Цел: Да се направи сравнителен клъстърен анализ за избрани методи за построяване на филогенетични дървета чрез йерархична клъстеризация</vt:lpstr>
      <vt:lpstr>Обект и предмет на анализа </vt:lpstr>
      <vt:lpstr>Карта на изследването (1)</vt:lpstr>
      <vt:lpstr>Карта на изследването (2)</vt:lpstr>
      <vt:lpstr>PowerPoint Presentation</vt:lpstr>
      <vt:lpstr>Избрани методи за тестване с готов софтуер</vt:lpstr>
      <vt:lpstr>PowerPoint Presentation</vt:lpstr>
      <vt:lpstr>Критерии за валидиране</vt:lpstr>
      <vt:lpstr>Критерии за валидация и сравнителен анализ, използвани в кода</vt:lpstr>
      <vt:lpstr>Комбинации от методи, дистанции и относителни модели за валидация, подходящи за построяването на филогенетични дървета</vt:lpstr>
      <vt:lpstr>Готов софтуер</vt:lpstr>
      <vt:lpstr>Вид данни и файлов формат</vt:lpstr>
      <vt:lpstr>Предварителна обработка на данните</vt:lpstr>
      <vt:lpstr>Диаграма на преходите между различните класове обекти: от АК до ДМ</vt:lpstr>
      <vt:lpstr>Методология за реализация на построяване на филогенетичните дървета</vt:lpstr>
      <vt:lpstr>Методология за реализация на сравнителен клъстърен анализ</vt:lpstr>
      <vt:lpstr>Резултати - направления</vt:lpstr>
      <vt:lpstr>Резултати - направления</vt:lpstr>
      <vt:lpstr>Основният извод</vt:lpstr>
      <vt:lpstr>Обобщените изводи – филогенетичен анализ (1)</vt:lpstr>
      <vt:lpstr>Обобщените изводи - филогенетичен анализ (2)</vt:lpstr>
      <vt:lpstr>Обобщени изводи – готов софтуер и  езика R в средата R Project</vt:lpstr>
      <vt:lpstr>Допълнително реализирани задачи</vt:lpstr>
      <vt:lpstr>Приноси</vt:lpstr>
      <vt:lpstr>Бъдещи насоки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didi</dc:creator>
  <cp:lastModifiedBy>didi</cp:lastModifiedBy>
  <cp:revision>74</cp:revision>
  <dcterms:created xsi:type="dcterms:W3CDTF">2018-09-17T15:23:53Z</dcterms:created>
  <dcterms:modified xsi:type="dcterms:W3CDTF">2018-09-21T08:33:56Z</dcterms:modified>
</cp:coreProperties>
</file>