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Y0dS28F/H9wrUjrccJlLFRPti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89193a88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89193a884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g289193a884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89193a884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89193a8848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289193a8848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9193a884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89193a8848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289193a8848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9193a884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9193a8848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289193a8848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9193a88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9193a884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289193a884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_светлый">
  <p:cSld name="Титульный слайд_светлый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25714" y="165939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25714" y="4325256"/>
            <a:ext cx="9144000" cy="93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4600" y="0"/>
            <a:ext cx="4597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_темный">
  <p:cSld name="Титульный слайд_темный">
    <p:bg>
      <p:bgPr>
        <a:solidFill>
          <a:srgbClr val="26213D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6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4600" y="0"/>
            <a:ext cx="4597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725714" y="165939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25714" y="4325256"/>
            <a:ext cx="9144000" cy="93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подраздела_светлый">
  <p:cSld name="Слайд подраздела_светлый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320472" y="2766219"/>
            <a:ext cx="75510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92789" y="3842951"/>
            <a:ext cx="7299212" cy="3010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подраздела_темный">
  <p:cSld name="Слайд подраздела_темный">
    <p:bg>
      <p:bgPr>
        <a:solidFill>
          <a:srgbClr val="26213D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6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2320472" y="2766219"/>
            <a:ext cx="75510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2789" y="3842951"/>
            <a:ext cx="7299212" cy="3010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нутренний слайд с фото">
  <p:cSld name="Внутренний слайд с фото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56561" y="537138"/>
            <a:ext cx="5941947" cy="110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56561" y="1989437"/>
            <a:ext cx="5941946" cy="42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96830" y="0"/>
            <a:ext cx="3073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 слайд_светлый">
  <p:cSld name="Чистый слайд_светлый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62940" y="524781"/>
            <a:ext cx="10866119" cy="70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664527" y="2057399"/>
            <a:ext cx="10864532" cy="4097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 слайд_темный">
  <p:cSld name="Чистый слайд_темный">
    <p:bg>
      <p:bgPr>
        <a:solidFill>
          <a:srgbClr val="26213D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2000" cy="46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62940" y="519227"/>
            <a:ext cx="10866119" cy="70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64527" y="2078664"/>
            <a:ext cx="10864532" cy="70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664527" y="3646939"/>
            <a:ext cx="3897848" cy="70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64527" y="2941436"/>
            <a:ext cx="3897848" cy="70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8600"/>
              </a:buClr>
              <a:buSzPts val="3200"/>
              <a:buFont typeface="Arial"/>
              <a:buNone/>
              <a:defRPr sz="3200" b="1" i="0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2458065" y="141584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89193a8848_0_0"/>
          <p:cNvSpPr txBox="1">
            <a:spLocks noGrp="1"/>
          </p:cNvSpPr>
          <p:nvPr>
            <p:ph type="ctrTitle"/>
          </p:nvPr>
        </p:nvSpPr>
        <p:spPr>
          <a:xfrm>
            <a:off x="725714" y="1659391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Библиотека книг</a:t>
            </a:r>
            <a:endParaRPr/>
          </a:p>
        </p:txBody>
      </p:sp>
      <p:sp>
        <p:nvSpPr>
          <p:cNvPr id="51" name="Google Shape;51;g289193a8848_0_0"/>
          <p:cNvSpPr txBox="1">
            <a:spLocks noGrp="1"/>
          </p:cNvSpPr>
          <p:nvPr>
            <p:ph type="subTitle" idx="1"/>
          </p:nvPr>
        </p:nvSpPr>
        <p:spPr>
          <a:xfrm>
            <a:off x="725714" y="4325256"/>
            <a:ext cx="9144000" cy="93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dirty="0" smtClean="0"/>
              <a:t>Шарипов Тимур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9193a8848_0_12"/>
          <p:cNvSpPr txBox="1">
            <a:spLocks noGrp="1"/>
          </p:cNvSpPr>
          <p:nvPr>
            <p:ph type="title"/>
          </p:nvPr>
        </p:nvSpPr>
        <p:spPr>
          <a:xfrm>
            <a:off x="662940" y="524781"/>
            <a:ext cx="10866000" cy="70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Цели работы</a:t>
            </a:r>
            <a:endParaRPr/>
          </a:p>
        </p:txBody>
      </p:sp>
      <p:sp>
        <p:nvSpPr>
          <p:cNvPr id="58" name="Google Shape;58;g289193a8848_0_12"/>
          <p:cNvSpPr txBox="1">
            <a:spLocks noGrp="1"/>
          </p:cNvSpPr>
          <p:nvPr>
            <p:ph type="body" idx="1"/>
          </p:nvPr>
        </p:nvSpPr>
        <p:spPr>
          <a:xfrm>
            <a:off x="666712" y="1571612"/>
            <a:ext cx="10864500" cy="409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ru-RU" sz="2000" dirty="0" smtClean="0"/>
              <a:t>Библиотека должна </a:t>
            </a:r>
            <a:r>
              <a:rPr lang="ru-RU" sz="2000" dirty="0" smtClean="0"/>
              <a:t>давать возможность удобного обращения с </a:t>
            </a:r>
            <a:r>
              <a:rPr lang="ru-RU" sz="2000" dirty="0" smtClean="0"/>
              <a:t>коллекцией книг </a:t>
            </a:r>
            <a:r>
              <a:rPr lang="ru-RU" sz="2000" dirty="0" smtClean="0"/>
              <a:t>в электронном </a:t>
            </a:r>
            <a:r>
              <a:rPr lang="ru-RU" sz="2000" dirty="0" smtClean="0"/>
              <a:t>варианте:</a:t>
            </a:r>
          </a:p>
          <a:p>
            <a:pPr marL="0" indent="0"/>
            <a:r>
              <a:rPr lang="ru-RU" sz="2000" dirty="0" smtClean="0"/>
              <a:t> Добавление, удаление, редактирование, получение информации о книге (</a:t>
            </a:r>
            <a:r>
              <a:rPr lang="en-US" sz="2000" dirty="0" smtClean="0"/>
              <a:t>CRUD)</a:t>
            </a:r>
            <a:r>
              <a:rPr lang="ru-RU" sz="2000" dirty="0" smtClean="0"/>
              <a:t>;</a:t>
            </a:r>
          </a:p>
          <a:p>
            <a:pPr marL="0" indent="0"/>
            <a:r>
              <a:rPr lang="ru-RU" sz="2000" dirty="0" smtClean="0"/>
              <a:t> Информация </a:t>
            </a:r>
            <a:r>
              <a:rPr lang="ru-RU" sz="2000" dirty="0" smtClean="0"/>
              <a:t>о книгах хранится в локальной БД (</a:t>
            </a:r>
            <a:r>
              <a:rPr lang="en-US" sz="2000" dirty="0" smtClean="0"/>
              <a:t>ORM);</a:t>
            </a:r>
            <a:endParaRPr lang="ru-RU" sz="2000" dirty="0" smtClean="0"/>
          </a:p>
          <a:p>
            <a:pPr marL="0" indent="0"/>
            <a:r>
              <a:rPr lang="ru-RU" sz="2000" dirty="0" smtClean="0"/>
              <a:t> </a:t>
            </a:r>
            <a:r>
              <a:rPr lang="ru-RU" sz="2000" dirty="0" smtClean="0"/>
              <a:t>Электронные файлы книг хранятся где-то на сервере. </a:t>
            </a:r>
          </a:p>
          <a:p>
            <a:pPr marL="0" indent="0"/>
            <a:r>
              <a:rPr lang="ru-RU" sz="2000" dirty="0" smtClean="0"/>
              <a:t> </a:t>
            </a:r>
            <a:r>
              <a:rPr lang="ru-RU" sz="2000" dirty="0" smtClean="0"/>
              <a:t>Возможность загрузить и скачать электронный файл книги;</a:t>
            </a:r>
          </a:p>
          <a:p>
            <a:pPr marL="0" indent="0"/>
            <a:r>
              <a:rPr lang="ru-RU" sz="2000" dirty="0" smtClean="0"/>
              <a:t> Реализация: </a:t>
            </a:r>
            <a:r>
              <a:rPr lang="en-US" sz="2000" dirty="0" smtClean="0"/>
              <a:t>WEB </a:t>
            </a:r>
            <a:r>
              <a:rPr lang="ru-RU" sz="2000" dirty="0" smtClean="0"/>
              <a:t>приложение</a:t>
            </a:r>
            <a:endParaRPr lang="ru-RU" sz="2000" dirty="0" smtClean="0"/>
          </a:p>
          <a:p>
            <a:pPr marL="0" indent="0">
              <a:buNone/>
            </a:pPr>
            <a:endParaRPr lang="ru-RU" dirty="0" smtClean="0"/>
          </a:p>
          <a:p>
            <a:pPr marL="0" lvl="0" indent="0"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9193a8848_0_18"/>
          <p:cNvSpPr txBox="1">
            <a:spLocks noGrp="1"/>
          </p:cNvSpPr>
          <p:nvPr>
            <p:ph type="title"/>
          </p:nvPr>
        </p:nvSpPr>
        <p:spPr>
          <a:xfrm>
            <a:off x="662940" y="524781"/>
            <a:ext cx="10866000" cy="70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Используемые технологии</a:t>
            </a:r>
            <a:endParaRPr/>
          </a:p>
        </p:txBody>
      </p:sp>
      <p:pic>
        <p:nvPicPr>
          <p:cNvPr id="8194" name="Picture 2" descr="https://luxe-host.ru/wp-content/uploads/e/a/3/ea3485f25ba209b6b70113ed1b42bad6.jpeg"/>
          <p:cNvPicPr>
            <a:picLocks noChangeAspect="1" noChangeArrowheads="1"/>
          </p:cNvPicPr>
          <p:nvPr/>
        </p:nvPicPr>
        <p:blipFill>
          <a:blip r:embed="rId3"/>
          <a:srcRect t="26816" r="4469" b="16871"/>
          <a:stretch>
            <a:fillRect/>
          </a:stretch>
        </p:blipFill>
        <p:spPr bwMode="auto">
          <a:xfrm>
            <a:off x="1452530" y="2857496"/>
            <a:ext cx="8725641" cy="321471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381092" y="157161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09588" y="1571612"/>
            <a:ext cx="9809096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/>
              <a:t>MVC </a:t>
            </a:r>
            <a:r>
              <a:rPr lang="ru-RU" sz="1600" i="1" dirty="0" smtClean="0"/>
              <a:t>(Model—</a:t>
            </a:r>
            <a:r>
              <a:rPr lang="ru-RU" sz="1600" i="1" dirty="0" err="1" smtClean="0"/>
              <a:t>View</a:t>
            </a:r>
            <a:r>
              <a:rPr lang="ru-RU" sz="1600" i="1" dirty="0" smtClean="0"/>
              <a:t>—</a:t>
            </a:r>
            <a:r>
              <a:rPr lang="ru-RU" sz="1600" i="1" dirty="0" err="1" smtClean="0"/>
              <a:t>Controller</a:t>
            </a:r>
            <a:r>
              <a:rPr lang="ru-RU" sz="1600" i="1" dirty="0" smtClean="0"/>
              <a:t>)</a:t>
            </a:r>
            <a:r>
              <a:rPr lang="ru-RU" sz="1600" dirty="0" smtClean="0"/>
              <a:t> — это архитектурный паттерн, который делит модули на три группы: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 smtClean="0"/>
              <a:t>модель </a:t>
            </a:r>
            <a:r>
              <a:rPr lang="ru-RU" sz="1600" dirty="0" smtClean="0"/>
              <a:t>(model),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 smtClean="0"/>
              <a:t>представление </a:t>
            </a:r>
            <a:r>
              <a:rPr lang="ru-RU" sz="1600" dirty="0" smtClean="0"/>
              <a:t>(view),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 smtClean="0"/>
              <a:t>контроллер </a:t>
            </a:r>
            <a:r>
              <a:rPr lang="ru-RU" sz="1600" dirty="0" smtClean="0"/>
              <a:t>(controller).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9193a8848_0_38"/>
          <p:cNvSpPr txBox="1">
            <a:spLocks noGrp="1"/>
          </p:cNvSpPr>
          <p:nvPr>
            <p:ph type="title"/>
          </p:nvPr>
        </p:nvSpPr>
        <p:spPr>
          <a:xfrm>
            <a:off x="2320472" y="2766219"/>
            <a:ext cx="75510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Демонстрация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9193a8848_0_6"/>
          <p:cNvSpPr txBox="1">
            <a:spLocks noGrp="1"/>
          </p:cNvSpPr>
          <p:nvPr>
            <p:ph type="ctrTitle"/>
          </p:nvPr>
        </p:nvSpPr>
        <p:spPr>
          <a:xfrm>
            <a:off x="725714" y="1659391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1000"/>
              </a:spcBef>
            </a:pPr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rectum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83</Words>
  <PresentationFormat>Произвольный</PresentationFormat>
  <Paragraphs>21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Directum</vt:lpstr>
      <vt:lpstr>Библиотека книг</vt:lpstr>
      <vt:lpstr>Цели работы</vt:lpstr>
      <vt:lpstr>Используемые технологии</vt:lpstr>
      <vt:lpstr>Демонстрация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Моё приложение</dc:title>
  <dc:creator>Гладков Егор (Gladkov_ES)</dc:creator>
  <cp:lastModifiedBy>user</cp:lastModifiedBy>
  <cp:revision>4</cp:revision>
  <dcterms:created xsi:type="dcterms:W3CDTF">2022-03-18T05:57:23Z</dcterms:created>
  <dcterms:modified xsi:type="dcterms:W3CDTF">2023-10-13T07:39:08Z</dcterms:modified>
</cp:coreProperties>
</file>