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BB5EA3-4264-47B3-3CD2-13E573D11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02752FE-17C9-5AB6-6434-C8BAB26D86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pl-P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2EFA79-2F43-1B43-0094-D7A88BCC4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762D98-8EEF-65F7-E36F-C02E2E25A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ACF9FA5-77F9-4313-CD5C-3962486C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77095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ABDFA9-F07E-6797-9108-CD2B4BD93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754E886-3961-9F62-ABF2-3E6226CA10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l-P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101D30-6655-8CBE-E09B-D2C365003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70F936-DAEA-9634-273A-E01F11026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D577F34-694A-1D39-8F0F-5EF1B6B36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88581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5D6C41B7-ECA1-8F77-AD4E-07163FF357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A6246B6-D69E-3FC2-27CD-D3C099183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l-P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4C2C16-C650-1E23-FF0C-BEE03DC26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79B9ED9-B657-44FF-B3D6-838283A23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4FD65D0-2C8A-3121-CB34-C77601D54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7472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F21262-D8AD-2E41-1F53-5EC1FCF62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BF85-A2CC-B80D-149B-99A204520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l-P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C320D2-4892-3FB9-778C-2E363FC9D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A99DF4-DF43-2E7C-6766-62365BC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28A776-05FE-D7F0-158E-DC0548EDB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985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40647-DD4C-1D57-13D4-BCCC2B1CA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EB59C0-77F6-1EEA-7F7A-95285F2A83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3E3E9EB-3B8E-A73C-0F9B-2E9CE2343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EFAA86D-11A6-F037-0DF6-132AAB1FB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BFB575-4C02-1000-30CA-8131DBCBD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81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2501BD-B8D8-A6F7-101A-DD12EAABA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88E75F4-BE14-D1CD-EA8B-5C699C1864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l-PL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F27A488-F493-892D-3777-2F01B3E39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l-PL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0330EB6-E40B-FB00-3587-67D7219DE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B27987E-9D3D-6E9D-D8E1-45C9B618B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B55967E-B536-87A2-8ED2-5E22CB10D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346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FDA6FB-14F8-A3DC-AB74-1959F8025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941909-9117-6633-2442-2461FC20BD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EE5257A-F6E9-37F1-0B52-9B9B5BE3F0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l-PL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5ED7F02-08B5-8B86-B083-6307C8E75C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4EBA477-D547-FE76-FAA8-9AA5613803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l-PL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7A1CBC5-03C8-4838-01C4-71366FA3E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C03BBE4-CDCE-73BB-3EF0-F01419D36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DF7C58F-9637-F4CC-BC60-1D257232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3471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25A489-9387-2990-311E-4CD43121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6AD71CF-CE87-23DA-AA3B-A28017AB7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C5638159-BD1D-664E-A16B-B465FB8F7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365C66B-B625-4E35-101F-62EB4CA21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44538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48B3090-3C1D-50D1-ACB2-0B52020D9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845D094-CB13-3A7F-6CBD-B2715D5F5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B3A588F-B030-F5F8-F0DF-C486F3A40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8118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F8AA62-E150-0C0C-94CD-E2CB81917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777433-802E-EC48-1476-3D1E82D55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l-PL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7913DB5-3175-B77D-57FB-DC3D03C063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D0E392-E9CD-EFD0-33CD-B40E59AC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DB692E2-AC4F-DE87-DA35-CD481B31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F323E1-4F90-BDF4-03D0-F173F811B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908715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F49DA6-8159-4D1D-F003-66A857611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6C31378-19B5-86B1-13FE-381FEEE2F9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E25807-2008-082A-DBF2-3CFC0D2ADC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A540D6A-A524-E970-6C48-94958821B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C9A3C5-290C-4D55-E241-D31D02CD8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36CAF12-16C8-742B-AB94-2D251F13B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677819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9B9E4C-00C9-1685-0DCF-2E2D3C26D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pl-PL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AF7561A-F37E-F8CD-FC04-6443852E2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pl-PL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A1F7C40-72D6-1806-35B0-7540B00A0A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972D-518D-441D-AA33-A5B2F4EAC557}" type="datetimeFigureOut">
              <a:rPr lang="pl-PL" smtClean="0"/>
              <a:t>19.10.2022</a:t>
            </a:fld>
            <a:endParaRPr lang="pl-PL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056B54-4C94-DDDC-6A9A-765A4AAD3E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3D232B6-FF48-E9CB-E328-312C65969E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6DF4-8273-4F31-A697-A93AFCFFC69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5066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Таблица 5">
            <a:extLst>
              <a:ext uri="{FF2B5EF4-FFF2-40B4-BE49-F238E27FC236}">
                <a16:creationId xmlns:a16="http://schemas.microsoft.com/office/drawing/2014/main" id="{E46CC275-E793-D27D-B06E-1BD4C8EED6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81267"/>
              </p:ext>
            </p:extLst>
          </p:nvPr>
        </p:nvGraphicFramePr>
        <p:xfrm>
          <a:off x="833717" y="466165"/>
          <a:ext cx="10659036" cy="570872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76506">
                  <a:extLst>
                    <a:ext uri="{9D8B030D-6E8A-4147-A177-3AD203B41FA5}">
                      <a16:colId xmlns:a16="http://schemas.microsoft.com/office/drawing/2014/main" val="68729203"/>
                    </a:ext>
                  </a:extLst>
                </a:gridCol>
                <a:gridCol w="1776506">
                  <a:extLst>
                    <a:ext uri="{9D8B030D-6E8A-4147-A177-3AD203B41FA5}">
                      <a16:colId xmlns:a16="http://schemas.microsoft.com/office/drawing/2014/main" val="2069273065"/>
                    </a:ext>
                  </a:extLst>
                </a:gridCol>
                <a:gridCol w="1776506">
                  <a:extLst>
                    <a:ext uri="{9D8B030D-6E8A-4147-A177-3AD203B41FA5}">
                      <a16:colId xmlns:a16="http://schemas.microsoft.com/office/drawing/2014/main" val="3487258895"/>
                    </a:ext>
                  </a:extLst>
                </a:gridCol>
                <a:gridCol w="1776506">
                  <a:extLst>
                    <a:ext uri="{9D8B030D-6E8A-4147-A177-3AD203B41FA5}">
                      <a16:colId xmlns:a16="http://schemas.microsoft.com/office/drawing/2014/main" val="807184345"/>
                    </a:ext>
                  </a:extLst>
                </a:gridCol>
                <a:gridCol w="1776506">
                  <a:extLst>
                    <a:ext uri="{9D8B030D-6E8A-4147-A177-3AD203B41FA5}">
                      <a16:colId xmlns:a16="http://schemas.microsoft.com/office/drawing/2014/main" val="2439377048"/>
                    </a:ext>
                  </a:extLst>
                </a:gridCol>
                <a:gridCol w="1776506">
                  <a:extLst>
                    <a:ext uri="{9D8B030D-6E8A-4147-A177-3AD203B41FA5}">
                      <a16:colId xmlns:a16="http://schemas.microsoft.com/office/drawing/2014/main" val="2312129470"/>
                    </a:ext>
                  </a:extLst>
                </a:gridCol>
              </a:tblGrid>
              <a:tr h="97997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RACI</a:t>
                      </a:r>
                    </a:p>
                    <a:p>
                      <a:pPr algn="ctr"/>
                      <a:r>
                        <a:rPr lang="en-US" dirty="0"/>
                        <a:t>Matrix</a:t>
                      </a:r>
                    </a:p>
                    <a:p>
                      <a:pPr algn="ctr"/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Team lead</a:t>
                      </a:r>
                      <a:endParaRPr lang="pl-PL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Designer</a:t>
                      </a:r>
                      <a:endParaRPr lang="pl-PL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900" dirty="0"/>
                    </a:p>
                    <a:p>
                      <a:pPr algn="ctr"/>
                      <a:r>
                        <a:rPr lang="en-US" sz="1900" dirty="0"/>
                        <a:t>Website administrator</a:t>
                      </a:r>
                      <a:endParaRPr lang="pl-PL" sz="19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pPr algn="ctr"/>
                      <a:r>
                        <a:rPr lang="en-US" sz="2000" dirty="0"/>
                        <a:t>Web-developer</a:t>
                      </a:r>
                      <a:endParaRPr lang="pl-PL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2000" dirty="0"/>
                        <a:t>QA engineer</a:t>
                      </a:r>
                      <a:endParaRPr lang="pl-PL" sz="20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048505"/>
                  </a:ext>
                </a:extLst>
              </a:tr>
              <a:tr h="945749">
                <a:tc>
                  <a:txBody>
                    <a:bodyPr/>
                    <a:lstStyle/>
                    <a:p>
                      <a:r>
                        <a:rPr lang="en-US" dirty="0"/>
                        <a:t>Update buttons on the main page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9651600"/>
                  </a:ext>
                </a:extLst>
              </a:tr>
              <a:tr h="945749">
                <a:tc>
                  <a:txBody>
                    <a:bodyPr/>
                    <a:lstStyle/>
                    <a:p>
                      <a:r>
                        <a:rPr lang="en-US" dirty="0"/>
                        <a:t>Update products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938999"/>
                  </a:ext>
                </a:extLst>
              </a:tr>
              <a:tr h="945749">
                <a:tc>
                  <a:txBody>
                    <a:bodyPr/>
                    <a:lstStyle/>
                    <a:p>
                      <a:r>
                        <a:rPr lang="en-US" dirty="0"/>
                        <a:t>Update website design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7067922"/>
                  </a:ext>
                </a:extLst>
              </a:tr>
              <a:tr h="945749">
                <a:tc>
                  <a:txBody>
                    <a:bodyPr/>
                    <a:lstStyle/>
                    <a:p>
                      <a:r>
                        <a:rPr lang="en-US" dirty="0"/>
                        <a:t>Find and fix bugs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R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9763553"/>
                  </a:ext>
                </a:extLst>
              </a:tr>
              <a:tr h="945749">
                <a:tc>
                  <a:txBody>
                    <a:bodyPr/>
                    <a:lstStyle/>
                    <a:p>
                      <a:r>
                        <a:rPr lang="en-US" dirty="0"/>
                        <a:t>Decrease page loading time</a:t>
                      </a:r>
                      <a:endParaRPr lang="pl-PL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A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I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/>
                        <a:t>R</a:t>
                      </a:r>
                      <a:endParaRPr lang="pl-P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  <a:p>
                      <a:pPr algn="ctr"/>
                      <a:r>
                        <a:rPr lang="en-US" dirty="0"/>
                        <a:t>C</a:t>
                      </a:r>
                      <a:endParaRPr lang="pl-P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76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4371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54</Words>
  <Application>Microsoft Office PowerPoint</Application>
  <PresentationFormat>Широкоэкранный</PresentationFormat>
  <Paragraphs>66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Vvioletttttaa</dc:creator>
  <cp:lastModifiedBy>Vvioletttttaa</cp:lastModifiedBy>
  <cp:revision>2</cp:revision>
  <dcterms:created xsi:type="dcterms:W3CDTF">2022-10-19T17:29:45Z</dcterms:created>
  <dcterms:modified xsi:type="dcterms:W3CDTF">2022-10-19T18:14:14Z</dcterms:modified>
</cp:coreProperties>
</file>