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9"/>
  </p:notesMasterIdLst>
  <p:sldIdLst>
    <p:sldId id="305" r:id="rId2"/>
    <p:sldId id="260" r:id="rId3"/>
    <p:sldId id="270" r:id="rId4"/>
    <p:sldId id="268" r:id="rId5"/>
    <p:sldId id="269" r:id="rId6"/>
    <p:sldId id="267" r:id="rId7"/>
    <p:sldId id="306" r:id="rId8"/>
  </p:sldIdLst>
  <p:sldSz cx="9144000" cy="5143500" type="screen16x9"/>
  <p:notesSz cx="6858000" cy="9144000"/>
  <p:embeddedFontLst>
    <p:embeddedFont>
      <p:font typeface="Figtree Black" panose="020B0604020202020204" charset="0"/>
      <p:bold r:id="rId10"/>
      <p:boldItalic r:id="rId11"/>
    </p:embeddedFont>
    <p:embeddedFont>
      <p:font typeface="Hanken Grotesk" panose="020B0604020202020204" charset="0"/>
      <p:regular r:id="rId12"/>
      <p:bold r:id="rId13"/>
      <p:italic r:id="rId14"/>
      <p:boldItalic r:id="rId15"/>
    </p:embeddedFont>
    <p:embeddedFont>
      <p:font typeface="Lato" panose="020F0502020204030203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 1" initials="11" lastIdx="1" clrIdx="0">
    <p:extLst>
      <p:ext uri="{19B8F6BF-5375-455C-9EA6-DF929625EA0E}">
        <p15:presenceInfo xmlns:p15="http://schemas.microsoft.com/office/powerpoint/2012/main" userId="a91308821844d26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085A647-6887-4CA1-9192-8D1223E4FED0}">
  <a:tblStyle styleId="{3085A647-6887-4CA1-9192-8D1223E4FED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836" y="10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768ca7ef44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768ca7ef44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dd46dd1d67_2_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1dd46dd1d67_2_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33f6155f6d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133f6155f6d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17b871a4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117b871a4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1340135a08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1340135a08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346075" y="130450"/>
            <a:ext cx="4889100" cy="4889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727425" y="-49275"/>
            <a:ext cx="7703400" cy="5243325"/>
            <a:chOff x="727425" y="-49275"/>
            <a:chExt cx="7703400" cy="5243325"/>
          </a:xfrm>
        </p:grpSpPr>
        <p:sp>
          <p:nvSpPr>
            <p:cNvPr id="11" name="Google Shape;11;p2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" name="Google Shape;12;p2"/>
            <p:cNvCxnSpPr/>
            <p:nvPr/>
          </p:nvCxnSpPr>
          <p:spPr>
            <a:xfrm rot="10800000">
              <a:off x="727425" y="-49275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 rot="10800000">
              <a:off x="8430775" y="4608450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87125" y="1670213"/>
            <a:ext cx="5897400" cy="13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087125" y="2997488"/>
            <a:ext cx="58974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8" name="Google Shape;268;p28"/>
          <p:cNvGrpSpPr/>
          <p:nvPr/>
        </p:nvGrpSpPr>
        <p:grpSpPr>
          <a:xfrm>
            <a:off x="232200" y="-49400"/>
            <a:ext cx="8679000" cy="5250800"/>
            <a:chOff x="232200" y="-49400"/>
            <a:chExt cx="8679000" cy="5250800"/>
          </a:xfrm>
        </p:grpSpPr>
        <p:sp>
          <p:nvSpPr>
            <p:cNvPr id="269" name="Google Shape;269;p28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0" name="Google Shape;270;p28"/>
            <p:cNvGrpSpPr/>
            <p:nvPr/>
          </p:nvGrpSpPr>
          <p:grpSpPr>
            <a:xfrm>
              <a:off x="232200" y="-49400"/>
              <a:ext cx="8679000" cy="5250800"/>
              <a:chOff x="232200" y="-49400"/>
              <a:chExt cx="8679000" cy="5250800"/>
            </a:xfrm>
          </p:grpSpPr>
          <p:cxnSp>
            <p:nvCxnSpPr>
              <p:cNvPr id="271" name="Google Shape;271;p28"/>
              <p:cNvCxnSpPr/>
              <p:nvPr/>
            </p:nvCxnSpPr>
            <p:spPr>
              <a:xfrm rot="10800000">
                <a:off x="232200" y="-49400"/>
                <a:ext cx="0" cy="28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2" name="Google Shape;272;p28"/>
              <p:cNvCxnSpPr/>
              <p:nvPr/>
            </p:nvCxnSpPr>
            <p:spPr>
              <a:xfrm rot="10800000">
                <a:off x="8911200" y="4917300"/>
                <a:ext cx="0" cy="28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5" name="Google Shape;275;p29"/>
          <p:cNvGrpSpPr/>
          <p:nvPr/>
        </p:nvGrpSpPr>
        <p:grpSpPr>
          <a:xfrm>
            <a:off x="232200" y="232800"/>
            <a:ext cx="9045000" cy="4975500"/>
            <a:chOff x="232200" y="232800"/>
            <a:chExt cx="9045000" cy="4975500"/>
          </a:xfrm>
        </p:grpSpPr>
        <p:sp>
          <p:nvSpPr>
            <p:cNvPr id="276" name="Google Shape;276;p29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7" name="Google Shape;277;p29"/>
            <p:cNvCxnSpPr/>
            <p:nvPr/>
          </p:nvCxnSpPr>
          <p:spPr>
            <a:xfrm>
              <a:off x="8911200" y="232800"/>
              <a:ext cx="366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" name="Google Shape;278;p29"/>
            <p:cNvCxnSpPr/>
            <p:nvPr/>
          </p:nvCxnSpPr>
          <p:spPr>
            <a:xfrm>
              <a:off x="232200" y="4917300"/>
              <a:ext cx="1200" cy="291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/>
          <p:nvPr/>
        </p:nvSpPr>
        <p:spPr>
          <a:xfrm>
            <a:off x="-2613450" y="-126025"/>
            <a:ext cx="5402100" cy="5402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" name="Google Shape;70;p9"/>
          <p:cNvGrpSpPr/>
          <p:nvPr/>
        </p:nvGrpSpPr>
        <p:grpSpPr>
          <a:xfrm>
            <a:off x="727425" y="-49275"/>
            <a:ext cx="7703400" cy="5243325"/>
            <a:chOff x="727425" y="-49275"/>
            <a:chExt cx="7703400" cy="5243325"/>
          </a:xfrm>
        </p:grpSpPr>
        <p:sp>
          <p:nvSpPr>
            <p:cNvPr id="71" name="Google Shape;71;p9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2" name="Google Shape;72;p9"/>
            <p:cNvCxnSpPr/>
            <p:nvPr/>
          </p:nvCxnSpPr>
          <p:spPr>
            <a:xfrm rot="10800000">
              <a:off x="727425" y="-49275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9"/>
            <p:cNvCxnSpPr/>
            <p:nvPr/>
          </p:nvCxnSpPr>
          <p:spPr>
            <a:xfrm rot="10800000">
              <a:off x="8430775" y="4608450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4" name="Google Shape;74;p9"/>
          <p:cNvSpPr txBox="1">
            <a:spLocks noGrp="1"/>
          </p:cNvSpPr>
          <p:nvPr>
            <p:ph type="title"/>
          </p:nvPr>
        </p:nvSpPr>
        <p:spPr>
          <a:xfrm>
            <a:off x="3496850" y="1021763"/>
            <a:ext cx="4294800" cy="20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ubTitle" idx="1"/>
          </p:nvPr>
        </p:nvSpPr>
        <p:spPr>
          <a:xfrm>
            <a:off x="3496850" y="3117038"/>
            <a:ext cx="4294800" cy="10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" name="Google Shape;155;p19"/>
          <p:cNvGrpSpPr/>
          <p:nvPr/>
        </p:nvGrpSpPr>
        <p:grpSpPr>
          <a:xfrm>
            <a:off x="232200" y="232800"/>
            <a:ext cx="8988300" cy="5000100"/>
            <a:chOff x="232200" y="232800"/>
            <a:chExt cx="8988300" cy="5000100"/>
          </a:xfrm>
        </p:grpSpPr>
        <p:sp>
          <p:nvSpPr>
            <p:cNvPr id="156" name="Google Shape;156;p19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7" name="Google Shape;157;p19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" name="Google Shape;158;p19"/>
            <p:cNvCxnSpPr/>
            <p:nvPr/>
          </p:nvCxnSpPr>
          <p:spPr>
            <a:xfrm>
              <a:off x="233525" y="4917300"/>
              <a:ext cx="0" cy="31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9" name="Google Shape;159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ubTitle" idx="1"/>
          </p:nvPr>
        </p:nvSpPr>
        <p:spPr>
          <a:xfrm>
            <a:off x="977801" y="2514225"/>
            <a:ext cx="2242500" cy="9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9"/>
          <p:cNvSpPr txBox="1">
            <a:spLocks noGrp="1"/>
          </p:cNvSpPr>
          <p:nvPr>
            <p:ph type="subTitle" idx="2"/>
          </p:nvPr>
        </p:nvSpPr>
        <p:spPr>
          <a:xfrm>
            <a:off x="3450748" y="2514225"/>
            <a:ext cx="2242500" cy="9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9"/>
          <p:cNvSpPr txBox="1">
            <a:spLocks noGrp="1"/>
          </p:cNvSpPr>
          <p:nvPr>
            <p:ph type="subTitle" idx="3"/>
          </p:nvPr>
        </p:nvSpPr>
        <p:spPr>
          <a:xfrm>
            <a:off x="5923698" y="2514225"/>
            <a:ext cx="2242500" cy="9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9"/>
          <p:cNvSpPr txBox="1">
            <a:spLocks noGrp="1"/>
          </p:cNvSpPr>
          <p:nvPr>
            <p:ph type="subTitle" idx="4"/>
          </p:nvPr>
        </p:nvSpPr>
        <p:spPr>
          <a:xfrm>
            <a:off x="977803" y="2285625"/>
            <a:ext cx="22425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64" name="Google Shape;164;p19"/>
          <p:cNvSpPr txBox="1">
            <a:spLocks noGrp="1"/>
          </p:cNvSpPr>
          <p:nvPr>
            <p:ph type="subTitle" idx="5"/>
          </p:nvPr>
        </p:nvSpPr>
        <p:spPr>
          <a:xfrm>
            <a:off x="3450747" y="2285625"/>
            <a:ext cx="22425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65" name="Google Shape;165;p19"/>
          <p:cNvSpPr txBox="1">
            <a:spLocks noGrp="1"/>
          </p:cNvSpPr>
          <p:nvPr>
            <p:ph type="subTitle" idx="6"/>
          </p:nvPr>
        </p:nvSpPr>
        <p:spPr>
          <a:xfrm>
            <a:off x="5923697" y="2285625"/>
            <a:ext cx="22425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" name="Google Shape;168;p20"/>
          <p:cNvGrpSpPr/>
          <p:nvPr/>
        </p:nvGrpSpPr>
        <p:grpSpPr>
          <a:xfrm>
            <a:off x="-725" y="1466925"/>
            <a:ext cx="939900" cy="2326875"/>
            <a:chOff x="-725" y="1466925"/>
            <a:chExt cx="939900" cy="2326875"/>
          </a:xfrm>
        </p:grpSpPr>
        <p:cxnSp>
          <p:nvCxnSpPr>
            <p:cNvPr id="169" name="Google Shape;169;p20"/>
            <p:cNvCxnSpPr/>
            <p:nvPr/>
          </p:nvCxnSpPr>
          <p:spPr>
            <a:xfrm>
              <a:off x="-725" y="1466925"/>
              <a:ext cx="939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20"/>
            <p:cNvCxnSpPr/>
            <p:nvPr/>
          </p:nvCxnSpPr>
          <p:spPr>
            <a:xfrm>
              <a:off x="-725" y="2668450"/>
              <a:ext cx="939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1" name="Google Shape;171;p20"/>
            <p:cNvCxnSpPr/>
            <p:nvPr/>
          </p:nvCxnSpPr>
          <p:spPr>
            <a:xfrm>
              <a:off x="-725" y="3793800"/>
              <a:ext cx="939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72" name="Google Shape;172;p20"/>
          <p:cNvGrpSpPr/>
          <p:nvPr/>
        </p:nvGrpSpPr>
        <p:grpSpPr>
          <a:xfrm>
            <a:off x="232200" y="232800"/>
            <a:ext cx="8988300" cy="5000100"/>
            <a:chOff x="232200" y="232800"/>
            <a:chExt cx="8988300" cy="5000100"/>
          </a:xfrm>
        </p:grpSpPr>
        <p:sp>
          <p:nvSpPr>
            <p:cNvPr id="173" name="Google Shape;173;p20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4" name="Google Shape;174;p20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5" name="Google Shape;175;p20"/>
            <p:cNvCxnSpPr/>
            <p:nvPr/>
          </p:nvCxnSpPr>
          <p:spPr>
            <a:xfrm>
              <a:off x="233525" y="4917300"/>
              <a:ext cx="0" cy="31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6" name="Google Shape;176;p2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0"/>
          <p:cNvSpPr txBox="1">
            <a:spLocks noGrp="1"/>
          </p:cNvSpPr>
          <p:nvPr>
            <p:ph type="subTitle" idx="1"/>
          </p:nvPr>
        </p:nvSpPr>
        <p:spPr>
          <a:xfrm>
            <a:off x="1731050" y="1640570"/>
            <a:ext cx="66132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0"/>
          <p:cNvSpPr txBox="1">
            <a:spLocks noGrp="1"/>
          </p:cNvSpPr>
          <p:nvPr>
            <p:ph type="subTitle" idx="2"/>
          </p:nvPr>
        </p:nvSpPr>
        <p:spPr>
          <a:xfrm>
            <a:off x="1731050" y="2800360"/>
            <a:ext cx="66132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0"/>
          <p:cNvSpPr txBox="1">
            <a:spLocks noGrp="1"/>
          </p:cNvSpPr>
          <p:nvPr>
            <p:ph type="subTitle" idx="3"/>
          </p:nvPr>
        </p:nvSpPr>
        <p:spPr>
          <a:xfrm>
            <a:off x="1731050" y="3957450"/>
            <a:ext cx="66132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0"/>
          <p:cNvSpPr txBox="1">
            <a:spLocks noGrp="1"/>
          </p:cNvSpPr>
          <p:nvPr>
            <p:ph type="subTitle" idx="4"/>
          </p:nvPr>
        </p:nvSpPr>
        <p:spPr>
          <a:xfrm>
            <a:off x="1731050" y="1241275"/>
            <a:ext cx="66132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81" name="Google Shape;181;p20"/>
          <p:cNvSpPr txBox="1">
            <a:spLocks noGrp="1"/>
          </p:cNvSpPr>
          <p:nvPr>
            <p:ph type="subTitle" idx="5"/>
          </p:nvPr>
        </p:nvSpPr>
        <p:spPr>
          <a:xfrm>
            <a:off x="1731050" y="2395400"/>
            <a:ext cx="6613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82" name="Google Shape;182;p20"/>
          <p:cNvSpPr txBox="1">
            <a:spLocks noGrp="1"/>
          </p:cNvSpPr>
          <p:nvPr>
            <p:ph type="subTitle" idx="6"/>
          </p:nvPr>
        </p:nvSpPr>
        <p:spPr>
          <a:xfrm>
            <a:off x="1731050" y="3546826"/>
            <a:ext cx="6613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6_1_1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/>
          <p:nvPr/>
        </p:nvSpPr>
        <p:spPr>
          <a:xfrm>
            <a:off x="8240650" y="-9265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5" name="Google Shape;185;p21"/>
          <p:cNvGrpSpPr/>
          <p:nvPr/>
        </p:nvGrpSpPr>
        <p:grpSpPr>
          <a:xfrm>
            <a:off x="232200" y="-60100"/>
            <a:ext cx="9070200" cy="4977400"/>
            <a:chOff x="232200" y="-60100"/>
            <a:chExt cx="9070200" cy="4977400"/>
          </a:xfrm>
        </p:grpSpPr>
        <p:sp>
          <p:nvSpPr>
            <p:cNvPr id="186" name="Google Shape;186;p21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7" name="Google Shape;187;p21"/>
            <p:cNvCxnSpPr/>
            <p:nvPr/>
          </p:nvCxnSpPr>
          <p:spPr>
            <a:xfrm rot="10800000">
              <a:off x="232200" y="-60100"/>
              <a:ext cx="0" cy="296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Google Shape;188;p21"/>
            <p:cNvCxnSpPr/>
            <p:nvPr/>
          </p:nvCxnSpPr>
          <p:spPr>
            <a:xfrm>
              <a:off x="8904900" y="4917300"/>
              <a:ext cx="397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9" name="Google Shape;189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1"/>
          <p:cNvSpPr txBox="1">
            <a:spLocks noGrp="1"/>
          </p:cNvSpPr>
          <p:nvPr>
            <p:ph type="subTitle" idx="1"/>
          </p:nvPr>
        </p:nvSpPr>
        <p:spPr>
          <a:xfrm>
            <a:off x="2032350" y="1565625"/>
            <a:ext cx="48768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1"/>
          <p:cNvSpPr txBox="1">
            <a:spLocks noGrp="1"/>
          </p:cNvSpPr>
          <p:nvPr>
            <p:ph type="subTitle" idx="2"/>
          </p:nvPr>
        </p:nvSpPr>
        <p:spPr>
          <a:xfrm>
            <a:off x="2641957" y="2723563"/>
            <a:ext cx="48768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1"/>
          <p:cNvSpPr txBox="1">
            <a:spLocks noGrp="1"/>
          </p:cNvSpPr>
          <p:nvPr>
            <p:ph type="subTitle" idx="3"/>
          </p:nvPr>
        </p:nvSpPr>
        <p:spPr>
          <a:xfrm>
            <a:off x="3251557" y="3881500"/>
            <a:ext cx="48768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1"/>
          <p:cNvSpPr txBox="1">
            <a:spLocks noGrp="1"/>
          </p:cNvSpPr>
          <p:nvPr>
            <p:ph type="subTitle" idx="4"/>
          </p:nvPr>
        </p:nvSpPr>
        <p:spPr>
          <a:xfrm>
            <a:off x="2032350" y="1253625"/>
            <a:ext cx="48768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94" name="Google Shape;194;p21"/>
          <p:cNvSpPr txBox="1">
            <a:spLocks noGrp="1"/>
          </p:cNvSpPr>
          <p:nvPr>
            <p:ph type="subTitle" idx="5"/>
          </p:nvPr>
        </p:nvSpPr>
        <p:spPr>
          <a:xfrm>
            <a:off x="2641950" y="2412275"/>
            <a:ext cx="48768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95" name="Google Shape;195;p21"/>
          <p:cNvSpPr txBox="1">
            <a:spLocks noGrp="1"/>
          </p:cNvSpPr>
          <p:nvPr>
            <p:ph type="subTitle" idx="6"/>
          </p:nvPr>
        </p:nvSpPr>
        <p:spPr>
          <a:xfrm>
            <a:off x="3251550" y="3570925"/>
            <a:ext cx="48768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_1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3" name="Google Shape;213;p23"/>
          <p:cNvGrpSpPr/>
          <p:nvPr/>
        </p:nvGrpSpPr>
        <p:grpSpPr>
          <a:xfrm>
            <a:off x="232200" y="232800"/>
            <a:ext cx="8988300" cy="5000100"/>
            <a:chOff x="232200" y="232800"/>
            <a:chExt cx="8988300" cy="5000100"/>
          </a:xfrm>
        </p:grpSpPr>
        <p:sp>
          <p:nvSpPr>
            <p:cNvPr id="214" name="Google Shape;214;p23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5" name="Google Shape;215;p23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" name="Google Shape;216;p23"/>
            <p:cNvCxnSpPr/>
            <p:nvPr/>
          </p:nvCxnSpPr>
          <p:spPr>
            <a:xfrm>
              <a:off x="233525" y="4917300"/>
              <a:ext cx="0" cy="31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7" name="Google Shape;217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3"/>
          <p:cNvSpPr txBox="1">
            <a:spLocks noGrp="1"/>
          </p:cNvSpPr>
          <p:nvPr>
            <p:ph type="subTitle" idx="1"/>
          </p:nvPr>
        </p:nvSpPr>
        <p:spPr>
          <a:xfrm>
            <a:off x="874134" y="2145979"/>
            <a:ext cx="2199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3"/>
          <p:cNvSpPr txBox="1">
            <a:spLocks noGrp="1"/>
          </p:cNvSpPr>
          <p:nvPr>
            <p:ph type="subTitle" idx="2"/>
          </p:nvPr>
        </p:nvSpPr>
        <p:spPr>
          <a:xfrm>
            <a:off x="3319800" y="2145979"/>
            <a:ext cx="2199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3"/>
          <p:cNvSpPr txBox="1">
            <a:spLocks noGrp="1"/>
          </p:cNvSpPr>
          <p:nvPr>
            <p:ph type="subTitle" idx="3"/>
          </p:nvPr>
        </p:nvSpPr>
        <p:spPr>
          <a:xfrm>
            <a:off x="874134" y="3635775"/>
            <a:ext cx="2199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3"/>
          <p:cNvSpPr txBox="1">
            <a:spLocks noGrp="1"/>
          </p:cNvSpPr>
          <p:nvPr>
            <p:ph type="subTitle" idx="4"/>
          </p:nvPr>
        </p:nvSpPr>
        <p:spPr>
          <a:xfrm>
            <a:off x="3319800" y="3635775"/>
            <a:ext cx="2199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3"/>
          <p:cNvSpPr txBox="1">
            <a:spLocks noGrp="1"/>
          </p:cNvSpPr>
          <p:nvPr>
            <p:ph type="subTitle" idx="5"/>
          </p:nvPr>
        </p:nvSpPr>
        <p:spPr>
          <a:xfrm>
            <a:off x="5765466" y="2145979"/>
            <a:ext cx="2199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3"/>
          <p:cNvSpPr txBox="1">
            <a:spLocks noGrp="1"/>
          </p:cNvSpPr>
          <p:nvPr>
            <p:ph type="subTitle" idx="6"/>
          </p:nvPr>
        </p:nvSpPr>
        <p:spPr>
          <a:xfrm>
            <a:off x="5765466" y="3635775"/>
            <a:ext cx="2199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3"/>
          <p:cNvSpPr txBox="1">
            <a:spLocks noGrp="1"/>
          </p:cNvSpPr>
          <p:nvPr>
            <p:ph type="subTitle" idx="7"/>
          </p:nvPr>
        </p:nvSpPr>
        <p:spPr>
          <a:xfrm>
            <a:off x="872334" y="1769325"/>
            <a:ext cx="2203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225" name="Google Shape;225;p23"/>
          <p:cNvSpPr txBox="1">
            <a:spLocks noGrp="1"/>
          </p:cNvSpPr>
          <p:nvPr>
            <p:ph type="subTitle" idx="8"/>
          </p:nvPr>
        </p:nvSpPr>
        <p:spPr>
          <a:xfrm>
            <a:off x="3318000" y="1769325"/>
            <a:ext cx="2203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226" name="Google Shape;226;p23"/>
          <p:cNvSpPr txBox="1">
            <a:spLocks noGrp="1"/>
          </p:cNvSpPr>
          <p:nvPr>
            <p:ph type="subTitle" idx="9"/>
          </p:nvPr>
        </p:nvSpPr>
        <p:spPr>
          <a:xfrm>
            <a:off x="5763666" y="1769325"/>
            <a:ext cx="2203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227" name="Google Shape;227;p23"/>
          <p:cNvSpPr txBox="1">
            <a:spLocks noGrp="1"/>
          </p:cNvSpPr>
          <p:nvPr>
            <p:ph type="subTitle" idx="13"/>
          </p:nvPr>
        </p:nvSpPr>
        <p:spPr>
          <a:xfrm>
            <a:off x="872334" y="3258926"/>
            <a:ext cx="2203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228" name="Google Shape;228;p23"/>
          <p:cNvSpPr txBox="1">
            <a:spLocks noGrp="1"/>
          </p:cNvSpPr>
          <p:nvPr>
            <p:ph type="subTitle" idx="14"/>
          </p:nvPr>
        </p:nvSpPr>
        <p:spPr>
          <a:xfrm>
            <a:off x="3318000" y="3258926"/>
            <a:ext cx="2203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229" name="Google Shape;229;p23"/>
          <p:cNvSpPr txBox="1">
            <a:spLocks noGrp="1"/>
          </p:cNvSpPr>
          <p:nvPr>
            <p:ph type="subTitle" idx="15"/>
          </p:nvPr>
        </p:nvSpPr>
        <p:spPr>
          <a:xfrm>
            <a:off x="5763666" y="3258926"/>
            <a:ext cx="2203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1_1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"/>
          <p:cNvSpPr/>
          <p:nvPr/>
        </p:nvSpPr>
        <p:spPr>
          <a:xfrm>
            <a:off x="-9243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2" name="Google Shape;252;p26"/>
          <p:cNvGrpSpPr/>
          <p:nvPr/>
        </p:nvGrpSpPr>
        <p:grpSpPr>
          <a:xfrm>
            <a:off x="232200" y="232800"/>
            <a:ext cx="8988300" cy="4964300"/>
            <a:chOff x="232200" y="232800"/>
            <a:chExt cx="8988300" cy="4964300"/>
          </a:xfrm>
        </p:grpSpPr>
        <p:sp>
          <p:nvSpPr>
            <p:cNvPr id="253" name="Google Shape;253;p26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54" name="Google Shape;254;p26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" name="Google Shape;255;p26"/>
            <p:cNvCxnSpPr/>
            <p:nvPr/>
          </p:nvCxnSpPr>
          <p:spPr>
            <a:xfrm rot="10800000">
              <a:off x="232200" y="4890500"/>
              <a:ext cx="0" cy="306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6" name="Google Shape;256;p26"/>
          <p:cNvSpPr txBox="1">
            <a:spLocks noGrp="1"/>
          </p:cNvSpPr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7"/>
          <p:cNvSpPr/>
          <p:nvPr/>
        </p:nvSpPr>
        <p:spPr>
          <a:xfrm>
            <a:off x="6677100" y="-9050"/>
            <a:ext cx="5161500" cy="51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9" name="Google Shape;259;p27"/>
          <p:cNvGrpSpPr/>
          <p:nvPr/>
        </p:nvGrpSpPr>
        <p:grpSpPr>
          <a:xfrm>
            <a:off x="713223" y="-79050"/>
            <a:ext cx="8791100" cy="4687625"/>
            <a:chOff x="-669332" y="-79050"/>
            <a:chExt cx="10173707" cy="4687625"/>
          </a:xfrm>
        </p:grpSpPr>
        <p:sp>
          <p:nvSpPr>
            <p:cNvPr id="260" name="Google Shape;260;p27"/>
            <p:cNvSpPr/>
            <p:nvPr/>
          </p:nvSpPr>
          <p:spPr>
            <a:xfrm>
              <a:off x="-669325" y="533550"/>
              <a:ext cx="91002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1" name="Google Shape;261;p27"/>
            <p:cNvCxnSpPr/>
            <p:nvPr/>
          </p:nvCxnSpPr>
          <p:spPr>
            <a:xfrm rot="10800000">
              <a:off x="-669332" y="-79050"/>
              <a:ext cx="0" cy="62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2" name="Google Shape;262;p27"/>
            <p:cNvCxnSpPr/>
            <p:nvPr/>
          </p:nvCxnSpPr>
          <p:spPr>
            <a:xfrm>
              <a:off x="8425275" y="4608575"/>
              <a:ext cx="10791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63" name="Google Shape;263;p27"/>
          <p:cNvSpPr txBox="1">
            <a:spLocks noGrp="1"/>
          </p:cNvSpPr>
          <p:nvPr>
            <p:ph type="title"/>
          </p:nvPr>
        </p:nvSpPr>
        <p:spPr>
          <a:xfrm>
            <a:off x="1094263" y="77832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27"/>
          <p:cNvSpPr txBox="1">
            <a:spLocks noGrp="1"/>
          </p:cNvSpPr>
          <p:nvPr>
            <p:ph type="subTitle" idx="1"/>
          </p:nvPr>
        </p:nvSpPr>
        <p:spPr>
          <a:xfrm>
            <a:off x="1094225" y="1651512"/>
            <a:ext cx="4448100" cy="122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27"/>
          <p:cNvSpPr txBox="1"/>
          <p:nvPr/>
        </p:nvSpPr>
        <p:spPr>
          <a:xfrm>
            <a:off x="1094225" y="3383825"/>
            <a:ext cx="57972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CREDITS: 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,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and includes icons by</a:t>
            </a:r>
            <a:r>
              <a:rPr lang="en" sz="12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r>
              <a:rPr lang="en" sz="1200" b="1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,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and infographics &amp; images by </a:t>
            </a:r>
            <a:r>
              <a:rPr lang="en" sz="1200" b="1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endParaRPr sz="1200" b="1" u="sng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gtree Black"/>
              <a:buNone/>
              <a:defRPr sz="28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65" r:id="rId4"/>
    <p:sldLayoutId id="2147483666" r:id="rId5"/>
    <p:sldLayoutId id="2147483667" r:id="rId6"/>
    <p:sldLayoutId id="2147483669" r:id="rId7"/>
    <p:sldLayoutId id="2147483672" r:id="rId8"/>
    <p:sldLayoutId id="2147483673" r:id="rId9"/>
    <p:sldLayoutId id="2147483674" r:id="rId10"/>
    <p:sldLayoutId id="2147483675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3"/>
          <p:cNvSpPr txBox="1">
            <a:spLocks noGrp="1"/>
          </p:cNvSpPr>
          <p:nvPr>
            <p:ph type="ctrTitle"/>
          </p:nvPr>
        </p:nvSpPr>
        <p:spPr>
          <a:xfrm>
            <a:off x="1087125" y="1508848"/>
            <a:ext cx="6688263" cy="13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Штучний</a:t>
            </a:r>
            <a:r>
              <a:rPr lang="ru-RU" dirty="0"/>
              <a:t> </a:t>
            </a:r>
            <a:r>
              <a:rPr lang="ru-RU" dirty="0" err="1"/>
              <a:t>інтелект</a:t>
            </a:r>
            <a:r>
              <a:rPr lang="ru-RU" dirty="0"/>
              <a:t> для </a:t>
            </a:r>
            <a:r>
              <a:rPr lang="ru-RU" dirty="0" err="1"/>
              <a:t>автоматизації</a:t>
            </a:r>
            <a:r>
              <a:rPr lang="ru-RU" dirty="0"/>
              <a:t> </a:t>
            </a:r>
            <a:r>
              <a:rPr lang="ru-RU" dirty="0" err="1"/>
              <a:t>тестування</a:t>
            </a:r>
            <a:r>
              <a:rPr lang="ru-RU" dirty="0"/>
              <a:t> ПЗ</a:t>
            </a:r>
            <a:endParaRPr lang="en-US" dirty="0"/>
          </a:p>
        </p:txBody>
      </p:sp>
      <p:sp>
        <p:nvSpPr>
          <p:cNvPr id="290" name="Google Shape;290;p33"/>
          <p:cNvSpPr txBox="1">
            <a:spLocks noGrp="1"/>
          </p:cNvSpPr>
          <p:nvPr>
            <p:ph type="subTitle" idx="1"/>
          </p:nvPr>
        </p:nvSpPr>
        <p:spPr>
          <a:xfrm>
            <a:off x="1087125" y="2997488"/>
            <a:ext cx="58974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 err="1">
                <a:latin typeface="Hanken Grotesk"/>
                <a:ea typeface="Hanken Grotesk"/>
                <a:cs typeface="Hanken Grotesk"/>
                <a:sym typeface="Hanken Grotesk"/>
              </a:rPr>
              <a:t>Кондрачук</a:t>
            </a:r>
            <a:r>
              <a:rPr lang="uk-UA" dirty="0">
                <a:latin typeface="Hanken Grotesk"/>
                <a:ea typeface="Hanken Grotesk"/>
                <a:cs typeface="Hanken Grotesk"/>
                <a:sym typeface="Hanken Grotesk"/>
              </a:rPr>
              <a:t> Олександр ПЗ-24у-1</a:t>
            </a:r>
            <a:endParaRPr dirty="0"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/>
              <a:t>Загальний опис ідеї</a:t>
            </a:r>
            <a:endParaRPr b="1" dirty="0"/>
          </a:p>
        </p:txBody>
      </p:sp>
      <p:sp>
        <p:nvSpPr>
          <p:cNvPr id="337" name="Google Shape;337;p37"/>
          <p:cNvSpPr txBox="1">
            <a:spLocks noGrp="1"/>
          </p:cNvSpPr>
          <p:nvPr>
            <p:ph type="subTitle" idx="1"/>
          </p:nvPr>
        </p:nvSpPr>
        <p:spPr>
          <a:xfrm>
            <a:off x="1731050" y="1640570"/>
            <a:ext cx="66132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Штучний</a:t>
            </a:r>
            <a:r>
              <a:rPr lang="ru-RU" dirty="0"/>
              <a:t> </a:t>
            </a:r>
            <a:r>
              <a:rPr lang="ru-RU" dirty="0" err="1"/>
              <a:t>інтелект</a:t>
            </a:r>
            <a:r>
              <a:rPr lang="ru-RU" dirty="0"/>
              <a:t> для </a:t>
            </a:r>
            <a:r>
              <a:rPr lang="ru-RU" dirty="0" err="1"/>
              <a:t>автоматизації</a:t>
            </a:r>
            <a:r>
              <a:rPr lang="ru-RU" dirty="0"/>
              <a:t> </a:t>
            </a:r>
            <a:r>
              <a:rPr lang="ru-RU" dirty="0" err="1"/>
              <a:t>тестування</a:t>
            </a:r>
            <a:r>
              <a:rPr lang="ru-RU" dirty="0"/>
              <a:t> </a:t>
            </a:r>
            <a:r>
              <a:rPr lang="ru-RU" dirty="0" err="1"/>
              <a:t>програмного</a:t>
            </a:r>
            <a:r>
              <a:rPr lang="ru-RU" dirty="0"/>
              <a:t> </a:t>
            </a:r>
            <a:r>
              <a:rPr lang="ru-RU" dirty="0" err="1"/>
              <a:t>забезпечення</a:t>
            </a:r>
            <a:endParaRPr dirty="0"/>
          </a:p>
        </p:txBody>
      </p:sp>
      <p:sp>
        <p:nvSpPr>
          <p:cNvPr id="338" name="Google Shape;338;p37"/>
          <p:cNvSpPr txBox="1">
            <a:spLocks noGrp="1"/>
          </p:cNvSpPr>
          <p:nvPr>
            <p:ph type="subTitle" idx="2"/>
          </p:nvPr>
        </p:nvSpPr>
        <p:spPr>
          <a:xfrm>
            <a:off x="1731050" y="2800360"/>
            <a:ext cx="66132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Ручне</a:t>
            </a:r>
            <a:r>
              <a:rPr lang="ru-RU" dirty="0"/>
              <a:t> </a:t>
            </a:r>
            <a:r>
              <a:rPr lang="ru-RU" dirty="0" err="1"/>
              <a:t>тестування</a:t>
            </a:r>
            <a:r>
              <a:rPr lang="ru-RU" dirty="0"/>
              <a:t> не </a:t>
            </a:r>
            <a:r>
              <a:rPr lang="ru-RU" dirty="0" err="1"/>
              <a:t>відповідає</a:t>
            </a:r>
            <a:r>
              <a:rPr lang="ru-RU" dirty="0"/>
              <a:t> </a:t>
            </a:r>
            <a:r>
              <a:rPr lang="ru-RU" dirty="0" err="1"/>
              <a:t>сучасним</a:t>
            </a:r>
            <a:r>
              <a:rPr lang="ru-RU" dirty="0"/>
              <a:t> </a:t>
            </a:r>
            <a:r>
              <a:rPr lang="ru-RU" dirty="0" err="1"/>
              <a:t>вимогам</a:t>
            </a:r>
            <a:r>
              <a:rPr lang="ru-RU" dirty="0"/>
              <a:t> </a:t>
            </a:r>
            <a:r>
              <a:rPr lang="ru-RU" dirty="0" err="1"/>
              <a:t>швидкості</a:t>
            </a:r>
            <a:r>
              <a:rPr lang="ru-RU" dirty="0"/>
              <a:t> та </a:t>
            </a:r>
            <a:r>
              <a:rPr lang="ru-RU" dirty="0" err="1"/>
              <a:t>точності</a:t>
            </a:r>
            <a:endParaRPr dirty="0"/>
          </a:p>
        </p:txBody>
      </p:sp>
      <p:sp>
        <p:nvSpPr>
          <p:cNvPr id="339" name="Google Shape;339;p37"/>
          <p:cNvSpPr txBox="1">
            <a:spLocks noGrp="1"/>
          </p:cNvSpPr>
          <p:nvPr>
            <p:ph type="subTitle" idx="3"/>
          </p:nvPr>
        </p:nvSpPr>
        <p:spPr>
          <a:xfrm>
            <a:off x="1731050" y="3957450"/>
            <a:ext cx="66132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Використання</a:t>
            </a:r>
            <a:r>
              <a:rPr lang="ru-RU" dirty="0"/>
              <a:t> ШІ для </a:t>
            </a:r>
            <a:r>
              <a:rPr lang="ru-RU" dirty="0" err="1"/>
              <a:t>автоматизації</a:t>
            </a:r>
            <a:r>
              <a:rPr lang="ru-RU" dirty="0"/>
              <a:t> </a:t>
            </a:r>
            <a:r>
              <a:rPr lang="ru-RU" dirty="0" err="1"/>
              <a:t>всіх</a:t>
            </a:r>
            <a:r>
              <a:rPr lang="ru-RU" dirty="0"/>
              <a:t> </a:t>
            </a:r>
            <a:r>
              <a:rPr lang="ru-RU" dirty="0" err="1"/>
              <a:t>етапів</a:t>
            </a:r>
            <a:r>
              <a:rPr lang="ru-RU" dirty="0"/>
              <a:t> </a:t>
            </a:r>
            <a:r>
              <a:rPr lang="ru-RU" dirty="0" err="1"/>
              <a:t>тестування</a:t>
            </a:r>
            <a:r>
              <a:rPr lang="ru-RU" dirty="0"/>
              <a:t>,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створення</a:t>
            </a:r>
            <a:r>
              <a:rPr lang="ru-RU" dirty="0"/>
              <a:t> </a:t>
            </a:r>
            <a:r>
              <a:rPr lang="ru-RU" dirty="0" err="1"/>
              <a:t>тестів</a:t>
            </a:r>
            <a:r>
              <a:rPr lang="ru-RU" dirty="0"/>
              <a:t> до </a:t>
            </a:r>
            <a:r>
              <a:rPr lang="ru-RU" dirty="0" err="1"/>
              <a:t>аналізу</a:t>
            </a:r>
            <a:r>
              <a:rPr lang="ru-RU" dirty="0"/>
              <a:t> </a:t>
            </a:r>
            <a:r>
              <a:rPr lang="ru-RU" dirty="0" err="1"/>
              <a:t>результатів</a:t>
            </a:r>
            <a:r>
              <a:rPr lang="ru-RU" dirty="0"/>
              <a:t>.</a:t>
            </a:r>
            <a:endParaRPr dirty="0"/>
          </a:p>
        </p:txBody>
      </p:sp>
      <p:sp>
        <p:nvSpPr>
          <p:cNvPr id="340" name="Google Shape;340;p37"/>
          <p:cNvSpPr txBox="1">
            <a:spLocks noGrp="1"/>
          </p:cNvSpPr>
          <p:nvPr>
            <p:ph type="subTitle" idx="4"/>
          </p:nvPr>
        </p:nvSpPr>
        <p:spPr>
          <a:xfrm>
            <a:off x="1731050" y="1241275"/>
            <a:ext cx="66132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/>
              <a:t>Назва</a:t>
            </a:r>
            <a:endParaRPr b="1" dirty="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ubTitle" idx="5"/>
          </p:nvPr>
        </p:nvSpPr>
        <p:spPr>
          <a:xfrm>
            <a:off x="1731050" y="2395400"/>
            <a:ext cx="6613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/>
              <a:t>Проблема</a:t>
            </a:r>
            <a:endParaRPr lang="en-GB" b="1" dirty="0"/>
          </a:p>
        </p:txBody>
      </p:sp>
      <p:sp>
        <p:nvSpPr>
          <p:cNvPr id="342" name="Google Shape;342;p37"/>
          <p:cNvSpPr txBox="1">
            <a:spLocks noGrp="1"/>
          </p:cNvSpPr>
          <p:nvPr>
            <p:ph type="subTitle" idx="6"/>
          </p:nvPr>
        </p:nvSpPr>
        <p:spPr>
          <a:xfrm>
            <a:off x="1731050" y="3546826"/>
            <a:ext cx="6613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/>
              <a:t>Рішення</a:t>
            </a:r>
            <a:endParaRPr b="1" dirty="0"/>
          </a:p>
        </p:txBody>
      </p:sp>
      <p:grpSp>
        <p:nvGrpSpPr>
          <p:cNvPr id="343" name="Google Shape;343;p37"/>
          <p:cNvGrpSpPr/>
          <p:nvPr/>
        </p:nvGrpSpPr>
        <p:grpSpPr>
          <a:xfrm>
            <a:off x="1103963" y="3625800"/>
            <a:ext cx="345000" cy="343975"/>
            <a:chOff x="1799738" y="3074500"/>
            <a:chExt cx="345000" cy="343975"/>
          </a:xfrm>
        </p:grpSpPr>
        <p:sp>
          <p:nvSpPr>
            <p:cNvPr id="344" name="Google Shape;344;p37"/>
            <p:cNvSpPr/>
            <p:nvPr/>
          </p:nvSpPr>
          <p:spPr>
            <a:xfrm>
              <a:off x="1799738" y="3272100"/>
              <a:ext cx="345000" cy="146375"/>
            </a:xfrm>
            <a:custGeom>
              <a:avLst/>
              <a:gdLst/>
              <a:ahLst/>
              <a:cxnLst/>
              <a:rect l="l" t="t" r="r" b="b"/>
              <a:pathLst>
                <a:path w="13800" h="5855" extrusionOk="0">
                  <a:moveTo>
                    <a:pt x="5424" y="595"/>
                  </a:moveTo>
                  <a:cubicBezTo>
                    <a:pt x="6070" y="595"/>
                    <a:pt x="6582" y="1149"/>
                    <a:pt x="6582" y="1795"/>
                  </a:cubicBezTo>
                  <a:lnTo>
                    <a:pt x="6582" y="2779"/>
                  </a:lnTo>
                  <a:cubicBezTo>
                    <a:pt x="6193" y="2523"/>
                    <a:pt x="5772" y="2389"/>
                    <a:pt x="5301" y="2389"/>
                  </a:cubicBezTo>
                  <a:lnTo>
                    <a:pt x="1067" y="2389"/>
                  </a:lnTo>
                  <a:lnTo>
                    <a:pt x="1067" y="1795"/>
                  </a:lnTo>
                  <a:cubicBezTo>
                    <a:pt x="1067" y="1497"/>
                    <a:pt x="1282" y="1241"/>
                    <a:pt x="1579" y="1241"/>
                  </a:cubicBezTo>
                  <a:cubicBezTo>
                    <a:pt x="2656" y="1241"/>
                    <a:pt x="3763" y="1067"/>
                    <a:pt x="4788" y="729"/>
                  </a:cubicBezTo>
                  <a:lnTo>
                    <a:pt x="4870" y="729"/>
                  </a:lnTo>
                  <a:cubicBezTo>
                    <a:pt x="5085" y="636"/>
                    <a:pt x="5219" y="595"/>
                    <a:pt x="5424" y="595"/>
                  </a:cubicBezTo>
                  <a:close/>
                  <a:moveTo>
                    <a:pt x="8417" y="595"/>
                  </a:moveTo>
                  <a:cubicBezTo>
                    <a:pt x="8591" y="595"/>
                    <a:pt x="8714" y="636"/>
                    <a:pt x="8930" y="729"/>
                  </a:cubicBezTo>
                  <a:lnTo>
                    <a:pt x="9012" y="729"/>
                  </a:lnTo>
                  <a:cubicBezTo>
                    <a:pt x="10037" y="1067"/>
                    <a:pt x="11113" y="1241"/>
                    <a:pt x="12220" y="1241"/>
                  </a:cubicBezTo>
                  <a:cubicBezTo>
                    <a:pt x="12518" y="1241"/>
                    <a:pt x="12733" y="1497"/>
                    <a:pt x="12733" y="1579"/>
                  </a:cubicBezTo>
                  <a:lnTo>
                    <a:pt x="12733" y="2389"/>
                  </a:lnTo>
                  <a:lnTo>
                    <a:pt x="8458" y="2389"/>
                  </a:lnTo>
                  <a:cubicBezTo>
                    <a:pt x="8038" y="2389"/>
                    <a:pt x="7566" y="2523"/>
                    <a:pt x="7177" y="2779"/>
                  </a:cubicBezTo>
                  <a:lnTo>
                    <a:pt x="7177" y="1795"/>
                  </a:lnTo>
                  <a:cubicBezTo>
                    <a:pt x="7177" y="1149"/>
                    <a:pt x="7730" y="595"/>
                    <a:pt x="8417" y="595"/>
                  </a:cubicBezTo>
                  <a:close/>
                  <a:moveTo>
                    <a:pt x="13205" y="2984"/>
                  </a:moveTo>
                  <a:lnTo>
                    <a:pt x="13205" y="4142"/>
                  </a:lnTo>
                  <a:lnTo>
                    <a:pt x="8243" y="4142"/>
                  </a:lnTo>
                  <a:cubicBezTo>
                    <a:pt x="7946" y="4142"/>
                    <a:pt x="7689" y="4358"/>
                    <a:pt x="7648" y="4655"/>
                  </a:cubicBezTo>
                  <a:cubicBezTo>
                    <a:pt x="7566" y="4993"/>
                    <a:pt x="7269" y="5290"/>
                    <a:pt x="6879" y="5290"/>
                  </a:cubicBezTo>
                  <a:cubicBezTo>
                    <a:pt x="6541" y="5290"/>
                    <a:pt x="6193" y="4993"/>
                    <a:pt x="6152" y="4655"/>
                  </a:cubicBezTo>
                  <a:cubicBezTo>
                    <a:pt x="6070" y="4358"/>
                    <a:pt x="5813" y="4142"/>
                    <a:pt x="5516" y="4142"/>
                  </a:cubicBezTo>
                  <a:lnTo>
                    <a:pt x="605" y="4142"/>
                  </a:lnTo>
                  <a:lnTo>
                    <a:pt x="605" y="2984"/>
                  </a:lnTo>
                  <a:lnTo>
                    <a:pt x="5301" y="2984"/>
                  </a:lnTo>
                  <a:cubicBezTo>
                    <a:pt x="5813" y="2984"/>
                    <a:pt x="6326" y="3199"/>
                    <a:pt x="6664" y="3548"/>
                  </a:cubicBezTo>
                  <a:cubicBezTo>
                    <a:pt x="6731" y="3609"/>
                    <a:pt x="6818" y="3640"/>
                    <a:pt x="6899" y="3640"/>
                  </a:cubicBezTo>
                  <a:cubicBezTo>
                    <a:pt x="6979" y="3640"/>
                    <a:pt x="7054" y="3609"/>
                    <a:pt x="7095" y="3548"/>
                  </a:cubicBezTo>
                  <a:cubicBezTo>
                    <a:pt x="7474" y="3199"/>
                    <a:pt x="7987" y="2984"/>
                    <a:pt x="8499" y="2984"/>
                  </a:cubicBezTo>
                  <a:close/>
                  <a:moveTo>
                    <a:pt x="5383" y="1"/>
                  </a:moveTo>
                  <a:cubicBezTo>
                    <a:pt x="5085" y="1"/>
                    <a:pt x="4870" y="83"/>
                    <a:pt x="4655" y="124"/>
                  </a:cubicBezTo>
                  <a:cubicBezTo>
                    <a:pt x="4614" y="165"/>
                    <a:pt x="4614" y="165"/>
                    <a:pt x="4573" y="165"/>
                  </a:cubicBezTo>
                  <a:cubicBezTo>
                    <a:pt x="3589" y="513"/>
                    <a:pt x="2605" y="636"/>
                    <a:pt x="1579" y="636"/>
                  </a:cubicBezTo>
                  <a:cubicBezTo>
                    <a:pt x="985" y="636"/>
                    <a:pt x="472" y="1149"/>
                    <a:pt x="472" y="1795"/>
                  </a:cubicBezTo>
                  <a:lnTo>
                    <a:pt x="472" y="2389"/>
                  </a:lnTo>
                  <a:lnTo>
                    <a:pt x="298" y="2389"/>
                  </a:lnTo>
                  <a:cubicBezTo>
                    <a:pt x="134" y="2389"/>
                    <a:pt x="1" y="2564"/>
                    <a:pt x="1" y="2687"/>
                  </a:cubicBezTo>
                  <a:lnTo>
                    <a:pt x="1" y="4440"/>
                  </a:lnTo>
                  <a:cubicBezTo>
                    <a:pt x="1" y="4614"/>
                    <a:pt x="134" y="4737"/>
                    <a:pt x="298" y="4737"/>
                  </a:cubicBezTo>
                  <a:lnTo>
                    <a:pt x="5516" y="4737"/>
                  </a:lnTo>
                  <a:cubicBezTo>
                    <a:pt x="5557" y="4737"/>
                    <a:pt x="5557" y="4737"/>
                    <a:pt x="5557" y="4778"/>
                  </a:cubicBezTo>
                  <a:cubicBezTo>
                    <a:pt x="5680" y="5424"/>
                    <a:pt x="6244" y="5854"/>
                    <a:pt x="6879" y="5854"/>
                  </a:cubicBezTo>
                  <a:cubicBezTo>
                    <a:pt x="7566" y="5854"/>
                    <a:pt x="8120" y="5424"/>
                    <a:pt x="8243" y="4778"/>
                  </a:cubicBezTo>
                  <a:lnTo>
                    <a:pt x="8243" y="4737"/>
                  </a:lnTo>
                  <a:lnTo>
                    <a:pt x="13502" y="4737"/>
                  </a:lnTo>
                  <a:cubicBezTo>
                    <a:pt x="13625" y="4737"/>
                    <a:pt x="13799" y="4614"/>
                    <a:pt x="13799" y="4440"/>
                  </a:cubicBezTo>
                  <a:lnTo>
                    <a:pt x="13799" y="2687"/>
                  </a:lnTo>
                  <a:cubicBezTo>
                    <a:pt x="13799" y="2564"/>
                    <a:pt x="13625" y="2389"/>
                    <a:pt x="13502" y="2389"/>
                  </a:cubicBezTo>
                  <a:lnTo>
                    <a:pt x="13287" y="2389"/>
                  </a:lnTo>
                  <a:lnTo>
                    <a:pt x="13287" y="1579"/>
                  </a:lnTo>
                  <a:cubicBezTo>
                    <a:pt x="13287" y="1364"/>
                    <a:pt x="13205" y="1190"/>
                    <a:pt x="13030" y="1026"/>
                  </a:cubicBezTo>
                  <a:cubicBezTo>
                    <a:pt x="12815" y="811"/>
                    <a:pt x="12477" y="636"/>
                    <a:pt x="12179" y="636"/>
                  </a:cubicBezTo>
                  <a:cubicBezTo>
                    <a:pt x="11154" y="636"/>
                    <a:pt x="10170" y="513"/>
                    <a:pt x="9186" y="165"/>
                  </a:cubicBezTo>
                  <a:cubicBezTo>
                    <a:pt x="9145" y="165"/>
                    <a:pt x="9145" y="165"/>
                    <a:pt x="9104" y="124"/>
                  </a:cubicBezTo>
                  <a:cubicBezTo>
                    <a:pt x="8889" y="83"/>
                    <a:pt x="8673" y="1"/>
                    <a:pt x="8376" y="1"/>
                  </a:cubicBezTo>
                  <a:cubicBezTo>
                    <a:pt x="7782" y="1"/>
                    <a:pt x="7218" y="339"/>
                    <a:pt x="6879" y="811"/>
                  </a:cubicBezTo>
                  <a:cubicBezTo>
                    <a:pt x="6582" y="339"/>
                    <a:pt x="6028" y="1"/>
                    <a:pt x="538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7"/>
            <p:cNvSpPr/>
            <p:nvPr/>
          </p:nvSpPr>
          <p:spPr>
            <a:xfrm>
              <a:off x="2062438" y="3124750"/>
              <a:ext cx="37450" cy="14875"/>
            </a:xfrm>
            <a:custGeom>
              <a:avLst/>
              <a:gdLst/>
              <a:ahLst/>
              <a:cxnLst/>
              <a:rect l="l" t="t" r="r" b="b"/>
              <a:pathLst>
                <a:path w="1498" h="595" extrusionOk="0">
                  <a:moveTo>
                    <a:pt x="349" y="0"/>
                  </a:moveTo>
                  <a:cubicBezTo>
                    <a:pt x="134" y="0"/>
                    <a:pt x="0" y="164"/>
                    <a:pt x="41" y="338"/>
                  </a:cubicBezTo>
                  <a:cubicBezTo>
                    <a:pt x="41" y="472"/>
                    <a:pt x="175" y="595"/>
                    <a:pt x="349" y="595"/>
                  </a:cubicBezTo>
                  <a:lnTo>
                    <a:pt x="1200" y="595"/>
                  </a:lnTo>
                  <a:cubicBezTo>
                    <a:pt x="1374" y="595"/>
                    <a:pt x="1497" y="420"/>
                    <a:pt x="1497" y="256"/>
                  </a:cubicBezTo>
                  <a:cubicBezTo>
                    <a:pt x="1497" y="123"/>
                    <a:pt x="1323" y="0"/>
                    <a:pt x="120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7"/>
            <p:cNvSpPr/>
            <p:nvPr/>
          </p:nvSpPr>
          <p:spPr>
            <a:xfrm>
              <a:off x="2050638" y="3074725"/>
              <a:ext cx="39750" cy="26450"/>
            </a:xfrm>
            <a:custGeom>
              <a:avLst/>
              <a:gdLst/>
              <a:ahLst/>
              <a:cxnLst/>
              <a:rect l="l" t="t" r="r" b="b"/>
              <a:pathLst>
                <a:path w="1590" h="1058" extrusionOk="0">
                  <a:moveTo>
                    <a:pt x="1229" y="0"/>
                  </a:moveTo>
                  <a:cubicBezTo>
                    <a:pt x="1190" y="0"/>
                    <a:pt x="1152" y="10"/>
                    <a:pt x="1118" y="33"/>
                  </a:cubicBezTo>
                  <a:lnTo>
                    <a:pt x="216" y="504"/>
                  </a:lnTo>
                  <a:cubicBezTo>
                    <a:pt x="93" y="586"/>
                    <a:pt x="1" y="761"/>
                    <a:pt x="93" y="884"/>
                  </a:cubicBezTo>
                  <a:cubicBezTo>
                    <a:pt x="134" y="1017"/>
                    <a:pt x="257" y="1058"/>
                    <a:pt x="349" y="1058"/>
                  </a:cubicBezTo>
                  <a:cubicBezTo>
                    <a:pt x="390" y="1058"/>
                    <a:pt x="431" y="1058"/>
                    <a:pt x="513" y="1017"/>
                  </a:cubicBezTo>
                  <a:lnTo>
                    <a:pt x="1375" y="545"/>
                  </a:lnTo>
                  <a:cubicBezTo>
                    <a:pt x="1498" y="504"/>
                    <a:pt x="1590" y="289"/>
                    <a:pt x="1498" y="166"/>
                  </a:cubicBezTo>
                  <a:cubicBezTo>
                    <a:pt x="1438" y="70"/>
                    <a:pt x="1331" y="0"/>
                    <a:pt x="122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7"/>
            <p:cNvSpPr/>
            <p:nvPr/>
          </p:nvSpPr>
          <p:spPr>
            <a:xfrm>
              <a:off x="2050638" y="3163175"/>
              <a:ext cx="39750" cy="25650"/>
            </a:xfrm>
            <a:custGeom>
              <a:avLst/>
              <a:gdLst/>
              <a:ahLst/>
              <a:cxnLst/>
              <a:rect l="l" t="t" r="r" b="b"/>
              <a:pathLst>
                <a:path w="1590" h="1026" extrusionOk="0">
                  <a:moveTo>
                    <a:pt x="338" y="1"/>
                  </a:moveTo>
                  <a:cubicBezTo>
                    <a:pt x="243" y="1"/>
                    <a:pt x="148" y="55"/>
                    <a:pt x="93" y="165"/>
                  </a:cubicBezTo>
                  <a:cubicBezTo>
                    <a:pt x="1" y="298"/>
                    <a:pt x="93" y="472"/>
                    <a:pt x="216" y="554"/>
                  </a:cubicBezTo>
                  <a:lnTo>
                    <a:pt x="1118" y="985"/>
                  </a:lnTo>
                  <a:cubicBezTo>
                    <a:pt x="1159" y="1026"/>
                    <a:pt x="1200" y="1026"/>
                    <a:pt x="1241" y="1026"/>
                  </a:cubicBezTo>
                  <a:cubicBezTo>
                    <a:pt x="1334" y="1026"/>
                    <a:pt x="1457" y="985"/>
                    <a:pt x="1498" y="852"/>
                  </a:cubicBezTo>
                  <a:cubicBezTo>
                    <a:pt x="1590" y="729"/>
                    <a:pt x="1498" y="554"/>
                    <a:pt x="1375" y="472"/>
                  </a:cubicBezTo>
                  <a:lnTo>
                    <a:pt x="472" y="42"/>
                  </a:lnTo>
                  <a:cubicBezTo>
                    <a:pt x="431" y="14"/>
                    <a:pt x="385" y="1"/>
                    <a:pt x="338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7"/>
            <p:cNvSpPr/>
            <p:nvPr/>
          </p:nvSpPr>
          <p:spPr>
            <a:xfrm>
              <a:off x="1843563" y="3124750"/>
              <a:ext cx="37450" cy="14875"/>
            </a:xfrm>
            <a:custGeom>
              <a:avLst/>
              <a:gdLst/>
              <a:ahLst/>
              <a:cxnLst/>
              <a:rect l="l" t="t" r="r" b="b"/>
              <a:pathLst>
                <a:path w="1498" h="595" extrusionOk="0">
                  <a:moveTo>
                    <a:pt x="339" y="0"/>
                  </a:moveTo>
                  <a:cubicBezTo>
                    <a:pt x="134" y="0"/>
                    <a:pt x="1" y="164"/>
                    <a:pt x="42" y="338"/>
                  </a:cubicBezTo>
                  <a:cubicBezTo>
                    <a:pt x="42" y="472"/>
                    <a:pt x="175" y="595"/>
                    <a:pt x="339" y="595"/>
                  </a:cubicBezTo>
                  <a:lnTo>
                    <a:pt x="1200" y="595"/>
                  </a:lnTo>
                  <a:cubicBezTo>
                    <a:pt x="1364" y="595"/>
                    <a:pt x="1497" y="420"/>
                    <a:pt x="1497" y="256"/>
                  </a:cubicBezTo>
                  <a:cubicBezTo>
                    <a:pt x="1497" y="123"/>
                    <a:pt x="1364" y="0"/>
                    <a:pt x="120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7"/>
            <p:cNvSpPr/>
            <p:nvPr/>
          </p:nvSpPr>
          <p:spPr>
            <a:xfrm>
              <a:off x="1854338" y="3074725"/>
              <a:ext cx="38450" cy="26450"/>
            </a:xfrm>
            <a:custGeom>
              <a:avLst/>
              <a:gdLst/>
              <a:ahLst/>
              <a:cxnLst/>
              <a:rect l="l" t="t" r="r" b="b"/>
              <a:pathLst>
                <a:path w="1538" h="1058" extrusionOk="0">
                  <a:moveTo>
                    <a:pt x="355" y="0"/>
                  </a:moveTo>
                  <a:cubicBezTo>
                    <a:pt x="249" y="0"/>
                    <a:pt x="142" y="70"/>
                    <a:pt x="82" y="166"/>
                  </a:cubicBezTo>
                  <a:cubicBezTo>
                    <a:pt x="0" y="289"/>
                    <a:pt x="41" y="504"/>
                    <a:pt x="215" y="545"/>
                  </a:cubicBezTo>
                  <a:lnTo>
                    <a:pt x="1066" y="1017"/>
                  </a:lnTo>
                  <a:cubicBezTo>
                    <a:pt x="1107" y="1058"/>
                    <a:pt x="1148" y="1058"/>
                    <a:pt x="1189" y="1058"/>
                  </a:cubicBezTo>
                  <a:cubicBezTo>
                    <a:pt x="1323" y="1058"/>
                    <a:pt x="1405" y="1017"/>
                    <a:pt x="1497" y="884"/>
                  </a:cubicBezTo>
                  <a:cubicBezTo>
                    <a:pt x="1538" y="761"/>
                    <a:pt x="1497" y="586"/>
                    <a:pt x="1364" y="504"/>
                  </a:cubicBezTo>
                  <a:lnTo>
                    <a:pt x="472" y="33"/>
                  </a:lnTo>
                  <a:cubicBezTo>
                    <a:pt x="435" y="10"/>
                    <a:pt x="395" y="0"/>
                    <a:pt x="35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7"/>
            <p:cNvSpPr/>
            <p:nvPr/>
          </p:nvSpPr>
          <p:spPr>
            <a:xfrm>
              <a:off x="1854338" y="3163175"/>
              <a:ext cx="38450" cy="25650"/>
            </a:xfrm>
            <a:custGeom>
              <a:avLst/>
              <a:gdLst/>
              <a:ahLst/>
              <a:cxnLst/>
              <a:rect l="l" t="t" r="r" b="b"/>
              <a:pathLst>
                <a:path w="1538" h="1026" extrusionOk="0">
                  <a:moveTo>
                    <a:pt x="1235" y="1"/>
                  </a:moveTo>
                  <a:cubicBezTo>
                    <a:pt x="1181" y="1"/>
                    <a:pt x="1124" y="14"/>
                    <a:pt x="1066" y="42"/>
                  </a:cubicBezTo>
                  <a:lnTo>
                    <a:pt x="215" y="472"/>
                  </a:lnTo>
                  <a:cubicBezTo>
                    <a:pt x="41" y="554"/>
                    <a:pt x="0" y="729"/>
                    <a:pt x="82" y="852"/>
                  </a:cubicBezTo>
                  <a:cubicBezTo>
                    <a:pt x="123" y="985"/>
                    <a:pt x="215" y="1026"/>
                    <a:pt x="338" y="1026"/>
                  </a:cubicBezTo>
                  <a:cubicBezTo>
                    <a:pt x="379" y="1026"/>
                    <a:pt x="421" y="1026"/>
                    <a:pt x="472" y="985"/>
                  </a:cubicBezTo>
                  <a:lnTo>
                    <a:pt x="1364" y="554"/>
                  </a:lnTo>
                  <a:cubicBezTo>
                    <a:pt x="1497" y="472"/>
                    <a:pt x="1538" y="298"/>
                    <a:pt x="1497" y="165"/>
                  </a:cubicBezTo>
                  <a:cubicBezTo>
                    <a:pt x="1435" y="55"/>
                    <a:pt x="1342" y="1"/>
                    <a:pt x="123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7"/>
            <p:cNvSpPr/>
            <p:nvPr/>
          </p:nvSpPr>
          <p:spPr>
            <a:xfrm>
              <a:off x="1916088" y="3074500"/>
              <a:ext cx="113300" cy="174100"/>
            </a:xfrm>
            <a:custGeom>
              <a:avLst/>
              <a:gdLst/>
              <a:ahLst/>
              <a:cxnLst/>
              <a:rect l="l" t="t" r="r" b="b"/>
              <a:pathLst>
                <a:path w="4532" h="6964" extrusionOk="0">
                  <a:moveTo>
                    <a:pt x="2225" y="595"/>
                  </a:moveTo>
                  <a:cubicBezTo>
                    <a:pt x="3169" y="595"/>
                    <a:pt x="3937" y="1364"/>
                    <a:pt x="3937" y="2307"/>
                  </a:cubicBezTo>
                  <a:cubicBezTo>
                    <a:pt x="3937" y="2687"/>
                    <a:pt x="3804" y="3035"/>
                    <a:pt x="3548" y="3333"/>
                  </a:cubicBezTo>
                  <a:cubicBezTo>
                    <a:pt x="3210" y="3763"/>
                    <a:pt x="2994" y="4276"/>
                    <a:pt x="2871" y="4870"/>
                  </a:cubicBezTo>
                  <a:lnTo>
                    <a:pt x="1631" y="4870"/>
                  </a:lnTo>
                  <a:cubicBezTo>
                    <a:pt x="1498" y="4317"/>
                    <a:pt x="1282" y="3804"/>
                    <a:pt x="903" y="3333"/>
                  </a:cubicBezTo>
                  <a:cubicBezTo>
                    <a:pt x="688" y="3035"/>
                    <a:pt x="565" y="2687"/>
                    <a:pt x="565" y="2307"/>
                  </a:cubicBezTo>
                  <a:cubicBezTo>
                    <a:pt x="565" y="1364"/>
                    <a:pt x="1333" y="595"/>
                    <a:pt x="2225" y="595"/>
                  </a:cubicBezTo>
                  <a:close/>
                  <a:moveTo>
                    <a:pt x="2820" y="5424"/>
                  </a:moveTo>
                  <a:lnTo>
                    <a:pt x="2820" y="5813"/>
                  </a:lnTo>
                  <a:cubicBezTo>
                    <a:pt x="2820" y="6111"/>
                    <a:pt x="2564" y="6367"/>
                    <a:pt x="2266" y="6367"/>
                  </a:cubicBezTo>
                  <a:cubicBezTo>
                    <a:pt x="1928" y="6367"/>
                    <a:pt x="1672" y="6111"/>
                    <a:pt x="1672" y="5813"/>
                  </a:cubicBezTo>
                  <a:lnTo>
                    <a:pt x="1672" y="5424"/>
                  </a:lnTo>
                  <a:close/>
                  <a:moveTo>
                    <a:pt x="2225" y="1"/>
                  </a:moveTo>
                  <a:cubicBezTo>
                    <a:pt x="1631" y="1"/>
                    <a:pt x="1077" y="257"/>
                    <a:pt x="647" y="688"/>
                  </a:cubicBezTo>
                  <a:cubicBezTo>
                    <a:pt x="216" y="1108"/>
                    <a:pt x="1" y="1713"/>
                    <a:pt x="1" y="2307"/>
                  </a:cubicBezTo>
                  <a:cubicBezTo>
                    <a:pt x="1" y="2820"/>
                    <a:pt x="134" y="3292"/>
                    <a:pt x="472" y="3671"/>
                  </a:cubicBezTo>
                  <a:cubicBezTo>
                    <a:pt x="770" y="4101"/>
                    <a:pt x="985" y="4614"/>
                    <a:pt x="1077" y="5086"/>
                  </a:cubicBezTo>
                  <a:lnTo>
                    <a:pt x="1077" y="5168"/>
                  </a:lnTo>
                  <a:lnTo>
                    <a:pt x="1077" y="5762"/>
                  </a:lnTo>
                  <a:cubicBezTo>
                    <a:pt x="1077" y="6425"/>
                    <a:pt x="1593" y="6964"/>
                    <a:pt x="2237" y="6964"/>
                  </a:cubicBezTo>
                  <a:cubicBezTo>
                    <a:pt x="2260" y="6964"/>
                    <a:pt x="2284" y="6963"/>
                    <a:pt x="2307" y="6962"/>
                  </a:cubicBezTo>
                  <a:cubicBezTo>
                    <a:pt x="2953" y="6921"/>
                    <a:pt x="3425" y="6408"/>
                    <a:pt x="3425" y="5813"/>
                  </a:cubicBezTo>
                  <a:lnTo>
                    <a:pt x="3425" y="5168"/>
                  </a:lnTo>
                  <a:lnTo>
                    <a:pt x="3425" y="5127"/>
                  </a:lnTo>
                  <a:cubicBezTo>
                    <a:pt x="3507" y="4614"/>
                    <a:pt x="3722" y="4101"/>
                    <a:pt x="4019" y="3712"/>
                  </a:cubicBezTo>
                  <a:cubicBezTo>
                    <a:pt x="4358" y="3292"/>
                    <a:pt x="4532" y="2820"/>
                    <a:pt x="4532" y="2307"/>
                  </a:cubicBezTo>
                  <a:cubicBezTo>
                    <a:pt x="4532" y="1713"/>
                    <a:pt x="4276" y="1108"/>
                    <a:pt x="3845" y="688"/>
                  </a:cubicBezTo>
                  <a:cubicBezTo>
                    <a:pt x="3425" y="257"/>
                    <a:pt x="2871" y="1"/>
                    <a:pt x="2266" y="1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2" name="Google Shape;352;p37"/>
          <p:cNvGrpSpPr/>
          <p:nvPr/>
        </p:nvGrpSpPr>
        <p:grpSpPr>
          <a:xfrm>
            <a:off x="1129588" y="2479569"/>
            <a:ext cx="293750" cy="345000"/>
            <a:chOff x="5596113" y="2520150"/>
            <a:chExt cx="293750" cy="345000"/>
          </a:xfrm>
        </p:grpSpPr>
        <p:sp>
          <p:nvSpPr>
            <p:cNvPr id="353" name="Google Shape;353;p37"/>
            <p:cNvSpPr/>
            <p:nvPr/>
          </p:nvSpPr>
          <p:spPr>
            <a:xfrm>
              <a:off x="5768088" y="2747750"/>
              <a:ext cx="70500" cy="70500"/>
            </a:xfrm>
            <a:custGeom>
              <a:avLst/>
              <a:gdLst/>
              <a:ahLst/>
              <a:cxnLst/>
              <a:rect l="l" t="t" r="r" b="b"/>
              <a:pathLst>
                <a:path w="2820" h="2820" extrusionOk="0">
                  <a:moveTo>
                    <a:pt x="2389" y="0"/>
                  </a:moveTo>
                  <a:lnTo>
                    <a:pt x="1" y="2389"/>
                  </a:lnTo>
                  <a:lnTo>
                    <a:pt x="421" y="2819"/>
                  </a:lnTo>
                  <a:lnTo>
                    <a:pt x="2820" y="431"/>
                  </a:lnTo>
                  <a:lnTo>
                    <a:pt x="2389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7"/>
            <p:cNvSpPr/>
            <p:nvPr/>
          </p:nvSpPr>
          <p:spPr>
            <a:xfrm>
              <a:off x="5596113" y="2565000"/>
              <a:ext cx="244525" cy="300150"/>
            </a:xfrm>
            <a:custGeom>
              <a:avLst/>
              <a:gdLst/>
              <a:ahLst/>
              <a:cxnLst/>
              <a:rect l="l" t="t" r="r" b="b"/>
              <a:pathLst>
                <a:path w="9781" h="12006" extrusionOk="0">
                  <a:moveTo>
                    <a:pt x="9186" y="10211"/>
                  </a:moveTo>
                  <a:lnTo>
                    <a:pt x="9186" y="10816"/>
                  </a:lnTo>
                  <a:lnTo>
                    <a:pt x="9186" y="11411"/>
                  </a:lnTo>
                  <a:lnTo>
                    <a:pt x="1241" y="11411"/>
                  </a:lnTo>
                  <a:cubicBezTo>
                    <a:pt x="893" y="11411"/>
                    <a:pt x="637" y="11154"/>
                    <a:pt x="637" y="10857"/>
                  </a:cubicBezTo>
                  <a:cubicBezTo>
                    <a:pt x="596" y="10509"/>
                    <a:pt x="893" y="10211"/>
                    <a:pt x="1190" y="10211"/>
                  </a:cubicBezTo>
                  <a:close/>
                  <a:moveTo>
                    <a:pt x="1149" y="1"/>
                  </a:moveTo>
                  <a:cubicBezTo>
                    <a:pt x="514" y="1"/>
                    <a:pt x="1" y="514"/>
                    <a:pt x="1" y="1200"/>
                  </a:cubicBezTo>
                  <a:lnTo>
                    <a:pt x="1" y="10816"/>
                  </a:lnTo>
                  <a:cubicBezTo>
                    <a:pt x="1" y="11452"/>
                    <a:pt x="555" y="12005"/>
                    <a:pt x="1190" y="12005"/>
                  </a:cubicBezTo>
                  <a:lnTo>
                    <a:pt x="9484" y="12005"/>
                  </a:lnTo>
                  <a:cubicBezTo>
                    <a:pt x="9648" y="12005"/>
                    <a:pt x="9781" y="11882"/>
                    <a:pt x="9781" y="11708"/>
                  </a:cubicBezTo>
                  <a:lnTo>
                    <a:pt x="9781" y="10816"/>
                  </a:lnTo>
                  <a:lnTo>
                    <a:pt x="9781" y="9914"/>
                  </a:lnTo>
                  <a:lnTo>
                    <a:pt x="9781" y="3804"/>
                  </a:lnTo>
                  <a:lnTo>
                    <a:pt x="9186" y="3804"/>
                  </a:lnTo>
                  <a:lnTo>
                    <a:pt x="9186" y="9658"/>
                  </a:lnTo>
                  <a:lnTo>
                    <a:pt x="1190" y="9658"/>
                  </a:lnTo>
                  <a:cubicBezTo>
                    <a:pt x="985" y="9658"/>
                    <a:pt x="770" y="9699"/>
                    <a:pt x="596" y="9791"/>
                  </a:cubicBezTo>
                  <a:lnTo>
                    <a:pt x="596" y="1200"/>
                  </a:lnTo>
                  <a:cubicBezTo>
                    <a:pt x="596" y="862"/>
                    <a:pt x="852" y="606"/>
                    <a:pt x="1149" y="606"/>
                  </a:cubicBezTo>
                  <a:lnTo>
                    <a:pt x="6275" y="606"/>
                  </a:lnTo>
                  <a:lnTo>
                    <a:pt x="6275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7"/>
            <p:cNvSpPr/>
            <p:nvPr/>
          </p:nvSpPr>
          <p:spPr>
            <a:xfrm>
              <a:off x="5661213" y="2619600"/>
              <a:ext cx="100500" cy="14900"/>
            </a:xfrm>
            <a:custGeom>
              <a:avLst/>
              <a:gdLst/>
              <a:ahLst/>
              <a:cxnLst/>
              <a:rect l="l" t="t" r="r" b="b"/>
              <a:pathLst>
                <a:path w="4020" h="596" extrusionOk="0">
                  <a:moveTo>
                    <a:pt x="339" y="0"/>
                  </a:moveTo>
                  <a:cubicBezTo>
                    <a:pt x="175" y="0"/>
                    <a:pt x="1" y="175"/>
                    <a:pt x="42" y="339"/>
                  </a:cubicBezTo>
                  <a:cubicBezTo>
                    <a:pt x="42" y="513"/>
                    <a:pt x="216" y="595"/>
                    <a:pt x="339" y="595"/>
                  </a:cubicBezTo>
                  <a:lnTo>
                    <a:pt x="3712" y="595"/>
                  </a:lnTo>
                  <a:cubicBezTo>
                    <a:pt x="3886" y="595"/>
                    <a:pt x="4019" y="431"/>
                    <a:pt x="3968" y="257"/>
                  </a:cubicBezTo>
                  <a:cubicBezTo>
                    <a:pt x="3968" y="124"/>
                    <a:pt x="3845" y="0"/>
                    <a:pt x="367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7"/>
            <p:cNvSpPr/>
            <p:nvPr/>
          </p:nvSpPr>
          <p:spPr>
            <a:xfrm>
              <a:off x="5688888" y="2663425"/>
              <a:ext cx="60000" cy="14900"/>
            </a:xfrm>
            <a:custGeom>
              <a:avLst/>
              <a:gdLst/>
              <a:ahLst/>
              <a:cxnLst/>
              <a:rect l="l" t="t" r="r" b="b"/>
              <a:pathLst>
                <a:path w="2400" h="596" extrusionOk="0">
                  <a:moveTo>
                    <a:pt x="298" y="0"/>
                  </a:moveTo>
                  <a:cubicBezTo>
                    <a:pt x="134" y="0"/>
                    <a:pt x="1" y="165"/>
                    <a:pt x="42" y="339"/>
                  </a:cubicBezTo>
                  <a:cubicBezTo>
                    <a:pt x="42" y="472"/>
                    <a:pt x="175" y="595"/>
                    <a:pt x="350" y="595"/>
                  </a:cubicBezTo>
                  <a:lnTo>
                    <a:pt x="2051" y="595"/>
                  </a:lnTo>
                  <a:cubicBezTo>
                    <a:pt x="2267" y="595"/>
                    <a:pt x="2400" y="421"/>
                    <a:pt x="2349" y="257"/>
                  </a:cubicBezTo>
                  <a:cubicBezTo>
                    <a:pt x="2349" y="82"/>
                    <a:pt x="2226" y="0"/>
                    <a:pt x="205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7"/>
            <p:cNvSpPr/>
            <p:nvPr/>
          </p:nvSpPr>
          <p:spPr>
            <a:xfrm>
              <a:off x="5732713" y="2520150"/>
              <a:ext cx="157150" cy="158175"/>
            </a:xfrm>
            <a:custGeom>
              <a:avLst/>
              <a:gdLst/>
              <a:ahLst/>
              <a:cxnLst/>
              <a:rect l="l" t="t" r="r" b="b"/>
              <a:pathLst>
                <a:path w="6286" h="6327" extrusionOk="0">
                  <a:moveTo>
                    <a:pt x="3158" y="606"/>
                  </a:moveTo>
                  <a:cubicBezTo>
                    <a:pt x="3507" y="606"/>
                    <a:pt x="3722" y="821"/>
                    <a:pt x="3845" y="1026"/>
                  </a:cubicBezTo>
                  <a:cubicBezTo>
                    <a:pt x="3907" y="1127"/>
                    <a:pt x="3998" y="1175"/>
                    <a:pt x="4092" y="1175"/>
                  </a:cubicBezTo>
                  <a:cubicBezTo>
                    <a:pt x="4122" y="1175"/>
                    <a:pt x="4153" y="1169"/>
                    <a:pt x="4184" y="1159"/>
                  </a:cubicBezTo>
                  <a:cubicBezTo>
                    <a:pt x="4252" y="1150"/>
                    <a:pt x="4318" y="1145"/>
                    <a:pt x="4381" y="1145"/>
                  </a:cubicBezTo>
                  <a:cubicBezTo>
                    <a:pt x="4603" y="1145"/>
                    <a:pt x="4793" y="1207"/>
                    <a:pt x="4952" y="1375"/>
                  </a:cubicBezTo>
                  <a:cubicBezTo>
                    <a:pt x="5168" y="1590"/>
                    <a:pt x="5260" y="1887"/>
                    <a:pt x="5168" y="2143"/>
                  </a:cubicBezTo>
                  <a:cubicBezTo>
                    <a:pt x="5127" y="2266"/>
                    <a:pt x="5168" y="2441"/>
                    <a:pt x="5301" y="2482"/>
                  </a:cubicBezTo>
                  <a:cubicBezTo>
                    <a:pt x="5557" y="2656"/>
                    <a:pt x="5721" y="2912"/>
                    <a:pt x="5721" y="3169"/>
                  </a:cubicBezTo>
                  <a:cubicBezTo>
                    <a:pt x="5721" y="3466"/>
                    <a:pt x="5557" y="3722"/>
                    <a:pt x="5301" y="3896"/>
                  </a:cubicBezTo>
                  <a:cubicBezTo>
                    <a:pt x="5168" y="3937"/>
                    <a:pt x="5127" y="4060"/>
                    <a:pt x="5168" y="4194"/>
                  </a:cubicBezTo>
                  <a:cubicBezTo>
                    <a:pt x="5260" y="4491"/>
                    <a:pt x="5168" y="4788"/>
                    <a:pt x="4952" y="5004"/>
                  </a:cubicBezTo>
                  <a:cubicBezTo>
                    <a:pt x="4802" y="5132"/>
                    <a:pt x="4596" y="5210"/>
                    <a:pt x="4396" y="5210"/>
                  </a:cubicBezTo>
                  <a:cubicBezTo>
                    <a:pt x="4323" y="5210"/>
                    <a:pt x="4252" y="5200"/>
                    <a:pt x="4184" y="5178"/>
                  </a:cubicBezTo>
                  <a:cubicBezTo>
                    <a:pt x="4061" y="5178"/>
                    <a:pt x="3927" y="5219"/>
                    <a:pt x="3845" y="5342"/>
                  </a:cubicBezTo>
                  <a:cubicBezTo>
                    <a:pt x="3722" y="5598"/>
                    <a:pt x="3466" y="5731"/>
                    <a:pt x="3158" y="5731"/>
                  </a:cubicBezTo>
                  <a:cubicBezTo>
                    <a:pt x="2861" y="5731"/>
                    <a:pt x="2605" y="5598"/>
                    <a:pt x="2482" y="5342"/>
                  </a:cubicBezTo>
                  <a:cubicBezTo>
                    <a:pt x="2390" y="5219"/>
                    <a:pt x="2308" y="5178"/>
                    <a:pt x="2226" y="5178"/>
                  </a:cubicBezTo>
                  <a:lnTo>
                    <a:pt x="2133" y="5178"/>
                  </a:lnTo>
                  <a:cubicBezTo>
                    <a:pt x="2054" y="5200"/>
                    <a:pt x="1978" y="5210"/>
                    <a:pt x="1905" y="5210"/>
                  </a:cubicBezTo>
                  <a:cubicBezTo>
                    <a:pt x="1703" y="5210"/>
                    <a:pt x="1523" y="5132"/>
                    <a:pt x="1364" y="5004"/>
                  </a:cubicBezTo>
                  <a:cubicBezTo>
                    <a:pt x="1159" y="4788"/>
                    <a:pt x="1067" y="4491"/>
                    <a:pt x="1159" y="4194"/>
                  </a:cubicBezTo>
                  <a:cubicBezTo>
                    <a:pt x="1200" y="4060"/>
                    <a:pt x="1108" y="3937"/>
                    <a:pt x="1026" y="3896"/>
                  </a:cubicBezTo>
                  <a:cubicBezTo>
                    <a:pt x="770" y="3722"/>
                    <a:pt x="596" y="3466"/>
                    <a:pt x="596" y="3169"/>
                  </a:cubicBezTo>
                  <a:cubicBezTo>
                    <a:pt x="596" y="2912"/>
                    <a:pt x="770" y="2656"/>
                    <a:pt x="1026" y="2482"/>
                  </a:cubicBezTo>
                  <a:cubicBezTo>
                    <a:pt x="1108" y="2441"/>
                    <a:pt x="1200" y="2266"/>
                    <a:pt x="1159" y="2143"/>
                  </a:cubicBezTo>
                  <a:cubicBezTo>
                    <a:pt x="1067" y="1887"/>
                    <a:pt x="1159" y="1590"/>
                    <a:pt x="1364" y="1375"/>
                  </a:cubicBezTo>
                  <a:cubicBezTo>
                    <a:pt x="1532" y="1207"/>
                    <a:pt x="1724" y="1145"/>
                    <a:pt x="1941" y="1145"/>
                  </a:cubicBezTo>
                  <a:cubicBezTo>
                    <a:pt x="2003" y="1145"/>
                    <a:pt x="2067" y="1150"/>
                    <a:pt x="2133" y="1159"/>
                  </a:cubicBezTo>
                  <a:cubicBezTo>
                    <a:pt x="2166" y="1169"/>
                    <a:pt x="2198" y="1175"/>
                    <a:pt x="2230" y="1175"/>
                  </a:cubicBezTo>
                  <a:cubicBezTo>
                    <a:pt x="2325" y="1175"/>
                    <a:pt x="2412" y="1127"/>
                    <a:pt x="2482" y="1026"/>
                  </a:cubicBezTo>
                  <a:cubicBezTo>
                    <a:pt x="2605" y="770"/>
                    <a:pt x="2902" y="606"/>
                    <a:pt x="3158" y="606"/>
                  </a:cubicBezTo>
                  <a:close/>
                  <a:moveTo>
                    <a:pt x="3210" y="1"/>
                  </a:moveTo>
                  <a:cubicBezTo>
                    <a:pt x="2779" y="1"/>
                    <a:pt x="2349" y="216"/>
                    <a:pt x="2051" y="565"/>
                  </a:cubicBezTo>
                  <a:cubicBezTo>
                    <a:pt x="1998" y="558"/>
                    <a:pt x="1944" y="554"/>
                    <a:pt x="1889" y="554"/>
                  </a:cubicBezTo>
                  <a:cubicBezTo>
                    <a:pt x="1554" y="554"/>
                    <a:pt x="1200" y="688"/>
                    <a:pt x="944" y="944"/>
                  </a:cubicBezTo>
                  <a:cubicBezTo>
                    <a:pt x="647" y="1282"/>
                    <a:pt x="473" y="1672"/>
                    <a:pt x="555" y="2102"/>
                  </a:cubicBezTo>
                  <a:cubicBezTo>
                    <a:pt x="216" y="2359"/>
                    <a:pt x="1" y="2738"/>
                    <a:pt x="1" y="3169"/>
                  </a:cubicBezTo>
                  <a:cubicBezTo>
                    <a:pt x="1" y="3589"/>
                    <a:pt x="216" y="4019"/>
                    <a:pt x="555" y="4276"/>
                  </a:cubicBezTo>
                  <a:cubicBezTo>
                    <a:pt x="473" y="4706"/>
                    <a:pt x="647" y="5086"/>
                    <a:pt x="944" y="5383"/>
                  </a:cubicBezTo>
                  <a:cubicBezTo>
                    <a:pt x="1211" y="5659"/>
                    <a:pt x="1586" y="5820"/>
                    <a:pt x="1964" y="5820"/>
                  </a:cubicBezTo>
                  <a:cubicBezTo>
                    <a:pt x="2007" y="5820"/>
                    <a:pt x="2050" y="5818"/>
                    <a:pt x="2092" y="5813"/>
                  </a:cubicBezTo>
                  <a:cubicBezTo>
                    <a:pt x="2349" y="6111"/>
                    <a:pt x="2738" y="6326"/>
                    <a:pt x="3158" y="6326"/>
                  </a:cubicBezTo>
                  <a:cubicBezTo>
                    <a:pt x="3589" y="6326"/>
                    <a:pt x="3979" y="6111"/>
                    <a:pt x="4235" y="5813"/>
                  </a:cubicBezTo>
                  <a:cubicBezTo>
                    <a:pt x="4278" y="5818"/>
                    <a:pt x="4320" y="5820"/>
                    <a:pt x="4363" y="5820"/>
                  </a:cubicBezTo>
                  <a:cubicBezTo>
                    <a:pt x="4741" y="5820"/>
                    <a:pt x="5116" y="5659"/>
                    <a:pt x="5383" y="5383"/>
                  </a:cubicBezTo>
                  <a:cubicBezTo>
                    <a:pt x="5680" y="5086"/>
                    <a:pt x="5814" y="4706"/>
                    <a:pt x="5773" y="4276"/>
                  </a:cubicBezTo>
                  <a:cubicBezTo>
                    <a:pt x="6111" y="4019"/>
                    <a:pt x="6285" y="3589"/>
                    <a:pt x="6285" y="3169"/>
                  </a:cubicBezTo>
                  <a:cubicBezTo>
                    <a:pt x="6285" y="2738"/>
                    <a:pt x="6111" y="2359"/>
                    <a:pt x="5773" y="2102"/>
                  </a:cubicBezTo>
                  <a:cubicBezTo>
                    <a:pt x="5814" y="1672"/>
                    <a:pt x="5680" y="1282"/>
                    <a:pt x="5383" y="944"/>
                  </a:cubicBezTo>
                  <a:cubicBezTo>
                    <a:pt x="5127" y="688"/>
                    <a:pt x="4773" y="554"/>
                    <a:pt x="4412" y="554"/>
                  </a:cubicBezTo>
                  <a:cubicBezTo>
                    <a:pt x="4353" y="554"/>
                    <a:pt x="4294" y="558"/>
                    <a:pt x="4235" y="565"/>
                  </a:cubicBezTo>
                  <a:cubicBezTo>
                    <a:pt x="3979" y="216"/>
                    <a:pt x="3589" y="1"/>
                    <a:pt x="3210" y="1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7"/>
            <p:cNvSpPr/>
            <p:nvPr/>
          </p:nvSpPr>
          <p:spPr>
            <a:xfrm>
              <a:off x="5787313" y="2575525"/>
              <a:ext cx="48975" cy="48450"/>
            </a:xfrm>
            <a:custGeom>
              <a:avLst/>
              <a:gdLst/>
              <a:ahLst/>
              <a:cxnLst/>
              <a:rect l="l" t="t" r="r" b="b"/>
              <a:pathLst>
                <a:path w="1959" h="1938" extrusionOk="0">
                  <a:moveTo>
                    <a:pt x="1620" y="0"/>
                  </a:moveTo>
                  <a:cubicBezTo>
                    <a:pt x="1546" y="0"/>
                    <a:pt x="1472" y="31"/>
                    <a:pt x="1405" y="93"/>
                  </a:cubicBezTo>
                  <a:lnTo>
                    <a:pt x="124" y="1425"/>
                  </a:lnTo>
                  <a:cubicBezTo>
                    <a:pt x="1" y="1548"/>
                    <a:pt x="1" y="1722"/>
                    <a:pt x="124" y="1845"/>
                  </a:cubicBezTo>
                  <a:cubicBezTo>
                    <a:pt x="165" y="1887"/>
                    <a:pt x="257" y="1938"/>
                    <a:pt x="339" y="1938"/>
                  </a:cubicBezTo>
                  <a:cubicBezTo>
                    <a:pt x="380" y="1938"/>
                    <a:pt x="462" y="1887"/>
                    <a:pt x="513" y="1845"/>
                  </a:cubicBezTo>
                  <a:lnTo>
                    <a:pt x="1836" y="523"/>
                  </a:lnTo>
                  <a:cubicBezTo>
                    <a:pt x="1959" y="400"/>
                    <a:pt x="1959" y="226"/>
                    <a:pt x="1836" y="93"/>
                  </a:cubicBezTo>
                  <a:cubicBezTo>
                    <a:pt x="1769" y="31"/>
                    <a:pt x="1695" y="0"/>
                    <a:pt x="162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7"/>
            <p:cNvSpPr/>
            <p:nvPr/>
          </p:nvSpPr>
          <p:spPr>
            <a:xfrm>
              <a:off x="5780913" y="2570400"/>
              <a:ext cx="17950" cy="15150"/>
            </a:xfrm>
            <a:custGeom>
              <a:avLst/>
              <a:gdLst/>
              <a:ahLst/>
              <a:cxnLst/>
              <a:rect l="l" t="t" r="r" b="b"/>
              <a:pathLst>
                <a:path w="718" h="606" extrusionOk="0">
                  <a:moveTo>
                    <a:pt x="339" y="0"/>
                  </a:moveTo>
                  <a:cubicBezTo>
                    <a:pt x="257" y="0"/>
                    <a:pt x="164" y="41"/>
                    <a:pt x="123" y="133"/>
                  </a:cubicBezTo>
                  <a:cubicBezTo>
                    <a:pt x="0" y="390"/>
                    <a:pt x="123" y="605"/>
                    <a:pt x="339" y="605"/>
                  </a:cubicBezTo>
                  <a:cubicBezTo>
                    <a:pt x="554" y="605"/>
                    <a:pt x="718" y="390"/>
                    <a:pt x="636" y="174"/>
                  </a:cubicBezTo>
                  <a:cubicBezTo>
                    <a:pt x="595" y="92"/>
                    <a:pt x="462" y="0"/>
                    <a:pt x="38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7"/>
            <p:cNvSpPr/>
            <p:nvPr/>
          </p:nvSpPr>
          <p:spPr>
            <a:xfrm>
              <a:off x="5824488" y="2614225"/>
              <a:ext cx="18200" cy="14875"/>
            </a:xfrm>
            <a:custGeom>
              <a:avLst/>
              <a:gdLst/>
              <a:ahLst/>
              <a:cxnLst/>
              <a:rect l="l" t="t" r="r" b="b"/>
              <a:pathLst>
                <a:path w="728" h="595" extrusionOk="0">
                  <a:moveTo>
                    <a:pt x="349" y="0"/>
                  </a:moveTo>
                  <a:cubicBezTo>
                    <a:pt x="256" y="0"/>
                    <a:pt x="174" y="41"/>
                    <a:pt x="92" y="133"/>
                  </a:cubicBezTo>
                  <a:cubicBezTo>
                    <a:pt x="0" y="390"/>
                    <a:pt x="133" y="595"/>
                    <a:pt x="349" y="595"/>
                  </a:cubicBezTo>
                  <a:cubicBezTo>
                    <a:pt x="564" y="595"/>
                    <a:pt x="728" y="390"/>
                    <a:pt x="646" y="174"/>
                  </a:cubicBezTo>
                  <a:cubicBezTo>
                    <a:pt x="605" y="41"/>
                    <a:pt x="472" y="0"/>
                    <a:pt x="39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" name="Google Shape;361;p37"/>
          <p:cNvGrpSpPr/>
          <p:nvPr/>
        </p:nvGrpSpPr>
        <p:grpSpPr>
          <a:xfrm>
            <a:off x="1104613" y="1334613"/>
            <a:ext cx="343700" cy="343725"/>
            <a:chOff x="5493613" y="1976825"/>
            <a:chExt cx="343700" cy="343725"/>
          </a:xfrm>
        </p:grpSpPr>
        <p:sp>
          <p:nvSpPr>
            <p:cNvPr id="362" name="Google Shape;362;p37"/>
            <p:cNvSpPr/>
            <p:nvPr/>
          </p:nvSpPr>
          <p:spPr>
            <a:xfrm>
              <a:off x="5493613" y="1976825"/>
              <a:ext cx="343700" cy="255050"/>
            </a:xfrm>
            <a:custGeom>
              <a:avLst/>
              <a:gdLst/>
              <a:ahLst/>
              <a:cxnLst/>
              <a:rect l="l" t="t" r="r" b="b"/>
              <a:pathLst>
                <a:path w="13748" h="10202" extrusionOk="0">
                  <a:moveTo>
                    <a:pt x="298" y="1"/>
                  </a:moveTo>
                  <a:cubicBezTo>
                    <a:pt x="123" y="1"/>
                    <a:pt x="0" y="124"/>
                    <a:pt x="0" y="257"/>
                  </a:cubicBezTo>
                  <a:lnTo>
                    <a:pt x="0" y="8202"/>
                  </a:lnTo>
                  <a:lnTo>
                    <a:pt x="0" y="9945"/>
                  </a:lnTo>
                  <a:cubicBezTo>
                    <a:pt x="0" y="10078"/>
                    <a:pt x="123" y="10201"/>
                    <a:pt x="298" y="10201"/>
                  </a:cubicBezTo>
                  <a:lnTo>
                    <a:pt x="4265" y="10201"/>
                  </a:lnTo>
                  <a:lnTo>
                    <a:pt x="4265" y="9647"/>
                  </a:lnTo>
                  <a:lnTo>
                    <a:pt x="595" y="9647"/>
                  </a:lnTo>
                  <a:lnTo>
                    <a:pt x="595" y="8499"/>
                  </a:lnTo>
                  <a:lnTo>
                    <a:pt x="4614" y="8499"/>
                  </a:lnTo>
                  <a:lnTo>
                    <a:pt x="4614" y="7894"/>
                  </a:lnTo>
                  <a:lnTo>
                    <a:pt x="595" y="7894"/>
                  </a:lnTo>
                  <a:lnTo>
                    <a:pt x="595" y="554"/>
                  </a:lnTo>
                  <a:lnTo>
                    <a:pt x="5126" y="554"/>
                  </a:lnTo>
                  <a:cubicBezTo>
                    <a:pt x="5680" y="554"/>
                    <a:pt x="6233" y="811"/>
                    <a:pt x="6572" y="1231"/>
                  </a:cubicBezTo>
                  <a:lnTo>
                    <a:pt x="6572" y="6869"/>
                  </a:lnTo>
                  <a:lnTo>
                    <a:pt x="7176" y="6869"/>
                  </a:lnTo>
                  <a:lnTo>
                    <a:pt x="7176" y="1231"/>
                  </a:lnTo>
                  <a:cubicBezTo>
                    <a:pt x="7515" y="811"/>
                    <a:pt x="8068" y="554"/>
                    <a:pt x="8622" y="554"/>
                  </a:cubicBezTo>
                  <a:lnTo>
                    <a:pt x="13153" y="554"/>
                  </a:lnTo>
                  <a:lnTo>
                    <a:pt x="13153" y="7894"/>
                  </a:lnTo>
                  <a:lnTo>
                    <a:pt x="9134" y="7894"/>
                  </a:lnTo>
                  <a:lnTo>
                    <a:pt x="9134" y="8499"/>
                  </a:lnTo>
                  <a:lnTo>
                    <a:pt x="13153" y="8499"/>
                  </a:lnTo>
                  <a:lnTo>
                    <a:pt x="13153" y="9647"/>
                  </a:lnTo>
                  <a:lnTo>
                    <a:pt x="9442" y="9647"/>
                  </a:lnTo>
                  <a:lnTo>
                    <a:pt x="9442" y="10201"/>
                  </a:lnTo>
                  <a:lnTo>
                    <a:pt x="13450" y="10201"/>
                  </a:lnTo>
                  <a:cubicBezTo>
                    <a:pt x="13625" y="10201"/>
                    <a:pt x="13748" y="10078"/>
                    <a:pt x="13748" y="9945"/>
                  </a:cubicBezTo>
                  <a:lnTo>
                    <a:pt x="13748" y="8202"/>
                  </a:lnTo>
                  <a:lnTo>
                    <a:pt x="13748" y="257"/>
                  </a:lnTo>
                  <a:cubicBezTo>
                    <a:pt x="13748" y="124"/>
                    <a:pt x="13625" y="1"/>
                    <a:pt x="13450" y="1"/>
                  </a:cubicBezTo>
                  <a:lnTo>
                    <a:pt x="8622" y="1"/>
                  </a:lnTo>
                  <a:cubicBezTo>
                    <a:pt x="7986" y="1"/>
                    <a:pt x="7340" y="257"/>
                    <a:pt x="6879" y="677"/>
                  </a:cubicBezTo>
                  <a:cubicBezTo>
                    <a:pt x="6408" y="257"/>
                    <a:pt x="5762" y="1"/>
                    <a:pt x="5126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7"/>
            <p:cNvSpPr/>
            <p:nvPr/>
          </p:nvSpPr>
          <p:spPr>
            <a:xfrm>
              <a:off x="5701713" y="2026800"/>
              <a:ext cx="92025" cy="15150"/>
            </a:xfrm>
            <a:custGeom>
              <a:avLst/>
              <a:gdLst/>
              <a:ahLst/>
              <a:cxnLst/>
              <a:rect l="l" t="t" r="r" b="b"/>
              <a:pathLst>
                <a:path w="3681" h="606" extrusionOk="0">
                  <a:moveTo>
                    <a:pt x="298" y="1"/>
                  </a:moveTo>
                  <a:cubicBezTo>
                    <a:pt x="134" y="1"/>
                    <a:pt x="1" y="175"/>
                    <a:pt x="1" y="349"/>
                  </a:cubicBezTo>
                  <a:cubicBezTo>
                    <a:pt x="42" y="513"/>
                    <a:pt x="175" y="606"/>
                    <a:pt x="298" y="606"/>
                  </a:cubicBezTo>
                  <a:lnTo>
                    <a:pt x="3373" y="606"/>
                  </a:lnTo>
                  <a:cubicBezTo>
                    <a:pt x="3548" y="606"/>
                    <a:pt x="3681" y="472"/>
                    <a:pt x="3681" y="257"/>
                  </a:cubicBezTo>
                  <a:cubicBezTo>
                    <a:pt x="3630" y="134"/>
                    <a:pt x="3507" y="1"/>
                    <a:pt x="3373" y="1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7"/>
            <p:cNvSpPr/>
            <p:nvPr/>
          </p:nvSpPr>
          <p:spPr>
            <a:xfrm>
              <a:off x="5537438" y="2026800"/>
              <a:ext cx="92800" cy="15150"/>
            </a:xfrm>
            <a:custGeom>
              <a:avLst/>
              <a:gdLst/>
              <a:ahLst/>
              <a:cxnLst/>
              <a:rect l="l" t="t" r="r" b="b"/>
              <a:pathLst>
                <a:path w="3712" h="606" extrusionOk="0">
                  <a:moveTo>
                    <a:pt x="298" y="1"/>
                  </a:moveTo>
                  <a:cubicBezTo>
                    <a:pt x="123" y="1"/>
                    <a:pt x="0" y="175"/>
                    <a:pt x="41" y="349"/>
                  </a:cubicBezTo>
                  <a:cubicBezTo>
                    <a:pt x="41" y="513"/>
                    <a:pt x="164" y="606"/>
                    <a:pt x="339" y="606"/>
                  </a:cubicBezTo>
                  <a:lnTo>
                    <a:pt x="3373" y="606"/>
                  </a:lnTo>
                  <a:cubicBezTo>
                    <a:pt x="3537" y="606"/>
                    <a:pt x="3711" y="472"/>
                    <a:pt x="3670" y="257"/>
                  </a:cubicBezTo>
                  <a:cubicBezTo>
                    <a:pt x="3629" y="134"/>
                    <a:pt x="3496" y="1"/>
                    <a:pt x="337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7"/>
            <p:cNvSpPr/>
            <p:nvPr/>
          </p:nvSpPr>
          <p:spPr>
            <a:xfrm>
              <a:off x="5537438" y="2076025"/>
              <a:ext cx="92800" cy="14875"/>
            </a:xfrm>
            <a:custGeom>
              <a:avLst/>
              <a:gdLst/>
              <a:ahLst/>
              <a:cxnLst/>
              <a:rect l="l" t="t" r="r" b="b"/>
              <a:pathLst>
                <a:path w="3712" h="595" extrusionOk="0">
                  <a:moveTo>
                    <a:pt x="298" y="0"/>
                  </a:moveTo>
                  <a:cubicBezTo>
                    <a:pt x="123" y="0"/>
                    <a:pt x="0" y="174"/>
                    <a:pt x="41" y="338"/>
                  </a:cubicBezTo>
                  <a:cubicBezTo>
                    <a:pt x="41" y="513"/>
                    <a:pt x="164" y="595"/>
                    <a:pt x="339" y="595"/>
                  </a:cubicBezTo>
                  <a:lnTo>
                    <a:pt x="3373" y="595"/>
                  </a:lnTo>
                  <a:cubicBezTo>
                    <a:pt x="3537" y="595"/>
                    <a:pt x="3711" y="431"/>
                    <a:pt x="3670" y="256"/>
                  </a:cubicBezTo>
                  <a:cubicBezTo>
                    <a:pt x="3629" y="133"/>
                    <a:pt x="3496" y="0"/>
                    <a:pt x="3373" y="0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7"/>
            <p:cNvSpPr/>
            <p:nvPr/>
          </p:nvSpPr>
          <p:spPr>
            <a:xfrm>
              <a:off x="5537438" y="2125225"/>
              <a:ext cx="48975" cy="14900"/>
            </a:xfrm>
            <a:custGeom>
              <a:avLst/>
              <a:gdLst/>
              <a:ahLst/>
              <a:cxnLst/>
              <a:rect l="l" t="t" r="r" b="b"/>
              <a:pathLst>
                <a:path w="1959" h="596" extrusionOk="0">
                  <a:moveTo>
                    <a:pt x="298" y="0"/>
                  </a:moveTo>
                  <a:cubicBezTo>
                    <a:pt x="123" y="0"/>
                    <a:pt x="0" y="123"/>
                    <a:pt x="41" y="339"/>
                  </a:cubicBezTo>
                  <a:cubicBezTo>
                    <a:pt x="41" y="472"/>
                    <a:pt x="164" y="595"/>
                    <a:pt x="339" y="595"/>
                  </a:cubicBezTo>
                  <a:lnTo>
                    <a:pt x="1620" y="595"/>
                  </a:lnTo>
                  <a:cubicBezTo>
                    <a:pt x="1794" y="595"/>
                    <a:pt x="1958" y="421"/>
                    <a:pt x="1917" y="216"/>
                  </a:cubicBezTo>
                  <a:cubicBezTo>
                    <a:pt x="1876" y="82"/>
                    <a:pt x="1743" y="0"/>
                    <a:pt x="162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7"/>
            <p:cNvSpPr/>
            <p:nvPr/>
          </p:nvSpPr>
          <p:spPr>
            <a:xfrm>
              <a:off x="5701713" y="2076025"/>
              <a:ext cx="92025" cy="14875"/>
            </a:xfrm>
            <a:custGeom>
              <a:avLst/>
              <a:gdLst/>
              <a:ahLst/>
              <a:cxnLst/>
              <a:rect l="l" t="t" r="r" b="b"/>
              <a:pathLst>
                <a:path w="3681" h="595" extrusionOk="0">
                  <a:moveTo>
                    <a:pt x="298" y="0"/>
                  </a:moveTo>
                  <a:cubicBezTo>
                    <a:pt x="134" y="0"/>
                    <a:pt x="1" y="174"/>
                    <a:pt x="1" y="338"/>
                  </a:cubicBezTo>
                  <a:cubicBezTo>
                    <a:pt x="42" y="513"/>
                    <a:pt x="175" y="595"/>
                    <a:pt x="298" y="595"/>
                  </a:cubicBezTo>
                  <a:lnTo>
                    <a:pt x="3373" y="595"/>
                  </a:lnTo>
                  <a:cubicBezTo>
                    <a:pt x="3548" y="595"/>
                    <a:pt x="3681" y="431"/>
                    <a:pt x="3681" y="256"/>
                  </a:cubicBezTo>
                  <a:cubicBezTo>
                    <a:pt x="3630" y="133"/>
                    <a:pt x="3507" y="0"/>
                    <a:pt x="337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7"/>
            <p:cNvSpPr/>
            <p:nvPr/>
          </p:nvSpPr>
          <p:spPr>
            <a:xfrm>
              <a:off x="5745538" y="2125225"/>
              <a:ext cx="48200" cy="14900"/>
            </a:xfrm>
            <a:custGeom>
              <a:avLst/>
              <a:gdLst/>
              <a:ahLst/>
              <a:cxnLst/>
              <a:rect l="l" t="t" r="r" b="b"/>
              <a:pathLst>
                <a:path w="1928" h="596" extrusionOk="0">
                  <a:moveTo>
                    <a:pt x="298" y="0"/>
                  </a:moveTo>
                  <a:cubicBezTo>
                    <a:pt x="134" y="0"/>
                    <a:pt x="1" y="123"/>
                    <a:pt x="1" y="339"/>
                  </a:cubicBezTo>
                  <a:cubicBezTo>
                    <a:pt x="42" y="472"/>
                    <a:pt x="175" y="595"/>
                    <a:pt x="298" y="595"/>
                  </a:cubicBezTo>
                  <a:lnTo>
                    <a:pt x="1620" y="595"/>
                  </a:lnTo>
                  <a:cubicBezTo>
                    <a:pt x="1795" y="595"/>
                    <a:pt x="1928" y="421"/>
                    <a:pt x="1928" y="216"/>
                  </a:cubicBezTo>
                  <a:cubicBezTo>
                    <a:pt x="1877" y="82"/>
                    <a:pt x="1754" y="0"/>
                    <a:pt x="1620" y="0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7"/>
            <p:cNvSpPr/>
            <p:nvPr/>
          </p:nvSpPr>
          <p:spPr>
            <a:xfrm>
              <a:off x="5592788" y="2141125"/>
              <a:ext cx="180450" cy="179425"/>
            </a:xfrm>
            <a:custGeom>
              <a:avLst/>
              <a:gdLst/>
              <a:ahLst/>
              <a:cxnLst/>
              <a:rect l="l" t="t" r="r" b="b"/>
              <a:pathLst>
                <a:path w="7218" h="7177" extrusionOk="0">
                  <a:moveTo>
                    <a:pt x="2912" y="605"/>
                  </a:moveTo>
                  <a:cubicBezTo>
                    <a:pt x="4194" y="605"/>
                    <a:pt x="5260" y="1630"/>
                    <a:pt x="5260" y="2952"/>
                  </a:cubicBezTo>
                  <a:cubicBezTo>
                    <a:pt x="5260" y="4234"/>
                    <a:pt x="4194" y="5259"/>
                    <a:pt x="2912" y="5259"/>
                  </a:cubicBezTo>
                  <a:cubicBezTo>
                    <a:pt x="1631" y="5259"/>
                    <a:pt x="606" y="4234"/>
                    <a:pt x="606" y="2952"/>
                  </a:cubicBezTo>
                  <a:cubicBezTo>
                    <a:pt x="606" y="1630"/>
                    <a:pt x="1631" y="605"/>
                    <a:pt x="2912" y="605"/>
                  </a:cubicBezTo>
                  <a:close/>
                  <a:moveTo>
                    <a:pt x="2912" y="0"/>
                  </a:moveTo>
                  <a:cubicBezTo>
                    <a:pt x="1282" y="0"/>
                    <a:pt x="1" y="1322"/>
                    <a:pt x="1" y="2952"/>
                  </a:cubicBezTo>
                  <a:cubicBezTo>
                    <a:pt x="1" y="4531"/>
                    <a:pt x="1282" y="5854"/>
                    <a:pt x="2912" y="5854"/>
                  </a:cubicBezTo>
                  <a:cubicBezTo>
                    <a:pt x="3589" y="5854"/>
                    <a:pt x="4276" y="5597"/>
                    <a:pt x="4747" y="5167"/>
                  </a:cubicBezTo>
                  <a:lnTo>
                    <a:pt x="6664" y="7094"/>
                  </a:lnTo>
                  <a:cubicBezTo>
                    <a:pt x="6705" y="7176"/>
                    <a:pt x="6797" y="7176"/>
                    <a:pt x="6879" y="7176"/>
                  </a:cubicBezTo>
                  <a:cubicBezTo>
                    <a:pt x="6961" y="7176"/>
                    <a:pt x="7013" y="7176"/>
                    <a:pt x="7095" y="7094"/>
                  </a:cubicBezTo>
                  <a:cubicBezTo>
                    <a:pt x="7218" y="7012"/>
                    <a:pt x="7218" y="6797"/>
                    <a:pt x="7095" y="6663"/>
                  </a:cubicBezTo>
                  <a:lnTo>
                    <a:pt x="5167" y="4787"/>
                  </a:lnTo>
                  <a:cubicBezTo>
                    <a:pt x="5598" y="4275"/>
                    <a:pt x="5813" y="3629"/>
                    <a:pt x="5813" y="2952"/>
                  </a:cubicBezTo>
                  <a:cubicBezTo>
                    <a:pt x="5813" y="1322"/>
                    <a:pt x="4532" y="0"/>
                    <a:pt x="2912" y="0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/>
              <a:t>Переваги платформи</a:t>
            </a:r>
            <a:endParaRPr b="1" dirty="0"/>
          </a:p>
        </p:txBody>
      </p:sp>
      <p:sp>
        <p:nvSpPr>
          <p:cNvPr id="544" name="Google Shape;544;p47"/>
          <p:cNvSpPr txBox="1">
            <a:spLocks noGrp="1"/>
          </p:cNvSpPr>
          <p:nvPr>
            <p:ph type="subTitle" idx="1"/>
          </p:nvPr>
        </p:nvSpPr>
        <p:spPr>
          <a:xfrm>
            <a:off x="874134" y="1782825"/>
            <a:ext cx="2199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 err="1"/>
              <a:t>Зменшення</a:t>
            </a:r>
            <a:r>
              <a:rPr lang="ru-RU" b="1" dirty="0"/>
              <a:t> часу на </a:t>
            </a:r>
            <a:r>
              <a:rPr lang="ru-RU" b="1" dirty="0" err="1"/>
              <a:t>тестування</a:t>
            </a:r>
            <a:endParaRPr b="1" dirty="0"/>
          </a:p>
        </p:txBody>
      </p:sp>
      <p:grpSp>
        <p:nvGrpSpPr>
          <p:cNvPr id="556" name="Google Shape;556;p47"/>
          <p:cNvGrpSpPr/>
          <p:nvPr/>
        </p:nvGrpSpPr>
        <p:grpSpPr>
          <a:xfrm>
            <a:off x="6692903" y="2955775"/>
            <a:ext cx="344725" cy="321400"/>
            <a:chOff x="4006113" y="3669350"/>
            <a:chExt cx="344725" cy="321400"/>
          </a:xfrm>
        </p:grpSpPr>
        <p:sp>
          <p:nvSpPr>
            <p:cNvPr id="557" name="Google Shape;557;p47"/>
            <p:cNvSpPr/>
            <p:nvPr/>
          </p:nvSpPr>
          <p:spPr>
            <a:xfrm>
              <a:off x="4023038" y="3669350"/>
              <a:ext cx="309875" cy="199675"/>
            </a:xfrm>
            <a:custGeom>
              <a:avLst/>
              <a:gdLst/>
              <a:ahLst/>
              <a:cxnLst/>
              <a:rect l="l" t="t" r="r" b="b"/>
              <a:pathLst>
                <a:path w="12395" h="7987" extrusionOk="0">
                  <a:moveTo>
                    <a:pt x="6192" y="0"/>
                  </a:moveTo>
                  <a:cubicBezTo>
                    <a:pt x="6069" y="0"/>
                    <a:pt x="5936" y="82"/>
                    <a:pt x="5895" y="216"/>
                  </a:cubicBezTo>
                  <a:cubicBezTo>
                    <a:pt x="5598" y="1323"/>
                    <a:pt x="4572" y="2092"/>
                    <a:pt x="3424" y="2092"/>
                  </a:cubicBezTo>
                  <a:cubicBezTo>
                    <a:pt x="2778" y="2092"/>
                    <a:pt x="2348" y="1876"/>
                    <a:pt x="2225" y="1794"/>
                  </a:cubicBezTo>
                  <a:cubicBezTo>
                    <a:pt x="2143" y="1753"/>
                    <a:pt x="2092" y="1753"/>
                    <a:pt x="2010" y="1753"/>
                  </a:cubicBezTo>
                  <a:cubicBezTo>
                    <a:pt x="1887" y="1753"/>
                    <a:pt x="1712" y="1876"/>
                    <a:pt x="1712" y="2051"/>
                  </a:cubicBezTo>
                  <a:cubicBezTo>
                    <a:pt x="1712" y="2092"/>
                    <a:pt x="1753" y="2133"/>
                    <a:pt x="1753" y="2174"/>
                  </a:cubicBezTo>
                  <a:cubicBezTo>
                    <a:pt x="2143" y="2861"/>
                    <a:pt x="2184" y="3670"/>
                    <a:pt x="1887" y="4398"/>
                  </a:cubicBezTo>
                  <a:cubicBezTo>
                    <a:pt x="1579" y="5167"/>
                    <a:pt x="984" y="5680"/>
                    <a:pt x="216" y="5936"/>
                  </a:cubicBezTo>
                  <a:cubicBezTo>
                    <a:pt x="93" y="5977"/>
                    <a:pt x="0" y="6059"/>
                    <a:pt x="0" y="6192"/>
                  </a:cubicBezTo>
                  <a:cubicBezTo>
                    <a:pt x="0" y="6315"/>
                    <a:pt x="93" y="6449"/>
                    <a:pt x="216" y="6490"/>
                  </a:cubicBezTo>
                  <a:cubicBezTo>
                    <a:pt x="984" y="6705"/>
                    <a:pt x="1579" y="7258"/>
                    <a:pt x="1887" y="7986"/>
                  </a:cubicBezTo>
                  <a:lnTo>
                    <a:pt x="2440" y="7771"/>
                  </a:lnTo>
                  <a:cubicBezTo>
                    <a:pt x="2143" y="7084"/>
                    <a:pt x="1671" y="6531"/>
                    <a:pt x="1066" y="6192"/>
                  </a:cubicBezTo>
                  <a:cubicBezTo>
                    <a:pt x="1671" y="5854"/>
                    <a:pt x="2143" y="5290"/>
                    <a:pt x="2440" y="4655"/>
                  </a:cubicBezTo>
                  <a:cubicBezTo>
                    <a:pt x="2696" y="3968"/>
                    <a:pt x="2737" y="3240"/>
                    <a:pt x="2563" y="2563"/>
                  </a:cubicBezTo>
                  <a:lnTo>
                    <a:pt x="2563" y="2563"/>
                  </a:lnTo>
                  <a:cubicBezTo>
                    <a:pt x="2819" y="2645"/>
                    <a:pt x="3117" y="2686"/>
                    <a:pt x="3424" y="2686"/>
                  </a:cubicBezTo>
                  <a:cubicBezTo>
                    <a:pt x="4101" y="2686"/>
                    <a:pt x="4747" y="2471"/>
                    <a:pt x="5300" y="2051"/>
                  </a:cubicBezTo>
                  <a:cubicBezTo>
                    <a:pt x="5680" y="1794"/>
                    <a:pt x="5987" y="1446"/>
                    <a:pt x="6192" y="1067"/>
                  </a:cubicBezTo>
                  <a:cubicBezTo>
                    <a:pt x="6541" y="1661"/>
                    <a:pt x="7094" y="2133"/>
                    <a:pt x="7781" y="2430"/>
                  </a:cubicBezTo>
                  <a:cubicBezTo>
                    <a:pt x="8165" y="2585"/>
                    <a:pt x="8583" y="2661"/>
                    <a:pt x="9004" y="2661"/>
                  </a:cubicBezTo>
                  <a:cubicBezTo>
                    <a:pt x="9281" y="2661"/>
                    <a:pt x="9559" y="2628"/>
                    <a:pt x="9831" y="2563"/>
                  </a:cubicBezTo>
                  <a:lnTo>
                    <a:pt x="9831" y="2563"/>
                  </a:lnTo>
                  <a:cubicBezTo>
                    <a:pt x="9657" y="3240"/>
                    <a:pt x="9698" y="3968"/>
                    <a:pt x="9954" y="4655"/>
                  </a:cubicBezTo>
                  <a:cubicBezTo>
                    <a:pt x="10252" y="5290"/>
                    <a:pt x="10723" y="5854"/>
                    <a:pt x="11369" y="6192"/>
                  </a:cubicBezTo>
                  <a:cubicBezTo>
                    <a:pt x="10723" y="6531"/>
                    <a:pt x="10252" y="7084"/>
                    <a:pt x="9954" y="7771"/>
                  </a:cubicBezTo>
                  <a:lnTo>
                    <a:pt x="10508" y="7986"/>
                  </a:lnTo>
                  <a:cubicBezTo>
                    <a:pt x="10805" y="7258"/>
                    <a:pt x="11451" y="6705"/>
                    <a:pt x="12179" y="6490"/>
                  </a:cubicBezTo>
                  <a:cubicBezTo>
                    <a:pt x="12302" y="6449"/>
                    <a:pt x="12394" y="6315"/>
                    <a:pt x="12394" y="6192"/>
                  </a:cubicBezTo>
                  <a:cubicBezTo>
                    <a:pt x="12394" y="6059"/>
                    <a:pt x="12302" y="5977"/>
                    <a:pt x="12179" y="5936"/>
                  </a:cubicBezTo>
                  <a:cubicBezTo>
                    <a:pt x="11451" y="5680"/>
                    <a:pt x="10805" y="5167"/>
                    <a:pt x="10508" y="4398"/>
                  </a:cubicBezTo>
                  <a:cubicBezTo>
                    <a:pt x="10211" y="3670"/>
                    <a:pt x="10252" y="2861"/>
                    <a:pt x="10641" y="2174"/>
                  </a:cubicBezTo>
                  <a:cubicBezTo>
                    <a:pt x="10682" y="2133"/>
                    <a:pt x="10682" y="2092"/>
                    <a:pt x="10682" y="2051"/>
                  </a:cubicBezTo>
                  <a:cubicBezTo>
                    <a:pt x="10682" y="1876"/>
                    <a:pt x="10549" y="1753"/>
                    <a:pt x="10385" y="1753"/>
                  </a:cubicBezTo>
                  <a:lnTo>
                    <a:pt x="10252" y="1753"/>
                  </a:lnTo>
                  <a:cubicBezTo>
                    <a:pt x="9844" y="1966"/>
                    <a:pt x="9410" y="2072"/>
                    <a:pt x="8979" y="2072"/>
                  </a:cubicBezTo>
                  <a:cubicBezTo>
                    <a:pt x="8642" y="2072"/>
                    <a:pt x="8306" y="2007"/>
                    <a:pt x="7986" y="1876"/>
                  </a:cubicBezTo>
                  <a:cubicBezTo>
                    <a:pt x="7269" y="1579"/>
                    <a:pt x="6705" y="985"/>
                    <a:pt x="6500" y="216"/>
                  </a:cubicBezTo>
                  <a:cubicBezTo>
                    <a:pt x="6448" y="82"/>
                    <a:pt x="6325" y="0"/>
                    <a:pt x="6192" y="0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7"/>
            <p:cNvSpPr/>
            <p:nvPr/>
          </p:nvSpPr>
          <p:spPr>
            <a:xfrm>
              <a:off x="4006113" y="3751625"/>
              <a:ext cx="344725" cy="239125"/>
            </a:xfrm>
            <a:custGeom>
              <a:avLst/>
              <a:gdLst/>
              <a:ahLst/>
              <a:cxnLst/>
              <a:rect l="l" t="t" r="r" b="b"/>
              <a:pathLst>
                <a:path w="13789" h="9565" extrusionOk="0">
                  <a:moveTo>
                    <a:pt x="6869" y="595"/>
                  </a:moveTo>
                  <a:cubicBezTo>
                    <a:pt x="8151" y="595"/>
                    <a:pt x="9227" y="1620"/>
                    <a:pt x="9227" y="2901"/>
                  </a:cubicBezTo>
                  <a:cubicBezTo>
                    <a:pt x="9227" y="3240"/>
                    <a:pt x="9135" y="3537"/>
                    <a:pt x="9012" y="3844"/>
                  </a:cubicBezTo>
                  <a:cubicBezTo>
                    <a:pt x="8837" y="3752"/>
                    <a:pt x="8663" y="3711"/>
                    <a:pt x="8366" y="3711"/>
                  </a:cubicBezTo>
                  <a:cubicBezTo>
                    <a:pt x="7771" y="3711"/>
                    <a:pt x="7218" y="4049"/>
                    <a:pt x="6869" y="4521"/>
                  </a:cubicBezTo>
                  <a:cubicBezTo>
                    <a:pt x="6572" y="4049"/>
                    <a:pt x="6018" y="3711"/>
                    <a:pt x="5383" y="3711"/>
                  </a:cubicBezTo>
                  <a:cubicBezTo>
                    <a:pt x="5126" y="3711"/>
                    <a:pt x="4911" y="3752"/>
                    <a:pt x="4737" y="3844"/>
                  </a:cubicBezTo>
                  <a:cubicBezTo>
                    <a:pt x="4614" y="3537"/>
                    <a:pt x="4563" y="3240"/>
                    <a:pt x="4563" y="2901"/>
                  </a:cubicBezTo>
                  <a:cubicBezTo>
                    <a:pt x="4563" y="1620"/>
                    <a:pt x="5588" y="595"/>
                    <a:pt x="6869" y="595"/>
                  </a:cubicBezTo>
                  <a:close/>
                  <a:moveTo>
                    <a:pt x="5424" y="4306"/>
                  </a:moveTo>
                  <a:cubicBezTo>
                    <a:pt x="6059" y="4306"/>
                    <a:pt x="6572" y="4870"/>
                    <a:pt x="6572" y="5505"/>
                  </a:cubicBezTo>
                  <a:lnTo>
                    <a:pt x="6572" y="6489"/>
                  </a:lnTo>
                  <a:cubicBezTo>
                    <a:pt x="6193" y="6233"/>
                    <a:pt x="5762" y="6100"/>
                    <a:pt x="5290" y="6100"/>
                  </a:cubicBezTo>
                  <a:lnTo>
                    <a:pt x="1067" y="6100"/>
                  </a:lnTo>
                  <a:lnTo>
                    <a:pt x="1067" y="5505"/>
                  </a:lnTo>
                  <a:cubicBezTo>
                    <a:pt x="1067" y="5208"/>
                    <a:pt x="1282" y="4952"/>
                    <a:pt x="1579" y="4952"/>
                  </a:cubicBezTo>
                  <a:cubicBezTo>
                    <a:pt x="2646" y="4952"/>
                    <a:pt x="3753" y="4777"/>
                    <a:pt x="4778" y="4439"/>
                  </a:cubicBezTo>
                  <a:lnTo>
                    <a:pt x="4870" y="4439"/>
                  </a:lnTo>
                  <a:cubicBezTo>
                    <a:pt x="5075" y="4357"/>
                    <a:pt x="5208" y="4306"/>
                    <a:pt x="5424" y="4306"/>
                  </a:cubicBezTo>
                  <a:close/>
                  <a:moveTo>
                    <a:pt x="8325" y="4306"/>
                  </a:moveTo>
                  <a:cubicBezTo>
                    <a:pt x="8540" y="4306"/>
                    <a:pt x="8663" y="4357"/>
                    <a:pt x="8878" y="4439"/>
                  </a:cubicBezTo>
                  <a:lnTo>
                    <a:pt x="8971" y="4439"/>
                  </a:lnTo>
                  <a:cubicBezTo>
                    <a:pt x="10037" y="4777"/>
                    <a:pt x="11103" y="4952"/>
                    <a:pt x="12169" y="4952"/>
                  </a:cubicBezTo>
                  <a:cubicBezTo>
                    <a:pt x="12467" y="4952"/>
                    <a:pt x="12682" y="5208"/>
                    <a:pt x="12682" y="5505"/>
                  </a:cubicBezTo>
                  <a:lnTo>
                    <a:pt x="12682" y="6100"/>
                  </a:lnTo>
                  <a:lnTo>
                    <a:pt x="8458" y="6100"/>
                  </a:lnTo>
                  <a:cubicBezTo>
                    <a:pt x="7987" y="6100"/>
                    <a:pt x="7556" y="6233"/>
                    <a:pt x="7177" y="6489"/>
                  </a:cubicBezTo>
                  <a:lnTo>
                    <a:pt x="7177" y="5505"/>
                  </a:lnTo>
                  <a:cubicBezTo>
                    <a:pt x="7177" y="4870"/>
                    <a:pt x="7689" y="4306"/>
                    <a:pt x="8325" y="4306"/>
                  </a:cubicBezTo>
                  <a:close/>
                  <a:moveTo>
                    <a:pt x="13194" y="6705"/>
                  </a:moveTo>
                  <a:lnTo>
                    <a:pt x="13194" y="7853"/>
                  </a:lnTo>
                  <a:lnTo>
                    <a:pt x="8243" y="7853"/>
                  </a:lnTo>
                  <a:cubicBezTo>
                    <a:pt x="7946" y="7853"/>
                    <a:pt x="7689" y="8068"/>
                    <a:pt x="7638" y="8324"/>
                  </a:cubicBezTo>
                  <a:cubicBezTo>
                    <a:pt x="7556" y="8714"/>
                    <a:pt x="7259" y="8970"/>
                    <a:pt x="6869" y="8970"/>
                  </a:cubicBezTo>
                  <a:cubicBezTo>
                    <a:pt x="6531" y="8970"/>
                    <a:pt x="6193" y="8714"/>
                    <a:pt x="6152" y="8324"/>
                  </a:cubicBezTo>
                  <a:cubicBezTo>
                    <a:pt x="6059" y="8068"/>
                    <a:pt x="5844" y="7853"/>
                    <a:pt x="5547" y="7853"/>
                  </a:cubicBezTo>
                  <a:lnTo>
                    <a:pt x="595" y="7853"/>
                  </a:lnTo>
                  <a:lnTo>
                    <a:pt x="595" y="6705"/>
                  </a:lnTo>
                  <a:lnTo>
                    <a:pt x="5290" y="6705"/>
                  </a:lnTo>
                  <a:cubicBezTo>
                    <a:pt x="5803" y="6705"/>
                    <a:pt x="6316" y="6920"/>
                    <a:pt x="6664" y="7299"/>
                  </a:cubicBezTo>
                  <a:cubicBezTo>
                    <a:pt x="6746" y="7340"/>
                    <a:pt x="6828" y="7381"/>
                    <a:pt x="6869" y="7381"/>
                  </a:cubicBezTo>
                  <a:cubicBezTo>
                    <a:pt x="6961" y="7381"/>
                    <a:pt x="7043" y="7340"/>
                    <a:pt x="7084" y="7299"/>
                  </a:cubicBezTo>
                  <a:cubicBezTo>
                    <a:pt x="7474" y="6920"/>
                    <a:pt x="7946" y="6705"/>
                    <a:pt x="8458" y="6705"/>
                  </a:cubicBezTo>
                  <a:close/>
                  <a:moveTo>
                    <a:pt x="6869" y="0"/>
                  </a:moveTo>
                  <a:cubicBezTo>
                    <a:pt x="5249" y="0"/>
                    <a:pt x="3968" y="1323"/>
                    <a:pt x="3968" y="2901"/>
                  </a:cubicBezTo>
                  <a:cubicBezTo>
                    <a:pt x="3968" y="3281"/>
                    <a:pt x="4009" y="3670"/>
                    <a:pt x="4183" y="4008"/>
                  </a:cubicBezTo>
                  <a:cubicBezTo>
                    <a:pt x="3434" y="4234"/>
                    <a:pt x="2677" y="4364"/>
                    <a:pt x="1899" y="4364"/>
                  </a:cubicBezTo>
                  <a:cubicBezTo>
                    <a:pt x="1793" y="4364"/>
                    <a:pt x="1686" y="4362"/>
                    <a:pt x="1579" y="4357"/>
                  </a:cubicBezTo>
                  <a:cubicBezTo>
                    <a:pt x="975" y="4357"/>
                    <a:pt x="462" y="4870"/>
                    <a:pt x="462" y="5505"/>
                  </a:cubicBezTo>
                  <a:lnTo>
                    <a:pt x="462" y="6100"/>
                  </a:lnTo>
                  <a:lnTo>
                    <a:pt x="298" y="6100"/>
                  </a:lnTo>
                  <a:cubicBezTo>
                    <a:pt x="124" y="6100"/>
                    <a:pt x="1" y="6274"/>
                    <a:pt x="1" y="6407"/>
                  </a:cubicBezTo>
                  <a:lnTo>
                    <a:pt x="1" y="8150"/>
                  </a:lnTo>
                  <a:cubicBezTo>
                    <a:pt x="1" y="8324"/>
                    <a:pt x="124" y="8458"/>
                    <a:pt x="298" y="8458"/>
                  </a:cubicBezTo>
                  <a:lnTo>
                    <a:pt x="5547" y="8458"/>
                  </a:lnTo>
                  <a:cubicBezTo>
                    <a:pt x="5680" y="9093"/>
                    <a:pt x="6234" y="9565"/>
                    <a:pt x="6869" y="9565"/>
                  </a:cubicBezTo>
                  <a:cubicBezTo>
                    <a:pt x="7556" y="9565"/>
                    <a:pt x="8110" y="9093"/>
                    <a:pt x="8243" y="8458"/>
                  </a:cubicBezTo>
                  <a:lnTo>
                    <a:pt x="13492" y="8458"/>
                  </a:lnTo>
                  <a:cubicBezTo>
                    <a:pt x="13625" y="8458"/>
                    <a:pt x="13789" y="8324"/>
                    <a:pt x="13789" y="8150"/>
                  </a:cubicBezTo>
                  <a:lnTo>
                    <a:pt x="13789" y="6407"/>
                  </a:lnTo>
                  <a:cubicBezTo>
                    <a:pt x="13789" y="6274"/>
                    <a:pt x="13625" y="6100"/>
                    <a:pt x="13492" y="6100"/>
                  </a:cubicBezTo>
                  <a:lnTo>
                    <a:pt x="13276" y="6100"/>
                  </a:lnTo>
                  <a:lnTo>
                    <a:pt x="13276" y="5505"/>
                  </a:lnTo>
                  <a:cubicBezTo>
                    <a:pt x="13276" y="4870"/>
                    <a:pt x="12815" y="4357"/>
                    <a:pt x="12169" y="4357"/>
                  </a:cubicBezTo>
                  <a:cubicBezTo>
                    <a:pt x="12067" y="4362"/>
                    <a:pt x="11965" y="4364"/>
                    <a:pt x="11861" y="4364"/>
                  </a:cubicBezTo>
                  <a:cubicBezTo>
                    <a:pt x="11103" y="4364"/>
                    <a:pt x="10314" y="4234"/>
                    <a:pt x="9565" y="4008"/>
                  </a:cubicBezTo>
                  <a:cubicBezTo>
                    <a:pt x="9740" y="3670"/>
                    <a:pt x="9781" y="3281"/>
                    <a:pt x="9781" y="2901"/>
                  </a:cubicBezTo>
                  <a:cubicBezTo>
                    <a:pt x="9781" y="1323"/>
                    <a:pt x="8499" y="0"/>
                    <a:pt x="686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9" name="Google Shape;559;p47"/>
          <p:cNvGrpSpPr/>
          <p:nvPr/>
        </p:nvGrpSpPr>
        <p:grpSpPr>
          <a:xfrm>
            <a:off x="6693291" y="1464575"/>
            <a:ext cx="343950" cy="299375"/>
            <a:chOff x="5522313" y="3680625"/>
            <a:chExt cx="343950" cy="299375"/>
          </a:xfrm>
        </p:grpSpPr>
        <p:sp>
          <p:nvSpPr>
            <p:cNvPr id="560" name="Google Shape;560;p47"/>
            <p:cNvSpPr/>
            <p:nvPr/>
          </p:nvSpPr>
          <p:spPr>
            <a:xfrm>
              <a:off x="5538463" y="3680625"/>
              <a:ext cx="313975" cy="75125"/>
            </a:xfrm>
            <a:custGeom>
              <a:avLst/>
              <a:gdLst/>
              <a:ahLst/>
              <a:cxnLst/>
              <a:rect l="l" t="t" r="r" b="b"/>
              <a:pathLst>
                <a:path w="12559" h="3005" extrusionOk="0">
                  <a:moveTo>
                    <a:pt x="1216" y="0"/>
                  </a:moveTo>
                  <a:cubicBezTo>
                    <a:pt x="1128" y="0"/>
                    <a:pt x="1055" y="44"/>
                    <a:pt x="1025" y="103"/>
                  </a:cubicBezTo>
                  <a:lnTo>
                    <a:pt x="0" y="1559"/>
                  </a:lnTo>
                  <a:lnTo>
                    <a:pt x="472" y="1897"/>
                  </a:lnTo>
                  <a:lnTo>
                    <a:pt x="1364" y="616"/>
                  </a:lnTo>
                  <a:lnTo>
                    <a:pt x="3752" y="1087"/>
                  </a:lnTo>
                  <a:cubicBezTo>
                    <a:pt x="4870" y="1302"/>
                    <a:pt x="5639" y="1897"/>
                    <a:pt x="5977" y="2789"/>
                  </a:cubicBezTo>
                  <a:cubicBezTo>
                    <a:pt x="6018" y="2922"/>
                    <a:pt x="6151" y="3004"/>
                    <a:pt x="6274" y="3004"/>
                  </a:cubicBezTo>
                  <a:cubicBezTo>
                    <a:pt x="6367" y="3004"/>
                    <a:pt x="6490" y="2922"/>
                    <a:pt x="6531" y="2789"/>
                  </a:cubicBezTo>
                  <a:cubicBezTo>
                    <a:pt x="6961" y="1682"/>
                    <a:pt x="8027" y="1251"/>
                    <a:pt x="8837" y="1087"/>
                  </a:cubicBezTo>
                  <a:lnTo>
                    <a:pt x="11185" y="616"/>
                  </a:lnTo>
                  <a:lnTo>
                    <a:pt x="12087" y="1897"/>
                  </a:lnTo>
                  <a:lnTo>
                    <a:pt x="12558" y="1507"/>
                  </a:lnTo>
                  <a:lnTo>
                    <a:pt x="11574" y="103"/>
                  </a:lnTo>
                  <a:cubicBezTo>
                    <a:pt x="11515" y="44"/>
                    <a:pt x="11429" y="0"/>
                    <a:pt x="11355" y="0"/>
                  </a:cubicBezTo>
                  <a:cubicBezTo>
                    <a:pt x="11326" y="0"/>
                    <a:pt x="11300" y="7"/>
                    <a:pt x="11277" y="21"/>
                  </a:cubicBezTo>
                  <a:lnTo>
                    <a:pt x="8714" y="482"/>
                  </a:lnTo>
                  <a:cubicBezTo>
                    <a:pt x="7597" y="739"/>
                    <a:pt x="6746" y="1251"/>
                    <a:pt x="6274" y="2020"/>
                  </a:cubicBezTo>
                  <a:cubicBezTo>
                    <a:pt x="5762" y="1251"/>
                    <a:pt x="4952" y="739"/>
                    <a:pt x="3845" y="482"/>
                  </a:cubicBezTo>
                  <a:lnTo>
                    <a:pt x="1323" y="21"/>
                  </a:lnTo>
                  <a:cubicBezTo>
                    <a:pt x="1286" y="7"/>
                    <a:pt x="1250" y="0"/>
                    <a:pt x="1216" y="0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7"/>
            <p:cNvSpPr/>
            <p:nvPr/>
          </p:nvSpPr>
          <p:spPr>
            <a:xfrm>
              <a:off x="5522313" y="3713175"/>
              <a:ext cx="343950" cy="266825"/>
            </a:xfrm>
            <a:custGeom>
              <a:avLst/>
              <a:gdLst/>
              <a:ahLst/>
              <a:cxnLst/>
              <a:rect l="l" t="t" r="r" b="b"/>
              <a:pathLst>
                <a:path w="13758" h="10673" extrusionOk="0">
                  <a:moveTo>
                    <a:pt x="646" y="677"/>
                  </a:moveTo>
                  <a:lnTo>
                    <a:pt x="5301" y="1579"/>
                  </a:lnTo>
                  <a:lnTo>
                    <a:pt x="5301" y="9052"/>
                  </a:lnTo>
                  <a:lnTo>
                    <a:pt x="646" y="7515"/>
                  </a:lnTo>
                  <a:lnTo>
                    <a:pt x="646" y="677"/>
                  </a:lnTo>
                  <a:close/>
                  <a:moveTo>
                    <a:pt x="13204" y="677"/>
                  </a:moveTo>
                  <a:lnTo>
                    <a:pt x="13204" y="7515"/>
                  </a:lnTo>
                  <a:lnTo>
                    <a:pt x="8499" y="9052"/>
                  </a:lnTo>
                  <a:lnTo>
                    <a:pt x="8499" y="1620"/>
                  </a:lnTo>
                  <a:lnTo>
                    <a:pt x="13204" y="677"/>
                  </a:lnTo>
                  <a:close/>
                  <a:moveTo>
                    <a:pt x="5854" y="1661"/>
                  </a:moveTo>
                  <a:lnTo>
                    <a:pt x="6879" y="1876"/>
                  </a:lnTo>
                  <a:lnTo>
                    <a:pt x="6961" y="1876"/>
                  </a:lnTo>
                  <a:lnTo>
                    <a:pt x="7904" y="1702"/>
                  </a:lnTo>
                  <a:lnTo>
                    <a:pt x="7904" y="9432"/>
                  </a:lnTo>
                  <a:lnTo>
                    <a:pt x="7904" y="9483"/>
                  </a:lnTo>
                  <a:cubicBezTo>
                    <a:pt x="7689" y="9862"/>
                    <a:pt x="7310" y="10078"/>
                    <a:pt x="6879" y="10078"/>
                  </a:cubicBezTo>
                  <a:cubicBezTo>
                    <a:pt x="6449" y="10078"/>
                    <a:pt x="6069" y="9862"/>
                    <a:pt x="5895" y="9483"/>
                  </a:cubicBezTo>
                  <a:lnTo>
                    <a:pt x="5854" y="9432"/>
                  </a:lnTo>
                  <a:lnTo>
                    <a:pt x="5854" y="1661"/>
                  </a:lnTo>
                  <a:close/>
                  <a:moveTo>
                    <a:pt x="349" y="0"/>
                  </a:moveTo>
                  <a:cubicBezTo>
                    <a:pt x="216" y="0"/>
                    <a:pt x="93" y="41"/>
                    <a:pt x="42" y="164"/>
                  </a:cubicBezTo>
                  <a:cubicBezTo>
                    <a:pt x="1" y="205"/>
                    <a:pt x="1" y="257"/>
                    <a:pt x="1" y="298"/>
                  </a:cubicBezTo>
                  <a:lnTo>
                    <a:pt x="1" y="7730"/>
                  </a:lnTo>
                  <a:cubicBezTo>
                    <a:pt x="1" y="7853"/>
                    <a:pt x="93" y="7986"/>
                    <a:pt x="216" y="8027"/>
                  </a:cubicBezTo>
                  <a:lnTo>
                    <a:pt x="5383" y="9739"/>
                  </a:lnTo>
                  <a:cubicBezTo>
                    <a:pt x="5639" y="10293"/>
                    <a:pt x="6244" y="10672"/>
                    <a:pt x="6879" y="10672"/>
                  </a:cubicBezTo>
                  <a:cubicBezTo>
                    <a:pt x="7525" y="10672"/>
                    <a:pt x="8120" y="10293"/>
                    <a:pt x="8417" y="9739"/>
                  </a:cubicBezTo>
                  <a:lnTo>
                    <a:pt x="13584" y="8027"/>
                  </a:lnTo>
                  <a:cubicBezTo>
                    <a:pt x="13717" y="7986"/>
                    <a:pt x="13758" y="7853"/>
                    <a:pt x="13758" y="7730"/>
                  </a:cubicBezTo>
                  <a:lnTo>
                    <a:pt x="13758" y="298"/>
                  </a:lnTo>
                  <a:cubicBezTo>
                    <a:pt x="13758" y="205"/>
                    <a:pt x="13717" y="123"/>
                    <a:pt x="13676" y="82"/>
                  </a:cubicBezTo>
                  <a:cubicBezTo>
                    <a:pt x="13584" y="0"/>
                    <a:pt x="13502" y="0"/>
                    <a:pt x="13420" y="0"/>
                  </a:cubicBezTo>
                  <a:lnTo>
                    <a:pt x="6920" y="1323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7"/>
            <p:cNvSpPr/>
            <p:nvPr/>
          </p:nvSpPr>
          <p:spPr>
            <a:xfrm>
              <a:off x="5763738" y="3811325"/>
              <a:ext cx="59725" cy="25650"/>
            </a:xfrm>
            <a:custGeom>
              <a:avLst/>
              <a:gdLst/>
              <a:ahLst/>
              <a:cxnLst/>
              <a:rect l="l" t="t" r="r" b="b"/>
              <a:pathLst>
                <a:path w="2389" h="1026" extrusionOk="0">
                  <a:moveTo>
                    <a:pt x="1969" y="1"/>
                  </a:moveTo>
                  <a:lnTo>
                    <a:pt x="257" y="472"/>
                  </a:lnTo>
                  <a:cubicBezTo>
                    <a:pt x="82" y="513"/>
                    <a:pt x="0" y="636"/>
                    <a:pt x="0" y="811"/>
                  </a:cubicBezTo>
                  <a:cubicBezTo>
                    <a:pt x="41" y="944"/>
                    <a:pt x="175" y="1026"/>
                    <a:pt x="298" y="1026"/>
                  </a:cubicBezTo>
                  <a:lnTo>
                    <a:pt x="380" y="1026"/>
                  </a:lnTo>
                  <a:lnTo>
                    <a:pt x="2133" y="595"/>
                  </a:lnTo>
                  <a:cubicBezTo>
                    <a:pt x="2307" y="554"/>
                    <a:pt x="2389" y="380"/>
                    <a:pt x="2348" y="257"/>
                  </a:cubicBezTo>
                  <a:cubicBezTo>
                    <a:pt x="2307" y="83"/>
                    <a:pt x="2133" y="1"/>
                    <a:pt x="1969" y="1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7"/>
            <p:cNvSpPr/>
            <p:nvPr/>
          </p:nvSpPr>
          <p:spPr>
            <a:xfrm>
              <a:off x="5763738" y="3768275"/>
              <a:ext cx="59725" cy="24875"/>
            </a:xfrm>
            <a:custGeom>
              <a:avLst/>
              <a:gdLst/>
              <a:ahLst/>
              <a:cxnLst/>
              <a:rect l="l" t="t" r="r" b="b"/>
              <a:pathLst>
                <a:path w="2389" h="995" extrusionOk="0">
                  <a:moveTo>
                    <a:pt x="2053" y="0"/>
                  </a:moveTo>
                  <a:cubicBezTo>
                    <a:pt x="2025" y="0"/>
                    <a:pt x="1997" y="4"/>
                    <a:pt x="1969" y="11"/>
                  </a:cubicBezTo>
                  <a:lnTo>
                    <a:pt x="257" y="441"/>
                  </a:lnTo>
                  <a:cubicBezTo>
                    <a:pt x="82" y="482"/>
                    <a:pt x="0" y="616"/>
                    <a:pt x="0" y="780"/>
                  </a:cubicBezTo>
                  <a:cubicBezTo>
                    <a:pt x="41" y="913"/>
                    <a:pt x="175" y="995"/>
                    <a:pt x="298" y="995"/>
                  </a:cubicBezTo>
                  <a:lnTo>
                    <a:pt x="380" y="995"/>
                  </a:lnTo>
                  <a:lnTo>
                    <a:pt x="2133" y="564"/>
                  </a:lnTo>
                  <a:cubicBezTo>
                    <a:pt x="2307" y="523"/>
                    <a:pt x="2389" y="359"/>
                    <a:pt x="2348" y="226"/>
                  </a:cubicBezTo>
                  <a:cubicBezTo>
                    <a:pt x="2314" y="81"/>
                    <a:pt x="2188" y="0"/>
                    <a:pt x="205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4" name="Google Shape;564;p47"/>
          <p:cNvGrpSpPr/>
          <p:nvPr/>
        </p:nvGrpSpPr>
        <p:grpSpPr>
          <a:xfrm>
            <a:off x="4280300" y="2943975"/>
            <a:ext cx="278600" cy="345000"/>
            <a:chOff x="2532463" y="3657550"/>
            <a:chExt cx="278600" cy="345000"/>
          </a:xfrm>
        </p:grpSpPr>
        <p:sp>
          <p:nvSpPr>
            <p:cNvPr id="565" name="Google Shape;565;p47"/>
            <p:cNvSpPr/>
            <p:nvPr/>
          </p:nvSpPr>
          <p:spPr>
            <a:xfrm>
              <a:off x="2752363" y="3666025"/>
              <a:ext cx="14875" cy="284225"/>
            </a:xfrm>
            <a:custGeom>
              <a:avLst/>
              <a:gdLst/>
              <a:ahLst/>
              <a:cxnLst/>
              <a:rect l="l" t="t" r="r" b="b"/>
              <a:pathLst>
                <a:path w="595" h="11369" extrusionOk="0">
                  <a:moveTo>
                    <a:pt x="0" y="0"/>
                  </a:moveTo>
                  <a:lnTo>
                    <a:pt x="0" y="11369"/>
                  </a:lnTo>
                  <a:lnTo>
                    <a:pt x="595" y="11369"/>
                  </a:lnTo>
                  <a:lnTo>
                    <a:pt x="595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7"/>
            <p:cNvSpPr/>
            <p:nvPr/>
          </p:nvSpPr>
          <p:spPr>
            <a:xfrm>
              <a:off x="2708538" y="3666025"/>
              <a:ext cx="14875" cy="284225"/>
            </a:xfrm>
            <a:custGeom>
              <a:avLst/>
              <a:gdLst/>
              <a:ahLst/>
              <a:cxnLst/>
              <a:rect l="l" t="t" r="r" b="b"/>
              <a:pathLst>
                <a:path w="595" h="11369" extrusionOk="0">
                  <a:moveTo>
                    <a:pt x="0" y="0"/>
                  </a:moveTo>
                  <a:lnTo>
                    <a:pt x="0" y="11369"/>
                  </a:lnTo>
                  <a:lnTo>
                    <a:pt x="595" y="11369"/>
                  </a:lnTo>
                  <a:lnTo>
                    <a:pt x="595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7"/>
            <p:cNvSpPr/>
            <p:nvPr/>
          </p:nvSpPr>
          <p:spPr>
            <a:xfrm>
              <a:off x="2598588" y="3950225"/>
              <a:ext cx="58725" cy="52325"/>
            </a:xfrm>
            <a:custGeom>
              <a:avLst/>
              <a:gdLst/>
              <a:ahLst/>
              <a:cxnLst/>
              <a:rect l="l" t="t" r="r" b="b"/>
              <a:pathLst>
                <a:path w="2349" h="2093" extrusionOk="0">
                  <a:moveTo>
                    <a:pt x="1" y="1"/>
                  </a:moveTo>
                  <a:lnTo>
                    <a:pt x="1" y="1795"/>
                  </a:lnTo>
                  <a:cubicBezTo>
                    <a:pt x="1" y="1918"/>
                    <a:pt x="83" y="2051"/>
                    <a:pt x="216" y="2051"/>
                  </a:cubicBezTo>
                  <a:cubicBezTo>
                    <a:pt x="257" y="2072"/>
                    <a:pt x="288" y="2082"/>
                    <a:pt x="313" y="2082"/>
                  </a:cubicBezTo>
                  <a:cubicBezTo>
                    <a:pt x="339" y="2082"/>
                    <a:pt x="359" y="2072"/>
                    <a:pt x="380" y="2051"/>
                  </a:cubicBezTo>
                  <a:lnTo>
                    <a:pt x="1200" y="1836"/>
                  </a:lnTo>
                  <a:lnTo>
                    <a:pt x="1969" y="2051"/>
                  </a:lnTo>
                  <a:cubicBezTo>
                    <a:pt x="2010" y="2092"/>
                    <a:pt x="2010" y="2092"/>
                    <a:pt x="2051" y="2092"/>
                  </a:cubicBezTo>
                  <a:cubicBezTo>
                    <a:pt x="2133" y="2092"/>
                    <a:pt x="2266" y="2051"/>
                    <a:pt x="2307" y="1918"/>
                  </a:cubicBezTo>
                  <a:cubicBezTo>
                    <a:pt x="2348" y="1877"/>
                    <a:pt x="2348" y="1836"/>
                    <a:pt x="2348" y="1795"/>
                  </a:cubicBezTo>
                  <a:lnTo>
                    <a:pt x="2348" y="1"/>
                  </a:lnTo>
                  <a:lnTo>
                    <a:pt x="1754" y="1"/>
                  </a:lnTo>
                  <a:lnTo>
                    <a:pt x="1754" y="1405"/>
                  </a:lnTo>
                  <a:lnTo>
                    <a:pt x="1241" y="1231"/>
                  </a:lnTo>
                  <a:lnTo>
                    <a:pt x="1108" y="1231"/>
                  </a:lnTo>
                  <a:lnTo>
                    <a:pt x="595" y="1405"/>
                  </a:lnTo>
                  <a:lnTo>
                    <a:pt x="595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7"/>
            <p:cNvSpPr/>
            <p:nvPr/>
          </p:nvSpPr>
          <p:spPr>
            <a:xfrm>
              <a:off x="2532463" y="3657550"/>
              <a:ext cx="278600" cy="300150"/>
            </a:xfrm>
            <a:custGeom>
              <a:avLst/>
              <a:gdLst/>
              <a:ahLst/>
              <a:cxnLst/>
              <a:rect l="l" t="t" r="r" b="b"/>
              <a:pathLst>
                <a:path w="11144" h="12006" extrusionOk="0">
                  <a:moveTo>
                    <a:pt x="9606" y="595"/>
                  </a:moveTo>
                  <a:cubicBezTo>
                    <a:pt x="10119" y="595"/>
                    <a:pt x="10549" y="1026"/>
                    <a:pt x="10549" y="1539"/>
                  </a:cubicBezTo>
                  <a:lnTo>
                    <a:pt x="10549" y="10509"/>
                  </a:lnTo>
                  <a:cubicBezTo>
                    <a:pt x="10549" y="11021"/>
                    <a:pt x="10119" y="11400"/>
                    <a:pt x="9606" y="11400"/>
                  </a:cubicBezTo>
                  <a:lnTo>
                    <a:pt x="2000" y="11400"/>
                  </a:lnTo>
                  <a:cubicBezTo>
                    <a:pt x="1702" y="11400"/>
                    <a:pt x="1487" y="11195"/>
                    <a:pt x="1487" y="10888"/>
                  </a:cubicBezTo>
                  <a:lnTo>
                    <a:pt x="1487" y="10252"/>
                  </a:lnTo>
                  <a:lnTo>
                    <a:pt x="2051" y="10252"/>
                  </a:lnTo>
                  <a:cubicBezTo>
                    <a:pt x="2215" y="10252"/>
                    <a:pt x="2348" y="10170"/>
                    <a:pt x="2389" y="9996"/>
                  </a:cubicBezTo>
                  <a:cubicBezTo>
                    <a:pt x="2389" y="9822"/>
                    <a:pt x="2256" y="9658"/>
                    <a:pt x="2092" y="9658"/>
                  </a:cubicBezTo>
                  <a:lnTo>
                    <a:pt x="1487" y="9658"/>
                  </a:lnTo>
                  <a:lnTo>
                    <a:pt x="1487" y="7648"/>
                  </a:lnTo>
                  <a:lnTo>
                    <a:pt x="2051" y="7648"/>
                  </a:lnTo>
                  <a:cubicBezTo>
                    <a:pt x="2215" y="7648"/>
                    <a:pt x="2348" y="7556"/>
                    <a:pt x="2389" y="7392"/>
                  </a:cubicBezTo>
                  <a:cubicBezTo>
                    <a:pt x="2389" y="7218"/>
                    <a:pt x="2256" y="7044"/>
                    <a:pt x="2092" y="7044"/>
                  </a:cubicBezTo>
                  <a:lnTo>
                    <a:pt x="1487" y="7044"/>
                  </a:lnTo>
                  <a:lnTo>
                    <a:pt x="1487" y="4993"/>
                  </a:lnTo>
                  <a:lnTo>
                    <a:pt x="2051" y="4993"/>
                  </a:lnTo>
                  <a:cubicBezTo>
                    <a:pt x="2215" y="4993"/>
                    <a:pt x="2348" y="4911"/>
                    <a:pt x="2389" y="4788"/>
                  </a:cubicBezTo>
                  <a:cubicBezTo>
                    <a:pt x="2389" y="4573"/>
                    <a:pt x="2256" y="4440"/>
                    <a:pt x="2092" y="4440"/>
                  </a:cubicBezTo>
                  <a:lnTo>
                    <a:pt x="1487" y="4440"/>
                  </a:lnTo>
                  <a:lnTo>
                    <a:pt x="1487" y="2389"/>
                  </a:lnTo>
                  <a:lnTo>
                    <a:pt x="2051" y="2389"/>
                  </a:lnTo>
                  <a:cubicBezTo>
                    <a:pt x="2215" y="2389"/>
                    <a:pt x="2348" y="2307"/>
                    <a:pt x="2389" y="2133"/>
                  </a:cubicBezTo>
                  <a:cubicBezTo>
                    <a:pt x="2389" y="1969"/>
                    <a:pt x="2256" y="1795"/>
                    <a:pt x="2092" y="1795"/>
                  </a:cubicBezTo>
                  <a:lnTo>
                    <a:pt x="1487" y="1795"/>
                  </a:lnTo>
                  <a:lnTo>
                    <a:pt x="1487" y="1108"/>
                  </a:lnTo>
                  <a:cubicBezTo>
                    <a:pt x="1487" y="811"/>
                    <a:pt x="1702" y="595"/>
                    <a:pt x="2000" y="595"/>
                  </a:cubicBezTo>
                  <a:close/>
                  <a:moveTo>
                    <a:pt x="2000" y="1"/>
                  </a:moveTo>
                  <a:cubicBezTo>
                    <a:pt x="1405" y="1"/>
                    <a:pt x="893" y="513"/>
                    <a:pt x="893" y="1108"/>
                  </a:cubicBezTo>
                  <a:lnTo>
                    <a:pt x="893" y="1795"/>
                  </a:lnTo>
                  <a:lnTo>
                    <a:pt x="339" y="1795"/>
                  </a:lnTo>
                  <a:cubicBezTo>
                    <a:pt x="165" y="1795"/>
                    <a:pt x="42" y="1918"/>
                    <a:pt x="42" y="2051"/>
                  </a:cubicBezTo>
                  <a:cubicBezTo>
                    <a:pt x="1" y="2266"/>
                    <a:pt x="165" y="2389"/>
                    <a:pt x="339" y="2389"/>
                  </a:cubicBezTo>
                  <a:lnTo>
                    <a:pt x="893" y="2389"/>
                  </a:lnTo>
                  <a:lnTo>
                    <a:pt x="893" y="4440"/>
                  </a:lnTo>
                  <a:lnTo>
                    <a:pt x="339" y="4440"/>
                  </a:lnTo>
                  <a:cubicBezTo>
                    <a:pt x="165" y="4440"/>
                    <a:pt x="42" y="4532"/>
                    <a:pt x="42" y="4655"/>
                  </a:cubicBezTo>
                  <a:cubicBezTo>
                    <a:pt x="1" y="4870"/>
                    <a:pt x="165" y="4993"/>
                    <a:pt x="339" y="4993"/>
                  </a:cubicBezTo>
                  <a:lnTo>
                    <a:pt x="893" y="4993"/>
                  </a:lnTo>
                  <a:lnTo>
                    <a:pt x="893" y="7044"/>
                  </a:lnTo>
                  <a:lnTo>
                    <a:pt x="339" y="7044"/>
                  </a:lnTo>
                  <a:cubicBezTo>
                    <a:pt x="165" y="7044"/>
                    <a:pt x="42" y="7177"/>
                    <a:pt x="42" y="7300"/>
                  </a:cubicBezTo>
                  <a:cubicBezTo>
                    <a:pt x="1" y="7474"/>
                    <a:pt x="165" y="7648"/>
                    <a:pt x="339" y="7648"/>
                  </a:cubicBezTo>
                  <a:lnTo>
                    <a:pt x="893" y="7648"/>
                  </a:lnTo>
                  <a:lnTo>
                    <a:pt x="893" y="9658"/>
                  </a:lnTo>
                  <a:lnTo>
                    <a:pt x="339" y="9658"/>
                  </a:lnTo>
                  <a:cubicBezTo>
                    <a:pt x="165" y="9658"/>
                    <a:pt x="42" y="9781"/>
                    <a:pt x="42" y="9914"/>
                  </a:cubicBezTo>
                  <a:cubicBezTo>
                    <a:pt x="1" y="10078"/>
                    <a:pt x="165" y="10252"/>
                    <a:pt x="339" y="10252"/>
                  </a:cubicBezTo>
                  <a:lnTo>
                    <a:pt x="893" y="10252"/>
                  </a:lnTo>
                  <a:lnTo>
                    <a:pt x="893" y="10888"/>
                  </a:lnTo>
                  <a:cubicBezTo>
                    <a:pt x="893" y="11534"/>
                    <a:pt x="1405" y="12005"/>
                    <a:pt x="2000" y="12005"/>
                  </a:cubicBezTo>
                  <a:lnTo>
                    <a:pt x="9606" y="12005"/>
                  </a:lnTo>
                  <a:cubicBezTo>
                    <a:pt x="10457" y="12005"/>
                    <a:pt x="11144" y="11318"/>
                    <a:pt x="11144" y="10509"/>
                  </a:cubicBezTo>
                  <a:lnTo>
                    <a:pt x="11144" y="1539"/>
                  </a:lnTo>
                  <a:cubicBezTo>
                    <a:pt x="11144" y="688"/>
                    <a:pt x="10457" y="1"/>
                    <a:pt x="9606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7"/>
            <p:cNvSpPr/>
            <p:nvPr/>
          </p:nvSpPr>
          <p:spPr>
            <a:xfrm>
              <a:off x="2619863" y="3702400"/>
              <a:ext cx="60000" cy="14900"/>
            </a:xfrm>
            <a:custGeom>
              <a:avLst/>
              <a:gdLst/>
              <a:ahLst/>
              <a:cxnLst/>
              <a:rect l="l" t="t" r="r" b="b"/>
              <a:pathLst>
                <a:path w="2400" h="596" extrusionOk="0">
                  <a:moveTo>
                    <a:pt x="349" y="1"/>
                  </a:moveTo>
                  <a:cubicBezTo>
                    <a:pt x="134" y="1"/>
                    <a:pt x="0" y="175"/>
                    <a:pt x="41" y="339"/>
                  </a:cubicBezTo>
                  <a:cubicBezTo>
                    <a:pt x="41" y="513"/>
                    <a:pt x="175" y="595"/>
                    <a:pt x="349" y="595"/>
                  </a:cubicBezTo>
                  <a:lnTo>
                    <a:pt x="2092" y="595"/>
                  </a:lnTo>
                  <a:cubicBezTo>
                    <a:pt x="2266" y="595"/>
                    <a:pt x="2399" y="472"/>
                    <a:pt x="2348" y="257"/>
                  </a:cubicBezTo>
                  <a:cubicBezTo>
                    <a:pt x="2348" y="124"/>
                    <a:pt x="2225" y="1"/>
                    <a:pt x="2051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7"/>
            <p:cNvSpPr/>
            <p:nvPr/>
          </p:nvSpPr>
          <p:spPr>
            <a:xfrm>
              <a:off x="2619863" y="3746225"/>
              <a:ext cx="38475" cy="14900"/>
            </a:xfrm>
            <a:custGeom>
              <a:avLst/>
              <a:gdLst/>
              <a:ahLst/>
              <a:cxnLst/>
              <a:rect l="l" t="t" r="r" b="b"/>
              <a:pathLst>
                <a:path w="1539" h="596" extrusionOk="0">
                  <a:moveTo>
                    <a:pt x="349" y="1"/>
                  </a:moveTo>
                  <a:cubicBezTo>
                    <a:pt x="134" y="1"/>
                    <a:pt x="0" y="165"/>
                    <a:pt x="41" y="339"/>
                  </a:cubicBezTo>
                  <a:cubicBezTo>
                    <a:pt x="41" y="513"/>
                    <a:pt x="175" y="595"/>
                    <a:pt x="349" y="595"/>
                  </a:cubicBezTo>
                  <a:lnTo>
                    <a:pt x="1200" y="595"/>
                  </a:lnTo>
                  <a:cubicBezTo>
                    <a:pt x="1374" y="595"/>
                    <a:pt x="1538" y="421"/>
                    <a:pt x="1497" y="257"/>
                  </a:cubicBezTo>
                  <a:cubicBezTo>
                    <a:pt x="1456" y="124"/>
                    <a:pt x="1323" y="1"/>
                    <a:pt x="1200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1" name="Google Shape;571;p47"/>
          <p:cNvGrpSpPr/>
          <p:nvPr/>
        </p:nvGrpSpPr>
        <p:grpSpPr>
          <a:xfrm>
            <a:off x="1801434" y="2988825"/>
            <a:ext cx="345000" cy="255300"/>
            <a:chOff x="3247763" y="3702400"/>
            <a:chExt cx="345000" cy="255300"/>
          </a:xfrm>
        </p:grpSpPr>
        <p:sp>
          <p:nvSpPr>
            <p:cNvPr id="572" name="Google Shape;572;p47"/>
            <p:cNvSpPr/>
            <p:nvPr/>
          </p:nvSpPr>
          <p:spPr>
            <a:xfrm>
              <a:off x="3466638" y="3704450"/>
              <a:ext cx="47175" cy="212500"/>
            </a:xfrm>
            <a:custGeom>
              <a:avLst/>
              <a:gdLst/>
              <a:ahLst/>
              <a:cxnLst/>
              <a:rect l="l" t="t" r="r" b="b"/>
              <a:pathLst>
                <a:path w="1887" h="8500" extrusionOk="0">
                  <a:moveTo>
                    <a:pt x="564" y="1"/>
                  </a:moveTo>
                  <a:lnTo>
                    <a:pt x="134" y="431"/>
                  </a:lnTo>
                  <a:lnTo>
                    <a:pt x="984" y="1323"/>
                  </a:lnTo>
                  <a:lnTo>
                    <a:pt x="134" y="2184"/>
                  </a:lnTo>
                  <a:cubicBezTo>
                    <a:pt x="52" y="2266"/>
                    <a:pt x="52" y="2307"/>
                    <a:pt x="52" y="2400"/>
                  </a:cubicBezTo>
                  <a:cubicBezTo>
                    <a:pt x="52" y="2482"/>
                    <a:pt x="52" y="2564"/>
                    <a:pt x="134" y="2605"/>
                  </a:cubicBezTo>
                  <a:lnTo>
                    <a:pt x="984" y="3507"/>
                  </a:lnTo>
                  <a:lnTo>
                    <a:pt x="134" y="4399"/>
                  </a:lnTo>
                  <a:cubicBezTo>
                    <a:pt x="0" y="4491"/>
                    <a:pt x="0" y="4706"/>
                    <a:pt x="134" y="4788"/>
                  </a:cubicBezTo>
                  <a:lnTo>
                    <a:pt x="984" y="5680"/>
                  </a:lnTo>
                  <a:lnTo>
                    <a:pt x="134" y="6582"/>
                  </a:lnTo>
                  <a:cubicBezTo>
                    <a:pt x="0" y="6664"/>
                    <a:pt x="0" y="6839"/>
                    <a:pt x="93" y="6962"/>
                  </a:cubicBezTo>
                  <a:lnTo>
                    <a:pt x="1415" y="8499"/>
                  </a:lnTo>
                  <a:lnTo>
                    <a:pt x="1887" y="8120"/>
                  </a:lnTo>
                  <a:lnTo>
                    <a:pt x="728" y="6798"/>
                  </a:lnTo>
                  <a:lnTo>
                    <a:pt x="1630" y="5895"/>
                  </a:lnTo>
                  <a:cubicBezTo>
                    <a:pt x="1671" y="5854"/>
                    <a:pt x="1712" y="5772"/>
                    <a:pt x="1712" y="5680"/>
                  </a:cubicBezTo>
                  <a:cubicBezTo>
                    <a:pt x="1712" y="5598"/>
                    <a:pt x="1671" y="5516"/>
                    <a:pt x="1630" y="5475"/>
                  </a:cubicBezTo>
                  <a:lnTo>
                    <a:pt x="728" y="4573"/>
                  </a:lnTo>
                  <a:lnTo>
                    <a:pt x="1630" y="3722"/>
                  </a:lnTo>
                  <a:cubicBezTo>
                    <a:pt x="1671" y="3630"/>
                    <a:pt x="1712" y="3589"/>
                    <a:pt x="1712" y="3507"/>
                  </a:cubicBezTo>
                  <a:cubicBezTo>
                    <a:pt x="1712" y="3425"/>
                    <a:pt x="1671" y="3333"/>
                    <a:pt x="1630" y="3292"/>
                  </a:cubicBezTo>
                  <a:lnTo>
                    <a:pt x="728" y="2400"/>
                  </a:lnTo>
                  <a:lnTo>
                    <a:pt x="1630" y="1539"/>
                  </a:lnTo>
                  <a:cubicBezTo>
                    <a:pt x="1753" y="1416"/>
                    <a:pt x="1753" y="1200"/>
                    <a:pt x="1630" y="1118"/>
                  </a:cubicBezTo>
                  <a:lnTo>
                    <a:pt x="564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7"/>
            <p:cNvSpPr/>
            <p:nvPr/>
          </p:nvSpPr>
          <p:spPr>
            <a:xfrm>
              <a:off x="3247763" y="3702400"/>
              <a:ext cx="345000" cy="255300"/>
            </a:xfrm>
            <a:custGeom>
              <a:avLst/>
              <a:gdLst/>
              <a:ahLst/>
              <a:cxnLst/>
              <a:rect l="l" t="t" r="r" b="b"/>
              <a:pathLst>
                <a:path w="13800" h="10212" extrusionOk="0">
                  <a:moveTo>
                    <a:pt x="5167" y="595"/>
                  </a:moveTo>
                  <a:cubicBezTo>
                    <a:pt x="5731" y="595"/>
                    <a:pt x="6244" y="852"/>
                    <a:pt x="6623" y="1282"/>
                  </a:cubicBezTo>
                  <a:lnTo>
                    <a:pt x="6623" y="2092"/>
                  </a:lnTo>
                  <a:lnTo>
                    <a:pt x="6623" y="8540"/>
                  </a:lnTo>
                  <a:cubicBezTo>
                    <a:pt x="6192" y="8243"/>
                    <a:pt x="5680" y="8069"/>
                    <a:pt x="5167" y="8069"/>
                  </a:cubicBezTo>
                  <a:lnTo>
                    <a:pt x="605" y="8069"/>
                  </a:lnTo>
                  <a:lnTo>
                    <a:pt x="605" y="595"/>
                  </a:lnTo>
                  <a:close/>
                  <a:moveTo>
                    <a:pt x="13204" y="595"/>
                  </a:moveTo>
                  <a:lnTo>
                    <a:pt x="13204" y="8069"/>
                  </a:lnTo>
                  <a:lnTo>
                    <a:pt x="8632" y="8069"/>
                  </a:lnTo>
                  <a:cubicBezTo>
                    <a:pt x="8120" y="8069"/>
                    <a:pt x="7607" y="8243"/>
                    <a:pt x="7177" y="8540"/>
                  </a:cubicBezTo>
                  <a:lnTo>
                    <a:pt x="7177" y="2092"/>
                  </a:lnTo>
                  <a:lnTo>
                    <a:pt x="7177" y="1282"/>
                  </a:lnTo>
                  <a:cubicBezTo>
                    <a:pt x="7566" y="852"/>
                    <a:pt x="8079" y="595"/>
                    <a:pt x="8632" y="595"/>
                  </a:cubicBezTo>
                  <a:close/>
                  <a:moveTo>
                    <a:pt x="5167" y="8674"/>
                  </a:moveTo>
                  <a:cubicBezTo>
                    <a:pt x="5598" y="8674"/>
                    <a:pt x="6028" y="8838"/>
                    <a:pt x="6367" y="9094"/>
                  </a:cubicBezTo>
                  <a:cubicBezTo>
                    <a:pt x="6151" y="9227"/>
                    <a:pt x="5936" y="9401"/>
                    <a:pt x="5854" y="9606"/>
                  </a:cubicBezTo>
                  <a:lnTo>
                    <a:pt x="605" y="9606"/>
                  </a:lnTo>
                  <a:lnTo>
                    <a:pt x="605" y="8674"/>
                  </a:lnTo>
                  <a:close/>
                  <a:moveTo>
                    <a:pt x="13204" y="8674"/>
                  </a:moveTo>
                  <a:lnTo>
                    <a:pt x="13204" y="9606"/>
                  </a:lnTo>
                  <a:lnTo>
                    <a:pt x="7945" y="9606"/>
                  </a:lnTo>
                  <a:cubicBezTo>
                    <a:pt x="7863" y="9401"/>
                    <a:pt x="7648" y="9227"/>
                    <a:pt x="7433" y="9094"/>
                  </a:cubicBezTo>
                  <a:cubicBezTo>
                    <a:pt x="7781" y="8838"/>
                    <a:pt x="8202" y="8674"/>
                    <a:pt x="8632" y="8674"/>
                  </a:cubicBezTo>
                  <a:close/>
                  <a:moveTo>
                    <a:pt x="298" y="1"/>
                  </a:moveTo>
                  <a:cubicBezTo>
                    <a:pt x="134" y="1"/>
                    <a:pt x="1" y="124"/>
                    <a:pt x="1" y="298"/>
                  </a:cubicBezTo>
                  <a:lnTo>
                    <a:pt x="1" y="8417"/>
                  </a:lnTo>
                  <a:lnTo>
                    <a:pt x="1" y="9914"/>
                  </a:lnTo>
                  <a:cubicBezTo>
                    <a:pt x="1" y="10078"/>
                    <a:pt x="134" y="10211"/>
                    <a:pt x="298" y="10211"/>
                  </a:cubicBezTo>
                  <a:lnTo>
                    <a:pt x="6028" y="10211"/>
                  </a:lnTo>
                  <a:cubicBezTo>
                    <a:pt x="6151" y="10211"/>
                    <a:pt x="6285" y="10119"/>
                    <a:pt x="6326" y="9996"/>
                  </a:cubicBezTo>
                  <a:cubicBezTo>
                    <a:pt x="6408" y="9740"/>
                    <a:pt x="6623" y="9565"/>
                    <a:pt x="6879" y="9565"/>
                  </a:cubicBezTo>
                  <a:lnTo>
                    <a:pt x="6920" y="9565"/>
                  </a:lnTo>
                  <a:cubicBezTo>
                    <a:pt x="7177" y="9565"/>
                    <a:pt x="7392" y="9740"/>
                    <a:pt x="7474" y="9996"/>
                  </a:cubicBezTo>
                  <a:cubicBezTo>
                    <a:pt x="7525" y="10119"/>
                    <a:pt x="7648" y="10211"/>
                    <a:pt x="7781" y="10211"/>
                  </a:cubicBezTo>
                  <a:lnTo>
                    <a:pt x="13502" y="10211"/>
                  </a:lnTo>
                  <a:cubicBezTo>
                    <a:pt x="13676" y="10211"/>
                    <a:pt x="13799" y="10078"/>
                    <a:pt x="13799" y="9914"/>
                  </a:cubicBezTo>
                  <a:lnTo>
                    <a:pt x="13799" y="8376"/>
                  </a:lnTo>
                  <a:lnTo>
                    <a:pt x="13799" y="298"/>
                  </a:lnTo>
                  <a:cubicBezTo>
                    <a:pt x="13799" y="124"/>
                    <a:pt x="13676" y="1"/>
                    <a:pt x="13502" y="1"/>
                  </a:cubicBezTo>
                  <a:lnTo>
                    <a:pt x="8632" y="1"/>
                  </a:lnTo>
                  <a:cubicBezTo>
                    <a:pt x="7986" y="1"/>
                    <a:pt x="7351" y="257"/>
                    <a:pt x="6879" y="729"/>
                  </a:cubicBezTo>
                  <a:cubicBezTo>
                    <a:pt x="6449" y="257"/>
                    <a:pt x="5813" y="1"/>
                    <a:pt x="516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7"/>
            <p:cNvSpPr/>
            <p:nvPr/>
          </p:nvSpPr>
          <p:spPr>
            <a:xfrm>
              <a:off x="3291588" y="3751625"/>
              <a:ext cx="93050" cy="14875"/>
            </a:xfrm>
            <a:custGeom>
              <a:avLst/>
              <a:gdLst/>
              <a:ahLst/>
              <a:cxnLst/>
              <a:rect l="l" t="t" r="r" b="b"/>
              <a:pathLst>
                <a:path w="3722" h="595" extrusionOk="0">
                  <a:moveTo>
                    <a:pt x="339" y="0"/>
                  </a:moveTo>
                  <a:cubicBezTo>
                    <a:pt x="175" y="0"/>
                    <a:pt x="1" y="164"/>
                    <a:pt x="42" y="338"/>
                  </a:cubicBezTo>
                  <a:cubicBezTo>
                    <a:pt x="83" y="513"/>
                    <a:pt x="216" y="595"/>
                    <a:pt x="339" y="595"/>
                  </a:cubicBezTo>
                  <a:lnTo>
                    <a:pt x="3373" y="595"/>
                  </a:lnTo>
                  <a:cubicBezTo>
                    <a:pt x="3589" y="595"/>
                    <a:pt x="3722" y="461"/>
                    <a:pt x="3671" y="256"/>
                  </a:cubicBezTo>
                  <a:cubicBezTo>
                    <a:pt x="3671" y="123"/>
                    <a:pt x="3548" y="0"/>
                    <a:pt x="3373" y="0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7"/>
            <p:cNvSpPr/>
            <p:nvPr/>
          </p:nvSpPr>
          <p:spPr>
            <a:xfrm>
              <a:off x="3291588" y="3800575"/>
              <a:ext cx="93050" cy="15125"/>
            </a:xfrm>
            <a:custGeom>
              <a:avLst/>
              <a:gdLst/>
              <a:ahLst/>
              <a:cxnLst/>
              <a:rect l="l" t="t" r="r" b="b"/>
              <a:pathLst>
                <a:path w="3722" h="605" extrusionOk="0">
                  <a:moveTo>
                    <a:pt x="339" y="0"/>
                  </a:moveTo>
                  <a:cubicBezTo>
                    <a:pt x="175" y="0"/>
                    <a:pt x="1" y="174"/>
                    <a:pt x="42" y="349"/>
                  </a:cubicBezTo>
                  <a:cubicBezTo>
                    <a:pt x="83" y="513"/>
                    <a:pt x="216" y="605"/>
                    <a:pt x="339" y="605"/>
                  </a:cubicBezTo>
                  <a:lnTo>
                    <a:pt x="3373" y="605"/>
                  </a:lnTo>
                  <a:cubicBezTo>
                    <a:pt x="3589" y="605"/>
                    <a:pt x="3722" y="472"/>
                    <a:pt x="3671" y="256"/>
                  </a:cubicBezTo>
                  <a:cubicBezTo>
                    <a:pt x="3671" y="133"/>
                    <a:pt x="3548" y="0"/>
                    <a:pt x="337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7"/>
            <p:cNvSpPr/>
            <p:nvPr/>
          </p:nvSpPr>
          <p:spPr>
            <a:xfrm>
              <a:off x="3291588" y="3849775"/>
              <a:ext cx="82300" cy="14875"/>
            </a:xfrm>
            <a:custGeom>
              <a:avLst/>
              <a:gdLst/>
              <a:ahLst/>
              <a:cxnLst/>
              <a:rect l="l" t="t" r="r" b="b"/>
              <a:pathLst>
                <a:path w="3292" h="595" extrusionOk="0">
                  <a:moveTo>
                    <a:pt x="339" y="0"/>
                  </a:moveTo>
                  <a:cubicBezTo>
                    <a:pt x="175" y="0"/>
                    <a:pt x="1" y="175"/>
                    <a:pt x="42" y="339"/>
                  </a:cubicBezTo>
                  <a:cubicBezTo>
                    <a:pt x="83" y="513"/>
                    <a:pt x="216" y="595"/>
                    <a:pt x="339" y="595"/>
                  </a:cubicBezTo>
                  <a:lnTo>
                    <a:pt x="2953" y="595"/>
                  </a:lnTo>
                  <a:cubicBezTo>
                    <a:pt x="3117" y="595"/>
                    <a:pt x="3291" y="431"/>
                    <a:pt x="3250" y="257"/>
                  </a:cubicBezTo>
                  <a:cubicBezTo>
                    <a:pt x="3250" y="123"/>
                    <a:pt x="3076" y="0"/>
                    <a:pt x="2953" y="0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7" name="Google Shape;577;p47"/>
          <p:cNvGrpSpPr/>
          <p:nvPr/>
        </p:nvGrpSpPr>
        <p:grpSpPr>
          <a:xfrm>
            <a:off x="1801959" y="1475725"/>
            <a:ext cx="343950" cy="277075"/>
            <a:chOff x="4735263" y="2554500"/>
            <a:chExt cx="343950" cy="277075"/>
          </a:xfrm>
        </p:grpSpPr>
        <p:sp>
          <p:nvSpPr>
            <p:cNvPr id="578" name="Google Shape;578;p47"/>
            <p:cNvSpPr/>
            <p:nvPr/>
          </p:nvSpPr>
          <p:spPr>
            <a:xfrm>
              <a:off x="4942588" y="2603450"/>
              <a:ext cx="92800" cy="15150"/>
            </a:xfrm>
            <a:custGeom>
              <a:avLst/>
              <a:gdLst/>
              <a:ahLst/>
              <a:cxnLst/>
              <a:rect l="l" t="t" r="r" b="b"/>
              <a:pathLst>
                <a:path w="3712" h="606" extrusionOk="0">
                  <a:moveTo>
                    <a:pt x="339" y="1"/>
                  </a:moveTo>
                  <a:cubicBezTo>
                    <a:pt x="165" y="1"/>
                    <a:pt x="1" y="175"/>
                    <a:pt x="42" y="349"/>
                  </a:cubicBezTo>
                  <a:cubicBezTo>
                    <a:pt x="83" y="472"/>
                    <a:pt x="216" y="605"/>
                    <a:pt x="339" y="605"/>
                  </a:cubicBezTo>
                  <a:lnTo>
                    <a:pt x="3414" y="605"/>
                  </a:lnTo>
                  <a:cubicBezTo>
                    <a:pt x="3589" y="605"/>
                    <a:pt x="3712" y="431"/>
                    <a:pt x="3671" y="257"/>
                  </a:cubicBezTo>
                  <a:cubicBezTo>
                    <a:pt x="3671" y="93"/>
                    <a:pt x="3548" y="1"/>
                    <a:pt x="3373" y="1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7"/>
            <p:cNvSpPr/>
            <p:nvPr/>
          </p:nvSpPr>
          <p:spPr>
            <a:xfrm>
              <a:off x="4833663" y="2652650"/>
              <a:ext cx="38475" cy="14900"/>
            </a:xfrm>
            <a:custGeom>
              <a:avLst/>
              <a:gdLst/>
              <a:ahLst/>
              <a:cxnLst/>
              <a:rect l="l" t="t" r="r" b="b"/>
              <a:pathLst>
                <a:path w="1539" h="596" extrusionOk="0">
                  <a:moveTo>
                    <a:pt x="339" y="1"/>
                  </a:moveTo>
                  <a:cubicBezTo>
                    <a:pt x="124" y="1"/>
                    <a:pt x="1" y="175"/>
                    <a:pt x="42" y="339"/>
                  </a:cubicBezTo>
                  <a:cubicBezTo>
                    <a:pt x="42" y="472"/>
                    <a:pt x="165" y="596"/>
                    <a:pt x="339" y="596"/>
                  </a:cubicBezTo>
                  <a:lnTo>
                    <a:pt x="1190" y="596"/>
                  </a:lnTo>
                  <a:cubicBezTo>
                    <a:pt x="1364" y="596"/>
                    <a:pt x="1538" y="431"/>
                    <a:pt x="1497" y="257"/>
                  </a:cubicBezTo>
                  <a:cubicBezTo>
                    <a:pt x="1446" y="83"/>
                    <a:pt x="1323" y="1"/>
                    <a:pt x="1190" y="1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7"/>
            <p:cNvSpPr/>
            <p:nvPr/>
          </p:nvSpPr>
          <p:spPr>
            <a:xfrm>
              <a:off x="4942588" y="2652650"/>
              <a:ext cx="92800" cy="14900"/>
            </a:xfrm>
            <a:custGeom>
              <a:avLst/>
              <a:gdLst/>
              <a:ahLst/>
              <a:cxnLst/>
              <a:rect l="l" t="t" r="r" b="b"/>
              <a:pathLst>
                <a:path w="3712" h="596" extrusionOk="0">
                  <a:moveTo>
                    <a:pt x="339" y="1"/>
                  </a:moveTo>
                  <a:cubicBezTo>
                    <a:pt x="165" y="1"/>
                    <a:pt x="1" y="175"/>
                    <a:pt x="42" y="339"/>
                  </a:cubicBezTo>
                  <a:cubicBezTo>
                    <a:pt x="83" y="472"/>
                    <a:pt x="216" y="596"/>
                    <a:pt x="339" y="596"/>
                  </a:cubicBezTo>
                  <a:lnTo>
                    <a:pt x="3414" y="596"/>
                  </a:lnTo>
                  <a:cubicBezTo>
                    <a:pt x="3589" y="596"/>
                    <a:pt x="3712" y="431"/>
                    <a:pt x="3671" y="257"/>
                  </a:cubicBezTo>
                  <a:cubicBezTo>
                    <a:pt x="3671" y="83"/>
                    <a:pt x="3548" y="1"/>
                    <a:pt x="337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7"/>
            <p:cNvSpPr/>
            <p:nvPr/>
          </p:nvSpPr>
          <p:spPr>
            <a:xfrm>
              <a:off x="4942588" y="2701875"/>
              <a:ext cx="92800" cy="14875"/>
            </a:xfrm>
            <a:custGeom>
              <a:avLst/>
              <a:gdLst/>
              <a:ahLst/>
              <a:cxnLst/>
              <a:rect l="l" t="t" r="r" b="b"/>
              <a:pathLst>
                <a:path w="3712" h="595" extrusionOk="0">
                  <a:moveTo>
                    <a:pt x="339" y="0"/>
                  </a:moveTo>
                  <a:cubicBezTo>
                    <a:pt x="165" y="0"/>
                    <a:pt x="1" y="164"/>
                    <a:pt x="42" y="338"/>
                  </a:cubicBezTo>
                  <a:cubicBezTo>
                    <a:pt x="83" y="513"/>
                    <a:pt x="216" y="595"/>
                    <a:pt x="339" y="595"/>
                  </a:cubicBezTo>
                  <a:lnTo>
                    <a:pt x="3414" y="595"/>
                  </a:lnTo>
                  <a:cubicBezTo>
                    <a:pt x="3589" y="595"/>
                    <a:pt x="3712" y="472"/>
                    <a:pt x="3671" y="256"/>
                  </a:cubicBezTo>
                  <a:cubicBezTo>
                    <a:pt x="3671" y="123"/>
                    <a:pt x="3548" y="0"/>
                    <a:pt x="3373" y="0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7"/>
            <p:cNvSpPr/>
            <p:nvPr/>
          </p:nvSpPr>
          <p:spPr>
            <a:xfrm>
              <a:off x="4735263" y="2554500"/>
              <a:ext cx="343950" cy="277075"/>
            </a:xfrm>
            <a:custGeom>
              <a:avLst/>
              <a:gdLst/>
              <a:ahLst/>
              <a:cxnLst/>
              <a:rect l="l" t="t" r="r" b="b"/>
              <a:pathLst>
                <a:path w="13758" h="11083" extrusionOk="0">
                  <a:moveTo>
                    <a:pt x="1753" y="595"/>
                  </a:moveTo>
                  <a:lnTo>
                    <a:pt x="1753" y="8069"/>
                  </a:lnTo>
                  <a:lnTo>
                    <a:pt x="605" y="8069"/>
                  </a:lnTo>
                  <a:lnTo>
                    <a:pt x="605" y="595"/>
                  </a:lnTo>
                  <a:close/>
                  <a:moveTo>
                    <a:pt x="5126" y="595"/>
                  </a:moveTo>
                  <a:cubicBezTo>
                    <a:pt x="5690" y="595"/>
                    <a:pt x="6243" y="851"/>
                    <a:pt x="6582" y="1282"/>
                  </a:cubicBezTo>
                  <a:lnTo>
                    <a:pt x="6582" y="8540"/>
                  </a:lnTo>
                  <a:cubicBezTo>
                    <a:pt x="6151" y="8243"/>
                    <a:pt x="5639" y="8069"/>
                    <a:pt x="5126" y="8069"/>
                  </a:cubicBezTo>
                  <a:lnTo>
                    <a:pt x="4101" y="8069"/>
                  </a:lnTo>
                  <a:lnTo>
                    <a:pt x="4101" y="6449"/>
                  </a:lnTo>
                  <a:cubicBezTo>
                    <a:pt x="4152" y="6490"/>
                    <a:pt x="4193" y="6490"/>
                    <a:pt x="4234" y="6490"/>
                  </a:cubicBezTo>
                  <a:lnTo>
                    <a:pt x="5126" y="6490"/>
                  </a:lnTo>
                  <a:cubicBezTo>
                    <a:pt x="5259" y="6490"/>
                    <a:pt x="5382" y="6408"/>
                    <a:pt x="5433" y="6233"/>
                  </a:cubicBezTo>
                  <a:cubicBezTo>
                    <a:pt x="5433" y="6059"/>
                    <a:pt x="5300" y="5895"/>
                    <a:pt x="5126" y="5895"/>
                  </a:cubicBezTo>
                  <a:lnTo>
                    <a:pt x="4234" y="5895"/>
                  </a:lnTo>
                  <a:cubicBezTo>
                    <a:pt x="4193" y="5895"/>
                    <a:pt x="4152" y="5936"/>
                    <a:pt x="4101" y="5936"/>
                  </a:cubicBezTo>
                  <a:lnTo>
                    <a:pt x="4101" y="2522"/>
                  </a:lnTo>
                  <a:cubicBezTo>
                    <a:pt x="4152" y="2522"/>
                    <a:pt x="4193" y="2563"/>
                    <a:pt x="4234" y="2563"/>
                  </a:cubicBezTo>
                  <a:lnTo>
                    <a:pt x="5126" y="2563"/>
                  </a:lnTo>
                  <a:cubicBezTo>
                    <a:pt x="5259" y="2563"/>
                    <a:pt x="5382" y="2430"/>
                    <a:pt x="5433" y="2307"/>
                  </a:cubicBezTo>
                  <a:cubicBezTo>
                    <a:pt x="5433" y="2133"/>
                    <a:pt x="5300" y="1959"/>
                    <a:pt x="5126" y="1959"/>
                  </a:cubicBezTo>
                  <a:lnTo>
                    <a:pt x="4234" y="1959"/>
                  </a:lnTo>
                  <a:cubicBezTo>
                    <a:pt x="4193" y="1959"/>
                    <a:pt x="4152" y="1959"/>
                    <a:pt x="4101" y="2010"/>
                  </a:cubicBezTo>
                  <a:lnTo>
                    <a:pt x="4101" y="595"/>
                  </a:lnTo>
                  <a:close/>
                  <a:moveTo>
                    <a:pt x="13163" y="595"/>
                  </a:moveTo>
                  <a:lnTo>
                    <a:pt x="13163" y="8069"/>
                  </a:lnTo>
                  <a:lnTo>
                    <a:pt x="8632" y="8069"/>
                  </a:lnTo>
                  <a:cubicBezTo>
                    <a:pt x="8119" y="8069"/>
                    <a:pt x="7607" y="8243"/>
                    <a:pt x="7176" y="8540"/>
                  </a:cubicBezTo>
                  <a:lnTo>
                    <a:pt x="7176" y="1282"/>
                  </a:lnTo>
                  <a:cubicBezTo>
                    <a:pt x="7525" y="851"/>
                    <a:pt x="8078" y="595"/>
                    <a:pt x="8632" y="595"/>
                  </a:cubicBezTo>
                  <a:close/>
                  <a:moveTo>
                    <a:pt x="1753" y="8673"/>
                  </a:moveTo>
                  <a:lnTo>
                    <a:pt x="1753" y="9606"/>
                  </a:lnTo>
                  <a:lnTo>
                    <a:pt x="605" y="9606"/>
                  </a:lnTo>
                  <a:lnTo>
                    <a:pt x="605" y="8673"/>
                  </a:lnTo>
                  <a:close/>
                  <a:moveTo>
                    <a:pt x="5126" y="8673"/>
                  </a:moveTo>
                  <a:cubicBezTo>
                    <a:pt x="5556" y="8673"/>
                    <a:pt x="5987" y="8837"/>
                    <a:pt x="6325" y="9094"/>
                  </a:cubicBezTo>
                  <a:cubicBezTo>
                    <a:pt x="6110" y="9227"/>
                    <a:pt x="5946" y="9391"/>
                    <a:pt x="5813" y="9606"/>
                  </a:cubicBezTo>
                  <a:lnTo>
                    <a:pt x="4101" y="9606"/>
                  </a:lnTo>
                  <a:lnTo>
                    <a:pt x="4101" y="8673"/>
                  </a:lnTo>
                  <a:close/>
                  <a:moveTo>
                    <a:pt x="13163" y="8673"/>
                  </a:moveTo>
                  <a:lnTo>
                    <a:pt x="13163" y="9606"/>
                  </a:lnTo>
                  <a:lnTo>
                    <a:pt x="7945" y="9606"/>
                  </a:lnTo>
                  <a:cubicBezTo>
                    <a:pt x="7822" y="9391"/>
                    <a:pt x="7648" y="9227"/>
                    <a:pt x="7433" y="9094"/>
                  </a:cubicBezTo>
                  <a:cubicBezTo>
                    <a:pt x="7781" y="8837"/>
                    <a:pt x="8201" y="8673"/>
                    <a:pt x="8632" y="8673"/>
                  </a:cubicBezTo>
                  <a:close/>
                  <a:moveTo>
                    <a:pt x="3506" y="595"/>
                  </a:moveTo>
                  <a:lnTo>
                    <a:pt x="3506" y="10211"/>
                  </a:lnTo>
                  <a:lnTo>
                    <a:pt x="3127" y="9904"/>
                  </a:lnTo>
                  <a:cubicBezTo>
                    <a:pt x="3076" y="9863"/>
                    <a:pt x="2994" y="9821"/>
                    <a:pt x="2953" y="9821"/>
                  </a:cubicBezTo>
                  <a:cubicBezTo>
                    <a:pt x="2871" y="9821"/>
                    <a:pt x="2819" y="9863"/>
                    <a:pt x="2778" y="9904"/>
                  </a:cubicBezTo>
                  <a:lnTo>
                    <a:pt x="2358" y="10211"/>
                  </a:lnTo>
                  <a:lnTo>
                    <a:pt x="2358" y="595"/>
                  </a:lnTo>
                  <a:close/>
                  <a:moveTo>
                    <a:pt x="308" y="1"/>
                  </a:moveTo>
                  <a:cubicBezTo>
                    <a:pt x="133" y="1"/>
                    <a:pt x="0" y="124"/>
                    <a:pt x="0" y="298"/>
                  </a:cubicBezTo>
                  <a:lnTo>
                    <a:pt x="0" y="8366"/>
                  </a:lnTo>
                  <a:lnTo>
                    <a:pt x="0" y="9904"/>
                  </a:lnTo>
                  <a:cubicBezTo>
                    <a:pt x="0" y="10078"/>
                    <a:pt x="133" y="10211"/>
                    <a:pt x="308" y="10211"/>
                  </a:cubicBezTo>
                  <a:lnTo>
                    <a:pt x="1753" y="10211"/>
                  </a:lnTo>
                  <a:lnTo>
                    <a:pt x="1753" y="10765"/>
                  </a:lnTo>
                  <a:cubicBezTo>
                    <a:pt x="1753" y="10847"/>
                    <a:pt x="1794" y="10929"/>
                    <a:pt x="1886" y="11021"/>
                  </a:cubicBezTo>
                  <a:cubicBezTo>
                    <a:pt x="1927" y="11062"/>
                    <a:pt x="1992" y="11082"/>
                    <a:pt x="2056" y="11082"/>
                  </a:cubicBezTo>
                  <a:cubicBezTo>
                    <a:pt x="2120" y="11082"/>
                    <a:pt x="2184" y="11062"/>
                    <a:pt x="2225" y="11021"/>
                  </a:cubicBezTo>
                  <a:lnTo>
                    <a:pt x="2953" y="10508"/>
                  </a:lnTo>
                  <a:lnTo>
                    <a:pt x="3639" y="11021"/>
                  </a:lnTo>
                  <a:cubicBezTo>
                    <a:pt x="3680" y="11062"/>
                    <a:pt x="3762" y="11062"/>
                    <a:pt x="3803" y="11062"/>
                  </a:cubicBezTo>
                  <a:cubicBezTo>
                    <a:pt x="3844" y="11062"/>
                    <a:pt x="3937" y="11062"/>
                    <a:pt x="3978" y="11021"/>
                  </a:cubicBezTo>
                  <a:cubicBezTo>
                    <a:pt x="4060" y="10980"/>
                    <a:pt x="4101" y="10888"/>
                    <a:pt x="4101" y="10765"/>
                  </a:cubicBezTo>
                  <a:lnTo>
                    <a:pt x="4101" y="10211"/>
                  </a:lnTo>
                  <a:lnTo>
                    <a:pt x="5987" y="10211"/>
                  </a:lnTo>
                  <a:cubicBezTo>
                    <a:pt x="6110" y="10211"/>
                    <a:pt x="6243" y="10119"/>
                    <a:pt x="6284" y="9996"/>
                  </a:cubicBezTo>
                  <a:cubicBezTo>
                    <a:pt x="6366" y="9739"/>
                    <a:pt x="6623" y="9565"/>
                    <a:pt x="6879" y="9565"/>
                  </a:cubicBezTo>
                  <a:cubicBezTo>
                    <a:pt x="7135" y="9565"/>
                    <a:pt x="7350" y="9698"/>
                    <a:pt x="7433" y="9955"/>
                  </a:cubicBezTo>
                  <a:lnTo>
                    <a:pt x="7484" y="9996"/>
                  </a:lnTo>
                  <a:cubicBezTo>
                    <a:pt x="7525" y="10119"/>
                    <a:pt x="7607" y="10211"/>
                    <a:pt x="7740" y="10211"/>
                  </a:cubicBezTo>
                  <a:lnTo>
                    <a:pt x="13460" y="10211"/>
                  </a:lnTo>
                  <a:cubicBezTo>
                    <a:pt x="13635" y="10211"/>
                    <a:pt x="13758" y="10078"/>
                    <a:pt x="13758" y="9904"/>
                  </a:cubicBezTo>
                  <a:lnTo>
                    <a:pt x="13758" y="8366"/>
                  </a:lnTo>
                  <a:lnTo>
                    <a:pt x="13758" y="8161"/>
                  </a:lnTo>
                  <a:lnTo>
                    <a:pt x="13758" y="298"/>
                  </a:lnTo>
                  <a:cubicBezTo>
                    <a:pt x="13758" y="124"/>
                    <a:pt x="13635" y="1"/>
                    <a:pt x="13460" y="1"/>
                  </a:cubicBezTo>
                  <a:lnTo>
                    <a:pt x="8632" y="1"/>
                  </a:lnTo>
                  <a:cubicBezTo>
                    <a:pt x="7996" y="1"/>
                    <a:pt x="7350" y="257"/>
                    <a:pt x="6879" y="728"/>
                  </a:cubicBezTo>
                  <a:cubicBezTo>
                    <a:pt x="6407" y="257"/>
                    <a:pt x="5772" y="1"/>
                    <a:pt x="5126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47"/>
          <p:cNvGrpSpPr/>
          <p:nvPr/>
        </p:nvGrpSpPr>
        <p:grpSpPr>
          <a:xfrm>
            <a:off x="4247100" y="1442400"/>
            <a:ext cx="345000" cy="343725"/>
            <a:chOff x="2499138" y="1976825"/>
            <a:chExt cx="345000" cy="343725"/>
          </a:xfrm>
        </p:grpSpPr>
        <p:sp>
          <p:nvSpPr>
            <p:cNvPr id="584" name="Google Shape;584;p47"/>
            <p:cNvSpPr/>
            <p:nvPr/>
          </p:nvSpPr>
          <p:spPr>
            <a:xfrm>
              <a:off x="2499138" y="2174175"/>
              <a:ext cx="345000" cy="146375"/>
            </a:xfrm>
            <a:custGeom>
              <a:avLst/>
              <a:gdLst/>
              <a:ahLst/>
              <a:cxnLst/>
              <a:rect l="l" t="t" r="r" b="b"/>
              <a:pathLst>
                <a:path w="13800" h="5855" extrusionOk="0">
                  <a:moveTo>
                    <a:pt x="5276" y="589"/>
                  </a:moveTo>
                  <a:cubicBezTo>
                    <a:pt x="5325" y="589"/>
                    <a:pt x="5377" y="594"/>
                    <a:pt x="5434" y="605"/>
                  </a:cubicBezTo>
                  <a:cubicBezTo>
                    <a:pt x="6111" y="605"/>
                    <a:pt x="6623" y="1159"/>
                    <a:pt x="6623" y="1794"/>
                  </a:cubicBezTo>
                  <a:lnTo>
                    <a:pt x="6623" y="2738"/>
                  </a:lnTo>
                  <a:cubicBezTo>
                    <a:pt x="6244" y="2522"/>
                    <a:pt x="5773" y="2399"/>
                    <a:pt x="5342" y="2399"/>
                  </a:cubicBezTo>
                  <a:lnTo>
                    <a:pt x="1077" y="2399"/>
                  </a:lnTo>
                  <a:lnTo>
                    <a:pt x="1077" y="1753"/>
                  </a:lnTo>
                  <a:cubicBezTo>
                    <a:pt x="1077" y="1456"/>
                    <a:pt x="1334" y="1241"/>
                    <a:pt x="1590" y="1241"/>
                  </a:cubicBezTo>
                  <a:cubicBezTo>
                    <a:pt x="2697" y="1241"/>
                    <a:pt x="3763" y="1077"/>
                    <a:pt x="4788" y="728"/>
                  </a:cubicBezTo>
                  <a:cubicBezTo>
                    <a:pt x="4829" y="728"/>
                    <a:pt x="4829" y="687"/>
                    <a:pt x="4870" y="687"/>
                  </a:cubicBezTo>
                  <a:cubicBezTo>
                    <a:pt x="5028" y="627"/>
                    <a:pt x="5142" y="589"/>
                    <a:pt x="5276" y="589"/>
                  </a:cubicBezTo>
                  <a:close/>
                  <a:moveTo>
                    <a:pt x="8417" y="564"/>
                  </a:moveTo>
                  <a:cubicBezTo>
                    <a:pt x="8633" y="564"/>
                    <a:pt x="8766" y="605"/>
                    <a:pt x="8930" y="687"/>
                  </a:cubicBezTo>
                  <a:cubicBezTo>
                    <a:pt x="8971" y="687"/>
                    <a:pt x="9022" y="728"/>
                    <a:pt x="9022" y="728"/>
                  </a:cubicBezTo>
                  <a:cubicBezTo>
                    <a:pt x="10047" y="1077"/>
                    <a:pt x="11155" y="1241"/>
                    <a:pt x="12221" y="1241"/>
                  </a:cubicBezTo>
                  <a:cubicBezTo>
                    <a:pt x="12518" y="1241"/>
                    <a:pt x="12733" y="1456"/>
                    <a:pt x="12733" y="1753"/>
                  </a:cubicBezTo>
                  <a:lnTo>
                    <a:pt x="12733" y="2399"/>
                  </a:lnTo>
                  <a:lnTo>
                    <a:pt x="8510" y="2399"/>
                  </a:lnTo>
                  <a:cubicBezTo>
                    <a:pt x="8038" y="2399"/>
                    <a:pt x="7608" y="2522"/>
                    <a:pt x="7228" y="2738"/>
                  </a:cubicBezTo>
                  <a:lnTo>
                    <a:pt x="7228" y="1794"/>
                  </a:lnTo>
                  <a:cubicBezTo>
                    <a:pt x="7228" y="1118"/>
                    <a:pt x="7741" y="564"/>
                    <a:pt x="8417" y="564"/>
                  </a:cubicBezTo>
                  <a:close/>
                  <a:moveTo>
                    <a:pt x="13205" y="2994"/>
                  </a:moveTo>
                  <a:lnTo>
                    <a:pt x="13205" y="4152"/>
                  </a:lnTo>
                  <a:lnTo>
                    <a:pt x="8294" y="4152"/>
                  </a:lnTo>
                  <a:cubicBezTo>
                    <a:pt x="7997" y="4152"/>
                    <a:pt x="7741" y="4357"/>
                    <a:pt x="7649" y="4665"/>
                  </a:cubicBezTo>
                  <a:cubicBezTo>
                    <a:pt x="7608" y="5003"/>
                    <a:pt x="7269" y="5259"/>
                    <a:pt x="6921" y="5259"/>
                  </a:cubicBezTo>
                  <a:cubicBezTo>
                    <a:pt x="6541" y="5259"/>
                    <a:pt x="6244" y="5003"/>
                    <a:pt x="6152" y="4665"/>
                  </a:cubicBezTo>
                  <a:cubicBezTo>
                    <a:pt x="6111" y="4357"/>
                    <a:pt x="5855" y="4152"/>
                    <a:pt x="5557" y="4152"/>
                  </a:cubicBezTo>
                  <a:lnTo>
                    <a:pt x="606" y="4152"/>
                  </a:lnTo>
                  <a:lnTo>
                    <a:pt x="606" y="2994"/>
                  </a:lnTo>
                  <a:lnTo>
                    <a:pt x="5342" y="2994"/>
                  </a:lnTo>
                  <a:cubicBezTo>
                    <a:pt x="5855" y="2994"/>
                    <a:pt x="6326" y="3209"/>
                    <a:pt x="6716" y="3547"/>
                  </a:cubicBezTo>
                  <a:cubicBezTo>
                    <a:pt x="6757" y="3614"/>
                    <a:pt x="6831" y="3647"/>
                    <a:pt x="6910" y="3647"/>
                  </a:cubicBezTo>
                  <a:cubicBezTo>
                    <a:pt x="6990" y="3647"/>
                    <a:pt x="7074" y="3614"/>
                    <a:pt x="7136" y="3547"/>
                  </a:cubicBezTo>
                  <a:cubicBezTo>
                    <a:pt x="7485" y="3209"/>
                    <a:pt x="7997" y="2994"/>
                    <a:pt x="8510" y="2994"/>
                  </a:cubicBezTo>
                  <a:close/>
                  <a:moveTo>
                    <a:pt x="5383" y="0"/>
                  </a:moveTo>
                  <a:cubicBezTo>
                    <a:pt x="5086" y="0"/>
                    <a:pt x="4922" y="52"/>
                    <a:pt x="4665" y="134"/>
                  </a:cubicBezTo>
                  <a:cubicBezTo>
                    <a:pt x="4665" y="134"/>
                    <a:pt x="4614" y="134"/>
                    <a:pt x="4573" y="175"/>
                  </a:cubicBezTo>
                  <a:cubicBezTo>
                    <a:pt x="3640" y="472"/>
                    <a:pt x="2615" y="646"/>
                    <a:pt x="1590" y="646"/>
                  </a:cubicBezTo>
                  <a:cubicBezTo>
                    <a:pt x="985" y="646"/>
                    <a:pt x="473" y="1159"/>
                    <a:pt x="473" y="1753"/>
                  </a:cubicBezTo>
                  <a:lnTo>
                    <a:pt x="473" y="2399"/>
                  </a:lnTo>
                  <a:lnTo>
                    <a:pt x="308" y="2399"/>
                  </a:lnTo>
                  <a:cubicBezTo>
                    <a:pt x="175" y="2399"/>
                    <a:pt x="1" y="2522"/>
                    <a:pt x="1" y="2697"/>
                  </a:cubicBezTo>
                  <a:lnTo>
                    <a:pt x="1" y="4450"/>
                  </a:lnTo>
                  <a:cubicBezTo>
                    <a:pt x="1" y="4614"/>
                    <a:pt x="175" y="4747"/>
                    <a:pt x="308" y="4747"/>
                  </a:cubicBezTo>
                  <a:lnTo>
                    <a:pt x="5557" y="4747"/>
                  </a:lnTo>
                  <a:cubicBezTo>
                    <a:pt x="5691" y="5382"/>
                    <a:pt x="6244" y="5854"/>
                    <a:pt x="6921" y="5854"/>
                  </a:cubicBezTo>
                  <a:cubicBezTo>
                    <a:pt x="7567" y="5854"/>
                    <a:pt x="8120" y="5382"/>
                    <a:pt x="8253" y="4747"/>
                  </a:cubicBezTo>
                  <a:lnTo>
                    <a:pt x="13502" y="4747"/>
                  </a:lnTo>
                  <a:cubicBezTo>
                    <a:pt x="13676" y="4747"/>
                    <a:pt x="13799" y="4614"/>
                    <a:pt x="13799" y="4450"/>
                  </a:cubicBezTo>
                  <a:lnTo>
                    <a:pt x="13799" y="2697"/>
                  </a:lnTo>
                  <a:cubicBezTo>
                    <a:pt x="13799" y="2522"/>
                    <a:pt x="13676" y="2399"/>
                    <a:pt x="13502" y="2399"/>
                  </a:cubicBezTo>
                  <a:lnTo>
                    <a:pt x="13328" y="2399"/>
                  </a:lnTo>
                  <a:lnTo>
                    <a:pt x="13328" y="1753"/>
                  </a:lnTo>
                  <a:cubicBezTo>
                    <a:pt x="13328" y="1159"/>
                    <a:pt x="12815" y="646"/>
                    <a:pt x="12180" y="646"/>
                  </a:cubicBezTo>
                  <a:cubicBezTo>
                    <a:pt x="11196" y="646"/>
                    <a:pt x="10170" y="472"/>
                    <a:pt x="9186" y="175"/>
                  </a:cubicBezTo>
                  <a:cubicBezTo>
                    <a:pt x="9186" y="134"/>
                    <a:pt x="9145" y="134"/>
                    <a:pt x="9104" y="134"/>
                  </a:cubicBezTo>
                  <a:cubicBezTo>
                    <a:pt x="8889" y="52"/>
                    <a:pt x="8715" y="0"/>
                    <a:pt x="8417" y="0"/>
                  </a:cubicBezTo>
                  <a:cubicBezTo>
                    <a:pt x="7782" y="0"/>
                    <a:pt x="7228" y="308"/>
                    <a:pt x="6880" y="821"/>
                  </a:cubicBezTo>
                  <a:cubicBezTo>
                    <a:pt x="6582" y="308"/>
                    <a:pt x="6029" y="0"/>
                    <a:pt x="538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7"/>
            <p:cNvSpPr/>
            <p:nvPr/>
          </p:nvSpPr>
          <p:spPr>
            <a:xfrm>
              <a:off x="2594238" y="1997450"/>
              <a:ext cx="154825" cy="150100"/>
            </a:xfrm>
            <a:custGeom>
              <a:avLst/>
              <a:gdLst/>
              <a:ahLst/>
              <a:cxnLst/>
              <a:rect l="l" t="t" r="r" b="b"/>
              <a:pathLst>
                <a:path w="6193" h="6004" extrusionOk="0">
                  <a:moveTo>
                    <a:pt x="1282" y="580"/>
                  </a:moveTo>
                  <a:cubicBezTo>
                    <a:pt x="1497" y="580"/>
                    <a:pt x="1712" y="621"/>
                    <a:pt x="2010" y="755"/>
                  </a:cubicBezTo>
                  <a:cubicBezTo>
                    <a:pt x="2184" y="837"/>
                    <a:pt x="2399" y="919"/>
                    <a:pt x="2563" y="1011"/>
                  </a:cubicBezTo>
                  <a:cubicBezTo>
                    <a:pt x="2307" y="1226"/>
                    <a:pt x="2051" y="1431"/>
                    <a:pt x="1794" y="1687"/>
                  </a:cubicBezTo>
                  <a:cubicBezTo>
                    <a:pt x="1579" y="1944"/>
                    <a:pt x="1323" y="2200"/>
                    <a:pt x="1159" y="2456"/>
                  </a:cubicBezTo>
                  <a:cubicBezTo>
                    <a:pt x="1025" y="2292"/>
                    <a:pt x="943" y="2077"/>
                    <a:pt x="861" y="1903"/>
                  </a:cubicBezTo>
                  <a:cubicBezTo>
                    <a:pt x="646" y="1349"/>
                    <a:pt x="646" y="919"/>
                    <a:pt x="861" y="714"/>
                  </a:cubicBezTo>
                  <a:cubicBezTo>
                    <a:pt x="943" y="621"/>
                    <a:pt x="1066" y="580"/>
                    <a:pt x="1282" y="580"/>
                  </a:cubicBezTo>
                  <a:close/>
                  <a:moveTo>
                    <a:pt x="4962" y="580"/>
                  </a:moveTo>
                  <a:cubicBezTo>
                    <a:pt x="5126" y="580"/>
                    <a:pt x="5300" y="621"/>
                    <a:pt x="5382" y="714"/>
                  </a:cubicBezTo>
                  <a:cubicBezTo>
                    <a:pt x="5557" y="919"/>
                    <a:pt x="5557" y="1349"/>
                    <a:pt x="5341" y="1903"/>
                  </a:cubicBezTo>
                  <a:cubicBezTo>
                    <a:pt x="5259" y="2077"/>
                    <a:pt x="5167" y="2292"/>
                    <a:pt x="5085" y="2456"/>
                  </a:cubicBezTo>
                  <a:cubicBezTo>
                    <a:pt x="4870" y="2200"/>
                    <a:pt x="4654" y="1944"/>
                    <a:pt x="4398" y="1687"/>
                  </a:cubicBezTo>
                  <a:cubicBezTo>
                    <a:pt x="4142" y="1431"/>
                    <a:pt x="3886" y="1226"/>
                    <a:pt x="3629" y="1011"/>
                  </a:cubicBezTo>
                  <a:cubicBezTo>
                    <a:pt x="3804" y="919"/>
                    <a:pt x="4019" y="837"/>
                    <a:pt x="4193" y="755"/>
                  </a:cubicBezTo>
                  <a:cubicBezTo>
                    <a:pt x="4490" y="621"/>
                    <a:pt x="4747" y="580"/>
                    <a:pt x="4962" y="580"/>
                  </a:cubicBezTo>
                  <a:close/>
                  <a:moveTo>
                    <a:pt x="3117" y="1349"/>
                  </a:moveTo>
                  <a:cubicBezTo>
                    <a:pt x="3424" y="1564"/>
                    <a:pt x="3722" y="1821"/>
                    <a:pt x="3978" y="2118"/>
                  </a:cubicBezTo>
                  <a:cubicBezTo>
                    <a:pt x="4275" y="2415"/>
                    <a:pt x="4531" y="2672"/>
                    <a:pt x="4747" y="2969"/>
                  </a:cubicBezTo>
                  <a:cubicBezTo>
                    <a:pt x="4531" y="3276"/>
                    <a:pt x="4275" y="3574"/>
                    <a:pt x="3978" y="3871"/>
                  </a:cubicBezTo>
                  <a:cubicBezTo>
                    <a:pt x="3722" y="4127"/>
                    <a:pt x="3424" y="4384"/>
                    <a:pt x="3117" y="4599"/>
                  </a:cubicBezTo>
                  <a:cubicBezTo>
                    <a:pt x="2819" y="4384"/>
                    <a:pt x="2522" y="4127"/>
                    <a:pt x="2225" y="3871"/>
                  </a:cubicBezTo>
                  <a:cubicBezTo>
                    <a:pt x="1969" y="3574"/>
                    <a:pt x="1712" y="3276"/>
                    <a:pt x="1497" y="2969"/>
                  </a:cubicBezTo>
                  <a:cubicBezTo>
                    <a:pt x="1712" y="2672"/>
                    <a:pt x="1969" y="2415"/>
                    <a:pt x="2225" y="2118"/>
                  </a:cubicBezTo>
                  <a:cubicBezTo>
                    <a:pt x="2522" y="1821"/>
                    <a:pt x="2819" y="1564"/>
                    <a:pt x="3117" y="1349"/>
                  </a:cubicBezTo>
                  <a:close/>
                  <a:moveTo>
                    <a:pt x="1159" y="3533"/>
                  </a:moveTo>
                  <a:cubicBezTo>
                    <a:pt x="1323" y="3789"/>
                    <a:pt x="1579" y="4045"/>
                    <a:pt x="1794" y="4302"/>
                  </a:cubicBezTo>
                  <a:cubicBezTo>
                    <a:pt x="2051" y="4507"/>
                    <a:pt x="2307" y="4763"/>
                    <a:pt x="2563" y="4937"/>
                  </a:cubicBezTo>
                  <a:cubicBezTo>
                    <a:pt x="2399" y="5070"/>
                    <a:pt x="2184" y="5152"/>
                    <a:pt x="2010" y="5234"/>
                  </a:cubicBezTo>
                  <a:cubicBezTo>
                    <a:pt x="1733" y="5342"/>
                    <a:pt x="1487" y="5396"/>
                    <a:pt x="1289" y="5396"/>
                  </a:cubicBezTo>
                  <a:cubicBezTo>
                    <a:pt x="1092" y="5396"/>
                    <a:pt x="943" y="5342"/>
                    <a:pt x="861" y="5234"/>
                  </a:cubicBezTo>
                  <a:cubicBezTo>
                    <a:pt x="646" y="5070"/>
                    <a:pt x="646" y="4640"/>
                    <a:pt x="861" y="4086"/>
                  </a:cubicBezTo>
                  <a:cubicBezTo>
                    <a:pt x="943" y="3912"/>
                    <a:pt x="1025" y="3697"/>
                    <a:pt x="1159" y="3533"/>
                  </a:cubicBezTo>
                  <a:close/>
                  <a:moveTo>
                    <a:pt x="5085" y="3533"/>
                  </a:moveTo>
                  <a:cubicBezTo>
                    <a:pt x="5167" y="3697"/>
                    <a:pt x="5259" y="3912"/>
                    <a:pt x="5341" y="4086"/>
                  </a:cubicBezTo>
                  <a:cubicBezTo>
                    <a:pt x="5557" y="4640"/>
                    <a:pt x="5557" y="5070"/>
                    <a:pt x="5382" y="5234"/>
                  </a:cubicBezTo>
                  <a:cubicBezTo>
                    <a:pt x="5275" y="5342"/>
                    <a:pt x="5116" y="5396"/>
                    <a:pt x="4915" y="5396"/>
                  </a:cubicBezTo>
                  <a:cubicBezTo>
                    <a:pt x="4713" y="5396"/>
                    <a:pt x="4470" y="5342"/>
                    <a:pt x="4193" y="5234"/>
                  </a:cubicBezTo>
                  <a:cubicBezTo>
                    <a:pt x="4019" y="5152"/>
                    <a:pt x="3804" y="5070"/>
                    <a:pt x="3629" y="4937"/>
                  </a:cubicBezTo>
                  <a:cubicBezTo>
                    <a:pt x="3886" y="4763"/>
                    <a:pt x="4142" y="4507"/>
                    <a:pt x="4398" y="4302"/>
                  </a:cubicBezTo>
                  <a:cubicBezTo>
                    <a:pt x="4654" y="4045"/>
                    <a:pt x="4870" y="3789"/>
                    <a:pt x="5085" y="3533"/>
                  </a:cubicBezTo>
                  <a:close/>
                  <a:moveTo>
                    <a:pt x="1300" y="1"/>
                  </a:moveTo>
                  <a:cubicBezTo>
                    <a:pt x="943" y="1"/>
                    <a:pt x="644" y="110"/>
                    <a:pt x="431" y="324"/>
                  </a:cubicBezTo>
                  <a:cubicBezTo>
                    <a:pt x="41" y="662"/>
                    <a:pt x="0" y="1308"/>
                    <a:pt x="298" y="2118"/>
                  </a:cubicBezTo>
                  <a:cubicBezTo>
                    <a:pt x="431" y="2415"/>
                    <a:pt x="605" y="2672"/>
                    <a:pt x="769" y="2969"/>
                  </a:cubicBezTo>
                  <a:cubicBezTo>
                    <a:pt x="605" y="3276"/>
                    <a:pt x="431" y="3574"/>
                    <a:pt x="298" y="3871"/>
                  </a:cubicBezTo>
                  <a:cubicBezTo>
                    <a:pt x="0" y="4640"/>
                    <a:pt x="41" y="5275"/>
                    <a:pt x="431" y="5665"/>
                  </a:cubicBezTo>
                  <a:cubicBezTo>
                    <a:pt x="646" y="5880"/>
                    <a:pt x="902" y="6003"/>
                    <a:pt x="1282" y="6003"/>
                  </a:cubicBezTo>
                  <a:cubicBezTo>
                    <a:pt x="1538" y="6003"/>
                    <a:pt x="1887" y="5921"/>
                    <a:pt x="2225" y="5788"/>
                  </a:cubicBezTo>
                  <a:cubicBezTo>
                    <a:pt x="2522" y="5665"/>
                    <a:pt x="2819" y="5532"/>
                    <a:pt x="3117" y="5327"/>
                  </a:cubicBezTo>
                  <a:cubicBezTo>
                    <a:pt x="3424" y="5532"/>
                    <a:pt x="3681" y="5665"/>
                    <a:pt x="3978" y="5788"/>
                  </a:cubicBezTo>
                  <a:cubicBezTo>
                    <a:pt x="4316" y="5921"/>
                    <a:pt x="4654" y="6003"/>
                    <a:pt x="4962" y="6003"/>
                  </a:cubicBezTo>
                  <a:cubicBezTo>
                    <a:pt x="5300" y="6003"/>
                    <a:pt x="5598" y="5880"/>
                    <a:pt x="5772" y="5665"/>
                  </a:cubicBezTo>
                  <a:cubicBezTo>
                    <a:pt x="6151" y="5275"/>
                    <a:pt x="6192" y="4640"/>
                    <a:pt x="5895" y="3871"/>
                  </a:cubicBezTo>
                  <a:cubicBezTo>
                    <a:pt x="5772" y="3574"/>
                    <a:pt x="5639" y="3276"/>
                    <a:pt x="5423" y="2969"/>
                  </a:cubicBezTo>
                  <a:cubicBezTo>
                    <a:pt x="5639" y="2672"/>
                    <a:pt x="5772" y="2415"/>
                    <a:pt x="5895" y="2118"/>
                  </a:cubicBezTo>
                  <a:cubicBezTo>
                    <a:pt x="6192" y="1308"/>
                    <a:pt x="6151" y="662"/>
                    <a:pt x="5772" y="324"/>
                  </a:cubicBezTo>
                  <a:cubicBezTo>
                    <a:pt x="5576" y="110"/>
                    <a:pt x="5288" y="1"/>
                    <a:pt x="4930" y="1"/>
                  </a:cubicBezTo>
                  <a:cubicBezTo>
                    <a:pt x="4652" y="1"/>
                    <a:pt x="4332" y="67"/>
                    <a:pt x="3978" y="201"/>
                  </a:cubicBezTo>
                  <a:cubicBezTo>
                    <a:pt x="3681" y="324"/>
                    <a:pt x="3424" y="457"/>
                    <a:pt x="3117" y="662"/>
                  </a:cubicBezTo>
                  <a:cubicBezTo>
                    <a:pt x="2819" y="457"/>
                    <a:pt x="2522" y="324"/>
                    <a:pt x="2225" y="201"/>
                  </a:cubicBezTo>
                  <a:cubicBezTo>
                    <a:pt x="1889" y="67"/>
                    <a:pt x="1577" y="1"/>
                    <a:pt x="1300" y="1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7"/>
            <p:cNvSpPr/>
            <p:nvPr/>
          </p:nvSpPr>
          <p:spPr>
            <a:xfrm>
              <a:off x="2662663" y="2064225"/>
              <a:ext cx="18225" cy="15150"/>
            </a:xfrm>
            <a:custGeom>
              <a:avLst/>
              <a:gdLst/>
              <a:ahLst/>
              <a:cxnLst/>
              <a:rect l="l" t="t" r="r" b="b"/>
              <a:pathLst>
                <a:path w="729" h="606" extrusionOk="0">
                  <a:moveTo>
                    <a:pt x="339" y="1"/>
                  </a:moveTo>
                  <a:cubicBezTo>
                    <a:pt x="257" y="1"/>
                    <a:pt x="175" y="42"/>
                    <a:pt x="123" y="134"/>
                  </a:cubicBezTo>
                  <a:cubicBezTo>
                    <a:pt x="0" y="390"/>
                    <a:pt x="175" y="605"/>
                    <a:pt x="380" y="605"/>
                  </a:cubicBezTo>
                  <a:cubicBezTo>
                    <a:pt x="595" y="605"/>
                    <a:pt x="728" y="390"/>
                    <a:pt x="636" y="175"/>
                  </a:cubicBezTo>
                  <a:cubicBezTo>
                    <a:pt x="595" y="93"/>
                    <a:pt x="472" y="1"/>
                    <a:pt x="380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7"/>
            <p:cNvSpPr/>
            <p:nvPr/>
          </p:nvSpPr>
          <p:spPr>
            <a:xfrm>
              <a:off x="2783363" y="1976825"/>
              <a:ext cx="18225" cy="14900"/>
            </a:xfrm>
            <a:custGeom>
              <a:avLst/>
              <a:gdLst/>
              <a:ahLst/>
              <a:cxnLst/>
              <a:rect l="l" t="t" r="r" b="b"/>
              <a:pathLst>
                <a:path w="729" h="596" extrusionOk="0">
                  <a:moveTo>
                    <a:pt x="339" y="1"/>
                  </a:moveTo>
                  <a:cubicBezTo>
                    <a:pt x="257" y="1"/>
                    <a:pt x="124" y="42"/>
                    <a:pt x="83" y="124"/>
                  </a:cubicBezTo>
                  <a:cubicBezTo>
                    <a:pt x="1" y="339"/>
                    <a:pt x="124" y="595"/>
                    <a:pt x="339" y="595"/>
                  </a:cubicBezTo>
                  <a:cubicBezTo>
                    <a:pt x="554" y="595"/>
                    <a:pt x="729" y="380"/>
                    <a:pt x="636" y="165"/>
                  </a:cubicBezTo>
                  <a:cubicBezTo>
                    <a:pt x="554" y="42"/>
                    <a:pt x="472" y="1"/>
                    <a:pt x="380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7"/>
            <p:cNvSpPr/>
            <p:nvPr/>
          </p:nvSpPr>
          <p:spPr>
            <a:xfrm>
              <a:off x="2541938" y="2130600"/>
              <a:ext cx="19250" cy="14900"/>
            </a:xfrm>
            <a:custGeom>
              <a:avLst/>
              <a:gdLst/>
              <a:ahLst/>
              <a:cxnLst/>
              <a:rect l="l" t="t" r="r" b="b"/>
              <a:pathLst>
                <a:path w="770" h="596" extrusionOk="0">
                  <a:moveTo>
                    <a:pt x="339" y="1"/>
                  </a:moveTo>
                  <a:cubicBezTo>
                    <a:pt x="257" y="1"/>
                    <a:pt x="175" y="42"/>
                    <a:pt x="134" y="124"/>
                  </a:cubicBezTo>
                  <a:cubicBezTo>
                    <a:pt x="1" y="339"/>
                    <a:pt x="175" y="595"/>
                    <a:pt x="390" y="595"/>
                  </a:cubicBezTo>
                  <a:cubicBezTo>
                    <a:pt x="596" y="595"/>
                    <a:pt x="770" y="380"/>
                    <a:pt x="647" y="165"/>
                  </a:cubicBezTo>
                  <a:cubicBezTo>
                    <a:pt x="596" y="42"/>
                    <a:pt x="514" y="1"/>
                    <a:pt x="390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7"/>
            <p:cNvSpPr/>
            <p:nvPr/>
          </p:nvSpPr>
          <p:spPr>
            <a:xfrm>
              <a:off x="2520688" y="2031175"/>
              <a:ext cx="18200" cy="14875"/>
            </a:xfrm>
            <a:custGeom>
              <a:avLst/>
              <a:gdLst/>
              <a:ahLst/>
              <a:cxnLst/>
              <a:rect l="l" t="t" r="r" b="b"/>
              <a:pathLst>
                <a:path w="728" h="595" extrusionOk="0">
                  <a:moveTo>
                    <a:pt x="338" y="0"/>
                  </a:moveTo>
                  <a:cubicBezTo>
                    <a:pt x="256" y="0"/>
                    <a:pt x="164" y="82"/>
                    <a:pt x="123" y="174"/>
                  </a:cubicBezTo>
                  <a:cubicBezTo>
                    <a:pt x="0" y="390"/>
                    <a:pt x="123" y="595"/>
                    <a:pt x="379" y="595"/>
                  </a:cubicBezTo>
                  <a:cubicBezTo>
                    <a:pt x="554" y="595"/>
                    <a:pt x="728" y="390"/>
                    <a:pt x="636" y="174"/>
                  </a:cubicBezTo>
                  <a:cubicBezTo>
                    <a:pt x="595" y="82"/>
                    <a:pt x="472" y="0"/>
                    <a:pt x="37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7"/>
            <p:cNvSpPr/>
            <p:nvPr/>
          </p:nvSpPr>
          <p:spPr>
            <a:xfrm>
              <a:off x="2771588" y="2113425"/>
              <a:ext cx="19250" cy="14900"/>
            </a:xfrm>
            <a:custGeom>
              <a:avLst/>
              <a:gdLst/>
              <a:ahLst/>
              <a:cxnLst/>
              <a:rect l="l" t="t" r="r" b="b"/>
              <a:pathLst>
                <a:path w="770" h="596" extrusionOk="0">
                  <a:moveTo>
                    <a:pt x="380" y="1"/>
                  </a:moveTo>
                  <a:cubicBezTo>
                    <a:pt x="257" y="1"/>
                    <a:pt x="175" y="42"/>
                    <a:pt x="123" y="124"/>
                  </a:cubicBezTo>
                  <a:cubicBezTo>
                    <a:pt x="0" y="380"/>
                    <a:pt x="175" y="595"/>
                    <a:pt x="380" y="595"/>
                  </a:cubicBezTo>
                  <a:cubicBezTo>
                    <a:pt x="595" y="595"/>
                    <a:pt x="769" y="380"/>
                    <a:pt x="636" y="175"/>
                  </a:cubicBezTo>
                  <a:cubicBezTo>
                    <a:pt x="595" y="83"/>
                    <a:pt x="513" y="1"/>
                    <a:pt x="380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544;p47">
            <a:extLst>
              <a:ext uri="{FF2B5EF4-FFF2-40B4-BE49-F238E27FC236}">
                <a16:creationId xmlns:a16="http://schemas.microsoft.com/office/drawing/2014/main" id="{55B179BD-8FBF-85CC-33E0-76793C50634D}"/>
              </a:ext>
            </a:extLst>
          </p:cNvPr>
          <p:cNvSpPr txBox="1">
            <a:spLocks/>
          </p:cNvSpPr>
          <p:nvPr/>
        </p:nvSpPr>
        <p:spPr>
          <a:xfrm>
            <a:off x="3305350" y="1786125"/>
            <a:ext cx="2199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/>
            <a:r>
              <a:rPr lang="ru-RU" b="1" dirty="0" err="1"/>
              <a:t>Мінімізація</a:t>
            </a:r>
            <a:r>
              <a:rPr lang="ru-RU" b="1" dirty="0"/>
              <a:t> </a:t>
            </a:r>
            <a:r>
              <a:rPr lang="ru-RU" b="1" dirty="0" err="1"/>
              <a:t>помилок</a:t>
            </a:r>
            <a:r>
              <a:rPr lang="ru-RU" b="1" dirty="0"/>
              <a:t>, </a:t>
            </a:r>
            <a:r>
              <a:rPr lang="ru-RU" b="1" dirty="0" err="1"/>
              <a:t>пов’язаних</a:t>
            </a:r>
            <a:r>
              <a:rPr lang="ru-RU" b="1" dirty="0"/>
              <a:t> </a:t>
            </a:r>
            <a:r>
              <a:rPr lang="ru-RU" b="1" dirty="0" err="1"/>
              <a:t>із</a:t>
            </a:r>
            <a:r>
              <a:rPr lang="ru-RU" b="1" dirty="0"/>
              <a:t> </a:t>
            </a:r>
            <a:r>
              <a:rPr lang="ru-RU" b="1" dirty="0" err="1"/>
              <a:t>людським</a:t>
            </a:r>
            <a:r>
              <a:rPr lang="ru-RU" b="1" dirty="0"/>
              <a:t> фактором</a:t>
            </a:r>
          </a:p>
        </p:txBody>
      </p:sp>
      <p:sp>
        <p:nvSpPr>
          <p:cNvPr id="25" name="Google Shape;544;p47">
            <a:extLst>
              <a:ext uri="{FF2B5EF4-FFF2-40B4-BE49-F238E27FC236}">
                <a16:creationId xmlns:a16="http://schemas.microsoft.com/office/drawing/2014/main" id="{C5332D77-AB19-3FC5-2387-D18B97D910DE}"/>
              </a:ext>
            </a:extLst>
          </p:cNvPr>
          <p:cNvSpPr txBox="1">
            <a:spLocks/>
          </p:cNvSpPr>
          <p:nvPr/>
        </p:nvSpPr>
        <p:spPr>
          <a:xfrm>
            <a:off x="5764965" y="1776475"/>
            <a:ext cx="2199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/>
            <a:r>
              <a:rPr lang="ru-RU" b="1" dirty="0" err="1"/>
              <a:t>Висока</a:t>
            </a:r>
            <a:r>
              <a:rPr lang="ru-RU" b="1" dirty="0"/>
              <a:t> </a:t>
            </a:r>
            <a:r>
              <a:rPr lang="ru-RU" b="1" dirty="0" err="1"/>
              <a:t>масштабованість</a:t>
            </a:r>
            <a:r>
              <a:rPr lang="ru-RU" b="1" dirty="0"/>
              <a:t> для великих </a:t>
            </a:r>
            <a:r>
              <a:rPr lang="ru-RU" b="1" dirty="0" err="1"/>
              <a:t>проєктів</a:t>
            </a:r>
            <a:endParaRPr lang="ru-RU" b="1" dirty="0"/>
          </a:p>
        </p:txBody>
      </p:sp>
      <p:sp>
        <p:nvSpPr>
          <p:cNvPr id="26" name="Google Shape;544;p47">
            <a:extLst>
              <a:ext uri="{FF2B5EF4-FFF2-40B4-BE49-F238E27FC236}">
                <a16:creationId xmlns:a16="http://schemas.microsoft.com/office/drawing/2014/main" id="{4513CE3A-D03B-08E1-0291-C17081435788}"/>
              </a:ext>
            </a:extLst>
          </p:cNvPr>
          <p:cNvSpPr txBox="1">
            <a:spLocks/>
          </p:cNvSpPr>
          <p:nvPr/>
        </p:nvSpPr>
        <p:spPr>
          <a:xfrm>
            <a:off x="874134" y="3288975"/>
            <a:ext cx="2199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/>
            <a:r>
              <a:rPr lang="ru-RU" b="1" dirty="0" err="1"/>
              <a:t>Підтримка</a:t>
            </a:r>
            <a:r>
              <a:rPr lang="ru-RU" b="1" dirty="0"/>
              <a:t> </a:t>
            </a:r>
            <a:r>
              <a:rPr lang="ru-RU" b="1" dirty="0" err="1"/>
              <a:t>актуальності</a:t>
            </a:r>
            <a:r>
              <a:rPr lang="ru-RU" b="1" dirty="0"/>
              <a:t> </a:t>
            </a:r>
            <a:r>
              <a:rPr lang="ru-RU" b="1" dirty="0" err="1"/>
              <a:t>тестових</a:t>
            </a:r>
            <a:r>
              <a:rPr lang="ru-RU" b="1" dirty="0"/>
              <a:t> </a:t>
            </a:r>
            <a:r>
              <a:rPr lang="ru-RU" b="1" dirty="0" err="1"/>
              <a:t>сценаріїв</a:t>
            </a:r>
            <a:endParaRPr lang="ru-RU" b="1" dirty="0"/>
          </a:p>
        </p:txBody>
      </p:sp>
      <p:sp>
        <p:nvSpPr>
          <p:cNvPr id="27" name="Google Shape;544;p47">
            <a:extLst>
              <a:ext uri="{FF2B5EF4-FFF2-40B4-BE49-F238E27FC236}">
                <a16:creationId xmlns:a16="http://schemas.microsoft.com/office/drawing/2014/main" id="{1D9B5152-F5AF-29D9-F469-3C20A6EBE3F9}"/>
              </a:ext>
            </a:extLst>
          </p:cNvPr>
          <p:cNvSpPr txBox="1">
            <a:spLocks/>
          </p:cNvSpPr>
          <p:nvPr/>
        </p:nvSpPr>
        <p:spPr>
          <a:xfrm>
            <a:off x="3297900" y="3340225"/>
            <a:ext cx="2199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/>
            <a:r>
              <a:rPr lang="ru-RU" b="1" dirty="0" err="1"/>
              <a:t>Зниження</a:t>
            </a:r>
            <a:r>
              <a:rPr lang="ru-RU" b="1" dirty="0"/>
              <a:t> </a:t>
            </a:r>
            <a:r>
              <a:rPr lang="ru-RU" b="1" dirty="0" err="1"/>
              <a:t>витрат</a:t>
            </a:r>
            <a:r>
              <a:rPr lang="ru-RU" b="1" dirty="0"/>
              <a:t> на команду </a:t>
            </a:r>
            <a:r>
              <a:rPr lang="ru-RU" b="1" dirty="0" err="1"/>
              <a:t>тестувальників</a:t>
            </a:r>
            <a:endParaRPr lang="ru-RU" b="1" dirty="0"/>
          </a:p>
        </p:txBody>
      </p:sp>
      <p:sp>
        <p:nvSpPr>
          <p:cNvPr id="28" name="Google Shape;544;p47">
            <a:extLst>
              <a:ext uri="{FF2B5EF4-FFF2-40B4-BE49-F238E27FC236}">
                <a16:creationId xmlns:a16="http://schemas.microsoft.com/office/drawing/2014/main" id="{4BB2AE5A-1EFB-B741-68B6-0A9AC487D23B}"/>
              </a:ext>
            </a:extLst>
          </p:cNvPr>
          <p:cNvSpPr txBox="1">
            <a:spLocks/>
          </p:cNvSpPr>
          <p:nvPr/>
        </p:nvSpPr>
        <p:spPr>
          <a:xfrm>
            <a:off x="5764965" y="3340225"/>
            <a:ext cx="2199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/>
            <a:r>
              <a:rPr lang="ru-RU" b="1" dirty="0" err="1"/>
              <a:t>Адаптивність</a:t>
            </a:r>
            <a:r>
              <a:rPr lang="ru-RU" b="1" dirty="0"/>
              <a:t> до </a:t>
            </a:r>
            <a:r>
              <a:rPr lang="ru-RU" b="1" dirty="0" err="1"/>
              <a:t>різних</a:t>
            </a:r>
            <a:r>
              <a:rPr lang="ru-RU" b="1" dirty="0"/>
              <a:t> мов та </a:t>
            </a:r>
            <a:r>
              <a:rPr lang="ru-RU" b="1" dirty="0" err="1"/>
              <a:t>інструментів</a:t>
            </a:r>
            <a:r>
              <a:rPr lang="ru-RU" b="1" dirty="0"/>
              <a:t> </a:t>
            </a:r>
            <a:r>
              <a:rPr lang="ru-RU" b="1" dirty="0" err="1"/>
              <a:t>розробки</a:t>
            </a:r>
            <a:endParaRPr lang="ru-RU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5"/>
          <p:cNvSpPr/>
          <p:nvPr/>
        </p:nvSpPr>
        <p:spPr>
          <a:xfrm>
            <a:off x="2593875" y="3526538"/>
            <a:ext cx="516300" cy="51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45"/>
          <p:cNvSpPr/>
          <p:nvPr/>
        </p:nvSpPr>
        <p:spPr>
          <a:xfrm>
            <a:off x="1984275" y="2381975"/>
            <a:ext cx="516300" cy="51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45"/>
          <p:cNvSpPr/>
          <p:nvPr/>
        </p:nvSpPr>
        <p:spPr>
          <a:xfrm>
            <a:off x="1374675" y="1209225"/>
            <a:ext cx="516300" cy="51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Як </a:t>
            </a:r>
            <a:r>
              <a:rPr lang="ru-RU" b="1" dirty="0" err="1"/>
              <a:t>працює</a:t>
            </a:r>
            <a:r>
              <a:rPr lang="ru-RU" b="1" dirty="0"/>
              <a:t> </a:t>
            </a:r>
            <a:r>
              <a:rPr lang="ru-RU" b="1" dirty="0" err="1"/>
              <a:t>технологія</a:t>
            </a:r>
            <a:endParaRPr b="1" dirty="0"/>
          </a:p>
        </p:txBody>
      </p:sp>
      <p:sp>
        <p:nvSpPr>
          <p:cNvPr id="466" name="Google Shape;466;p45"/>
          <p:cNvSpPr txBox="1">
            <a:spLocks noGrp="1"/>
          </p:cNvSpPr>
          <p:nvPr>
            <p:ph type="subTitle" idx="1"/>
          </p:nvPr>
        </p:nvSpPr>
        <p:spPr>
          <a:xfrm>
            <a:off x="2032350" y="1565625"/>
            <a:ext cx="48768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Аналіз</a:t>
            </a:r>
            <a:r>
              <a:rPr lang="ru-RU" dirty="0"/>
              <a:t> </a:t>
            </a:r>
            <a:r>
              <a:rPr lang="ru-RU" dirty="0" err="1"/>
              <a:t>вихідного</a:t>
            </a:r>
            <a:r>
              <a:rPr lang="ru-RU" dirty="0"/>
              <a:t> коду для автоматичного </a:t>
            </a:r>
            <a:r>
              <a:rPr lang="ru-RU" dirty="0" err="1"/>
              <a:t>створення</a:t>
            </a:r>
            <a:r>
              <a:rPr lang="ru-RU" dirty="0"/>
              <a:t> </a:t>
            </a:r>
            <a:r>
              <a:rPr lang="ru-RU" dirty="0" err="1"/>
              <a:t>тестів</a:t>
            </a:r>
            <a:endParaRPr dirty="0"/>
          </a:p>
        </p:txBody>
      </p:sp>
      <p:sp>
        <p:nvSpPr>
          <p:cNvPr id="467" name="Google Shape;467;p45"/>
          <p:cNvSpPr txBox="1">
            <a:spLocks noGrp="1"/>
          </p:cNvSpPr>
          <p:nvPr>
            <p:ph type="subTitle" idx="2"/>
          </p:nvPr>
        </p:nvSpPr>
        <p:spPr>
          <a:xfrm>
            <a:off x="2641957" y="2723563"/>
            <a:ext cx="48768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Використання</a:t>
            </a:r>
            <a:r>
              <a:rPr lang="ru-RU" dirty="0"/>
              <a:t> </a:t>
            </a:r>
            <a:r>
              <a:rPr lang="ru-RU" dirty="0" err="1"/>
              <a:t>історичних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 для </a:t>
            </a:r>
            <a:r>
              <a:rPr lang="ru-RU" dirty="0" err="1"/>
              <a:t>прогнозування</a:t>
            </a:r>
            <a:r>
              <a:rPr lang="ru-RU" dirty="0"/>
              <a:t> </a:t>
            </a:r>
            <a:r>
              <a:rPr lang="ru-RU" dirty="0" err="1"/>
              <a:t>потенційних</a:t>
            </a:r>
            <a:r>
              <a:rPr lang="ru-RU" dirty="0"/>
              <a:t> </a:t>
            </a:r>
            <a:r>
              <a:rPr lang="ru-RU" dirty="0" err="1"/>
              <a:t>помилок</a:t>
            </a:r>
            <a:endParaRPr dirty="0"/>
          </a:p>
        </p:txBody>
      </p:sp>
      <p:sp>
        <p:nvSpPr>
          <p:cNvPr id="468" name="Google Shape;468;p45"/>
          <p:cNvSpPr txBox="1">
            <a:spLocks noGrp="1"/>
          </p:cNvSpPr>
          <p:nvPr>
            <p:ph type="subTitle" idx="3"/>
          </p:nvPr>
        </p:nvSpPr>
        <p:spPr>
          <a:xfrm>
            <a:off x="3251557" y="3881500"/>
            <a:ext cx="48768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Моделювання</a:t>
            </a:r>
            <a:r>
              <a:rPr lang="ru-RU" dirty="0"/>
              <a:t> </a:t>
            </a:r>
            <a:r>
              <a:rPr lang="ru-RU" dirty="0" err="1"/>
              <a:t>поведінки</a:t>
            </a:r>
            <a:r>
              <a:rPr lang="ru-RU" dirty="0"/>
              <a:t> </a:t>
            </a:r>
            <a:r>
              <a:rPr lang="ru-RU" dirty="0" err="1"/>
              <a:t>користувачів</a:t>
            </a:r>
            <a:r>
              <a:rPr lang="ru-RU" dirty="0"/>
              <a:t> для </a:t>
            </a:r>
            <a:r>
              <a:rPr lang="ru-RU" dirty="0" err="1"/>
              <a:t>перевірки</a:t>
            </a:r>
            <a:r>
              <a:rPr lang="ru-RU" dirty="0"/>
              <a:t> </a:t>
            </a:r>
            <a:r>
              <a:rPr lang="ru-RU" dirty="0" err="1"/>
              <a:t>зручності</a:t>
            </a:r>
            <a:r>
              <a:rPr lang="ru-RU" dirty="0"/>
              <a:t> </a:t>
            </a:r>
            <a:r>
              <a:rPr lang="ru-RU" dirty="0" err="1"/>
              <a:t>інтерфейсу</a:t>
            </a:r>
            <a:endParaRPr dirty="0"/>
          </a:p>
        </p:txBody>
      </p:sp>
      <p:sp>
        <p:nvSpPr>
          <p:cNvPr id="469" name="Google Shape;469;p45"/>
          <p:cNvSpPr txBox="1">
            <a:spLocks noGrp="1"/>
          </p:cNvSpPr>
          <p:nvPr>
            <p:ph type="subTitle" idx="4"/>
          </p:nvPr>
        </p:nvSpPr>
        <p:spPr>
          <a:xfrm>
            <a:off x="2032350" y="1253625"/>
            <a:ext cx="48768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470" name="Google Shape;470;p45"/>
          <p:cNvSpPr txBox="1">
            <a:spLocks noGrp="1"/>
          </p:cNvSpPr>
          <p:nvPr>
            <p:ph type="subTitle" idx="5"/>
          </p:nvPr>
        </p:nvSpPr>
        <p:spPr>
          <a:xfrm>
            <a:off x="2641950" y="2412275"/>
            <a:ext cx="48768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471" name="Google Shape;471;p45"/>
          <p:cNvSpPr txBox="1">
            <a:spLocks noGrp="1"/>
          </p:cNvSpPr>
          <p:nvPr>
            <p:ph type="subTitle" idx="6"/>
          </p:nvPr>
        </p:nvSpPr>
        <p:spPr>
          <a:xfrm>
            <a:off x="3251550" y="3570925"/>
            <a:ext cx="48768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grpSp>
        <p:nvGrpSpPr>
          <p:cNvPr id="472" name="Google Shape;472;p45"/>
          <p:cNvGrpSpPr/>
          <p:nvPr/>
        </p:nvGrpSpPr>
        <p:grpSpPr>
          <a:xfrm>
            <a:off x="2103113" y="2467625"/>
            <a:ext cx="278600" cy="345000"/>
            <a:chOff x="2532463" y="3657550"/>
            <a:chExt cx="278600" cy="345000"/>
          </a:xfrm>
        </p:grpSpPr>
        <p:sp>
          <p:nvSpPr>
            <p:cNvPr id="473" name="Google Shape;473;p45"/>
            <p:cNvSpPr/>
            <p:nvPr/>
          </p:nvSpPr>
          <p:spPr>
            <a:xfrm>
              <a:off x="2752363" y="3666025"/>
              <a:ext cx="14875" cy="284225"/>
            </a:xfrm>
            <a:custGeom>
              <a:avLst/>
              <a:gdLst/>
              <a:ahLst/>
              <a:cxnLst/>
              <a:rect l="l" t="t" r="r" b="b"/>
              <a:pathLst>
                <a:path w="595" h="11369" extrusionOk="0">
                  <a:moveTo>
                    <a:pt x="0" y="0"/>
                  </a:moveTo>
                  <a:lnTo>
                    <a:pt x="0" y="11369"/>
                  </a:lnTo>
                  <a:lnTo>
                    <a:pt x="595" y="11369"/>
                  </a:lnTo>
                  <a:lnTo>
                    <a:pt x="595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5"/>
            <p:cNvSpPr/>
            <p:nvPr/>
          </p:nvSpPr>
          <p:spPr>
            <a:xfrm>
              <a:off x="2708538" y="3666025"/>
              <a:ext cx="14875" cy="284225"/>
            </a:xfrm>
            <a:custGeom>
              <a:avLst/>
              <a:gdLst/>
              <a:ahLst/>
              <a:cxnLst/>
              <a:rect l="l" t="t" r="r" b="b"/>
              <a:pathLst>
                <a:path w="595" h="11369" extrusionOk="0">
                  <a:moveTo>
                    <a:pt x="0" y="0"/>
                  </a:moveTo>
                  <a:lnTo>
                    <a:pt x="0" y="11369"/>
                  </a:lnTo>
                  <a:lnTo>
                    <a:pt x="595" y="11369"/>
                  </a:lnTo>
                  <a:lnTo>
                    <a:pt x="595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5"/>
            <p:cNvSpPr/>
            <p:nvPr/>
          </p:nvSpPr>
          <p:spPr>
            <a:xfrm>
              <a:off x="2598588" y="3950225"/>
              <a:ext cx="58725" cy="52325"/>
            </a:xfrm>
            <a:custGeom>
              <a:avLst/>
              <a:gdLst/>
              <a:ahLst/>
              <a:cxnLst/>
              <a:rect l="l" t="t" r="r" b="b"/>
              <a:pathLst>
                <a:path w="2349" h="2093" extrusionOk="0">
                  <a:moveTo>
                    <a:pt x="1" y="1"/>
                  </a:moveTo>
                  <a:lnTo>
                    <a:pt x="1" y="1795"/>
                  </a:lnTo>
                  <a:cubicBezTo>
                    <a:pt x="1" y="1918"/>
                    <a:pt x="83" y="2051"/>
                    <a:pt x="216" y="2051"/>
                  </a:cubicBezTo>
                  <a:cubicBezTo>
                    <a:pt x="257" y="2072"/>
                    <a:pt x="288" y="2082"/>
                    <a:pt x="313" y="2082"/>
                  </a:cubicBezTo>
                  <a:cubicBezTo>
                    <a:pt x="339" y="2082"/>
                    <a:pt x="359" y="2072"/>
                    <a:pt x="380" y="2051"/>
                  </a:cubicBezTo>
                  <a:lnTo>
                    <a:pt x="1200" y="1836"/>
                  </a:lnTo>
                  <a:lnTo>
                    <a:pt x="1969" y="2051"/>
                  </a:lnTo>
                  <a:cubicBezTo>
                    <a:pt x="2010" y="2092"/>
                    <a:pt x="2010" y="2092"/>
                    <a:pt x="2051" y="2092"/>
                  </a:cubicBezTo>
                  <a:cubicBezTo>
                    <a:pt x="2133" y="2092"/>
                    <a:pt x="2266" y="2051"/>
                    <a:pt x="2307" y="1918"/>
                  </a:cubicBezTo>
                  <a:cubicBezTo>
                    <a:pt x="2348" y="1877"/>
                    <a:pt x="2348" y="1836"/>
                    <a:pt x="2348" y="1795"/>
                  </a:cubicBezTo>
                  <a:lnTo>
                    <a:pt x="2348" y="1"/>
                  </a:lnTo>
                  <a:lnTo>
                    <a:pt x="1754" y="1"/>
                  </a:lnTo>
                  <a:lnTo>
                    <a:pt x="1754" y="1405"/>
                  </a:lnTo>
                  <a:lnTo>
                    <a:pt x="1241" y="1231"/>
                  </a:lnTo>
                  <a:lnTo>
                    <a:pt x="1108" y="1231"/>
                  </a:lnTo>
                  <a:lnTo>
                    <a:pt x="595" y="1405"/>
                  </a:lnTo>
                  <a:lnTo>
                    <a:pt x="595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5"/>
            <p:cNvSpPr/>
            <p:nvPr/>
          </p:nvSpPr>
          <p:spPr>
            <a:xfrm>
              <a:off x="2532463" y="3657550"/>
              <a:ext cx="278600" cy="300150"/>
            </a:xfrm>
            <a:custGeom>
              <a:avLst/>
              <a:gdLst/>
              <a:ahLst/>
              <a:cxnLst/>
              <a:rect l="l" t="t" r="r" b="b"/>
              <a:pathLst>
                <a:path w="11144" h="12006" extrusionOk="0">
                  <a:moveTo>
                    <a:pt x="9606" y="595"/>
                  </a:moveTo>
                  <a:cubicBezTo>
                    <a:pt x="10119" y="595"/>
                    <a:pt x="10549" y="1026"/>
                    <a:pt x="10549" y="1539"/>
                  </a:cubicBezTo>
                  <a:lnTo>
                    <a:pt x="10549" y="10509"/>
                  </a:lnTo>
                  <a:cubicBezTo>
                    <a:pt x="10549" y="11021"/>
                    <a:pt x="10119" y="11400"/>
                    <a:pt x="9606" y="11400"/>
                  </a:cubicBezTo>
                  <a:lnTo>
                    <a:pt x="2000" y="11400"/>
                  </a:lnTo>
                  <a:cubicBezTo>
                    <a:pt x="1702" y="11400"/>
                    <a:pt x="1487" y="11195"/>
                    <a:pt x="1487" y="10888"/>
                  </a:cubicBezTo>
                  <a:lnTo>
                    <a:pt x="1487" y="10252"/>
                  </a:lnTo>
                  <a:lnTo>
                    <a:pt x="2051" y="10252"/>
                  </a:lnTo>
                  <a:cubicBezTo>
                    <a:pt x="2215" y="10252"/>
                    <a:pt x="2348" y="10170"/>
                    <a:pt x="2389" y="9996"/>
                  </a:cubicBezTo>
                  <a:cubicBezTo>
                    <a:pt x="2389" y="9822"/>
                    <a:pt x="2256" y="9658"/>
                    <a:pt x="2092" y="9658"/>
                  </a:cubicBezTo>
                  <a:lnTo>
                    <a:pt x="1487" y="9658"/>
                  </a:lnTo>
                  <a:lnTo>
                    <a:pt x="1487" y="7648"/>
                  </a:lnTo>
                  <a:lnTo>
                    <a:pt x="2051" y="7648"/>
                  </a:lnTo>
                  <a:cubicBezTo>
                    <a:pt x="2215" y="7648"/>
                    <a:pt x="2348" y="7556"/>
                    <a:pt x="2389" y="7392"/>
                  </a:cubicBezTo>
                  <a:cubicBezTo>
                    <a:pt x="2389" y="7218"/>
                    <a:pt x="2256" y="7044"/>
                    <a:pt x="2092" y="7044"/>
                  </a:cubicBezTo>
                  <a:lnTo>
                    <a:pt x="1487" y="7044"/>
                  </a:lnTo>
                  <a:lnTo>
                    <a:pt x="1487" y="4993"/>
                  </a:lnTo>
                  <a:lnTo>
                    <a:pt x="2051" y="4993"/>
                  </a:lnTo>
                  <a:cubicBezTo>
                    <a:pt x="2215" y="4993"/>
                    <a:pt x="2348" y="4911"/>
                    <a:pt x="2389" y="4788"/>
                  </a:cubicBezTo>
                  <a:cubicBezTo>
                    <a:pt x="2389" y="4573"/>
                    <a:pt x="2256" y="4440"/>
                    <a:pt x="2092" y="4440"/>
                  </a:cubicBezTo>
                  <a:lnTo>
                    <a:pt x="1487" y="4440"/>
                  </a:lnTo>
                  <a:lnTo>
                    <a:pt x="1487" y="2389"/>
                  </a:lnTo>
                  <a:lnTo>
                    <a:pt x="2051" y="2389"/>
                  </a:lnTo>
                  <a:cubicBezTo>
                    <a:pt x="2215" y="2389"/>
                    <a:pt x="2348" y="2307"/>
                    <a:pt x="2389" y="2133"/>
                  </a:cubicBezTo>
                  <a:cubicBezTo>
                    <a:pt x="2389" y="1969"/>
                    <a:pt x="2256" y="1795"/>
                    <a:pt x="2092" y="1795"/>
                  </a:cubicBezTo>
                  <a:lnTo>
                    <a:pt x="1487" y="1795"/>
                  </a:lnTo>
                  <a:lnTo>
                    <a:pt x="1487" y="1108"/>
                  </a:lnTo>
                  <a:cubicBezTo>
                    <a:pt x="1487" y="811"/>
                    <a:pt x="1702" y="595"/>
                    <a:pt x="2000" y="595"/>
                  </a:cubicBezTo>
                  <a:close/>
                  <a:moveTo>
                    <a:pt x="2000" y="1"/>
                  </a:moveTo>
                  <a:cubicBezTo>
                    <a:pt x="1405" y="1"/>
                    <a:pt x="893" y="513"/>
                    <a:pt x="893" y="1108"/>
                  </a:cubicBezTo>
                  <a:lnTo>
                    <a:pt x="893" y="1795"/>
                  </a:lnTo>
                  <a:lnTo>
                    <a:pt x="339" y="1795"/>
                  </a:lnTo>
                  <a:cubicBezTo>
                    <a:pt x="165" y="1795"/>
                    <a:pt x="42" y="1918"/>
                    <a:pt x="42" y="2051"/>
                  </a:cubicBezTo>
                  <a:cubicBezTo>
                    <a:pt x="1" y="2266"/>
                    <a:pt x="165" y="2389"/>
                    <a:pt x="339" y="2389"/>
                  </a:cubicBezTo>
                  <a:lnTo>
                    <a:pt x="893" y="2389"/>
                  </a:lnTo>
                  <a:lnTo>
                    <a:pt x="893" y="4440"/>
                  </a:lnTo>
                  <a:lnTo>
                    <a:pt x="339" y="4440"/>
                  </a:lnTo>
                  <a:cubicBezTo>
                    <a:pt x="165" y="4440"/>
                    <a:pt x="42" y="4532"/>
                    <a:pt x="42" y="4655"/>
                  </a:cubicBezTo>
                  <a:cubicBezTo>
                    <a:pt x="1" y="4870"/>
                    <a:pt x="165" y="4993"/>
                    <a:pt x="339" y="4993"/>
                  </a:cubicBezTo>
                  <a:lnTo>
                    <a:pt x="893" y="4993"/>
                  </a:lnTo>
                  <a:lnTo>
                    <a:pt x="893" y="7044"/>
                  </a:lnTo>
                  <a:lnTo>
                    <a:pt x="339" y="7044"/>
                  </a:lnTo>
                  <a:cubicBezTo>
                    <a:pt x="165" y="7044"/>
                    <a:pt x="42" y="7177"/>
                    <a:pt x="42" y="7300"/>
                  </a:cubicBezTo>
                  <a:cubicBezTo>
                    <a:pt x="1" y="7474"/>
                    <a:pt x="165" y="7648"/>
                    <a:pt x="339" y="7648"/>
                  </a:cubicBezTo>
                  <a:lnTo>
                    <a:pt x="893" y="7648"/>
                  </a:lnTo>
                  <a:lnTo>
                    <a:pt x="893" y="9658"/>
                  </a:lnTo>
                  <a:lnTo>
                    <a:pt x="339" y="9658"/>
                  </a:lnTo>
                  <a:cubicBezTo>
                    <a:pt x="165" y="9658"/>
                    <a:pt x="42" y="9781"/>
                    <a:pt x="42" y="9914"/>
                  </a:cubicBezTo>
                  <a:cubicBezTo>
                    <a:pt x="1" y="10078"/>
                    <a:pt x="165" y="10252"/>
                    <a:pt x="339" y="10252"/>
                  </a:cubicBezTo>
                  <a:lnTo>
                    <a:pt x="893" y="10252"/>
                  </a:lnTo>
                  <a:lnTo>
                    <a:pt x="893" y="10888"/>
                  </a:lnTo>
                  <a:cubicBezTo>
                    <a:pt x="893" y="11534"/>
                    <a:pt x="1405" y="12005"/>
                    <a:pt x="2000" y="12005"/>
                  </a:cubicBezTo>
                  <a:lnTo>
                    <a:pt x="9606" y="12005"/>
                  </a:lnTo>
                  <a:cubicBezTo>
                    <a:pt x="10457" y="12005"/>
                    <a:pt x="11144" y="11318"/>
                    <a:pt x="11144" y="10509"/>
                  </a:cubicBezTo>
                  <a:lnTo>
                    <a:pt x="11144" y="1539"/>
                  </a:lnTo>
                  <a:cubicBezTo>
                    <a:pt x="11144" y="688"/>
                    <a:pt x="10457" y="1"/>
                    <a:pt x="9606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5"/>
            <p:cNvSpPr/>
            <p:nvPr/>
          </p:nvSpPr>
          <p:spPr>
            <a:xfrm>
              <a:off x="2619863" y="3702400"/>
              <a:ext cx="60000" cy="14900"/>
            </a:xfrm>
            <a:custGeom>
              <a:avLst/>
              <a:gdLst/>
              <a:ahLst/>
              <a:cxnLst/>
              <a:rect l="l" t="t" r="r" b="b"/>
              <a:pathLst>
                <a:path w="2400" h="596" extrusionOk="0">
                  <a:moveTo>
                    <a:pt x="349" y="1"/>
                  </a:moveTo>
                  <a:cubicBezTo>
                    <a:pt x="134" y="1"/>
                    <a:pt x="0" y="175"/>
                    <a:pt x="41" y="339"/>
                  </a:cubicBezTo>
                  <a:cubicBezTo>
                    <a:pt x="41" y="513"/>
                    <a:pt x="175" y="595"/>
                    <a:pt x="349" y="595"/>
                  </a:cubicBezTo>
                  <a:lnTo>
                    <a:pt x="2092" y="595"/>
                  </a:lnTo>
                  <a:cubicBezTo>
                    <a:pt x="2266" y="595"/>
                    <a:pt x="2399" y="472"/>
                    <a:pt x="2348" y="257"/>
                  </a:cubicBezTo>
                  <a:cubicBezTo>
                    <a:pt x="2348" y="124"/>
                    <a:pt x="2225" y="1"/>
                    <a:pt x="2051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5"/>
            <p:cNvSpPr/>
            <p:nvPr/>
          </p:nvSpPr>
          <p:spPr>
            <a:xfrm>
              <a:off x="2619863" y="3746225"/>
              <a:ext cx="38475" cy="14900"/>
            </a:xfrm>
            <a:custGeom>
              <a:avLst/>
              <a:gdLst/>
              <a:ahLst/>
              <a:cxnLst/>
              <a:rect l="l" t="t" r="r" b="b"/>
              <a:pathLst>
                <a:path w="1539" h="596" extrusionOk="0">
                  <a:moveTo>
                    <a:pt x="349" y="1"/>
                  </a:moveTo>
                  <a:cubicBezTo>
                    <a:pt x="134" y="1"/>
                    <a:pt x="0" y="165"/>
                    <a:pt x="41" y="339"/>
                  </a:cubicBezTo>
                  <a:cubicBezTo>
                    <a:pt x="41" y="513"/>
                    <a:pt x="175" y="595"/>
                    <a:pt x="349" y="595"/>
                  </a:cubicBezTo>
                  <a:lnTo>
                    <a:pt x="1200" y="595"/>
                  </a:lnTo>
                  <a:cubicBezTo>
                    <a:pt x="1374" y="595"/>
                    <a:pt x="1538" y="421"/>
                    <a:pt x="1497" y="257"/>
                  </a:cubicBezTo>
                  <a:cubicBezTo>
                    <a:pt x="1456" y="124"/>
                    <a:pt x="1323" y="1"/>
                    <a:pt x="1200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45"/>
          <p:cNvGrpSpPr/>
          <p:nvPr/>
        </p:nvGrpSpPr>
        <p:grpSpPr>
          <a:xfrm>
            <a:off x="1460838" y="1295038"/>
            <a:ext cx="343950" cy="344675"/>
            <a:chOff x="2509913" y="2520475"/>
            <a:chExt cx="343950" cy="344675"/>
          </a:xfrm>
        </p:grpSpPr>
        <p:sp>
          <p:nvSpPr>
            <p:cNvPr id="480" name="Google Shape;480;p45"/>
            <p:cNvSpPr/>
            <p:nvPr/>
          </p:nvSpPr>
          <p:spPr>
            <a:xfrm>
              <a:off x="2509913" y="2608825"/>
              <a:ext cx="343950" cy="256325"/>
            </a:xfrm>
            <a:custGeom>
              <a:avLst/>
              <a:gdLst/>
              <a:ahLst/>
              <a:cxnLst/>
              <a:rect l="l" t="t" r="r" b="b"/>
              <a:pathLst>
                <a:path w="13758" h="10253" extrusionOk="0">
                  <a:moveTo>
                    <a:pt x="5126" y="8674"/>
                  </a:moveTo>
                  <a:cubicBezTo>
                    <a:pt x="5557" y="8674"/>
                    <a:pt x="5977" y="8848"/>
                    <a:pt x="6326" y="9104"/>
                  </a:cubicBezTo>
                  <a:cubicBezTo>
                    <a:pt x="6233" y="9145"/>
                    <a:pt x="6192" y="9145"/>
                    <a:pt x="6151" y="9186"/>
                  </a:cubicBezTo>
                  <a:cubicBezTo>
                    <a:pt x="5977" y="9319"/>
                    <a:pt x="5854" y="9484"/>
                    <a:pt x="5772" y="9658"/>
                  </a:cubicBezTo>
                  <a:lnTo>
                    <a:pt x="554" y="9658"/>
                  </a:lnTo>
                  <a:lnTo>
                    <a:pt x="554" y="8674"/>
                  </a:lnTo>
                  <a:close/>
                  <a:moveTo>
                    <a:pt x="13153" y="8674"/>
                  </a:moveTo>
                  <a:lnTo>
                    <a:pt x="13153" y="9658"/>
                  </a:lnTo>
                  <a:lnTo>
                    <a:pt x="7945" y="9658"/>
                  </a:lnTo>
                  <a:cubicBezTo>
                    <a:pt x="7822" y="9401"/>
                    <a:pt x="7648" y="9227"/>
                    <a:pt x="7392" y="9104"/>
                  </a:cubicBezTo>
                  <a:cubicBezTo>
                    <a:pt x="7730" y="8848"/>
                    <a:pt x="8161" y="8674"/>
                    <a:pt x="8591" y="8674"/>
                  </a:cubicBezTo>
                  <a:close/>
                  <a:moveTo>
                    <a:pt x="298" y="1"/>
                  </a:moveTo>
                  <a:cubicBezTo>
                    <a:pt x="134" y="1"/>
                    <a:pt x="1" y="134"/>
                    <a:pt x="1" y="298"/>
                  </a:cubicBezTo>
                  <a:lnTo>
                    <a:pt x="1" y="8417"/>
                  </a:lnTo>
                  <a:lnTo>
                    <a:pt x="1" y="9955"/>
                  </a:lnTo>
                  <a:cubicBezTo>
                    <a:pt x="1" y="10129"/>
                    <a:pt x="134" y="10252"/>
                    <a:pt x="298" y="10252"/>
                  </a:cubicBezTo>
                  <a:lnTo>
                    <a:pt x="6028" y="10252"/>
                  </a:lnTo>
                  <a:cubicBezTo>
                    <a:pt x="6151" y="10252"/>
                    <a:pt x="6233" y="10170"/>
                    <a:pt x="6285" y="10037"/>
                  </a:cubicBezTo>
                  <a:lnTo>
                    <a:pt x="6326" y="9996"/>
                  </a:lnTo>
                  <a:cubicBezTo>
                    <a:pt x="6367" y="9873"/>
                    <a:pt x="6408" y="9740"/>
                    <a:pt x="6541" y="9699"/>
                  </a:cubicBezTo>
                  <a:cubicBezTo>
                    <a:pt x="6623" y="9617"/>
                    <a:pt x="6746" y="9576"/>
                    <a:pt x="6879" y="9576"/>
                  </a:cubicBezTo>
                  <a:cubicBezTo>
                    <a:pt x="6961" y="9576"/>
                    <a:pt x="7002" y="9576"/>
                    <a:pt x="7054" y="9617"/>
                  </a:cubicBezTo>
                  <a:cubicBezTo>
                    <a:pt x="7259" y="9658"/>
                    <a:pt x="7392" y="9781"/>
                    <a:pt x="7474" y="9996"/>
                  </a:cubicBezTo>
                  <a:lnTo>
                    <a:pt x="7474" y="10037"/>
                  </a:lnTo>
                  <a:cubicBezTo>
                    <a:pt x="7515" y="10170"/>
                    <a:pt x="7648" y="10252"/>
                    <a:pt x="7771" y="10252"/>
                  </a:cubicBezTo>
                  <a:lnTo>
                    <a:pt x="13461" y="10252"/>
                  </a:lnTo>
                  <a:cubicBezTo>
                    <a:pt x="13625" y="10252"/>
                    <a:pt x="13758" y="10129"/>
                    <a:pt x="13758" y="9955"/>
                  </a:cubicBezTo>
                  <a:lnTo>
                    <a:pt x="13758" y="8376"/>
                  </a:lnTo>
                  <a:lnTo>
                    <a:pt x="13758" y="8161"/>
                  </a:lnTo>
                  <a:lnTo>
                    <a:pt x="13758" y="298"/>
                  </a:lnTo>
                  <a:cubicBezTo>
                    <a:pt x="13758" y="134"/>
                    <a:pt x="13625" y="1"/>
                    <a:pt x="13461" y="1"/>
                  </a:cubicBezTo>
                  <a:lnTo>
                    <a:pt x="9698" y="1"/>
                  </a:lnTo>
                  <a:lnTo>
                    <a:pt x="9698" y="606"/>
                  </a:lnTo>
                  <a:lnTo>
                    <a:pt x="13153" y="606"/>
                  </a:lnTo>
                  <a:lnTo>
                    <a:pt x="13153" y="8079"/>
                  </a:lnTo>
                  <a:lnTo>
                    <a:pt x="8591" y="8079"/>
                  </a:lnTo>
                  <a:cubicBezTo>
                    <a:pt x="8079" y="8079"/>
                    <a:pt x="7566" y="8243"/>
                    <a:pt x="7136" y="8551"/>
                  </a:cubicBezTo>
                  <a:lnTo>
                    <a:pt x="7136" y="3374"/>
                  </a:lnTo>
                  <a:lnTo>
                    <a:pt x="6582" y="3374"/>
                  </a:lnTo>
                  <a:lnTo>
                    <a:pt x="6582" y="8551"/>
                  </a:lnTo>
                  <a:cubicBezTo>
                    <a:pt x="6151" y="8243"/>
                    <a:pt x="5639" y="8079"/>
                    <a:pt x="5085" y="8079"/>
                  </a:cubicBezTo>
                  <a:lnTo>
                    <a:pt x="554" y="8079"/>
                  </a:lnTo>
                  <a:lnTo>
                    <a:pt x="554" y="606"/>
                  </a:lnTo>
                  <a:lnTo>
                    <a:pt x="4019" y="606"/>
                  </a:lnTo>
                  <a:lnTo>
                    <a:pt x="4019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5"/>
            <p:cNvSpPr/>
            <p:nvPr/>
          </p:nvSpPr>
          <p:spPr>
            <a:xfrm>
              <a:off x="2744938" y="2658050"/>
              <a:ext cx="65100" cy="14875"/>
            </a:xfrm>
            <a:custGeom>
              <a:avLst/>
              <a:gdLst/>
              <a:ahLst/>
              <a:cxnLst/>
              <a:rect l="l" t="t" r="r" b="b"/>
              <a:pathLst>
                <a:path w="2604" h="595" extrusionOk="0">
                  <a:moveTo>
                    <a:pt x="297" y="0"/>
                  </a:moveTo>
                  <a:cubicBezTo>
                    <a:pt x="123" y="0"/>
                    <a:pt x="0" y="123"/>
                    <a:pt x="0" y="338"/>
                  </a:cubicBezTo>
                  <a:cubicBezTo>
                    <a:pt x="41" y="472"/>
                    <a:pt x="164" y="595"/>
                    <a:pt x="297" y="595"/>
                  </a:cubicBezTo>
                  <a:lnTo>
                    <a:pt x="2266" y="595"/>
                  </a:lnTo>
                  <a:cubicBezTo>
                    <a:pt x="2471" y="595"/>
                    <a:pt x="2604" y="431"/>
                    <a:pt x="2563" y="256"/>
                  </a:cubicBezTo>
                  <a:cubicBezTo>
                    <a:pt x="2563" y="82"/>
                    <a:pt x="2430" y="0"/>
                    <a:pt x="2266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5"/>
            <p:cNvSpPr/>
            <p:nvPr/>
          </p:nvSpPr>
          <p:spPr>
            <a:xfrm>
              <a:off x="2553738" y="2658050"/>
              <a:ext cx="65125" cy="14875"/>
            </a:xfrm>
            <a:custGeom>
              <a:avLst/>
              <a:gdLst/>
              <a:ahLst/>
              <a:cxnLst/>
              <a:rect l="l" t="t" r="r" b="b"/>
              <a:pathLst>
                <a:path w="2605" h="595" extrusionOk="0">
                  <a:moveTo>
                    <a:pt x="298" y="0"/>
                  </a:moveTo>
                  <a:cubicBezTo>
                    <a:pt x="124" y="0"/>
                    <a:pt x="1" y="123"/>
                    <a:pt x="1" y="338"/>
                  </a:cubicBezTo>
                  <a:cubicBezTo>
                    <a:pt x="42" y="472"/>
                    <a:pt x="175" y="595"/>
                    <a:pt x="298" y="595"/>
                  </a:cubicBezTo>
                  <a:lnTo>
                    <a:pt x="2266" y="595"/>
                  </a:lnTo>
                  <a:cubicBezTo>
                    <a:pt x="2430" y="595"/>
                    <a:pt x="2604" y="431"/>
                    <a:pt x="2563" y="256"/>
                  </a:cubicBezTo>
                  <a:cubicBezTo>
                    <a:pt x="2522" y="82"/>
                    <a:pt x="2389" y="0"/>
                    <a:pt x="2266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45"/>
            <p:cNvSpPr/>
            <p:nvPr/>
          </p:nvSpPr>
          <p:spPr>
            <a:xfrm>
              <a:off x="2553738" y="2707250"/>
              <a:ext cx="91775" cy="14900"/>
            </a:xfrm>
            <a:custGeom>
              <a:avLst/>
              <a:gdLst/>
              <a:ahLst/>
              <a:cxnLst/>
              <a:rect l="l" t="t" r="r" b="b"/>
              <a:pathLst>
                <a:path w="3671" h="596" extrusionOk="0">
                  <a:moveTo>
                    <a:pt x="298" y="0"/>
                  </a:moveTo>
                  <a:cubicBezTo>
                    <a:pt x="124" y="0"/>
                    <a:pt x="1" y="165"/>
                    <a:pt x="1" y="339"/>
                  </a:cubicBezTo>
                  <a:cubicBezTo>
                    <a:pt x="42" y="513"/>
                    <a:pt x="175" y="595"/>
                    <a:pt x="298" y="595"/>
                  </a:cubicBezTo>
                  <a:lnTo>
                    <a:pt x="3373" y="595"/>
                  </a:lnTo>
                  <a:cubicBezTo>
                    <a:pt x="3548" y="595"/>
                    <a:pt x="3671" y="421"/>
                    <a:pt x="3671" y="257"/>
                  </a:cubicBezTo>
                  <a:cubicBezTo>
                    <a:pt x="3630" y="123"/>
                    <a:pt x="3507" y="0"/>
                    <a:pt x="337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5"/>
            <p:cNvSpPr/>
            <p:nvPr/>
          </p:nvSpPr>
          <p:spPr>
            <a:xfrm>
              <a:off x="2564513" y="2756200"/>
              <a:ext cx="81000" cy="15150"/>
            </a:xfrm>
            <a:custGeom>
              <a:avLst/>
              <a:gdLst/>
              <a:ahLst/>
              <a:cxnLst/>
              <a:rect l="l" t="t" r="r" b="b"/>
              <a:pathLst>
                <a:path w="3240" h="606" extrusionOk="0">
                  <a:moveTo>
                    <a:pt x="297" y="1"/>
                  </a:moveTo>
                  <a:cubicBezTo>
                    <a:pt x="123" y="1"/>
                    <a:pt x="0" y="175"/>
                    <a:pt x="0" y="349"/>
                  </a:cubicBezTo>
                  <a:cubicBezTo>
                    <a:pt x="41" y="513"/>
                    <a:pt x="164" y="605"/>
                    <a:pt x="338" y="605"/>
                  </a:cubicBezTo>
                  <a:lnTo>
                    <a:pt x="2942" y="605"/>
                  </a:lnTo>
                  <a:cubicBezTo>
                    <a:pt x="3117" y="605"/>
                    <a:pt x="3240" y="431"/>
                    <a:pt x="3240" y="257"/>
                  </a:cubicBezTo>
                  <a:cubicBezTo>
                    <a:pt x="3199" y="134"/>
                    <a:pt x="3076" y="1"/>
                    <a:pt x="2942" y="1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5"/>
            <p:cNvSpPr/>
            <p:nvPr/>
          </p:nvSpPr>
          <p:spPr>
            <a:xfrm>
              <a:off x="2716988" y="2707250"/>
              <a:ext cx="93050" cy="14900"/>
            </a:xfrm>
            <a:custGeom>
              <a:avLst/>
              <a:gdLst/>
              <a:ahLst/>
              <a:cxnLst/>
              <a:rect l="l" t="t" r="r" b="b"/>
              <a:pathLst>
                <a:path w="3722" h="596" extrusionOk="0">
                  <a:moveTo>
                    <a:pt x="349" y="0"/>
                  </a:moveTo>
                  <a:cubicBezTo>
                    <a:pt x="134" y="0"/>
                    <a:pt x="1" y="165"/>
                    <a:pt x="52" y="339"/>
                  </a:cubicBezTo>
                  <a:cubicBezTo>
                    <a:pt x="52" y="513"/>
                    <a:pt x="175" y="595"/>
                    <a:pt x="349" y="595"/>
                  </a:cubicBezTo>
                  <a:lnTo>
                    <a:pt x="3384" y="595"/>
                  </a:lnTo>
                  <a:cubicBezTo>
                    <a:pt x="3589" y="595"/>
                    <a:pt x="3722" y="421"/>
                    <a:pt x="3681" y="257"/>
                  </a:cubicBezTo>
                  <a:cubicBezTo>
                    <a:pt x="3681" y="123"/>
                    <a:pt x="3548" y="0"/>
                    <a:pt x="3384" y="0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5"/>
            <p:cNvSpPr/>
            <p:nvPr/>
          </p:nvSpPr>
          <p:spPr>
            <a:xfrm>
              <a:off x="2716988" y="2756200"/>
              <a:ext cx="82300" cy="15150"/>
            </a:xfrm>
            <a:custGeom>
              <a:avLst/>
              <a:gdLst/>
              <a:ahLst/>
              <a:cxnLst/>
              <a:rect l="l" t="t" r="r" b="b"/>
              <a:pathLst>
                <a:path w="3292" h="606" extrusionOk="0">
                  <a:moveTo>
                    <a:pt x="349" y="1"/>
                  </a:moveTo>
                  <a:cubicBezTo>
                    <a:pt x="134" y="1"/>
                    <a:pt x="1" y="175"/>
                    <a:pt x="52" y="349"/>
                  </a:cubicBezTo>
                  <a:cubicBezTo>
                    <a:pt x="52" y="513"/>
                    <a:pt x="175" y="605"/>
                    <a:pt x="349" y="605"/>
                  </a:cubicBezTo>
                  <a:lnTo>
                    <a:pt x="2953" y="605"/>
                  </a:lnTo>
                  <a:cubicBezTo>
                    <a:pt x="3127" y="605"/>
                    <a:pt x="3291" y="431"/>
                    <a:pt x="3250" y="257"/>
                  </a:cubicBezTo>
                  <a:cubicBezTo>
                    <a:pt x="3209" y="134"/>
                    <a:pt x="3076" y="1"/>
                    <a:pt x="295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5"/>
            <p:cNvSpPr/>
            <p:nvPr/>
          </p:nvSpPr>
          <p:spPr>
            <a:xfrm>
              <a:off x="2548363" y="2520475"/>
              <a:ext cx="267075" cy="179100"/>
            </a:xfrm>
            <a:custGeom>
              <a:avLst/>
              <a:gdLst/>
              <a:ahLst/>
              <a:cxnLst/>
              <a:rect l="l" t="t" r="r" b="b"/>
              <a:pathLst>
                <a:path w="10683" h="7164" extrusionOk="0">
                  <a:moveTo>
                    <a:pt x="5341" y="634"/>
                  </a:moveTo>
                  <a:lnTo>
                    <a:pt x="9483" y="2089"/>
                  </a:lnTo>
                  <a:lnTo>
                    <a:pt x="5341" y="3494"/>
                  </a:lnTo>
                  <a:lnTo>
                    <a:pt x="1200" y="2089"/>
                  </a:lnTo>
                  <a:lnTo>
                    <a:pt x="5341" y="634"/>
                  </a:lnTo>
                  <a:close/>
                  <a:moveTo>
                    <a:pt x="7863" y="3279"/>
                  </a:moveTo>
                  <a:lnTo>
                    <a:pt x="7863" y="5585"/>
                  </a:lnTo>
                  <a:lnTo>
                    <a:pt x="5341" y="6569"/>
                  </a:lnTo>
                  <a:lnTo>
                    <a:pt x="2778" y="5585"/>
                  </a:lnTo>
                  <a:lnTo>
                    <a:pt x="2778" y="3279"/>
                  </a:lnTo>
                  <a:lnTo>
                    <a:pt x="5208" y="4089"/>
                  </a:lnTo>
                  <a:cubicBezTo>
                    <a:pt x="5259" y="4140"/>
                    <a:pt x="5300" y="4140"/>
                    <a:pt x="5341" y="4140"/>
                  </a:cubicBezTo>
                  <a:cubicBezTo>
                    <a:pt x="5382" y="4140"/>
                    <a:pt x="5382" y="4140"/>
                    <a:pt x="5423" y="4089"/>
                  </a:cubicBezTo>
                  <a:lnTo>
                    <a:pt x="7863" y="3279"/>
                  </a:lnTo>
                  <a:close/>
                  <a:moveTo>
                    <a:pt x="5335" y="1"/>
                  </a:moveTo>
                  <a:cubicBezTo>
                    <a:pt x="5298" y="1"/>
                    <a:pt x="5254" y="14"/>
                    <a:pt x="5208" y="39"/>
                  </a:cubicBezTo>
                  <a:lnTo>
                    <a:pt x="216" y="1782"/>
                  </a:lnTo>
                  <a:cubicBezTo>
                    <a:pt x="82" y="1874"/>
                    <a:pt x="0" y="1997"/>
                    <a:pt x="0" y="2171"/>
                  </a:cubicBezTo>
                  <a:cubicBezTo>
                    <a:pt x="41" y="2253"/>
                    <a:pt x="133" y="2346"/>
                    <a:pt x="216" y="2387"/>
                  </a:cubicBezTo>
                  <a:lnTo>
                    <a:pt x="2184" y="3063"/>
                  </a:lnTo>
                  <a:lnTo>
                    <a:pt x="2184" y="5800"/>
                  </a:lnTo>
                  <a:cubicBezTo>
                    <a:pt x="2184" y="5934"/>
                    <a:pt x="2266" y="6016"/>
                    <a:pt x="2389" y="6057"/>
                  </a:cubicBezTo>
                  <a:lnTo>
                    <a:pt x="5208" y="7164"/>
                  </a:lnTo>
                  <a:lnTo>
                    <a:pt x="5423" y="7164"/>
                  </a:lnTo>
                  <a:lnTo>
                    <a:pt x="8283" y="6057"/>
                  </a:lnTo>
                  <a:cubicBezTo>
                    <a:pt x="8376" y="6016"/>
                    <a:pt x="8458" y="5934"/>
                    <a:pt x="8458" y="5800"/>
                  </a:cubicBezTo>
                  <a:lnTo>
                    <a:pt x="8458" y="3063"/>
                  </a:lnTo>
                  <a:lnTo>
                    <a:pt x="10426" y="2387"/>
                  </a:lnTo>
                  <a:cubicBezTo>
                    <a:pt x="10549" y="2346"/>
                    <a:pt x="10590" y="2253"/>
                    <a:pt x="10641" y="2171"/>
                  </a:cubicBezTo>
                  <a:cubicBezTo>
                    <a:pt x="10682" y="1997"/>
                    <a:pt x="10590" y="1874"/>
                    <a:pt x="10467" y="1782"/>
                  </a:cubicBezTo>
                  <a:lnTo>
                    <a:pt x="5423" y="39"/>
                  </a:lnTo>
                  <a:cubicBezTo>
                    <a:pt x="5403" y="14"/>
                    <a:pt x="5372" y="1"/>
                    <a:pt x="5335" y="1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45"/>
          <p:cNvGrpSpPr/>
          <p:nvPr/>
        </p:nvGrpSpPr>
        <p:grpSpPr>
          <a:xfrm>
            <a:off x="2680038" y="3640513"/>
            <a:ext cx="343950" cy="288325"/>
            <a:chOff x="7796863" y="2004525"/>
            <a:chExt cx="343950" cy="288325"/>
          </a:xfrm>
        </p:grpSpPr>
        <p:sp>
          <p:nvSpPr>
            <p:cNvPr id="489" name="Google Shape;489;p45"/>
            <p:cNvSpPr/>
            <p:nvPr/>
          </p:nvSpPr>
          <p:spPr>
            <a:xfrm>
              <a:off x="7796863" y="2004525"/>
              <a:ext cx="343950" cy="288325"/>
            </a:xfrm>
            <a:custGeom>
              <a:avLst/>
              <a:gdLst/>
              <a:ahLst/>
              <a:cxnLst/>
              <a:rect l="l" t="t" r="r" b="b"/>
              <a:pathLst>
                <a:path w="13758" h="11533" extrusionOk="0">
                  <a:moveTo>
                    <a:pt x="6582" y="595"/>
                  </a:moveTo>
                  <a:lnTo>
                    <a:pt x="6582" y="8755"/>
                  </a:lnTo>
                  <a:lnTo>
                    <a:pt x="1026" y="8755"/>
                  </a:lnTo>
                  <a:lnTo>
                    <a:pt x="1026" y="1107"/>
                  </a:lnTo>
                  <a:cubicBezTo>
                    <a:pt x="1026" y="851"/>
                    <a:pt x="1282" y="595"/>
                    <a:pt x="1579" y="595"/>
                  </a:cubicBezTo>
                  <a:close/>
                  <a:moveTo>
                    <a:pt x="12179" y="595"/>
                  </a:moveTo>
                  <a:cubicBezTo>
                    <a:pt x="12477" y="595"/>
                    <a:pt x="12733" y="810"/>
                    <a:pt x="12733" y="1107"/>
                  </a:cubicBezTo>
                  <a:lnTo>
                    <a:pt x="12733" y="8755"/>
                  </a:lnTo>
                  <a:lnTo>
                    <a:pt x="7177" y="8755"/>
                  </a:lnTo>
                  <a:lnTo>
                    <a:pt x="7177" y="595"/>
                  </a:lnTo>
                  <a:close/>
                  <a:moveTo>
                    <a:pt x="13163" y="9349"/>
                  </a:moveTo>
                  <a:lnTo>
                    <a:pt x="13163" y="9995"/>
                  </a:lnTo>
                  <a:cubicBezTo>
                    <a:pt x="13163" y="10508"/>
                    <a:pt x="12774" y="10938"/>
                    <a:pt x="12261" y="10938"/>
                  </a:cubicBezTo>
                  <a:lnTo>
                    <a:pt x="1497" y="10938"/>
                  </a:lnTo>
                  <a:cubicBezTo>
                    <a:pt x="985" y="10938"/>
                    <a:pt x="605" y="10508"/>
                    <a:pt x="605" y="9995"/>
                  </a:cubicBezTo>
                  <a:lnTo>
                    <a:pt x="605" y="9349"/>
                  </a:lnTo>
                  <a:close/>
                  <a:moveTo>
                    <a:pt x="1579" y="0"/>
                  </a:moveTo>
                  <a:cubicBezTo>
                    <a:pt x="985" y="0"/>
                    <a:pt x="472" y="513"/>
                    <a:pt x="472" y="1107"/>
                  </a:cubicBezTo>
                  <a:lnTo>
                    <a:pt x="472" y="8755"/>
                  </a:lnTo>
                  <a:lnTo>
                    <a:pt x="298" y="8755"/>
                  </a:lnTo>
                  <a:cubicBezTo>
                    <a:pt x="134" y="8755"/>
                    <a:pt x="0" y="8888"/>
                    <a:pt x="0" y="9052"/>
                  </a:cubicBezTo>
                  <a:lnTo>
                    <a:pt x="0" y="9995"/>
                  </a:lnTo>
                  <a:cubicBezTo>
                    <a:pt x="0" y="10846"/>
                    <a:pt x="687" y="11533"/>
                    <a:pt x="1497" y="11533"/>
                  </a:cubicBezTo>
                  <a:lnTo>
                    <a:pt x="12261" y="11533"/>
                  </a:lnTo>
                  <a:cubicBezTo>
                    <a:pt x="13071" y="11533"/>
                    <a:pt x="13758" y="10846"/>
                    <a:pt x="13758" y="9995"/>
                  </a:cubicBezTo>
                  <a:lnTo>
                    <a:pt x="13758" y="9052"/>
                  </a:lnTo>
                  <a:cubicBezTo>
                    <a:pt x="13758" y="8888"/>
                    <a:pt x="13625" y="8755"/>
                    <a:pt x="13461" y="8755"/>
                  </a:cubicBezTo>
                  <a:lnTo>
                    <a:pt x="13286" y="8755"/>
                  </a:lnTo>
                  <a:lnTo>
                    <a:pt x="13286" y="1107"/>
                  </a:lnTo>
                  <a:cubicBezTo>
                    <a:pt x="13286" y="513"/>
                    <a:pt x="12815" y="0"/>
                    <a:pt x="1217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5"/>
            <p:cNvSpPr/>
            <p:nvPr/>
          </p:nvSpPr>
          <p:spPr>
            <a:xfrm>
              <a:off x="7851463" y="2048350"/>
              <a:ext cx="48975" cy="58700"/>
            </a:xfrm>
            <a:custGeom>
              <a:avLst/>
              <a:gdLst/>
              <a:ahLst/>
              <a:cxnLst/>
              <a:rect l="l" t="t" r="r" b="b"/>
              <a:pathLst>
                <a:path w="1959" h="2348" extrusionOk="0">
                  <a:moveTo>
                    <a:pt x="338" y="0"/>
                  </a:moveTo>
                  <a:cubicBezTo>
                    <a:pt x="164" y="0"/>
                    <a:pt x="41" y="82"/>
                    <a:pt x="41" y="256"/>
                  </a:cubicBezTo>
                  <a:cubicBezTo>
                    <a:pt x="0" y="420"/>
                    <a:pt x="164" y="595"/>
                    <a:pt x="338" y="595"/>
                  </a:cubicBezTo>
                  <a:lnTo>
                    <a:pt x="677" y="595"/>
                  </a:lnTo>
                  <a:lnTo>
                    <a:pt x="677" y="2050"/>
                  </a:lnTo>
                  <a:cubicBezTo>
                    <a:pt x="677" y="2173"/>
                    <a:pt x="810" y="2307"/>
                    <a:pt x="933" y="2348"/>
                  </a:cubicBezTo>
                  <a:cubicBezTo>
                    <a:pt x="1107" y="2348"/>
                    <a:pt x="1281" y="2214"/>
                    <a:pt x="1281" y="2050"/>
                  </a:cubicBezTo>
                  <a:lnTo>
                    <a:pt x="1281" y="595"/>
                  </a:lnTo>
                  <a:lnTo>
                    <a:pt x="1620" y="595"/>
                  </a:lnTo>
                  <a:cubicBezTo>
                    <a:pt x="1794" y="595"/>
                    <a:pt x="1917" y="513"/>
                    <a:pt x="1917" y="338"/>
                  </a:cubicBezTo>
                  <a:cubicBezTo>
                    <a:pt x="1958" y="164"/>
                    <a:pt x="1835" y="0"/>
                    <a:pt x="1620" y="0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5"/>
            <p:cNvSpPr/>
            <p:nvPr/>
          </p:nvSpPr>
          <p:spPr>
            <a:xfrm>
              <a:off x="7905788" y="2092175"/>
              <a:ext cx="27950" cy="14875"/>
            </a:xfrm>
            <a:custGeom>
              <a:avLst/>
              <a:gdLst/>
              <a:ahLst/>
              <a:cxnLst/>
              <a:rect l="l" t="t" r="r" b="b"/>
              <a:pathLst>
                <a:path w="1118" h="595" extrusionOk="0">
                  <a:moveTo>
                    <a:pt x="349" y="0"/>
                  </a:moveTo>
                  <a:cubicBezTo>
                    <a:pt x="175" y="0"/>
                    <a:pt x="0" y="164"/>
                    <a:pt x="41" y="338"/>
                  </a:cubicBezTo>
                  <a:cubicBezTo>
                    <a:pt x="41" y="461"/>
                    <a:pt x="216" y="595"/>
                    <a:pt x="349" y="595"/>
                  </a:cubicBezTo>
                  <a:lnTo>
                    <a:pt x="769" y="595"/>
                  </a:lnTo>
                  <a:cubicBezTo>
                    <a:pt x="943" y="595"/>
                    <a:pt x="1118" y="420"/>
                    <a:pt x="1067" y="256"/>
                  </a:cubicBezTo>
                  <a:cubicBezTo>
                    <a:pt x="1026" y="82"/>
                    <a:pt x="902" y="0"/>
                    <a:pt x="76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5"/>
            <p:cNvSpPr/>
            <p:nvPr/>
          </p:nvSpPr>
          <p:spPr>
            <a:xfrm>
              <a:off x="7851463" y="2135725"/>
              <a:ext cx="82275" cy="15150"/>
            </a:xfrm>
            <a:custGeom>
              <a:avLst/>
              <a:gdLst/>
              <a:ahLst/>
              <a:cxnLst/>
              <a:rect l="l" t="t" r="r" b="b"/>
              <a:pathLst>
                <a:path w="3291" h="606" extrusionOk="0">
                  <a:moveTo>
                    <a:pt x="338" y="1"/>
                  </a:moveTo>
                  <a:cubicBezTo>
                    <a:pt x="123" y="1"/>
                    <a:pt x="0" y="175"/>
                    <a:pt x="41" y="349"/>
                  </a:cubicBezTo>
                  <a:cubicBezTo>
                    <a:pt x="41" y="472"/>
                    <a:pt x="164" y="606"/>
                    <a:pt x="338" y="606"/>
                  </a:cubicBezTo>
                  <a:lnTo>
                    <a:pt x="2942" y="606"/>
                  </a:lnTo>
                  <a:cubicBezTo>
                    <a:pt x="3116" y="606"/>
                    <a:pt x="3291" y="431"/>
                    <a:pt x="3240" y="257"/>
                  </a:cubicBezTo>
                  <a:cubicBezTo>
                    <a:pt x="3199" y="93"/>
                    <a:pt x="3075" y="1"/>
                    <a:pt x="294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5"/>
            <p:cNvSpPr/>
            <p:nvPr/>
          </p:nvSpPr>
          <p:spPr>
            <a:xfrm>
              <a:off x="8004188" y="2048350"/>
              <a:ext cx="82050" cy="14875"/>
            </a:xfrm>
            <a:custGeom>
              <a:avLst/>
              <a:gdLst/>
              <a:ahLst/>
              <a:cxnLst/>
              <a:rect l="l" t="t" r="r" b="b"/>
              <a:pathLst>
                <a:path w="3282" h="595" extrusionOk="0">
                  <a:moveTo>
                    <a:pt x="339" y="0"/>
                  </a:moveTo>
                  <a:cubicBezTo>
                    <a:pt x="165" y="0"/>
                    <a:pt x="1" y="164"/>
                    <a:pt x="42" y="338"/>
                  </a:cubicBezTo>
                  <a:cubicBezTo>
                    <a:pt x="83" y="513"/>
                    <a:pt x="206" y="595"/>
                    <a:pt x="339" y="595"/>
                  </a:cubicBezTo>
                  <a:lnTo>
                    <a:pt x="2943" y="595"/>
                  </a:lnTo>
                  <a:cubicBezTo>
                    <a:pt x="3158" y="595"/>
                    <a:pt x="3281" y="420"/>
                    <a:pt x="3240" y="256"/>
                  </a:cubicBezTo>
                  <a:cubicBezTo>
                    <a:pt x="3240" y="82"/>
                    <a:pt x="3117" y="0"/>
                    <a:pt x="2943" y="0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5"/>
            <p:cNvSpPr/>
            <p:nvPr/>
          </p:nvSpPr>
          <p:spPr>
            <a:xfrm>
              <a:off x="8004188" y="2092175"/>
              <a:ext cx="82050" cy="14875"/>
            </a:xfrm>
            <a:custGeom>
              <a:avLst/>
              <a:gdLst/>
              <a:ahLst/>
              <a:cxnLst/>
              <a:rect l="l" t="t" r="r" b="b"/>
              <a:pathLst>
                <a:path w="3282" h="595" extrusionOk="0">
                  <a:moveTo>
                    <a:pt x="339" y="0"/>
                  </a:moveTo>
                  <a:cubicBezTo>
                    <a:pt x="165" y="0"/>
                    <a:pt x="1" y="164"/>
                    <a:pt x="42" y="338"/>
                  </a:cubicBezTo>
                  <a:cubicBezTo>
                    <a:pt x="83" y="461"/>
                    <a:pt x="206" y="595"/>
                    <a:pt x="339" y="595"/>
                  </a:cubicBezTo>
                  <a:lnTo>
                    <a:pt x="2943" y="595"/>
                  </a:lnTo>
                  <a:cubicBezTo>
                    <a:pt x="3158" y="595"/>
                    <a:pt x="3281" y="420"/>
                    <a:pt x="3240" y="256"/>
                  </a:cubicBezTo>
                  <a:cubicBezTo>
                    <a:pt x="3240" y="82"/>
                    <a:pt x="3117" y="0"/>
                    <a:pt x="294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5"/>
            <p:cNvSpPr/>
            <p:nvPr/>
          </p:nvSpPr>
          <p:spPr>
            <a:xfrm>
              <a:off x="8004188" y="2135725"/>
              <a:ext cx="82050" cy="15150"/>
            </a:xfrm>
            <a:custGeom>
              <a:avLst/>
              <a:gdLst/>
              <a:ahLst/>
              <a:cxnLst/>
              <a:rect l="l" t="t" r="r" b="b"/>
              <a:pathLst>
                <a:path w="3282" h="606" extrusionOk="0">
                  <a:moveTo>
                    <a:pt x="339" y="1"/>
                  </a:moveTo>
                  <a:cubicBezTo>
                    <a:pt x="165" y="1"/>
                    <a:pt x="1" y="175"/>
                    <a:pt x="42" y="349"/>
                  </a:cubicBezTo>
                  <a:cubicBezTo>
                    <a:pt x="83" y="472"/>
                    <a:pt x="206" y="606"/>
                    <a:pt x="339" y="606"/>
                  </a:cubicBezTo>
                  <a:lnTo>
                    <a:pt x="2943" y="606"/>
                  </a:lnTo>
                  <a:cubicBezTo>
                    <a:pt x="3158" y="606"/>
                    <a:pt x="3281" y="431"/>
                    <a:pt x="3240" y="257"/>
                  </a:cubicBezTo>
                  <a:cubicBezTo>
                    <a:pt x="3240" y="93"/>
                    <a:pt x="3117" y="1"/>
                    <a:pt x="2943" y="1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5"/>
            <p:cNvSpPr/>
            <p:nvPr/>
          </p:nvSpPr>
          <p:spPr>
            <a:xfrm>
              <a:off x="8004188" y="2179550"/>
              <a:ext cx="82050" cy="15150"/>
            </a:xfrm>
            <a:custGeom>
              <a:avLst/>
              <a:gdLst/>
              <a:ahLst/>
              <a:cxnLst/>
              <a:rect l="l" t="t" r="r" b="b"/>
              <a:pathLst>
                <a:path w="3282" h="606" extrusionOk="0">
                  <a:moveTo>
                    <a:pt x="339" y="1"/>
                  </a:moveTo>
                  <a:cubicBezTo>
                    <a:pt x="165" y="1"/>
                    <a:pt x="1" y="175"/>
                    <a:pt x="42" y="349"/>
                  </a:cubicBezTo>
                  <a:cubicBezTo>
                    <a:pt x="83" y="472"/>
                    <a:pt x="206" y="606"/>
                    <a:pt x="339" y="606"/>
                  </a:cubicBezTo>
                  <a:lnTo>
                    <a:pt x="2943" y="606"/>
                  </a:lnTo>
                  <a:cubicBezTo>
                    <a:pt x="3158" y="606"/>
                    <a:pt x="3281" y="431"/>
                    <a:pt x="3240" y="257"/>
                  </a:cubicBezTo>
                  <a:cubicBezTo>
                    <a:pt x="3240" y="93"/>
                    <a:pt x="3117" y="1"/>
                    <a:pt x="294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5"/>
            <p:cNvSpPr/>
            <p:nvPr/>
          </p:nvSpPr>
          <p:spPr>
            <a:xfrm>
              <a:off x="7851463" y="2179550"/>
              <a:ext cx="82275" cy="15150"/>
            </a:xfrm>
            <a:custGeom>
              <a:avLst/>
              <a:gdLst/>
              <a:ahLst/>
              <a:cxnLst/>
              <a:rect l="l" t="t" r="r" b="b"/>
              <a:pathLst>
                <a:path w="3291" h="606" extrusionOk="0">
                  <a:moveTo>
                    <a:pt x="338" y="1"/>
                  </a:moveTo>
                  <a:cubicBezTo>
                    <a:pt x="123" y="1"/>
                    <a:pt x="0" y="175"/>
                    <a:pt x="41" y="349"/>
                  </a:cubicBezTo>
                  <a:cubicBezTo>
                    <a:pt x="41" y="472"/>
                    <a:pt x="164" y="606"/>
                    <a:pt x="338" y="606"/>
                  </a:cubicBezTo>
                  <a:lnTo>
                    <a:pt x="2942" y="606"/>
                  </a:lnTo>
                  <a:cubicBezTo>
                    <a:pt x="3116" y="606"/>
                    <a:pt x="3291" y="431"/>
                    <a:pt x="3240" y="257"/>
                  </a:cubicBezTo>
                  <a:cubicBezTo>
                    <a:pt x="3199" y="93"/>
                    <a:pt x="3075" y="1"/>
                    <a:pt x="2942" y="1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98" name="Google Shape;498;p45"/>
          <p:cNvCxnSpPr>
            <a:stCxn id="464" idx="2"/>
          </p:cNvCxnSpPr>
          <p:nvPr/>
        </p:nvCxnSpPr>
        <p:spPr>
          <a:xfrm>
            <a:off x="1632825" y="1725525"/>
            <a:ext cx="0" cy="3441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9" name="Google Shape;499;p45"/>
          <p:cNvCxnSpPr>
            <a:stCxn id="463" idx="2"/>
          </p:cNvCxnSpPr>
          <p:nvPr/>
        </p:nvCxnSpPr>
        <p:spPr>
          <a:xfrm>
            <a:off x="2242425" y="2898275"/>
            <a:ext cx="0" cy="2295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0" name="Google Shape;500;p45"/>
          <p:cNvCxnSpPr>
            <a:stCxn id="462" idx="2"/>
          </p:cNvCxnSpPr>
          <p:nvPr/>
        </p:nvCxnSpPr>
        <p:spPr>
          <a:xfrm>
            <a:off x="2852025" y="4042838"/>
            <a:ext cx="0" cy="1184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 err="1"/>
              <a:t>Цільова</a:t>
            </a:r>
            <a:r>
              <a:rPr lang="ru-RU" b="1" dirty="0"/>
              <a:t> </a:t>
            </a:r>
            <a:r>
              <a:rPr lang="ru-RU" b="1" dirty="0" err="1"/>
              <a:t>аудиторія</a:t>
            </a:r>
            <a:endParaRPr b="1" dirty="0"/>
          </a:p>
        </p:txBody>
      </p:sp>
      <p:sp>
        <p:nvSpPr>
          <p:cNvPr id="506" name="Google Shape;506;p46"/>
          <p:cNvSpPr txBox="1">
            <a:spLocks noGrp="1"/>
          </p:cNvSpPr>
          <p:nvPr>
            <p:ph type="subTitle" idx="1"/>
          </p:nvPr>
        </p:nvSpPr>
        <p:spPr>
          <a:xfrm>
            <a:off x="977801" y="2514225"/>
            <a:ext cx="2242500" cy="9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різного</a:t>
            </a:r>
            <a:r>
              <a:rPr lang="ru-RU" dirty="0"/>
              <a:t> масштабу</a:t>
            </a:r>
            <a:endParaRPr lang="en-US" dirty="0"/>
          </a:p>
        </p:txBody>
      </p:sp>
      <p:sp>
        <p:nvSpPr>
          <p:cNvPr id="507" name="Google Shape;507;p46"/>
          <p:cNvSpPr txBox="1">
            <a:spLocks noGrp="1"/>
          </p:cNvSpPr>
          <p:nvPr>
            <p:ph type="subTitle" idx="2"/>
          </p:nvPr>
        </p:nvSpPr>
        <p:spPr>
          <a:xfrm>
            <a:off x="3450748" y="2514225"/>
            <a:ext cx="2242500" cy="9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працюють</a:t>
            </a:r>
            <a:r>
              <a:rPr lang="ru-RU" dirty="0"/>
              <a:t> у </a:t>
            </a:r>
            <a:r>
              <a:rPr lang="ru-RU" dirty="0" err="1"/>
              <a:t>сфері</a:t>
            </a:r>
            <a:r>
              <a:rPr lang="ru-RU" dirty="0"/>
              <a:t> </a:t>
            </a:r>
            <a:r>
              <a:rPr lang="ru-RU" dirty="0" err="1"/>
              <a:t>розробки</a:t>
            </a:r>
            <a:r>
              <a:rPr lang="ru-RU" dirty="0"/>
              <a:t> </a:t>
            </a:r>
            <a:r>
              <a:rPr lang="ru-RU" dirty="0" err="1"/>
              <a:t>програмного</a:t>
            </a:r>
            <a:r>
              <a:rPr lang="ru-RU" dirty="0"/>
              <a:t> </a:t>
            </a:r>
            <a:r>
              <a:rPr lang="ru-RU" dirty="0" err="1"/>
              <a:t>забезпечення</a:t>
            </a:r>
            <a:endParaRPr lang="en-US" dirty="0"/>
          </a:p>
        </p:txBody>
      </p:sp>
      <p:sp>
        <p:nvSpPr>
          <p:cNvPr id="508" name="Google Shape;508;p46"/>
          <p:cNvSpPr txBox="1">
            <a:spLocks noGrp="1"/>
          </p:cNvSpPr>
          <p:nvPr>
            <p:ph type="subTitle" idx="3"/>
          </p:nvPr>
        </p:nvSpPr>
        <p:spPr>
          <a:xfrm>
            <a:off x="5923698" y="2514225"/>
            <a:ext cx="2242500" cy="9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прагнуть</a:t>
            </a:r>
            <a:r>
              <a:rPr lang="ru-RU" dirty="0"/>
              <a:t> </a:t>
            </a:r>
            <a:r>
              <a:rPr lang="ru-RU" dirty="0" err="1"/>
              <a:t>прискорити</a:t>
            </a:r>
            <a:r>
              <a:rPr lang="ru-RU" dirty="0"/>
              <a:t> </a:t>
            </a:r>
            <a:r>
              <a:rPr lang="ru-RU" dirty="0" err="1"/>
              <a:t>вихід</a:t>
            </a:r>
            <a:r>
              <a:rPr lang="ru-RU" dirty="0"/>
              <a:t> </a:t>
            </a:r>
            <a:r>
              <a:rPr lang="ru-RU" dirty="0" err="1"/>
              <a:t>своїх</a:t>
            </a:r>
            <a:r>
              <a:rPr lang="ru-RU" dirty="0"/>
              <a:t> </a:t>
            </a:r>
            <a:r>
              <a:rPr lang="ru-RU" dirty="0" err="1"/>
              <a:t>продуктів</a:t>
            </a:r>
            <a:r>
              <a:rPr lang="ru-RU" dirty="0"/>
              <a:t> на </a:t>
            </a:r>
            <a:r>
              <a:rPr lang="ru-RU" dirty="0" err="1"/>
              <a:t>ринок</a:t>
            </a:r>
            <a:endParaRPr dirty="0"/>
          </a:p>
        </p:txBody>
      </p:sp>
      <p:sp>
        <p:nvSpPr>
          <p:cNvPr id="509" name="Google Shape;509;p46"/>
          <p:cNvSpPr txBox="1">
            <a:spLocks noGrp="1"/>
          </p:cNvSpPr>
          <p:nvPr>
            <p:ph type="subTitle" idx="4"/>
          </p:nvPr>
        </p:nvSpPr>
        <p:spPr>
          <a:xfrm>
            <a:off x="977801" y="2285625"/>
            <a:ext cx="22425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/>
              <a:t>ІТ</a:t>
            </a:r>
            <a:r>
              <a:rPr lang="en-GB" b="1" dirty="0"/>
              <a:t>-</a:t>
            </a:r>
            <a:r>
              <a:rPr lang="ru-RU" b="1" dirty="0" err="1"/>
              <a:t>компанії</a:t>
            </a:r>
            <a:endParaRPr b="1" dirty="0"/>
          </a:p>
        </p:txBody>
      </p:sp>
      <p:sp>
        <p:nvSpPr>
          <p:cNvPr id="510" name="Google Shape;510;p46"/>
          <p:cNvSpPr txBox="1">
            <a:spLocks noGrp="1"/>
          </p:cNvSpPr>
          <p:nvPr>
            <p:ph type="subTitle" idx="5"/>
          </p:nvPr>
        </p:nvSpPr>
        <p:spPr>
          <a:xfrm>
            <a:off x="3450748" y="2285625"/>
            <a:ext cx="22425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/>
              <a:t>Стартапи</a:t>
            </a:r>
            <a:endParaRPr b="1" dirty="0"/>
          </a:p>
        </p:txBody>
      </p:sp>
      <p:sp>
        <p:nvSpPr>
          <p:cNvPr id="511" name="Google Shape;511;p46"/>
          <p:cNvSpPr txBox="1">
            <a:spLocks noGrp="1"/>
          </p:cNvSpPr>
          <p:nvPr>
            <p:ph type="subTitle" idx="6"/>
          </p:nvPr>
        </p:nvSpPr>
        <p:spPr>
          <a:xfrm>
            <a:off x="5690736" y="2283525"/>
            <a:ext cx="2677378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 err="1"/>
              <a:t>Великі</a:t>
            </a:r>
            <a:r>
              <a:rPr lang="ru-RU" b="1" dirty="0"/>
              <a:t> </a:t>
            </a:r>
            <a:r>
              <a:rPr lang="ru-RU" b="1" dirty="0" err="1"/>
              <a:t>підприємства</a:t>
            </a:r>
            <a:endParaRPr b="1" dirty="0"/>
          </a:p>
        </p:txBody>
      </p:sp>
      <p:grpSp>
        <p:nvGrpSpPr>
          <p:cNvPr id="512" name="Google Shape;512;p46"/>
          <p:cNvGrpSpPr/>
          <p:nvPr/>
        </p:nvGrpSpPr>
        <p:grpSpPr>
          <a:xfrm>
            <a:off x="1987939" y="1746050"/>
            <a:ext cx="222225" cy="345000"/>
            <a:chOff x="1063938" y="3093725"/>
            <a:chExt cx="222225" cy="345000"/>
          </a:xfrm>
        </p:grpSpPr>
        <p:sp>
          <p:nvSpPr>
            <p:cNvPr id="513" name="Google Shape;513;p46"/>
            <p:cNvSpPr/>
            <p:nvPr/>
          </p:nvSpPr>
          <p:spPr>
            <a:xfrm>
              <a:off x="1063938" y="3093725"/>
              <a:ext cx="222225" cy="345000"/>
            </a:xfrm>
            <a:custGeom>
              <a:avLst/>
              <a:gdLst/>
              <a:ahLst/>
              <a:cxnLst/>
              <a:rect l="l" t="t" r="r" b="b"/>
              <a:pathLst>
                <a:path w="8889" h="13800" extrusionOk="0">
                  <a:moveTo>
                    <a:pt x="6326" y="595"/>
                  </a:moveTo>
                  <a:lnTo>
                    <a:pt x="6326" y="1282"/>
                  </a:lnTo>
                  <a:cubicBezTo>
                    <a:pt x="6326" y="1538"/>
                    <a:pt x="6110" y="1795"/>
                    <a:pt x="5813" y="1795"/>
                  </a:cubicBezTo>
                  <a:lnTo>
                    <a:pt x="3076" y="1795"/>
                  </a:lnTo>
                  <a:cubicBezTo>
                    <a:pt x="2779" y="1795"/>
                    <a:pt x="2563" y="1538"/>
                    <a:pt x="2563" y="1282"/>
                  </a:cubicBezTo>
                  <a:lnTo>
                    <a:pt x="2563" y="595"/>
                  </a:lnTo>
                  <a:close/>
                  <a:moveTo>
                    <a:pt x="7607" y="595"/>
                  </a:moveTo>
                  <a:cubicBezTo>
                    <a:pt x="7997" y="595"/>
                    <a:pt x="8294" y="893"/>
                    <a:pt x="8294" y="1282"/>
                  </a:cubicBezTo>
                  <a:lnTo>
                    <a:pt x="8294" y="11872"/>
                  </a:lnTo>
                  <a:cubicBezTo>
                    <a:pt x="8294" y="12600"/>
                    <a:pt x="7740" y="13194"/>
                    <a:pt x="7013" y="13194"/>
                  </a:cubicBezTo>
                  <a:lnTo>
                    <a:pt x="1928" y="13194"/>
                  </a:lnTo>
                  <a:cubicBezTo>
                    <a:pt x="1159" y="13194"/>
                    <a:pt x="605" y="12600"/>
                    <a:pt x="605" y="11872"/>
                  </a:cubicBezTo>
                  <a:lnTo>
                    <a:pt x="605" y="1661"/>
                  </a:lnTo>
                  <a:cubicBezTo>
                    <a:pt x="605" y="1067"/>
                    <a:pt x="1077" y="595"/>
                    <a:pt x="1631" y="595"/>
                  </a:cubicBezTo>
                  <a:lnTo>
                    <a:pt x="1969" y="595"/>
                  </a:lnTo>
                  <a:lnTo>
                    <a:pt x="1969" y="1497"/>
                  </a:lnTo>
                  <a:cubicBezTo>
                    <a:pt x="1969" y="1969"/>
                    <a:pt x="2358" y="2389"/>
                    <a:pt x="2871" y="2389"/>
                  </a:cubicBezTo>
                  <a:lnTo>
                    <a:pt x="6367" y="2389"/>
                  </a:lnTo>
                  <a:cubicBezTo>
                    <a:pt x="6664" y="2389"/>
                    <a:pt x="6920" y="2133"/>
                    <a:pt x="6920" y="1795"/>
                  </a:cubicBezTo>
                  <a:lnTo>
                    <a:pt x="6920" y="595"/>
                  </a:lnTo>
                  <a:close/>
                  <a:moveTo>
                    <a:pt x="1928" y="1"/>
                  </a:moveTo>
                  <a:cubicBezTo>
                    <a:pt x="862" y="1"/>
                    <a:pt x="1" y="852"/>
                    <a:pt x="1" y="1918"/>
                  </a:cubicBezTo>
                  <a:lnTo>
                    <a:pt x="1" y="11872"/>
                  </a:lnTo>
                  <a:cubicBezTo>
                    <a:pt x="1" y="12938"/>
                    <a:pt x="862" y="13799"/>
                    <a:pt x="1928" y="13799"/>
                  </a:cubicBezTo>
                  <a:lnTo>
                    <a:pt x="7013" y="13799"/>
                  </a:lnTo>
                  <a:cubicBezTo>
                    <a:pt x="8038" y="13799"/>
                    <a:pt x="8889" y="12938"/>
                    <a:pt x="8889" y="11872"/>
                  </a:cubicBezTo>
                  <a:lnTo>
                    <a:pt x="8889" y="1918"/>
                  </a:lnTo>
                  <a:cubicBezTo>
                    <a:pt x="8889" y="852"/>
                    <a:pt x="8038" y="1"/>
                    <a:pt x="701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6"/>
            <p:cNvSpPr/>
            <p:nvPr/>
          </p:nvSpPr>
          <p:spPr>
            <a:xfrm>
              <a:off x="1106738" y="3182400"/>
              <a:ext cx="59750" cy="58725"/>
            </a:xfrm>
            <a:custGeom>
              <a:avLst/>
              <a:gdLst/>
              <a:ahLst/>
              <a:cxnLst/>
              <a:rect l="l" t="t" r="r" b="b"/>
              <a:pathLst>
                <a:path w="2390" h="2349" extrusionOk="0">
                  <a:moveTo>
                    <a:pt x="339" y="1"/>
                  </a:moveTo>
                  <a:cubicBezTo>
                    <a:pt x="175" y="1"/>
                    <a:pt x="42" y="83"/>
                    <a:pt x="1" y="257"/>
                  </a:cubicBezTo>
                  <a:cubicBezTo>
                    <a:pt x="1" y="421"/>
                    <a:pt x="134" y="595"/>
                    <a:pt x="298" y="595"/>
                  </a:cubicBezTo>
                  <a:lnTo>
                    <a:pt x="903" y="595"/>
                  </a:lnTo>
                  <a:lnTo>
                    <a:pt x="903" y="2051"/>
                  </a:lnTo>
                  <a:cubicBezTo>
                    <a:pt x="903" y="2174"/>
                    <a:pt x="985" y="2307"/>
                    <a:pt x="1159" y="2348"/>
                  </a:cubicBezTo>
                  <a:cubicBezTo>
                    <a:pt x="1323" y="2348"/>
                    <a:pt x="1497" y="2215"/>
                    <a:pt x="1497" y="2051"/>
                  </a:cubicBezTo>
                  <a:lnTo>
                    <a:pt x="1497" y="595"/>
                  </a:lnTo>
                  <a:lnTo>
                    <a:pt x="2051" y="595"/>
                  </a:lnTo>
                  <a:cubicBezTo>
                    <a:pt x="2225" y="595"/>
                    <a:pt x="2348" y="472"/>
                    <a:pt x="2348" y="339"/>
                  </a:cubicBezTo>
                  <a:cubicBezTo>
                    <a:pt x="2389" y="165"/>
                    <a:pt x="2225" y="1"/>
                    <a:pt x="2051" y="1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46"/>
            <p:cNvSpPr/>
            <p:nvPr/>
          </p:nvSpPr>
          <p:spPr>
            <a:xfrm>
              <a:off x="1194388" y="3182400"/>
              <a:ext cx="48975" cy="14900"/>
            </a:xfrm>
            <a:custGeom>
              <a:avLst/>
              <a:gdLst/>
              <a:ahLst/>
              <a:cxnLst/>
              <a:rect l="l" t="t" r="r" b="b"/>
              <a:pathLst>
                <a:path w="1959" h="596" extrusionOk="0">
                  <a:moveTo>
                    <a:pt x="339" y="1"/>
                  </a:moveTo>
                  <a:cubicBezTo>
                    <a:pt x="124" y="1"/>
                    <a:pt x="1" y="165"/>
                    <a:pt x="42" y="339"/>
                  </a:cubicBezTo>
                  <a:cubicBezTo>
                    <a:pt x="42" y="472"/>
                    <a:pt x="165" y="595"/>
                    <a:pt x="339" y="595"/>
                  </a:cubicBezTo>
                  <a:lnTo>
                    <a:pt x="1620" y="595"/>
                  </a:lnTo>
                  <a:cubicBezTo>
                    <a:pt x="1795" y="595"/>
                    <a:pt x="1959" y="421"/>
                    <a:pt x="1918" y="257"/>
                  </a:cubicBezTo>
                  <a:cubicBezTo>
                    <a:pt x="1918" y="83"/>
                    <a:pt x="1754" y="1"/>
                    <a:pt x="1620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46"/>
            <p:cNvSpPr/>
            <p:nvPr/>
          </p:nvSpPr>
          <p:spPr>
            <a:xfrm>
              <a:off x="1194388" y="3226225"/>
              <a:ext cx="48975" cy="14900"/>
            </a:xfrm>
            <a:custGeom>
              <a:avLst/>
              <a:gdLst/>
              <a:ahLst/>
              <a:cxnLst/>
              <a:rect l="l" t="t" r="r" b="b"/>
              <a:pathLst>
                <a:path w="1959" h="596" extrusionOk="0">
                  <a:moveTo>
                    <a:pt x="339" y="1"/>
                  </a:moveTo>
                  <a:cubicBezTo>
                    <a:pt x="124" y="1"/>
                    <a:pt x="1" y="165"/>
                    <a:pt x="42" y="339"/>
                  </a:cubicBezTo>
                  <a:cubicBezTo>
                    <a:pt x="42" y="513"/>
                    <a:pt x="165" y="595"/>
                    <a:pt x="339" y="595"/>
                  </a:cubicBezTo>
                  <a:lnTo>
                    <a:pt x="1620" y="595"/>
                  </a:lnTo>
                  <a:cubicBezTo>
                    <a:pt x="1795" y="595"/>
                    <a:pt x="1959" y="462"/>
                    <a:pt x="1918" y="257"/>
                  </a:cubicBezTo>
                  <a:cubicBezTo>
                    <a:pt x="1918" y="124"/>
                    <a:pt x="1754" y="1"/>
                    <a:pt x="1620" y="1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6"/>
            <p:cNvSpPr/>
            <p:nvPr/>
          </p:nvSpPr>
          <p:spPr>
            <a:xfrm>
              <a:off x="1106738" y="3269800"/>
              <a:ext cx="136625" cy="15150"/>
            </a:xfrm>
            <a:custGeom>
              <a:avLst/>
              <a:gdLst/>
              <a:ahLst/>
              <a:cxnLst/>
              <a:rect l="l" t="t" r="r" b="b"/>
              <a:pathLst>
                <a:path w="5465" h="606" extrusionOk="0">
                  <a:moveTo>
                    <a:pt x="339" y="0"/>
                  </a:moveTo>
                  <a:cubicBezTo>
                    <a:pt x="134" y="0"/>
                    <a:pt x="1" y="175"/>
                    <a:pt x="42" y="349"/>
                  </a:cubicBezTo>
                  <a:cubicBezTo>
                    <a:pt x="42" y="513"/>
                    <a:pt x="175" y="605"/>
                    <a:pt x="339" y="605"/>
                  </a:cubicBezTo>
                  <a:lnTo>
                    <a:pt x="5126" y="605"/>
                  </a:lnTo>
                  <a:cubicBezTo>
                    <a:pt x="5301" y="605"/>
                    <a:pt x="5465" y="431"/>
                    <a:pt x="5424" y="257"/>
                  </a:cubicBezTo>
                  <a:cubicBezTo>
                    <a:pt x="5424" y="134"/>
                    <a:pt x="5260" y="0"/>
                    <a:pt x="5126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6"/>
            <p:cNvSpPr/>
            <p:nvPr/>
          </p:nvSpPr>
          <p:spPr>
            <a:xfrm>
              <a:off x="1106738" y="3313625"/>
              <a:ext cx="136625" cy="15150"/>
            </a:xfrm>
            <a:custGeom>
              <a:avLst/>
              <a:gdLst/>
              <a:ahLst/>
              <a:cxnLst/>
              <a:rect l="l" t="t" r="r" b="b"/>
              <a:pathLst>
                <a:path w="5465" h="606" extrusionOk="0">
                  <a:moveTo>
                    <a:pt x="339" y="0"/>
                  </a:moveTo>
                  <a:cubicBezTo>
                    <a:pt x="134" y="0"/>
                    <a:pt x="1" y="175"/>
                    <a:pt x="42" y="349"/>
                  </a:cubicBezTo>
                  <a:cubicBezTo>
                    <a:pt x="42" y="513"/>
                    <a:pt x="175" y="605"/>
                    <a:pt x="339" y="605"/>
                  </a:cubicBezTo>
                  <a:lnTo>
                    <a:pt x="5126" y="605"/>
                  </a:lnTo>
                  <a:cubicBezTo>
                    <a:pt x="5301" y="605"/>
                    <a:pt x="5465" y="431"/>
                    <a:pt x="5424" y="257"/>
                  </a:cubicBezTo>
                  <a:cubicBezTo>
                    <a:pt x="5424" y="134"/>
                    <a:pt x="5260" y="0"/>
                    <a:pt x="5126" y="0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6"/>
            <p:cNvSpPr/>
            <p:nvPr/>
          </p:nvSpPr>
          <p:spPr>
            <a:xfrm>
              <a:off x="1106738" y="3357450"/>
              <a:ext cx="136625" cy="14875"/>
            </a:xfrm>
            <a:custGeom>
              <a:avLst/>
              <a:gdLst/>
              <a:ahLst/>
              <a:cxnLst/>
              <a:rect l="l" t="t" r="r" b="b"/>
              <a:pathLst>
                <a:path w="5465" h="595" extrusionOk="0">
                  <a:moveTo>
                    <a:pt x="339" y="0"/>
                  </a:moveTo>
                  <a:cubicBezTo>
                    <a:pt x="134" y="0"/>
                    <a:pt x="1" y="175"/>
                    <a:pt x="42" y="339"/>
                  </a:cubicBezTo>
                  <a:cubicBezTo>
                    <a:pt x="42" y="513"/>
                    <a:pt x="175" y="595"/>
                    <a:pt x="339" y="595"/>
                  </a:cubicBezTo>
                  <a:lnTo>
                    <a:pt x="5126" y="595"/>
                  </a:lnTo>
                  <a:cubicBezTo>
                    <a:pt x="5301" y="595"/>
                    <a:pt x="5465" y="431"/>
                    <a:pt x="5424" y="257"/>
                  </a:cubicBezTo>
                  <a:cubicBezTo>
                    <a:pt x="5424" y="134"/>
                    <a:pt x="5260" y="0"/>
                    <a:pt x="5126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0" name="Google Shape;520;p46"/>
          <p:cNvGrpSpPr/>
          <p:nvPr/>
        </p:nvGrpSpPr>
        <p:grpSpPr>
          <a:xfrm>
            <a:off x="4399498" y="1746563"/>
            <a:ext cx="345000" cy="343975"/>
            <a:chOff x="1799738" y="3074500"/>
            <a:chExt cx="345000" cy="343975"/>
          </a:xfrm>
        </p:grpSpPr>
        <p:sp>
          <p:nvSpPr>
            <p:cNvPr id="521" name="Google Shape;521;p46"/>
            <p:cNvSpPr/>
            <p:nvPr/>
          </p:nvSpPr>
          <p:spPr>
            <a:xfrm>
              <a:off x="1799738" y="3272100"/>
              <a:ext cx="345000" cy="146375"/>
            </a:xfrm>
            <a:custGeom>
              <a:avLst/>
              <a:gdLst/>
              <a:ahLst/>
              <a:cxnLst/>
              <a:rect l="l" t="t" r="r" b="b"/>
              <a:pathLst>
                <a:path w="13800" h="5855" extrusionOk="0">
                  <a:moveTo>
                    <a:pt x="5424" y="595"/>
                  </a:moveTo>
                  <a:cubicBezTo>
                    <a:pt x="6070" y="595"/>
                    <a:pt x="6582" y="1149"/>
                    <a:pt x="6582" y="1795"/>
                  </a:cubicBezTo>
                  <a:lnTo>
                    <a:pt x="6582" y="2779"/>
                  </a:lnTo>
                  <a:cubicBezTo>
                    <a:pt x="6193" y="2523"/>
                    <a:pt x="5772" y="2389"/>
                    <a:pt x="5301" y="2389"/>
                  </a:cubicBezTo>
                  <a:lnTo>
                    <a:pt x="1067" y="2389"/>
                  </a:lnTo>
                  <a:lnTo>
                    <a:pt x="1067" y="1795"/>
                  </a:lnTo>
                  <a:cubicBezTo>
                    <a:pt x="1067" y="1497"/>
                    <a:pt x="1282" y="1241"/>
                    <a:pt x="1579" y="1241"/>
                  </a:cubicBezTo>
                  <a:cubicBezTo>
                    <a:pt x="2656" y="1241"/>
                    <a:pt x="3763" y="1067"/>
                    <a:pt x="4788" y="729"/>
                  </a:cubicBezTo>
                  <a:lnTo>
                    <a:pt x="4870" y="729"/>
                  </a:lnTo>
                  <a:cubicBezTo>
                    <a:pt x="5085" y="636"/>
                    <a:pt x="5219" y="595"/>
                    <a:pt x="5424" y="595"/>
                  </a:cubicBezTo>
                  <a:close/>
                  <a:moveTo>
                    <a:pt x="8417" y="595"/>
                  </a:moveTo>
                  <a:cubicBezTo>
                    <a:pt x="8591" y="595"/>
                    <a:pt x="8714" y="636"/>
                    <a:pt x="8930" y="729"/>
                  </a:cubicBezTo>
                  <a:lnTo>
                    <a:pt x="9012" y="729"/>
                  </a:lnTo>
                  <a:cubicBezTo>
                    <a:pt x="10037" y="1067"/>
                    <a:pt x="11113" y="1241"/>
                    <a:pt x="12220" y="1241"/>
                  </a:cubicBezTo>
                  <a:cubicBezTo>
                    <a:pt x="12518" y="1241"/>
                    <a:pt x="12733" y="1497"/>
                    <a:pt x="12733" y="1579"/>
                  </a:cubicBezTo>
                  <a:lnTo>
                    <a:pt x="12733" y="2389"/>
                  </a:lnTo>
                  <a:lnTo>
                    <a:pt x="8458" y="2389"/>
                  </a:lnTo>
                  <a:cubicBezTo>
                    <a:pt x="8038" y="2389"/>
                    <a:pt x="7566" y="2523"/>
                    <a:pt x="7177" y="2779"/>
                  </a:cubicBezTo>
                  <a:lnTo>
                    <a:pt x="7177" y="1795"/>
                  </a:lnTo>
                  <a:cubicBezTo>
                    <a:pt x="7177" y="1149"/>
                    <a:pt x="7730" y="595"/>
                    <a:pt x="8417" y="595"/>
                  </a:cubicBezTo>
                  <a:close/>
                  <a:moveTo>
                    <a:pt x="13205" y="2984"/>
                  </a:moveTo>
                  <a:lnTo>
                    <a:pt x="13205" y="4142"/>
                  </a:lnTo>
                  <a:lnTo>
                    <a:pt x="8243" y="4142"/>
                  </a:lnTo>
                  <a:cubicBezTo>
                    <a:pt x="7946" y="4142"/>
                    <a:pt x="7689" y="4358"/>
                    <a:pt x="7648" y="4655"/>
                  </a:cubicBezTo>
                  <a:cubicBezTo>
                    <a:pt x="7566" y="4993"/>
                    <a:pt x="7269" y="5290"/>
                    <a:pt x="6879" y="5290"/>
                  </a:cubicBezTo>
                  <a:cubicBezTo>
                    <a:pt x="6541" y="5290"/>
                    <a:pt x="6193" y="4993"/>
                    <a:pt x="6152" y="4655"/>
                  </a:cubicBezTo>
                  <a:cubicBezTo>
                    <a:pt x="6070" y="4358"/>
                    <a:pt x="5813" y="4142"/>
                    <a:pt x="5516" y="4142"/>
                  </a:cubicBezTo>
                  <a:lnTo>
                    <a:pt x="605" y="4142"/>
                  </a:lnTo>
                  <a:lnTo>
                    <a:pt x="605" y="2984"/>
                  </a:lnTo>
                  <a:lnTo>
                    <a:pt x="5301" y="2984"/>
                  </a:lnTo>
                  <a:cubicBezTo>
                    <a:pt x="5813" y="2984"/>
                    <a:pt x="6326" y="3199"/>
                    <a:pt x="6664" y="3548"/>
                  </a:cubicBezTo>
                  <a:cubicBezTo>
                    <a:pt x="6731" y="3609"/>
                    <a:pt x="6818" y="3640"/>
                    <a:pt x="6899" y="3640"/>
                  </a:cubicBezTo>
                  <a:cubicBezTo>
                    <a:pt x="6979" y="3640"/>
                    <a:pt x="7054" y="3609"/>
                    <a:pt x="7095" y="3548"/>
                  </a:cubicBezTo>
                  <a:cubicBezTo>
                    <a:pt x="7474" y="3199"/>
                    <a:pt x="7987" y="2984"/>
                    <a:pt x="8499" y="2984"/>
                  </a:cubicBezTo>
                  <a:close/>
                  <a:moveTo>
                    <a:pt x="5383" y="1"/>
                  </a:moveTo>
                  <a:cubicBezTo>
                    <a:pt x="5085" y="1"/>
                    <a:pt x="4870" y="83"/>
                    <a:pt x="4655" y="124"/>
                  </a:cubicBezTo>
                  <a:cubicBezTo>
                    <a:pt x="4614" y="165"/>
                    <a:pt x="4614" y="165"/>
                    <a:pt x="4573" y="165"/>
                  </a:cubicBezTo>
                  <a:cubicBezTo>
                    <a:pt x="3589" y="513"/>
                    <a:pt x="2605" y="636"/>
                    <a:pt x="1579" y="636"/>
                  </a:cubicBezTo>
                  <a:cubicBezTo>
                    <a:pt x="985" y="636"/>
                    <a:pt x="472" y="1149"/>
                    <a:pt x="472" y="1795"/>
                  </a:cubicBezTo>
                  <a:lnTo>
                    <a:pt x="472" y="2389"/>
                  </a:lnTo>
                  <a:lnTo>
                    <a:pt x="298" y="2389"/>
                  </a:lnTo>
                  <a:cubicBezTo>
                    <a:pt x="134" y="2389"/>
                    <a:pt x="1" y="2564"/>
                    <a:pt x="1" y="2687"/>
                  </a:cubicBezTo>
                  <a:lnTo>
                    <a:pt x="1" y="4440"/>
                  </a:lnTo>
                  <a:cubicBezTo>
                    <a:pt x="1" y="4614"/>
                    <a:pt x="134" y="4737"/>
                    <a:pt x="298" y="4737"/>
                  </a:cubicBezTo>
                  <a:lnTo>
                    <a:pt x="5516" y="4737"/>
                  </a:lnTo>
                  <a:cubicBezTo>
                    <a:pt x="5557" y="4737"/>
                    <a:pt x="5557" y="4737"/>
                    <a:pt x="5557" y="4778"/>
                  </a:cubicBezTo>
                  <a:cubicBezTo>
                    <a:pt x="5680" y="5424"/>
                    <a:pt x="6244" y="5854"/>
                    <a:pt x="6879" y="5854"/>
                  </a:cubicBezTo>
                  <a:cubicBezTo>
                    <a:pt x="7566" y="5854"/>
                    <a:pt x="8120" y="5424"/>
                    <a:pt x="8243" y="4778"/>
                  </a:cubicBezTo>
                  <a:lnTo>
                    <a:pt x="8243" y="4737"/>
                  </a:lnTo>
                  <a:lnTo>
                    <a:pt x="13502" y="4737"/>
                  </a:lnTo>
                  <a:cubicBezTo>
                    <a:pt x="13625" y="4737"/>
                    <a:pt x="13799" y="4614"/>
                    <a:pt x="13799" y="4440"/>
                  </a:cubicBezTo>
                  <a:lnTo>
                    <a:pt x="13799" y="2687"/>
                  </a:lnTo>
                  <a:cubicBezTo>
                    <a:pt x="13799" y="2564"/>
                    <a:pt x="13625" y="2389"/>
                    <a:pt x="13502" y="2389"/>
                  </a:cubicBezTo>
                  <a:lnTo>
                    <a:pt x="13287" y="2389"/>
                  </a:lnTo>
                  <a:lnTo>
                    <a:pt x="13287" y="1579"/>
                  </a:lnTo>
                  <a:cubicBezTo>
                    <a:pt x="13287" y="1364"/>
                    <a:pt x="13205" y="1190"/>
                    <a:pt x="13030" y="1026"/>
                  </a:cubicBezTo>
                  <a:cubicBezTo>
                    <a:pt x="12815" y="811"/>
                    <a:pt x="12477" y="636"/>
                    <a:pt x="12179" y="636"/>
                  </a:cubicBezTo>
                  <a:cubicBezTo>
                    <a:pt x="11154" y="636"/>
                    <a:pt x="10170" y="513"/>
                    <a:pt x="9186" y="165"/>
                  </a:cubicBezTo>
                  <a:cubicBezTo>
                    <a:pt x="9145" y="165"/>
                    <a:pt x="9145" y="165"/>
                    <a:pt x="9104" y="124"/>
                  </a:cubicBezTo>
                  <a:cubicBezTo>
                    <a:pt x="8889" y="83"/>
                    <a:pt x="8673" y="1"/>
                    <a:pt x="8376" y="1"/>
                  </a:cubicBezTo>
                  <a:cubicBezTo>
                    <a:pt x="7782" y="1"/>
                    <a:pt x="7218" y="339"/>
                    <a:pt x="6879" y="811"/>
                  </a:cubicBezTo>
                  <a:cubicBezTo>
                    <a:pt x="6582" y="339"/>
                    <a:pt x="6028" y="1"/>
                    <a:pt x="538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6"/>
            <p:cNvSpPr/>
            <p:nvPr/>
          </p:nvSpPr>
          <p:spPr>
            <a:xfrm>
              <a:off x="2062438" y="3124750"/>
              <a:ext cx="37450" cy="14875"/>
            </a:xfrm>
            <a:custGeom>
              <a:avLst/>
              <a:gdLst/>
              <a:ahLst/>
              <a:cxnLst/>
              <a:rect l="l" t="t" r="r" b="b"/>
              <a:pathLst>
                <a:path w="1498" h="595" extrusionOk="0">
                  <a:moveTo>
                    <a:pt x="349" y="0"/>
                  </a:moveTo>
                  <a:cubicBezTo>
                    <a:pt x="134" y="0"/>
                    <a:pt x="0" y="164"/>
                    <a:pt x="41" y="338"/>
                  </a:cubicBezTo>
                  <a:cubicBezTo>
                    <a:pt x="41" y="472"/>
                    <a:pt x="175" y="595"/>
                    <a:pt x="349" y="595"/>
                  </a:cubicBezTo>
                  <a:lnTo>
                    <a:pt x="1200" y="595"/>
                  </a:lnTo>
                  <a:cubicBezTo>
                    <a:pt x="1374" y="595"/>
                    <a:pt x="1497" y="420"/>
                    <a:pt x="1497" y="256"/>
                  </a:cubicBezTo>
                  <a:cubicBezTo>
                    <a:pt x="1497" y="123"/>
                    <a:pt x="1323" y="0"/>
                    <a:pt x="120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6"/>
            <p:cNvSpPr/>
            <p:nvPr/>
          </p:nvSpPr>
          <p:spPr>
            <a:xfrm>
              <a:off x="2050638" y="3074725"/>
              <a:ext cx="39750" cy="26450"/>
            </a:xfrm>
            <a:custGeom>
              <a:avLst/>
              <a:gdLst/>
              <a:ahLst/>
              <a:cxnLst/>
              <a:rect l="l" t="t" r="r" b="b"/>
              <a:pathLst>
                <a:path w="1590" h="1058" extrusionOk="0">
                  <a:moveTo>
                    <a:pt x="1229" y="0"/>
                  </a:moveTo>
                  <a:cubicBezTo>
                    <a:pt x="1190" y="0"/>
                    <a:pt x="1152" y="10"/>
                    <a:pt x="1118" y="33"/>
                  </a:cubicBezTo>
                  <a:lnTo>
                    <a:pt x="216" y="504"/>
                  </a:lnTo>
                  <a:cubicBezTo>
                    <a:pt x="93" y="586"/>
                    <a:pt x="1" y="761"/>
                    <a:pt x="93" y="884"/>
                  </a:cubicBezTo>
                  <a:cubicBezTo>
                    <a:pt x="134" y="1017"/>
                    <a:pt x="257" y="1058"/>
                    <a:pt x="349" y="1058"/>
                  </a:cubicBezTo>
                  <a:cubicBezTo>
                    <a:pt x="390" y="1058"/>
                    <a:pt x="431" y="1058"/>
                    <a:pt x="513" y="1017"/>
                  </a:cubicBezTo>
                  <a:lnTo>
                    <a:pt x="1375" y="545"/>
                  </a:lnTo>
                  <a:cubicBezTo>
                    <a:pt x="1498" y="504"/>
                    <a:pt x="1590" y="289"/>
                    <a:pt x="1498" y="166"/>
                  </a:cubicBezTo>
                  <a:cubicBezTo>
                    <a:pt x="1438" y="70"/>
                    <a:pt x="1331" y="0"/>
                    <a:pt x="122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6"/>
            <p:cNvSpPr/>
            <p:nvPr/>
          </p:nvSpPr>
          <p:spPr>
            <a:xfrm>
              <a:off x="2050638" y="3163175"/>
              <a:ext cx="39750" cy="25650"/>
            </a:xfrm>
            <a:custGeom>
              <a:avLst/>
              <a:gdLst/>
              <a:ahLst/>
              <a:cxnLst/>
              <a:rect l="l" t="t" r="r" b="b"/>
              <a:pathLst>
                <a:path w="1590" h="1026" extrusionOk="0">
                  <a:moveTo>
                    <a:pt x="338" y="1"/>
                  </a:moveTo>
                  <a:cubicBezTo>
                    <a:pt x="243" y="1"/>
                    <a:pt x="148" y="55"/>
                    <a:pt x="93" y="165"/>
                  </a:cubicBezTo>
                  <a:cubicBezTo>
                    <a:pt x="1" y="298"/>
                    <a:pt x="93" y="472"/>
                    <a:pt x="216" y="554"/>
                  </a:cubicBezTo>
                  <a:lnTo>
                    <a:pt x="1118" y="985"/>
                  </a:lnTo>
                  <a:cubicBezTo>
                    <a:pt x="1159" y="1026"/>
                    <a:pt x="1200" y="1026"/>
                    <a:pt x="1241" y="1026"/>
                  </a:cubicBezTo>
                  <a:cubicBezTo>
                    <a:pt x="1334" y="1026"/>
                    <a:pt x="1457" y="985"/>
                    <a:pt x="1498" y="852"/>
                  </a:cubicBezTo>
                  <a:cubicBezTo>
                    <a:pt x="1590" y="729"/>
                    <a:pt x="1498" y="554"/>
                    <a:pt x="1375" y="472"/>
                  </a:cubicBezTo>
                  <a:lnTo>
                    <a:pt x="472" y="42"/>
                  </a:lnTo>
                  <a:cubicBezTo>
                    <a:pt x="431" y="14"/>
                    <a:pt x="385" y="1"/>
                    <a:pt x="338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6"/>
            <p:cNvSpPr/>
            <p:nvPr/>
          </p:nvSpPr>
          <p:spPr>
            <a:xfrm>
              <a:off x="1843563" y="3124750"/>
              <a:ext cx="37450" cy="14875"/>
            </a:xfrm>
            <a:custGeom>
              <a:avLst/>
              <a:gdLst/>
              <a:ahLst/>
              <a:cxnLst/>
              <a:rect l="l" t="t" r="r" b="b"/>
              <a:pathLst>
                <a:path w="1498" h="595" extrusionOk="0">
                  <a:moveTo>
                    <a:pt x="339" y="0"/>
                  </a:moveTo>
                  <a:cubicBezTo>
                    <a:pt x="134" y="0"/>
                    <a:pt x="1" y="164"/>
                    <a:pt x="42" y="338"/>
                  </a:cubicBezTo>
                  <a:cubicBezTo>
                    <a:pt x="42" y="472"/>
                    <a:pt x="175" y="595"/>
                    <a:pt x="339" y="595"/>
                  </a:cubicBezTo>
                  <a:lnTo>
                    <a:pt x="1200" y="595"/>
                  </a:lnTo>
                  <a:cubicBezTo>
                    <a:pt x="1364" y="595"/>
                    <a:pt x="1497" y="420"/>
                    <a:pt x="1497" y="256"/>
                  </a:cubicBezTo>
                  <a:cubicBezTo>
                    <a:pt x="1497" y="123"/>
                    <a:pt x="1364" y="0"/>
                    <a:pt x="120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6"/>
            <p:cNvSpPr/>
            <p:nvPr/>
          </p:nvSpPr>
          <p:spPr>
            <a:xfrm>
              <a:off x="1854338" y="3074725"/>
              <a:ext cx="38450" cy="26450"/>
            </a:xfrm>
            <a:custGeom>
              <a:avLst/>
              <a:gdLst/>
              <a:ahLst/>
              <a:cxnLst/>
              <a:rect l="l" t="t" r="r" b="b"/>
              <a:pathLst>
                <a:path w="1538" h="1058" extrusionOk="0">
                  <a:moveTo>
                    <a:pt x="355" y="0"/>
                  </a:moveTo>
                  <a:cubicBezTo>
                    <a:pt x="249" y="0"/>
                    <a:pt x="142" y="70"/>
                    <a:pt x="82" y="166"/>
                  </a:cubicBezTo>
                  <a:cubicBezTo>
                    <a:pt x="0" y="289"/>
                    <a:pt x="41" y="504"/>
                    <a:pt x="215" y="545"/>
                  </a:cubicBezTo>
                  <a:lnTo>
                    <a:pt x="1066" y="1017"/>
                  </a:lnTo>
                  <a:cubicBezTo>
                    <a:pt x="1107" y="1058"/>
                    <a:pt x="1148" y="1058"/>
                    <a:pt x="1189" y="1058"/>
                  </a:cubicBezTo>
                  <a:cubicBezTo>
                    <a:pt x="1323" y="1058"/>
                    <a:pt x="1405" y="1017"/>
                    <a:pt x="1497" y="884"/>
                  </a:cubicBezTo>
                  <a:cubicBezTo>
                    <a:pt x="1538" y="761"/>
                    <a:pt x="1497" y="586"/>
                    <a:pt x="1364" y="504"/>
                  </a:cubicBezTo>
                  <a:lnTo>
                    <a:pt x="472" y="33"/>
                  </a:lnTo>
                  <a:cubicBezTo>
                    <a:pt x="435" y="10"/>
                    <a:pt x="395" y="0"/>
                    <a:pt x="35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6"/>
            <p:cNvSpPr/>
            <p:nvPr/>
          </p:nvSpPr>
          <p:spPr>
            <a:xfrm>
              <a:off x="1854338" y="3163175"/>
              <a:ext cx="38450" cy="25650"/>
            </a:xfrm>
            <a:custGeom>
              <a:avLst/>
              <a:gdLst/>
              <a:ahLst/>
              <a:cxnLst/>
              <a:rect l="l" t="t" r="r" b="b"/>
              <a:pathLst>
                <a:path w="1538" h="1026" extrusionOk="0">
                  <a:moveTo>
                    <a:pt x="1235" y="1"/>
                  </a:moveTo>
                  <a:cubicBezTo>
                    <a:pt x="1181" y="1"/>
                    <a:pt x="1124" y="14"/>
                    <a:pt x="1066" y="42"/>
                  </a:cubicBezTo>
                  <a:lnTo>
                    <a:pt x="215" y="472"/>
                  </a:lnTo>
                  <a:cubicBezTo>
                    <a:pt x="41" y="554"/>
                    <a:pt x="0" y="729"/>
                    <a:pt x="82" y="852"/>
                  </a:cubicBezTo>
                  <a:cubicBezTo>
                    <a:pt x="123" y="985"/>
                    <a:pt x="215" y="1026"/>
                    <a:pt x="338" y="1026"/>
                  </a:cubicBezTo>
                  <a:cubicBezTo>
                    <a:pt x="379" y="1026"/>
                    <a:pt x="421" y="1026"/>
                    <a:pt x="472" y="985"/>
                  </a:cubicBezTo>
                  <a:lnTo>
                    <a:pt x="1364" y="554"/>
                  </a:lnTo>
                  <a:cubicBezTo>
                    <a:pt x="1497" y="472"/>
                    <a:pt x="1538" y="298"/>
                    <a:pt x="1497" y="165"/>
                  </a:cubicBezTo>
                  <a:cubicBezTo>
                    <a:pt x="1435" y="55"/>
                    <a:pt x="1342" y="1"/>
                    <a:pt x="123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6"/>
            <p:cNvSpPr/>
            <p:nvPr/>
          </p:nvSpPr>
          <p:spPr>
            <a:xfrm>
              <a:off x="1916088" y="3074500"/>
              <a:ext cx="113300" cy="174100"/>
            </a:xfrm>
            <a:custGeom>
              <a:avLst/>
              <a:gdLst/>
              <a:ahLst/>
              <a:cxnLst/>
              <a:rect l="l" t="t" r="r" b="b"/>
              <a:pathLst>
                <a:path w="4532" h="6964" extrusionOk="0">
                  <a:moveTo>
                    <a:pt x="2225" y="595"/>
                  </a:moveTo>
                  <a:cubicBezTo>
                    <a:pt x="3169" y="595"/>
                    <a:pt x="3937" y="1364"/>
                    <a:pt x="3937" y="2307"/>
                  </a:cubicBezTo>
                  <a:cubicBezTo>
                    <a:pt x="3937" y="2687"/>
                    <a:pt x="3804" y="3035"/>
                    <a:pt x="3548" y="3333"/>
                  </a:cubicBezTo>
                  <a:cubicBezTo>
                    <a:pt x="3210" y="3763"/>
                    <a:pt x="2994" y="4276"/>
                    <a:pt x="2871" y="4870"/>
                  </a:cubicBezTo>
                  <a:lnTo>
                    <a:pt x="1631" y="4870"/>
                  </a:lnTo>
                  <a:cubicBezTo>
                    <a:pt x="1498" y="4317"/>
                    <a:pt x="1282" y="3804"/>
                    <a:pt x="903" y="3333"/>
                  </a:cubicBezTo>
                  <a:cubicBezTo>
                    <a:pt x="688" y="3035"/>
                    <a:pt x="565" y="2687"/>
                    <a:pt x="565" y="2307"/>
                  </a:cubicBezTo>
                  <a:cubicBezTo>
                    <a:pt x="565" y="1364"/>
                    <a:pt x="1333" y="595"/>
                    <a:pt x="2225" y="595"/>
                  </a:cubicBezTo>
                  <a:close/>
                  <a:moveTo>
                    <a:pt x="2820" y="5424"/>
                  </a:moveTo>
                  <a:lnTo>
                    <a:pt x="2820" y="5813"/>
                  </a:lnTo>
                  <a:cubicBezTo>
                    <a:pt x="2820" y="6111"/>
                    <a:pt x="2564" y="6367"/>
                    <a:pt x="2266" y="6367"/>
                  </a:cubicBezTo>
                  <a:cubicBezTo>
                    <a:pt x="1928" y="6367"/>
                    <a:pt x="1672" y="6111"/>
                    <a:pt x="1672" y="5813"/>
                  </a:cubicBezTo>
                  <a:lnTo>
                    <a:pt x="1672" y="5424"/>
                  </a:lnTo>
                  <a:close/>
                  <a:moveTo>
                    <a:pt x="2225" y="1"/>
                  </a:moveTo>
                  <a:cubicBezTo>
                    <a:pt x="1631" y="1"/>
                    <a:pt x="1077" y="257"/>
                    <a:pt x="647" y="688"/>
                  </a:cubicBezTo>
                  <a:cubicBezTo>
                    <a:pt x="216" y="1108"/>
                    <a:pt x="1" y="1713"/>
                    <a:pt x="1" y="2307"/>
                  </a:cubicBezTo>
                  <a:cubicBezTo>
                    <a:pt x="1" y="2820"/>
                    <a:pt x="134" y="3292"/>
                    <a:pt x="472" y="3671"/>
                  </a:cubicBezTo>
                  <a:cubicBezTo>
                    <a:pt x="770" y="4101"/>
                    <a:pt x="985" y="4614"/>
                    <a:pt x="1077" y="5086"/>
                  </a:cubicBezTo>
                  <a:lnTo>
                    <a:pt x="1077" y="5168"/>
                  </a:lnTo>
                  <a:lnTo>
                    <a:pt x="1077" y="5762"/>
                  </a:lnTo>
                  <a:cubicBezTo>
                    <a:pt x="1077" y="6425"/>
                    <a:pt x="1593" y="6964"/>
                    <a:pt x="2237" y="6964"/>
                  </a:cubicBezTo>
                  <a:cubicBezTo>
                    <a:pt x="2260" y="6964"/>
                    <a:pt x="2284" y="6963"/>
                    <a:pt x="2307" y="6962"/>
                  </a:cubicBezTo>
                  <a:cubicBezTo>
                    <a:pt x="2953" y="6921"/>
                    <a:pt x="3425" y="6408"/>
                    <a:pt x="3425" y="5813"/>
                  </a:cubicBezTo>
                  <a:lnTo>
                    <a:pt x="3425" y="5168"/>
                  </a:lnTo>
                  <a:lnTo>
                    <a:pt x="3425" y="5127"/>
                  </a:lnTo>
                  <a:cubicBezTo>
                    <a:pt x="3507" y="4614"/>
                    <a:pt x="3722" y="4101"/>
                    <a:pt x="4019" y="3712"/>
                  </a:cubicBezTo>
                  <a:cubicBezTo>
                    <a:pt x="4358" y="3292"/>
                    <a:pt x="4532" y="2820"/>
                    <a:pt x="4532" y="2307"/>
                  </a:cubicBezTo>
                  <a:cubicBezTo>
                    <a:pt x="4532" y="1713"/>
                    <a:pt x="4276" y="1108"/>
                    <a:pt x="3845" y="688"/>
                  </a:cubicBezTo>
                  <a:cubicBezTo>
                    <a:pt x="3425" y="257"/>
                    <a:pt x="2871" y="1"/>
                    <a:pt x="2266" y="1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9" name="Google Shape;529;p46"/>
          <p:cNvGrpSpPr/>
          <p:nvPr/>
        </p:nvGrpSpPr>
        <p:grpSpPr>
          <a:xfrm>
            <a:off x="6872438" y="1746038"/>
            <a:ext cx="345000" cy="345050"/>
            <a:chOff x="6980063" y="2520150"/>
            <a:chExt cx="345000" cy="345050"/>
          </a:xfrm>
        </p:grpSpPr>
        <p:sp>
          <p:nvSpPr>
            <p:cNvPr id="530" name="Google Shape;530;p46"/>
            <p:cNvSpPr/>
            <p:nvPr/>
          </p:nvSpPr>
          <p:spPr>
            <a:xfrm>
              <a:off x="7043113" y="2565000"/>
              <a:ext cx="218900" cy="36625"/>
            </a:xfrm>
            <a:custGeom>
              <a:avLst/>
              <a:gdLst/>
              <a:ahLst/>
              <a:cxnLst/>
              <a:rect l="l" t="t" r="r" b="b"/>
              <a:pathLst>
                <a:path w="8756" h="1465" extrusionOk="0">
                  <a:moveTo>
                    <a:pt x="1" y="1"/>
                  </a:moveTo>
                  <a:lnTo>
                    <a:pt x="1" y="606"/>
                  </a:lnTo>
                  <a:lnTo>
                    <a:pt x="1918" y="606"/>
                  </a:lnTo>
                  <a:lnTo>
                    <a:pt x="1918" y="1159"/>
                  </a:lnTo>
                  <a:cubicBezTo>
                    <a:pt x="1918" y="1334"/>
                    <a:pt x="2000" y="1457"/>
                    <a:pt x="2133" y="1457"/>
                  </a:cubicBezTo>
                  <a:cubicBezTo>
                    <a:pt x="2161" y="1462"/>
                    <a:pt x="2187" y="1464"/>
                    <a:pt x="2212" y="1464"/>
                  </a:cubicBezTo>
                  <a:cubicBezTo>
                    <a:pt x="2378" y="1464"/>
                    <a:pt x="2471" y="1347"/>
                    <a:pt x="2471" y="1159"/>
                  </a:cubicBezTo>
                  <a:lnTo>
                    <a:pt x="2471" y="606"/>
                  </a:lnTo>
                  <a:lnTo>
                    <a:pt x="8756" y="606"/>
                  </a:lnTo>
                  <a:lnTo>
                    <a:pt x="8756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6"/>
            <p:cNvSpPr/>
            <p:nvPr/>
          </p:nvSpPr>
          <p:spPr>
            <a:xfrm>
              <a:off x="7043113" y="2696325"/>
              <a:ext cx="217875" cy="36575"/>
            </a:xfrm>
            <a:custGeom>
              <a:avLst/>
              <a:gdLst/>
              <a:ahLst/>
              <a:cxnLst/>
              <a:rect l="l" t="t" r="r" b="b"/>
              <a:pathLst>
                <a:path w="8715" h="1463" extrusionOk="0">
                  <a:moveTo>
                    <a:pt x="2194" y="1"/>
                  </a:moveTo>
                  <a:cubicBezTo>
                    <a:pt x="2025" y="1"/>
                    <a:pt x="1918" y="148"/>
                    <a:pt x="1918" y="304"/>
                  </a:cubicBezTo>
                  <a:lnTo>
                    <a:pt x="1918" y="858"/>
                  </a:lnTo>
                  <a:lnTo>
                    <a:pt x="1" y="858"/>
                  </a:lnTo>
                  <a:lnTo>
                    <a:pt x="1" y="1463"/>
                  </a:lnTo>
                  <a:lnTo>
                    <a:pt x="8715" y="1463"/>
                  </a:lnTo>
                  <a:lnTo>
                    <a:pt x="8715" y="858"/>
                  </a:lnTo>
                  <a:lnTo>
                    <a:pt x="2471" y="858"/>
                  </a:lnTo>
                  <a:lnTo>
                    <a:pt x="2471" y="304"/>
                  </a:lnTo>
                  <a:cubicBezTo>
                    <a:pt x="2471" y="181"/>
                    <a:pt x="2389" y="48"/>
                    <a:pt x="2256" y="7"/>
                  </a:cubicBezTo>
                  <a:cubicBezTo>
                    <a:pt x="2235" y="3"/>
                    <a:pt x="2214" y="1"/>
                    <a:pt x="2194" y="1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6"/>
            <p:cNvSpPr/>
            <p:nvPr/>
          </p:nvSpPr>
          <p:spPr>
            <a:xfrm>
              <a:off x="6980063" y="2520150"/>
              <a:ext cx="345000" cy="345050"/>
            </a:xfrm>
            <a:custGeom>
              <a:avLst/>
              <a:gdLst/>
              <a:ahLst/>
              <a:cxnLst/>
              <a:rect l="l" t="t" r="r" b="b"/>
              <a:pathLst>
                <a:path w="13800" h="13802" extrusionOk="0">
                  <a:moveTo>
                    <a:pt x="6623" y="606"/>
                  </a:moveTo>
                  <a:lnTo>
                    <a:pt x="6623" y="9658"/>
                  </a:lnTo>
                  <a:lnTo>
                    <a:pt x="2820" y="9658"/>
                  </a:lnTo>
                  <a:lnTo>
                    <a:pt x="2820" y="606"/>
                  </a:lnTo>
                  <a:close/>
                  <a:moveTo>
                    <a:pt x="10980" y="606"/>
                  </a:moveTo>
                  <a:lnTo>
                    <a:pt x="10980" y="9658"/>
                  </a:lnTo>
                  <a:lnTo>
                    <a:pt x="7177" y="9658"/>
                  </a:lnTo>
                  <a:lnTo>
                    <a:pt x="7177" y="606"/>
                  </a:lnTo>
                  <a:close/>
                  <a:moveTo>
                    <a:pt x="13195" y="10252"/>
                  </a:moveTo>
                  <a:lnTo>
                    <a:pt x="13195" y="11411"/>
                  </a:lnTo>
                  <a:lnTo>
                    <a:pt x="596" y="11411"/>
                  </a:lnTo>
                  <a:lnTo>
                    <a:pt x="596" y="10252"/>
                  </a:lnTo>
                  <a:close/>
                  <a:moveTo>
                    <a:pt x="3117" y="12005"/>
                  </a:moveTo>
                  <a:lnTo>
                    <a:pt x="3117" y="12610"/>
                  </a:lnTo>
                  <a:cubicBezTo>
                    <a:pt x="3117" y="12927"/>
                    <a:pt x="2856" y="13209"/>
                    <a:pt x="2536" y="13209"/>
                  </a:cubicBezTo>
                  <a:cubicBezTo>
                    <a:pt x="2515" y="13209"/>
                    <a:pt x="2493" y="13207"/>
                    <a:pt x="2472" y="13205"/>
                  </a:cubicBezTo>
                  <a:cubicBezTo>
                    <a:pt x="2174" y="13164"/>
                    <a:pt x="1959" y="12907"/>
                    <a:pt x="1959" y="12610"/>
                  </a:cubicBezTo>
                  <a:lnTo>
                    <a:pt x="1959" y="12005"/>
                  </a:lnTo>
                  <a:close/>
                  <a:moveTo>
                    <a:pt x="11831" y="12005"/>
                  </a:moveTo>
                  <a:lnTo>
                    <a:pt x="11831" y="12610"/>
                  </a:lnTo>
                  <a:cubicBezTo>
                    <a:pt x="11831" y="12927"/>
                    <a:pt x="11606" y="13209"/>
                    <a:pt x="11299" y="13209"/>
                  </a:cubicBezTo>
                  <a:cubicBezTo>
                    <a:pt x="11278" y="13209"/>
                    <a:pt x="11258" y="13207"/>
                    <a:pt x="11237" y="13205"/>
                  </a:cubicBezTo>
                  <a:cubicBezTo>
                    <a:pt x="10888" y="13164"/>
                    <a:pt x="10673" y="12907"/>
                    <a:pt x="10673" y="12610"/>
                  </a:cubicBezTo>
                  <a:lnTo>
                    <a:pt x="10673" y="12005"/>
                  </a:lnTo>
                  <a:close/>
                  <a:moveTo>
                    <a:pt x="2523" y="1"/>
                  </a:moveTo>
                  <a:cubicBezTo>
                    <a:pt x="2390" y="1"/>
                    <a:pt x="2267" y="134"/>
                    <a:pt x="2267" y="308"/>
                  </a:cubicBezTo>
                  <a:lnTo>
                    <a:pt x="2267" y="9658"/>
                  </a:lnTo>
                  <a:lnTo>
                    <a:pt x="298" y="9658"/>
                  </a:lnTo>
                  <a:cubicBezTo>
                    <a:pt x="124" y="9658"/>
                    <a:pt x="1" y="9832"/>
                    <a:pt x="1" y="9955"/>
                  </a:cubicBezTo>
                  <a:lnTo>
                    <a:pt x="1" y="11708"/>
                  </a:lnTo>
                  <a:cubicBezTo>
                    <a:pt x="1" y="11882"/>
                    <a:pt x="124" y="12005"/>
                    <a:pt x="298" y="12005"/>
                  </a:cubicBezTo>
                  <a:lnTo>
                    <a:pt x="1364" y="12005"/>
                  </a:lnTo>
                  <a:lnTo>
                    <a:pt x="1364" y="12610"/>
                  </a:lnTo>
                  <a:cubicBezTo>
                    <a:pt x="1364" y="13263"/>
                    <a:pt x="1880" y="13802"/>
                    <a:pt x="2533" y="13802"/>
                  </a:cubicBezTo>
                  <a:cubicBezTo>
                    <a:pt x="2557" y="13802"/>
                    <a:pt x="2581" y="13801"/>
                    <a:pt x="2605" y="13799"/>
                  </a:cubicBezTo>
                  <a:cubicBezTo>
                    <a:pt x="3199" y="13758"/>
                    <a:pt x="3712" y="13246"/>
                    <a:pt x="3712" y="12610"/>
                  </a:cubicBezTo>
                  <a:lnTo>
                    <a:pt x="3712" y="12005"/>
                  </a:lnTo>
                  <a:lnTo>
                    <a:pt x="10078" y="12005"/>
                  </a:lnTo>
                  <a:lnTo>
                    <a:pt x="10078" y="12610"/>
                  </a:lnTo>
                  <a:cubicBezTo>
                    <a:pt x="10078" y="13263"/>
                    <a:pt x="10594" y="13802"/>
                    <a:pt x="11247" y="13802"/>
                  </a:cubicBezTo>
                  <a:cubicBezTo>
                    <a:pt x="11271" y="13802"/>
                    <a:pt x="11295" y="13801"/>
                    <a:pt x="11319" y="13799"/>
                  </a:cubicBezTo>
                  <a:cubicBezTo>
                    <a:pt x="11954" y="13758"/>
                    <a:pt x="12426" y="13246"/>
                    <a:pt x="12426" y="12610"/>
                  </a:cubicBezTo>
                  <a:lnTo>
                    <a:pt x="12426" y="12005"/>
                  </a:lnTo>
                  <a:lnTo>
                    <a:pt x="13492" y="12005"/>
                  </a:lnTo>
                  <a:cubicBezTo>
                    <a:pt x="13666" y="12005"/>
                    <a:pt x="13799" y="11882"/>
                    <a:pt x="13799" y="11708"/>
                  </a:cubicBezTo>
                  <a:lnTo>
                    <a:pt x="13799" y="9955"/>
                  </a:lnTo>
                  <a:cubicBezTo>
                    <a:pt x="13799" y="9832"/>
                    <a:pt x="13666" y="9658"/>
                    <a:pt x="13492" y="9658"/>
                  </a:cubicBezTo>
                  <a:lnTo>
                    <a:pt x="11575" y="9658"/>
                  </a:lnTo>
                  <a:lnTo>
                    <a:pt x="11575" y="308"/>
                  </a:lnTo>
                  <a:cubicBezTo>
                    <a:pt x="11575" y="134"/>
                    <a:pt x="11442" y="1"/>
                    <a:pt x="11278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6"/>
            <p:cNvSpPr/>
            <p:nvPr/>
          </p:nvSpPr>
          <p:spPr>
            <a:xfrm>
              <a:off x="7078238" y="2641900"/>
              <a:ext cx="38475" cy="15150"/>
            </a:xfrm>
            <a:custGeom>
              <a:avLst/>
              <a:gdLst/>
              <a:ahLst/>
              <a:cxnLst/>
              <a:rect l="l" t="t" r="r" b="b"/>
              <a:pathLst>
                <a:path w="1539" h="606" extrusionOk="0">
                  <a:moveTo>
                    <a:pt x="339" y="0"/>
                  </a:moveTo>
                  <a:cubicBezTo>
                    <a:pt x="175" y="0"/>
                    <a:pt x="0" y="134"/>
                    <a:pt x="41" y="349"/>
                  </a:cubicBezTo>
                  <a:cubicBezTo>
                    <a:pt x="82" y="472"/>
                    <a:pt x="216" y="605"/>
                    <a:pt x="339" y="605"/>
                  </a:cubicBezTo>
                  <a:lnTo>
                    <a:pt x="1200" y="605"/>
                  </a:lnTo>
                  <a:cubicBezTo>
                    <a:pt x="1415" y="605"/>
                    <a:pt x="1538" y="431"/>
                    <a:pt x="1497" y="216"/>
                  </a:cubicBezTo>
                  <a:cubicBezTo>
                    <a:pt x="1497" y="93"/>
                    <a:pt x="1364" y="0"/>
                    <a:pt x="120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6"/>
            <p:cNvSpPr/>
            <p:nvPr/>
          </p:nvSpPr>
          <p:spPr>
            <a:xfrm>
              <a:off x="7188188" y="2663425"/>
              <a:ext cx="37425" cy="14900"/>
            </a:xfrm>
            <a:custGeom>
              <a:avLst/>
              <a:gdLst/>
              <a:ahLst/>
              <a:cxnLst/>
              <a:rect l="l" t="t" r="r" b="b"/>
              <a:pathLst>
                <a:path w="1497" h="596" extrusionOk="0">
                  <a:moveTo>
                    <a:pt x="297" y="0"/>
                  </a:moveTo>
                  <a:cubicBezTo>
                    <a:pt x="133" y="0"/>
                    <a:pt x="0" y="165"/>
                    <a:pt x="41" y="380"/>
                  </a:cubicBezTo>
                  <a:cubicBezTo>
                    <a:pt x="41" y="513"/>
                    <a:pt x="174" y="595"/>
                    <a:pt x="349" y="595"/>
                  </a:cubicBezTo>
                  <a:lnTo>
                    <a:pt x="1200" y="595"/>
                  </a:lnTo>
                  <a:cubicBezTo>
                    <a:pt x="1374" y="595"/>
                    <a:pt x="1497" y="472"/>
                    <a:pt x="1497" y="257"/>
                  </a:cubicBezTo>
                  <a:cubicBezTo>
                    <a:pt x="1456" y="123"/>
                    <a:pt x="1323" y="0"/>
                    <a:pt x="120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6"/>
            <p:cNvSpPr/>
            <p:nvPr/>
          </p:nvSpPr>
          <p:spPr>
            <a:xfrm>
              <a:off x="7188188" y="2620625"/>
              <a:ext cx="37425" cy="13875"/>
            </a:xfrm>
            <a:custGeom>
              <a:avLst/>
              <a:gdLst/>
              <a:ahLst/>
              <a:cxnLst/>
              <a:rect l="l" t="t" r="r" b="b"/>
              <a:pathLst>
                <a:path w="1497" h="555" extrusionOk="0">
                  <a:moveTo>
                    <a:pt x="297" y="0"/>
                  </a:moveTo>
                  <a:cubicBezTo>
                    <a:pt x="133" y="0"/>
                    <a:pt x="0" y="134"/>
                    <a:pt x="41" y="339"/>
                  </a:cubicBezTo>
                  <a:cubicBezTo>
                    <a:pt x="41" y="472"/>
                    <a:pt x="174" y="554"/>
                    <a:pt x="349" y="554"/>
                  </a:cubicBezTo>
                  <a:lnTo>
                    <a:pt x="1200" y="554"/>
                  </a:lnTo>
                  <a:cubicBezTo>
                    <a:pt x="1374" y="554"/>
                    <a:pt x="1497" y="431"/>
                    <a:pt x="1497" y="216"/>
                  </a:cubicBezTo>
                  <a:cubicBezTo>
                    <a:pt x="1456" y="83"/>
                    <a:pt x="1323" y="0"/>
                    <a:pt x="120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36" name="Google Shape;536;p46"/>
          <p:cNvCxnSpPr/>
          <p:nvPr/>
        </p:nvCxnSpPr>
        <p:spPr>
          <a:xfrm>
            <a:off x="7044950" y="3509025"/>
            <a:ext cx="0" cy="1694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7" name="Google Shape;537;p46"/>
          <p:cNvCxnSpPr>
            <a:stCxn id="507" idx="2"/>
          </p:cNvCxnSpPr>
          <p:nvPr/>
        </p:nvCxnSpPr>
        <p:spPr>
          <a:xfrm>
            <a:off x="4571998" y="3509025"/>
            <a:ext cx="0" cy="1694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8" name="Google Shape;538;p46"/>
          <p:cNvCxnSpPr>
            <a:stCxn id="506" idx="2"/>
          </p:cNvCxnSpPr>
          <p:nvPr/>
        </p:nvCxnSpPr>
        <p:spPr>
          <a:xfrm>
            <a:off x="2099051" y="3509025"/>
            <a:ext cx="0" cy="1694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9" name="Google Shape;419;p44"/>
          <p:cNvCxnSpPr>
            <a:stCxn id="420" idx="3"/>
            <a:endCxn id="421" idx="1"/>
          </p:cNvCxnSpPr>
          <p:nvPr/>
        </p:nvCxnSpPr>
        <p:spPr>
          <a:xfrm>
            <a:off x="4208912" y="2129725"/>
            <a:ext cx="3080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2" name="Google Shape;422;p44"/>
          <p:cNvSpPr txBox="1">
            <a:spLocks noGrp="1"/>
          </p:cNvSpPr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/>
              <a:t>Конкурентне середовище</a:t>
            </a:r>
            <a:endParaRPr b="1" dirty="0"/>
          </a:p>
        </p:txBody>
      </p:sp>
      <p:sp>
        <p:nvSpPr>
          <p:cNvPr id="423" name="Google Shape;423;p44"/>
          <p:cNvSpPr txBox="1"/>
          <p:nvPr/>
        </p:nvSpPr>
        <p:spPr>
          <a:xfrm>
            <a:off x="455439" y="1903075"/>
            <a:ext cx="22026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 err="1"/>
              <a:t>Переваги</a:t>
            </a:r>
            <a:r>
              <a:rPr lang="ru-RU" sz="1600" b="1" dirty="0"/>
              <a:t> </a:t>
            </a:r>
            <a:r>
              <a:rPr lang="ru-RU" sz="1600" b="1" dirty="0" err="1"/>
              <a:t>нашої</a:t>
            </a:r>
            <a:r>
              <a:rPr lang="ru-RU" sz="1600" b="1" dirty="0"/>
              <a:t> </a:t>
            </a:r>
            <a:r>
              <a:rPr lang="ru-RU" sz="1600" b="1" dirty="0" err="1"/>
              <a:t>платформи</a:t>
            </a:r>
            <a:endParaRPr sz="1200" b="1" dirty="0">
              <a:solidFill>
                <a:schemeClr val="dk1"/>
              </a:solidFill>
              <a:latin typeface="Figtree Black"/>
              <a:ea typeface="Figtree Black"/>
              <a:cs typeface="Figtree Black"/>
              <a:sym typeface="Figtree Black"/>
            </a:endParaRPr>
          </a:p>
        </p:txBody>
      </p:sp>
      <p:sp>
        <p:nvSpPr>
          <p:cNvPr id="424" name="Google Shape;424;p44"/>
          <p:cNvSpPr txBox="1"/>
          <p:nvPr/>
        </p:nvSpPr>
        <p:spPr>
          <a:xfrm>
            <a:off x="455396" y="2242725"/>
            <a:ext cx="2634138" cy="16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sz="1600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Простота інтеграції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sz="1600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Універсальність і гнучкість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sz="1600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Інтуїтивний інтерфейс</a:t>
            </a:r>
            <a:endParaRPr sz="1600" dirty="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425" name="Google Shape;425;p44"/>
          <p:cNvSpPr txBox="1"/>
          <p:nvPr/>
        </p:nvSpPr>
        <p:spPr>
          <a:xfrm>
            <a:off x="3249812" y="2594908"/>
            <a:ext cx="15525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900" dirty="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rPr>
              <a:t>Testim.io</a:t>
            </a:r>
            <a:endParaRPr sz="1900" dirty="0">
              <a:solidFill>
                <a:schemeClr val="dk1"/>
              </a:solidFill>
              <a:latin typeface="Figtree Black"/>
              <a:ea typeface="Figtree Black"/>
              <a:cs typeface="Figtree Black"/>
              <a:sym typeface="Figtree Black"/>
            </a:endParaRPr>
          </a:p>
        </p:txBody>
      </p:sp>
      <p:sp>
        <p:nvSpPr>
          <p:cNvPr id="427" name="Google Shape;427;p44"/>
          <p:cNvSpPr txBox="1"/>
          <p:nvPr/>
        </p:nvSpPr>
        <p:spPr>
          <a:xfrm>
            <a:off x="4962590" y="2596585"/>
            <a:ext cx="15525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900" dirty="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rPr>
              <a:t>Applitools</a:t>
            </a:r>
            <a:endParaRPr sz="1900" dirty="0">
              <a:solidFill>
                <a:schemeClr val="dk1"/>
              </a:solidFill>
              <a:latin typeface="Figtree Black"/>
              <a:ea typeface="Figtree Black"/>
              <a:cs typeface="Figtree Black"/>
              <a:sym typeface="Figtree Black"/>
            </a:endParaRPr>
          </a:p>
        </p:txBody>
      </p:sp>
      <p:sp>
        <p:nvSpPr>
          <p:cNvPr id="429" name="Google Shape;429;p44"/>
          <p:cNvSpPr txBox="1"/>
          <p:nvPr/>
        </p:nvSpPr>
        <p:spPr>
          <a:xfrm>
            <a:off x="6650412" y="2787523"/>
            <a:ext cx="15525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900" dirty="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rPr>
              <a:t>Perfecto mobile</a:t>
            </a:r>
            <a:endParaRPr sz="1900" dirty="0">
              <a:solidFill>
                <a:schemeClr val="dk1"/>
              </a:solidFill>
              <a:latin typeface="Figtree Black"/>
              <a:ea typeface="Figtree Black"/>
              <a:cs typeface="Figtree Black"/>
              <a:sym typeface="Figtree Black"/>
            </a:endParaRPr>
          </a:p>
        </p:txBody>
      </p:sp>
      <p:sp>
        <p:nvSpPr>
          <p:cNvPr id="431" name="Google Shape;431;p44"/>
          <p:cNvSpPr txBox="1"/>
          <p:nvPr/>
        </p:nvSpPr>
        <p:spPr>
          <a:xfrm>
            <a:off x="4919793" y="3597927"/>
            <a:ext cx="1567341" cy="4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900" dirty="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rPr>
              <a:t>Конкуренти</a:t>
            </a:r>
            <a:endParaRPr sz="1900" dirty="0">
              <a:solidFill>
                <a:schemeClr val="dk1"/>
              </a:solidFill>
              <a:latin typeface="Figtree Black"/>
              <a:ea typeface="Figtree Black"/>
              <a:cs typeface="Figtree Black"/>
              <a:sym typeface="Figtree Black"/>
            </a:endParaRPr>
          </a:p>
        </p:txBody>
      </p:sp>
      <p:sp>
        <p:nvSpPr>
          <p:cNvPr id="420" name="Google Shape;420;p44"/>
          <p:cNvSpPr txBox="1"/>
          <p:nvPr/>
        </p:nvSpPr>
        <p:spPr>
          <a:xfrm>
            <a:off x="3843212" y="1946875"/>
            <a:ext cx="365700" cy="365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Figtree Black"/>
                <a:ea typeface="Figtree Black"/>
                <a:cs typeface="Figtree Black"/>
                <a:sym typeface="Figtree Black"/>
              </a:rPr>
              <a:t>01</a:t>
            </a:r>
            <a:endParaRPr sz="1100">
              <a:solidFill>
                <a:schemeClr val="lt1"/>
              </a:solidFill>
              <a:latin typeface="Figtree Black"/>
              <a:ea typeface="Figtree Black"/>
              <a:cs typeface="Figtree Black"/>
              <a:sym typeface="Figtree Black"/>
            </a:endParaRPr>
          </a:p>
        </p:txBody>
      </p:sp>
      <p:sp>
        <p:nvSpPr>
          <p:cNvPr id="432" name="Google Shape;432;p44"/>
          <p:cNvSpPr txBox="1"/>
          <p:nvPr/>
        </p:nvSpPr>
        <p:spPr>
          <a:xfrm>
            <a:off x="5555990" y="1946875"/>
            <a:ext cx="365700" cy="365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Figtree Black"/>
                <a:ea typeface="Figtree Black"/>
                <a:cs typeface="Figtree Black"/>
                <a:sym typeface="Figtree Black"/>
              </a:rPr>
              <a:t>02</a:t>
            </a:r>
            <a:endParaRPr sz="1100">
              <a:solidFill>
                <a:schemeClr val="lt1"/>
              </a:solidFill>
              <a:latin typeface="Figtree Black"/>
              <a:ea typeface="Figtree Black"/>
              <a:cs typeface="Figtree Black"/>
              <a:sym typeface="Figtree Black"/>
            </a:endParaRPr>
          </a:p>
        </p:txBody>
      </p:sp>
      <p:sp>
        <p:nvSpPr>
          <p:cNvPr id="421" name="Google Shape;421;p44"/>
          <p:cNvSpPr txBox="1"/>
          <p:nvPr/>
        </p:nvSpPr>
        <p:spPr>
          <a:xfrm>
            <a:off x="7289725" y="1946875"/>
            <a:ext cx="365700" cy="365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Figtree Black"/>
                <a:ea typeface="Figtree Black"/>
                <a:cs typeface="Figtree Black"/>
                <a:sym typeface="Figtree Black"/>
              </a:rPr>
              <a:t>03</a:t>
            </a:r>
            <a:endParaRPr sz="1100">
              <a:solidFill>
                <a:schemeClr val="lt1"/>
              </a:solidFill>
              <a:latin typeface="Figtree Black"/>
              <a:ea typeface="Figtree Black"/>
              <a:cs typeface="Figtree Black"/>
              <a:sym typeface="Figtree Black"/>
            </a:endParaRPr>
          </a:p>
        </p:txBody>
      </p:sp>
      <p:grpSp>
        <p:nvGrpSpPr>
          <p:cNvPr id="433" name="Google Shape;433;p44"/>
          <p:cNvGrpSpPr/>
          <p:nvPr/>
        </p:nvGrpSpPr>
        <p:grpSpPr>
          <a:xfrm>
            <a:off x="5552503" y="1449563"/>
            <a:ext cx="372675" cy="345000"/>
            <a:chOff x="3221113" y="2520150"/>
            <a:chExt cx="372675" cy="345000"/>
          </a:xfrm>
        </p:grpSpPr>
        <p:sp>
          <p:nvSpPr>
            <p:cNvPr id="434" name="Google Shape;434;p44"/>
            <p:cNvSpPr/>
            <p:nvPr/>
          </p:nvSpPr>
          <p:spPr>
            <a:xfrm>
              <a:off x="3554288" y="2774400"/>
              <a:ext cx="14875" cy="43850"/>
            </a:xfrm>
            <a:custGeom>
              <a:avLst/>
              <a:gdLst/>
              <a:ahLst/>
              <a:cxnLst/>
              <a:rect l="l" t="t" r="r" b="b"/>
              <a:pathLst>
                <a:path w="595" h="1754" extrusionOk="0">
                  <a:moveTo>
                    <a:pt x="0" y="0"/>
                  </a:moveTo>
                  <a:lnTo>
                    <a:pt x="0" y="1753"/>
                  </a:lnTo>
                  <a:lnTo>
                    <a:pt x="595" y="1753"/>
                  </a:lnTo>
                  <a:lnTo>
                    <a:pt x="595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4"/>
            <p:cNvSpPr/>
            <p:nvPr/>
          </p:nvSpPr>
          <p:spPr>
            <a:xfrm>
              <a:off x="3295938" y="2550150"/>
              <a:ext cx="87425" cy="151750"/>
            </a:xfrm>
            <a:custGeom>
              <a:avLst/>
              <a:gdLst/>
              <a:ahLst/>
              <a:cxnLst/>
              <a:rect l="l" t="t" r="r" b="b"/>
              <a:pathLst>
                <a:path w="3497" h="6070" extrusionOk="0">
                  <a:moveTo>
                    <a:pt x="2174" y="0"/>
                  </a:moveTo>
                  <a:lnTo>
                    <a:pt x="1662" y="298"/>
                  </a:lnTo>
                  <a:lnTo>
                    <a:pt x="2266" y="1282"/>
                  </a:lnTo>
                  <a:cubicBezTo>
                    <a:pt x="2389" y="1456"/>
                    <a:pt x="2389" y="1671"/>
                    <a:pt x="2266" y="1835"/>
                  </a:cubicBezTo>
                  <a:lnTo>
                    <a:pt x="2266" y="1876"/>
                  </a:lnTo>
                  <a:cubicBezTo>
                    <a:pt x="1959" y="2348"/>
                    <a:pt x="2092" y="2953"/>
                    <a:pt x="2523" y="3332"/>
                  </a:cubicBezTo>
                  <a:lnTo>
                    <a:pt x="2646" y="3414"/>
                  </a:lnTo>
                  <a:cubicBezTo>
                    <a:pt x="2820" y="3547"/>
                    <a:pt x="2902" y="3763"/>
                    <a:pt x="2861" y="3927"/>
                  </a:cubicBezTo>
                  <a:lnTo>
                    <a:pt x="2820" y="4101"/>
                  </a:lnTo>
                  <a:cubicBezTo>
                    <a:pt x="2779" y="4357"/>
                    <a:pt x="2564" y="4531"/>
                    <a:pt x="2307" y="4531"/>
                  </a:cubicBezTo>
                  <a:lnTo>
                    <a:pt x="1580" y="4531"/>
                  </a:lnTo>
                  <a:cubicBezTo>
                    <a:pt x="1282" y="4531"/>
                    <a:pt x="1026" y="4654"/>
                    <a:pt x="811" y="4870"/>
                  </a:cubicBezTo>
                  <a:lnTo>
                    <a:pt x="1" y="5639"/>
                  </a:lnTo>
                  <a:lnTo>
                    <a:pt x="421" y="6069"/>
                  </a:lnTo>
                  <a:lnTo>
                    <a:pt x="1241" y="5259"/>
                  </a:lnTo>
                  <a:cubicBezTo>
                    <a:pt x="1323" y="5167"/>
                    <a:pt x="1446" y="5126"/>
                    <a:pt x="1580" y="5126"/>
                  </a:cubicBezTo>
                  <a:lnTo>
                    <a:pt x="2307" y="5126"/>
                  </a:lnTo>
                  <a:cubicBezTo>
                    <a:pt x="2861" y="5126"/>
                    <a:pt x="3333" y="4747"/>
                    <a:pt x="3415" y="4183"/>
                  </a:cubicBezTo>
                  <a:lnTo>
                    <a:pt x="3456" y="4019"/>
                  </a:lnTo>
                  <a:cubicBezTo>
                    <a:pt x="3497" y="3629"/>
                    <a:pt x="3333" y="3250"/>
                    <a:pt x="3035" y="2994"/>
                  </a:cubicBezTo>
                  <a:lnTo>
                    <a:pt x="2861" y="2860"/>
                  </a:lnTo>
                  <a:cubicBezTo>
                    <a:pt x="2687" y="2696"/>
                    <a:pt x="2605" y="2389"/>
                    <a:pt x="2779" y="2184"/>
                  </a:cubicBezTo>
                  <a:lnTo>
                    <a:pt x="2779" y="2133"/>
                  </a:lnTo>
                  <a:cubicBezTo>
                    <a:pt x="2984" y="1753"/>
                    <a:pt x="2984" y="1323"/>
                    <a:pt x="2779" y="943"/>
                  </a:cubicBezTo>
                  <a:lnTo>
                    <a:pt x="2174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4"/>
            <p:cNvSpPr/>
            <p:nvPr/>
          </p:nvSpPr>
          <p:spPr>
            <a:xfrm>
              <a:off x="3420763" y="2565000"/>
              <a:ext cx="88700" cy="178400"/>
            </a:xfrm>
            <a:custGeom>
              <a:avLst/>
              <a:gdLst/>
              <a:ahLst/>
              <a:cxnLst/>
              <a:rect l="l" t="t" r="r" b="b"/>
              <a:pathLst>
                <a:path w="3548" h="7136" extrusionOk="0">
                  <a:moveTo>
                    <a:pt x="0" y="1"/>
                  </a:moveTo>
                  <a:lnTo>
                    <a:pt x="0" y="606"/>
                  </a:lnTo>
                  <a:cubicBezTo>
                    <a:pt x="1630" y="606"/>
                    <a:pt x="2953" y="1928"/>
                    <a:pt x="2953" y="3589"/>
                  </a:cubicBezTo>
                  <a:cubicBezTo>
                    <a:pt x="2953" y="5219"/>
                    <a:pt x="1630" y="6582"/>
                    <a:pt x="0" y="6582"/>
                  </a:cubicBezTo>
                  <a:lnTo>
                    <a:pt x="0" y="7136"/>
                  </a:lnTo>
                  <a:cubicBezTo>
                    <a:pt x="1969" y="7136"/>
                    <a:pt x="3547" y="5557"/>
                    <a:pt x="3547" y="3589"/>
                  </a:cubicBezTo>
                  <a:cubicBezTo>
                    <a:pt x="3547" y="1631"/>
                    <a:pt x="1969" y="1"/>
                    <a:pt x="0" y="1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4"/>
            <p:cNvSpPr/>
            <p:nvPr/>
          </p:nvSpPr>
          <p:spPr>
            <a:xfrm>
              <a:off x="3221113" y="2520150"/>
              <a:ext cx="372675" cy="345000"/>
            </a:xfrm>
            <a:custGeom>
              <a:avLst/>
              <a:gdLst/>
              <a:ahLst/>
              <a:cxnLst/>
              <a:rect l="l" t="t" r="r" b="b"/>
              <a:pathLst>
                <a:path w="14907" h="13800" extrusionOk="0">
                  <a:moveTo>
                    <a:pt x="8243" y="4194"/>
                  </a:moveTo>
                  <a:cubicBezTo>
                    <a:pt x="8796" y="4317"/>
                    <a:pt x="9186" y="4788"/>
                    <a:pt x="9186" y="5383"/>
                  </a:cubicBezTo>
                  <a:cubicBezTo>
                    <a:pt x="9186" y="5947"/>
                    <a:pt x="8796" y="6459"/>
                    <a:pt x="8243" y="6582"/>
                  </a:cubicBezTo>
                  <a:lnTo>
                    <a:pt x="8243" y="4194"/>
                  </a:lnTo>
                  <a:close/>
                  <a:moveTo>
                    <a:pt x="7689" y="606"/>
                  </a:moveTo>
                  <a:lnTo>
                    <a:pt x="7689" y="8376"/>
                  </a:lnTo>
                  <a:lnTo>
                    <a:pt x="4275" y="8376"/>
                  </a:lnTo>
                  <a:cubicBezTo>
                    <a:pt x="3588" y="7525"/>
                    <a:pt x="3209" y="6459"/>
                    <a:pt x="3209" y="5383"/>
                  </a:cubicBezTo>
                  <a:cubicBezTo>
                    <a:pt x="3209" y="2871"/>
                    <a:pt x="5167" y="770"/>
                    <a:pt x="7689" y="606"/>
                  </a:cubicBezTo>
                  <a:close/>
                  <a:moveTo>
                    <a:pt x="8243" y="606"/>
                  </a:moveTo>
                  <a:cubicBezTo>
                    <a:pt x="10764" y="770"/>
                    <a:pt x="12733" y="2871"/>
                    <a:pt x="12733" y="5383"/>
                  </a:cubicBezTo>
                  <a:cubicBezTo>
                    <a:pt x="12733" y="6459"/>
                    <a:pt x="12343" y="7525"/>
                    <a:pt x="11667" y="8376"/>
                  </a:cubicBezTo>
                  <a:lnTo>
                    <a:pt x="8243" y="8376"/>
                  </a:lnTo>
                  <a:lnTo>
                    <a:pt x="8243" y="7177"/>
                  </a:lnTo>
                  <a:cubicBezTo>
                    <a:pt x="9145" y="7054"/>
                    <a:pt x="9780" y="6285"/>
                    <a:pt x="9780" y="5383"/>
                  </a:cubicBezTo>
                  <a:cubicBezTo>
                    <a:pt x="9780" y="4491"/>
                    <a:pt x="9145" y="3722"/>
                    <a:pt x="8243" y="3589"/>
                  </a:cubicBezTo>
                  <a:lnTo>
                    <a:pt x="8243" y="606"/>
                  </a:lnTo>
                  <a:close/>
                  <a:moveTo>
                    <a:pt x="13799" y="8930"/>
                  </a:moveTo>
                  <a:cubicBezTo>
                    <a:pt x="14014" y="8930"/>
                    <a:pt x="14229" y="9145"/>
                    <a:pt x="14270" y="9360"/>
                  </a:cubicBezTo>
                  <a:cubicBezTo>
                    <a:pt x="14311" y="9658"/>
                    <a:pt x="14055" y="9914"/>
                    <a:pt x="13799" y="9914"/>
                  </a:cubicBezTo>
                  <a:lnTo>
                    <a:pt x="3845" y="9914"/>
                  </a:lnTo>
                  <a:cubicBezTo>
                    <a:pt x="3158" y="9914"/>
                    <a:pt x="2604" y="10468"/>
                    <a:pt x="2645" y="11113"/>
                  </a:cubicBezTo>
                  <a:cubicBezTo>
                    <a:pt x="2697" y="11749"/>
                    <a:pt x="3209" y="12221"/>
                    <a:pt x="3804" y="12221"/>
                  </a:cubicBezTo>
                  <a:lnTo>
                    <a:pt x="13799" y="12221"/>
                  </a:lnTo>
                  <a:cubicBezTo>
                    <a:pt x="14055" y="12221"/>
                    <a:pt x="14270" y="12436"/>
                    <a:pt x="14270" y="12692"/>
                  </a:cubicBezTo>
                  <a:lnTo>
                    <a:pt x="14270" y="13072"/>
                  </a:lnTo>
                  <a:cubicBezTo>
                    <a:pt x="14270" y="13164"/>
                    <a:pt x="14229" y="13205"/>
                    <a:pt x="14137" y="13205"/>
                  </a:cubicBezTo>
                  <a:lnTo>
                    <a:pt x="2994" y="13205"/>
                  </a:lnTo>
                  <a:cubicBezTo>
                    <a:pt x="2861" y="13205"/>
                    <a:pt x="2738" y="13164"/>
                    <a:pt x="2645" y="13072"/>
                  </a:cubicBezTo>
                  <a:cubicBezTo>
                    <a:pt x="687" y="11237"/>
                    <a:pt x="1969" y="8930"/>
                    <a:pt x="3804" y="8930"/>
                  </a:cubicBezTo>
                  <a:close/>
                  <a:moveTo>
                    <a:pt x="7945" y="1"/>
                  </a:moveTo>
                  <a:cubicBezTo>
                    <a:pt x="5003" y="1"/>
                    <a:pt x="2604" y="2441"/>
                    <a:pt x="2604" y="5383"/>
                  </a:cubicBezTo>
                  <a:cubicBezTo>
                    <a:pt x="2604" y="6459"/>
                    <a:pt x="2953" y="7484"/>
                    <a:pt x="3547" y="8376"/>
                  </a:cubicBezTo>
                  <a:cubicBezTo>
                    <a:pt x="1415" y="8592"/>
                    <a:pt x="0" y="11237"/>
                    <a:pt x="2133" y="13461"/>
                  </a:cubicBezTo>
                  <a:cubicBezTo>
                    <a:pt x="2307" y="13635"/>
                    <a:pt x="2697" y="13799"/>
                    <a:pt x="2953" y="13799"/>
                  </a:cubicBezTo>
                  <a:lnTo>
                    <a:pt x="14434" y="13799"/>
                  </a:lnTo>
                  <a:cubicBezTo>
                    <a:pt x="14650" y="13799"/>
                    <a:pt x="14865" y="13584"/>
                    <a:pt x="14865" y="13379"/>
                  </a:cubicBezTo>
                  <a:lnTo>
                    <a:pt x="14865" y="12221"/>
                  </a:lnTo>
                  <a:cubicBezTo>
                    <a:pt x="14865" y="11923"/>
                    <a:pt x="14568" y="11626"/>
                    <a:pt x="14270" y="11626"/>
                  </a:cubicBezTo>
                  <a:lnTo>
                    <a:pt x="3670" y="11626"/>
                  </a:lnTo>
                  <a:cubicBezTo>
                    <a:pt x="3588" y="11626"/>
                    <a:pt x="3506" y="11626"/>
                    <a:pt x="3465" y="11534"/>
                  </a:cubicBezTo>
                  <a:cubicBezTo>
                    <a:pt x="3035" y="11072"/>
                    <a:pt x="3373" y="10468"/>
                    <a:pt x="3845" y="10468"/>
                  </a:cubicBezTo>
                  <a:lnTo>
                    <a:pt x="13758" y="10468"/>
                  </a:lnTo>
                  <a:cubicBezTo>
                    <a:pt x="14311" y="10468"/>
                    <a:pt x="14783" y="10088"/>
                    <a:pt x="14865" y="9535"/>
                  </a:cubicBezTo>
                  <a:cubicBezTo>
                    <a:pt x="14906" y="8889"/>
                    <a:pt x="14393" y="8376"/>
                    <a:pt x="13799" y="8376"/>
                  </a:cubicBezTo>
                  <a:lnTo>
                    <a:pt x="12435" y="8376"/>
                  </a:lnTo>
                  <a:cubicBezTo>
                    <a:pt x="12989" y="7484"/>
                    <a:pt x="13327" y="6459"/>
                    <a:pt x="13327" y="5383"/>
                  </a:cubicBezTo>
                  <a:cubicBezTo>
                    <a:pt x="13327" y="2441"/>
                    <a:pt x="10939" y="1"/>
                    <a:pt x="794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44"/>
          <p:cNvGrpSpPr/>
          <p:nvPr/>
        </p:nvGrpSpPr>
        <p:grpSpPr>
          <a:xfrm>
            <a:off x="3854074" y="1450200"/>
            <a:ext cx="343975" cy="343725"/>
            <a:chOff x="4744988" y="1976825"/>
            <a:chExt cx="343975" cy="343725"/>
          </a:xfrm>
        </p:grpSpPr>
        <p:sp>
          <p:nvSpPr>
            <p:cNvPr id="439" name="Google Shape;439;p44"/>
            <p:cNvSpPr/>
            <p:nvPr/>
          </p:nvSpPr>
          <p:spPr>
            <a:xfrm>
              <a:off x="4788813" y="2020400"/>
              <a:ext cx="47950" cy="59125"/>
            </a:xfrm>
            <a:custGeom>
              <a:avLst/>
              <a:gdLst/>
              <a:ahLst/>
              <a:cxnLst/>
              <a:rect l="l" t="t" r="r" b="b"/>
              <a:pathLst>
                <a:path w="1918" h="2365" extrusionOk="0">
                  <a:moveTo>
                    <a:pt x="298" y="1"/>
                  </a:moveTo>
                  <a:cubicBezTo>
                    <a:pt x="165" y="1"/>
                    <a:pt x="42" y="134"/>
                    <a:pt x="1" y="257"/>
                  </a:cubicBezTo>
                  <a:cubicBezTo>
                    <a:pt x="1" y="431"/>
                    <a:pt x="124" y="605"/>
                    <a:pt x="298" y="605"/>
                  </a:cubicBezTo>
                  <a:lnTo>
                    <a:pt x="677" y="605"/>
                  </a:lnTo>
                  <a:lnTo>
                    <a:pt x="677" y="2051"/>
                  </a:lnTo>
                  <a:cubicBezTo>
                    <a:pt x="677" y="2184"/>
                    <a:pt x="770" y="2307"/>
                    <a:pt x="893" y="2358"/>
                  </a:cubicBezTo>
                  <a:cubicBezTo>
                    <a:pt x="914" y="2363"/>
                    <a:pt x="935" y="2365"/>
                    <a:pt x="955" y="2365"/>
                  </a:cubicBezTo>
                  <a:cubicBezTo>
                    <a:pt x="1133" y="2365"/>
                    <a:pt x="1241" y="2208"/>
                    <a:pt x="1241" y="2051"/>
                  </a:cubicBezTo>
                  <a:lnTo>
                    <a:pt x="1241" y="605"/>
                  </a:lnTo>
                  <a:lnTo>
                    <a:pt x="1620" y="605"/>
                  </a:lnTo>
                  <a:cubicBezTo>
                    <a:pt x="1754" y="605"/>
                    <a:pt x="1877" y="513"/>
                    <a:pt x="1918" y="349"/>
                  </a:cubicBezTo>
                  <a:cubicBezTo>
                    <a:pt x="1918" y="175"/>
                    <a:pt x="1795" y="1"/>
                    <a:pt x="1620" y="1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4"/>
            <p:cNvSpPr/>
            <p:nvPr/>
          </p:nvSpPr>
          <p:spPr>
            <a:xfrm>
              <a:off x="4744988" y="1976825"/>
              <a:ext cx="343975" cy="343725"/>
            </a:xfrm>
            <a:custGeom>
              <a:avLst/>
              <a:gdLst/>
              <a:ahLst/>
              <a:cxnLst/>
              <a:rect l="l" t="t" r="r" b="b"/>
              <a:pathLst>
                <a:path w="13759" h="13749" extrusionOk="0">
                  <a:moveTo>
                    <a:pt x="6582" y="595"/>
                  </a:moveTo>
                  <a:lnTo>
                    <a:pt x="6582" y="8756"/>
                  </a:lnTo>
                  <a:lnTo>
                    <a:pt x="595" y="8756"/>
                  </a:lnTo>
                  <a:lnTo>
                    <a:pt x="595" y="1108"/>
                  </a:lnTo>
                  <a:cubicBezTo>
                    <a:pt x="595" y="811"/>
                    <a:pt x="811" y="595"/>
                    <a:pt x="1108" y="595"/>
                  </a:cubicBezTo>
                  <a:close/>
                  <a:moveTo>
                    <a:pt x="12641" y="595"/>
                  </a:moveTo>
                  <a:cubicBezTo>
                    <a:pt x="12938" y="595"/>
                    <a:pt x="13153" y="811"/>
                    <a:pt x="13153" y="1108"/>
                  </a:cubicBezTo>
                  <a:lnTo>
                    <a:pt x="13153" y="8756"/>
                  </a:lnTo>
                  <a:lnTo>
                    <a:pt x="7177" y="8756"/>
                  </a:lnTo>
                  <a:lnTo>
                    <a:pt x="7177" y="595"/>
                  </a:lnTo>
                  <a:close/>
                  <a:moveTo>
                    <a:pt x="13153" y="9350"/>
                  </a:moveTo>
                  <a:lnTo>
                    <a:pt x="13153" y="10201"/>
                  </a:lnTo>
                  <a:cubicBezTo>
                    <a:pt x="13153" y="10509"/>
                    <a:pt x="12938" y="10714"/>
                    <a:pt x="12641" y="10714"/>
                  </a:cubicBezTo>
                  <a:lnTo>
                    <a:pt x="1108" y="10714"/>
                  </a:lnTo>
                  <a:cubicBezTo>
                    <a:pt x="811" y="10714"/>
                    <a:pt x="595" y="10509"/>
                    <a:pt x="595" y="10201"/>
                  </a:cubicBezTo>
                  <a:lnTo>
                    <a:pt x="595" y="9350"/>
                  </a:lnTo>
                  <a:close/>
                  <a:moveTo>
                    <a:pt x="8120" y="11318"/>
                  </a:moveTo>
                  <a:cubicBezTo>
                    <a:pt x="8161" y="11954"/>
                    <a:pt x="8325" y="12600"/>
                    <a:pt x="8581" y="13194"/>
                  </a:cubicBezTo>
                  <a:lnTo>
                    <a:pt x="5167" y="13194"/>
                  </a:lnTo>
                  <a:cubicBezTo>
                    <a:pt x="5424" y="12600"/>
                    <a:pt x="5598" y="11954"/>
                    <a:pt x="5639" y="11318"/>
                  </a:cubicBezTo>
                  <a:close/>
                  <a:moveTo>
                    <a:pt x="1108" y="1"/>
                  </a:moveTo>
                  <a:cubicBezTo>
                    <a:pt x="472" y="1"/>
                    <a:pt x="1" y="462"/>
                    <a:pt x="1" y="1108"/>
                  </a:cubicBezTo>
                  <a:lnTo>
                    <a:pt x="1" y="10252"/>
                  </a:lnTo>
                  <a:cubicBezTo>
                    <a:pt x="1" y="10847"/>
                    <a:pt x="472" y="11318"/>
                    <a:pt x="1108" y="11318"/>
                  </a:cubicBezTo>
                  <a:lnTo>
                    <a:pt x="4993" y="11318"/>
                  </a:lnTo>
                  <a:cubicBezTo>
                    <a:pt x="4952" y="11954"/>
                    <a:pt x="4788" y="12600"/>
                    <a:pt x="4481" y="13153"/>
                  </a:cubicBezTo>
                  <a:lnTo>
                    <a:pt x="3589" y="13153"/>
                  </a:lnTo>
                  <a:cubicBezTo>
                    <a:pt x="3455" y="13153"/>
                    <a:pt x="3332" y="13276"/>
                    <a:pt x="3291" y="13410"/>
                  </a:cubicBezTo>
                  <a:cubicBezTo>
                    <a:pt x="3291" y="13584"/>
                    <a:pt x="3414" y="13748"/>
                    <a:pt x="3589" y="13748"/>
                  </a:cubicBezTo>
                  <a:lnTo>
                    <a:pt x="10170" y="13748"/>
                  </a:lnTo>
                  <a:cubicBezTo>
                    <a:pt x="10293" y="13748"/>
                    <a:pt x="10427" y="13666"/>
                    <a:pt x="10468" y="13492"/>
                  </a:cubicBezTo>
                  <a:cubicBezTo>
                    <a:pt x="10468" y="13328"/>
                    <a:pt x="10334" y="13153"/>
                    <a:pt x="10170" y="13153"/>
                  </a:cubicBezTo>
                  <a:lnTo>
                    <a:pt x="9227" y="13153"/>
                  </a:lnTo>
                  <a:cubicBezTo>
                    <a:pt x="8930" y="12600"/>
                    <a:pt x="8756" y="11954"/>
                    <a:pt x="8715" y="11318"/>
                  </a:cubicBezTo>
                  <a:lnTo>
                    <a:pt x="12641" y="11318"/>
                  </a:lnTo>
                  <a:cubicBezTo>
                    <a:pt x="13287" y="11318"/>
                    <a:pt x="13758" y="10847"/>
                    <a:pt x="13758" y="10252"/>
                  </a:cubicBezTo>
                  <a:lnTo>
                    <a:pt x="13758" y="1108"/>
                  </a:lnTo>
                  <a:cubicBezTo>
                    <a:pt x="13758" y="462"/>
                    <a:pt x="13287" y="1"/>
                    <a:pt x="12641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4"/>
            <p:cNvSpPr/>
            <p:nvPr/>
          </p:nvSpPr>
          <p:spPr>
            <a:xfrm>
              <a:off x="4843163" y="2064225"/>
              <a:ext cx="38450" cy="15150"/>
            </a:xfrm>
            <a:custGeom>
              <a:avLst/>
              <a:gdLst/>
              <a:ahLst/>
              <a:cxnLst/>
              <a:rect l="l" t="t" r="r" b="b"/>
              <a:pathLst>
                <a:path w="1538" h="606" extrusionOk="0">
                  <a:moveTo>
                    <a:pt x="349" y="1"/>
                  </a:moveTo>
                  <a:cubicBezTo>
                    <a:pt x="133" y="1"/>
                    <a:pt x="0" y="175"/>
                    <a:pt x="41" y="349"/>
                  </a:cubicBezTo>
                  <a:cubicBezTo>
                    <a:pt x="41" y="513"/>
                    <a:pt x="174" y="605"/>
                    <a:pt x="349" y="605"/>
                  </a:cubicBezTo>
                  <a:lnTo>
                    <a:pt x="1199" y="605"/>
                  </a:lnTo>
                  <a:cubicBezTo>
                    <a:pt x="1374" y="605"/>
                    <a:pt x="1538" y="431"/>
                    <a:pt x="1497" y="257"/>
                  </a:cubicBezTo>
                  <a:cubicBezTo>
                    <a:pt x="1456" y="134"/>
                    <a:pt x="1323" y="1"/>
                    <a:pt x="1199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4"/>
            <p:cNvSpPr/>
            <p:nvPr/>
          </p:nvSpPr>
          <p:spPr>
            <a:xfrm>
              <a:off x="4788813" y="2108050"/>
              <a:ext cx="92800" cy="14900"/>
            </a:xfrm>
            <a:custGeom>
              <a:avLst/>
              <a:gdLst/>
              <a:ahLst/>
              <a:cxnLst/>
              <a:rect l="l" t="t" r="r" b="b"/>
              <a:pathLst>
                <a:path w="3712" h="596" extrusionOk="0">
                  <a:moveTo>
                    <a:pt x="298" y="1"/>
                  </a:moveTo>
                  <a:cubicBezTo>
                    <a:pt x="124" y="1"/>
                    <a:pt x="1" y="175"/>
                    <a:pt x="42" y="339"/>
                  </a:cubicBezTo>
                  <a:cubicBezTo>
                    <a:pt x="42" y="513"/>
                    <a:pt x="165" y="595"/>
                    <a:pt x="339" y="595"/>
                  </a:cubicBezTo>
                  <a:lnTo>
                    <a:pt x="3373" y="595"/>
                  </a:lnTo>
                  <a:cubicBezTo>
                    <a:pt x="3548" y="595"/>
                    <a:pt x="3712" y="431"/>
                    <a:pt x="3671" y="257"/>
                  </a:cubicBezTo>
                  <a:cubicBezTo>
                    <a:pt x="3630" y="134"/>
                    <a:pt x="3497" y="1"/>
                    <a:pt x="337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4"/>
            <p:cNvSpPr/>
            <p:nvPr/>
          </p:nvSpPr>
          <p:spPr>
            <a:xfrm>
              <a:off x="4788813" y="2151875"/>
              <a:ext cx="92800" cy="14900"/>
            </a:xfrm>
            <a:custGeom>
              <a:avLst/>
              <a:gdLst/>
              <a:ahLst/>
              <a:cxnLst/>
              <a:rect l="l" t="t" r="r" b="b"/>
              <a:pathLst>
                <a:path w="3712" h="596" extrusionOk="0">
                  <a:moveTo>
                    <a:pt x="298" y="1"/>
                  </a:moveTo>
                  <a:cubicBezTo>
                    <a:pt x="124" y="1"/>
                    <a:pt x="1" y="175"/>
                    <a:pt x="42" y="339"/>
                  </a:cubicBezTo>
                  <a:cubicBezTo>
                    <a:pt x="42" y="472"/>
                    <a:pt x="165" y="595"/>
                    <a:pt x="339" y="595"/>
                  </a:cubicBezTo>
                  <a:lnTo>
                    <a:pt x="3373" y="595"/>
                  </a:lnTo>
                  <a:cubicBezTo>
                    <a:pt x="3548" y="595"/>
                    <a:pt x="3712" y="431"/>
                    <a:pt x="3671" y="257"/>
                  </a:cubicBezTo>
                  <a:cubicBezTo>
                    <a:pt x="3630" y="83"/>
                    <a:pt x="3497" y="1"/>
                    <a:pt x="3373" y="1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4"/>
            <p:cNvSpPr/>
            <p:nvPr/>
          </p:nvSpPr>
          <p:spPr>
            <a:xfrm>
              <a:off x="4953088" y="2108050"/>
              <a:ext cx="92050" cy="14900"/>
            </a:xfrm>
            <a:custGeom>
              <a:avLst/>
              <a:gdLst/>
              <a:ahLst/>
              <a:cxnLst/>
              <a:rect l="l" t="t" r="r" b="b"/>
              <a:pathLst>
                <a:path w="3682" h="596" extrusionOk="0">
                  <a:moveTo>
                    <a:pt x="308" y="1"/>
                  </a:moveTo>
                  <a:cubicBezTo>
                    <a:pt x="134" y="1"/>
                    <a:pt x="1" y="175"/>
                    <a:pt x="1" y="339"/>
                  </a:cubicBezTo>
                  <a:cubicBezTo>
                    <a:pt x="52" y="513"/>
                    <a:pt x="175" y="595"/>
                    <a:pt x="308" y="595"/>
                  </a:cubicBezTo>
                  <a:lnTo>
                    <a:pt x="3384" y="595"/>
                  </a:lnTo>
                  <a:cubicBezTo>
                    <a:pt x="3548" y="595"/>
                    <a:pt x="3681" y="431"/>
                    <a:pt x="3681" y="257"/>
                  </a:cubicBezTo>
                  <a:cubicBezTo>
                    <a:pt x="3640" y="134"/>
                    <a:pt x="3507" y="1"/>
                    <a:pt x="3384" y="1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4"/>
            <p:cNvSpPr/>
            <p:nvPr/>
          </p:nvSpPr>
          <p:spPr>
            <a:xfrm>
              <a:off x="4953088" y="2064225"/>
              <a:ext cx="92050" cy="15150"/>
            </a:xfrm>
            <a:custGeom>
              <a:avLst/>
              <a:gdLst/>
              <a:ahLst/>
              <a:cxnLst/>
              <a:rect l="l" t="t" r="r" b="b"/>
              <a:pathLst>
                <a:path w="3682" h="606" extrusionOk="0">
                  <a:moveTo>
                    <a:pt x="308" y="1"/>
                  </a:moveTo>
                  <a:cubicBezTo>
                    <a:pt x="134" y="1"/>
                    <a:pt x="1" y="175"/>
                    <a:pt x="1" y="349"/>
                  </a:cubicBezTo>
                  <a:cubicBezTo>
                    <a:pt x="52" y="513"/>
                    <a:pt x="175" y="605"/>
                    <a:pt x="308" y="605"/>
                  </a:cubicBezTo>
                  <a:lnTo>
                    <a:pt x="3384" y="605"/>
                  </a:lnTo>
                  <a:cubicBezTo>
                    <a:pt x="3548" y="605"/>
                    <a:pt x="3681" y="431"/>
                    <a:pt x="3681" y="257"/>
                  </a:cubicBezTo>
                  <a:cubicBezTo>
                    <a:pt x="3640" y="134"/>
                    <a:pt x="3507" y="1"/>
                    <a:pt x="3384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4"/>
            <p:cNvSpPr/>
            <p:nvPr/>
          </p:nvSpPr>
          <p:spPr>
            <a:xfrm>
              <a:off x="4953088" y="2020400"/>
              <a:ext cx="92050" cy="15150"/>
            </a:xfrm>
            <a:custGeom>
              <a:avLst/>
              <a:gdLst/>
              <a:ahLst/>
              <a:cxnLst/>
              <a:rect l="l" t="t" r="r" b="b"/>
              <a:pathLst>
                <a:path w="3682" h="606" extrusionOk="0">
                  <a:moveTo>
                    <a:pt x="308" y="1"/>
                  </a:moveTo>
                  <a:cubicBezTo>
                    <a:pt x="134" y="1"/>
                    <a:pt x="1" y="175"/>
                    <a:pt x="1" y="349"/>
                  </a:cubicBezTo>
                  <a:cubicBezTo>
                    <a:pt x="52" y="513"/>
                    <a:pt x="175" y="605"/>
                    <a:pt x="308" y="605"/>
                  </a:cubicBezTo>
                  <a:lnTo>
                    <a:pt x="3384" y="605"/>
                  </a:lnTo>
                  <a:cubicBezTo>
                    <a:pt x="3548" y="605"/>
                    <a:pt x="3681" y="431"/>
                    <a:pt x="3681" y="257"/>
                  </a:cubicBezTo>
                  <a:cubicBezTo>
                    <a:pt x="3640" y="134"/>
                    <a:pt x="3507" y="1"/>
                    <a:pt x="3384" y="1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4"/>
            <p:cNvSpPr/>
            <p:nvPr/>
          </p:nvSpPr>
          <p:spPr>
            <a:xfrm>
              <a:off x="4953088" y="2151875"/>
              <a:ext cx="70525" cy="14900"/>
            </a:xfrm>
            <a:custGeom>
              <a:avLst/>
              <a:gdLst/>
              <a:ahLst/>
              <a:cxnLst/>
              <a:rect l="l" t="t" r="r" b="b"/>
              <a:pathLst>
                <a:path w="2821" h="596" extrusionOk="0">
                  <a:moveTo>
                    <a:pt x="308" y="1"/>
                  </a:moveTo>
                  <a:cubicBezTo>
                    <a:pt x="134" y="1"/>
                    <a:pt x="1" y="175"/>
                    <a:pt x="1" y="339"/>
                  </a:cubicBezTo>
                  <a:cubicBezTo>
                    <a:pt x="52" y="472"/>
                    <a:pt x="175" y="595"/>
                    <a:pt x="308" y="595"/>
                  </a:cubicBezTo>
                  <a:lnTo>
                    <a:pt x="2482" y="595"/>
                  </a:lnTo>
                  <a:cubicBezTo>
                    <a:pt x="2656" y="595"/>
                    <a:pt x="2820" y="431"/>
                    <a:pt x="2779" y="257"/>
                  </a:cubicBezTo>
                  <a:cubicBezTo>
                    <a:pt x="2779" y="83"/>
                    <a:pt x="2656" y="1"/>
                    <a:pt x="248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44"/>
          <p:cNvGrpSpPr/>
          <p:nvPr/>
        </p:nvGrpSpPr>
        <p:grpSpPr>
          <a:xfrm>
            <a:off x="7299562" y="1450200"/>
            <a:ext cx="346000" cy="343725"/>
            <a:chOff x="7008788" y="1976825"/>
            <a:chExt cx="346000" cy="343725"/>
          </a:xfrm>
        </p:grpSpPr>
        <p:sp>
          <p:nvSpPr>
            <p:cNvPr id="449" name="Google Shape;449;p44"/>
            <p:cNvSpPr/>
            <p:nvPr/>
          </p:nvSpPr>
          <p:spPr>
            <a:xfrm>
              <a:off x="7076188" y="1976825"/>
              <a:ext cx="232725" cy="293475"/>
            </a:xfrm>
            <a:custGeom>
              <a:avLst/>
              <a:gdLst/>
              <a:ahLst/>
              <a:cxnLst/>
              <a:rect l="l" t="t" r="r" b="b"/>
              <a:pathLst>
                <a:path w="9309" h="11739" extrusionOk="0">
                  <a:moveTo>
                    <a:pt x="1282" y="1"/>
                  </a:moveTo>
                  <a:cubicBezTo>
                    <a:pt x="554" y="1"/>
                    <a:pt x="0" y="554"/>
                    <a:pt x="0" y="1282"/>
                  </a:cubicBezTo>
                  <a:lnTo>
                    <a:pt x="0" y="6962"/>
                  </a:lnTo>
                  <a:lnTo>
                    <a:pt x="0" y="9863"/>
                  </a:lnTo>
                  <a:lnTo>
                    <a:pt x="0" y="10293"/>
                  </a:lnTo>
                  <a:lnTo>
                    <a:pt x="0" y="10375"/>
                  </a:lnTo>
                  <a:lnTo>
                    <a:pt x="0" y="10457"/>
                  </a:lnTo>
                  <a:cubicBezTo>
                    <a:pt x="0" y="11185"/>
                    <a:pt x="554" y="11739"/>
                    <a:pt x="1241" y="11739"/>
                  </a:cubicBezTo>
                  <a:lnTo>
                    <a:pt x="6233" y="11739"/>
                  </a:lnTo>
                  <a:lnTo>
                    <a:pt x="6233" y="11144"/>
                  </a:lnTo>
                  <a:lnTo>
                    <a:pt x="1282" y="11144"/>
                  </a:lnTo>
                  <a:cubicBezTo>
                    <a:pt x="892" y="11144"/>
                    <a:pt x="595" y="10847"/>
                    <a:pt x="595" y="10457"/>
                  </a:cubicBezTo>
                  <a:cubicBezTo>
                    <a:pt x="595" y="10078"/>
                    <a:pt x="892" y="9781"/>
                    <a:pt x="1282" y="9781"/>
                  </a:cubicBezTo>
                  <a:lnTo>
                    <a:pt x="6059" y="9781"/>
                  </a:lnTo>
                  <a:lnTo>
                    <a:pt x="6059" y="9176"/>
                  </a:lnTo>
                  <a:lnTo>
                    <a:pt x="1241" y="9176"/>
                  </a:lnTo>
                  <a:cubicBezTo>
                    <a:pt x="984" y="9176"/>
                    <a:pt x="728" y="9268"/>
                    <a:pt x="554" y="9391"/>
                  </a:cubicBezTo>
                  <a:lnTo>
                    <a:pt x="554" y="6962"/>
                  </a:lnTo>
                  <a:lnTo>
                    <a:pt x="554" y="1231"/>
                  </a:lnTo>
                  <a:cubicBezTo>
                    <a:pt x="554" y="852"/>
                    <a:pt x="851" y="554"/>
                    <a:pt x="1241" y="554"/>
                  </a:cubicBezTo>
                  <a:lnTo>
                    <a:pt x="8755" y="554"/>
                  </a:lnTo>
                  <a:lnTo>
                    <a:pt x="8755" y="8920"/>
                  </a:lnTo>
                  <a:lnTo>
                    <a:pt x="9309" y="8920"/>
                  </a:lnTo>
                  <a:lnTo>
                    <a:pt x="9309" y="298"/>
                  </a:lnTo>
                  <a:cubicBezTo>
                    <a:pt x="9309" y="124"/>
                    <a:pt x="9186" y="1"/>
                    <a:pt x="9011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4"/>
            <p:cNvSpPr/>
            <p:nvPr/>
          </p:nvSpPr>
          <p:spPr>
            <a:xfrm>
              <a:off x="7218163" y="2184525"/>
              <a:ext cx="136625" cy="136025"/>
            </a:xfrm>
            <a:custGeom>
              <a:avLst/>
              <a:gdLst/>
              <a:ahLst/>
              <a:cxnLst/>
              <a:rect l="l" t="t" r="r" b="b"/>
              <a:pathLst>
                <a:path w="5465" h="5441" extrusionOk="0">
                  <a:moveTo>
                    <a:pt x="595" y="612"/>
                  </a:moveTo>
                  <a:lnTo>
                    <a:pt x="4019" y="960"/>
                  </a:lnTo>
                  <a:lnTo>
                    <a:pt x="3373" y="1596"/>
                  </a:lnTo>
                  <a:cubicBezTo>
                    <a:pt x="3332" y="1637"/>
                    <a:pt x="3332" y="1688"/>
                    <a:pt x="3291" y="1688"/>
                  </a:cubicBezTo>
                  <a:cubicBezTo>
                    <a:pt x="3250" y="1811"/>
                    <a:pt x="3291" y="1944"/>
                    <a:pt x="3373" y="2026"/>
                  </a:cubicBezTo>
                  <a:lnTo>
                    <a:pt x="4696" y="3349"/>
                  </a:lnTo>
                  <a:lnTo>
                    <a:pt x="3332" y="4712"/>
                  </a:lnTo>
                  <a:lnTo>
                    <a:pt x="2051" y="3349"/>
                  </a:lnTo>
                  <a:cubicBezTo>
                    <a:pt x="1969" y="3308"/>
                    <a:pt x="1877" y="3267"/>
                    <a:pt x="1836" y="3267"/>
                  </a:cubicBezTo>
                  <a:cubicBezTo>
                    <a:pt x="1754" y="3267"/>
                    <a:pt x="1661" y="3308"/>
                    <a:pt x="1620" y="3349"/>
                  </a:cubicBezTo>
                  <a:lnTo>
                    <a:pt x="944" y="4036"/>
                  </a:lnTo>
                  <a:lnTo>
                    <a:pt x="595" y="612"/>
                  </a:lnTo>
                  <a:close/>
                  <a:moveTo>
                    <a:pt x="231" y="1"/>
                  </a:moveTo>
                  <a:cubicBezTo>
                    <a:pt x="170" y="1"/>
                    <a:pt x="113" y="39"/>
                    <a:pt x="83" y="99"/>
                  </a:cubicBezTo>
                  <a:cubicBezTo>
                    <a:pt x="1" y="150"/>
                    <a:pt x="1" y="232"/>
                    <a:pt x="1" y="314"/>
                  </a:cubicBezTo>
                  <a:lnTo>
                    <a:pt x="431" y="4712"/>
                  </a:lnTo>
                  <a:cubicBezTo>
                    <a:pt x="431" y="4845"/>
                    <a:pt x="554" y="4968"/>
                    <a:pt x="728" y="4968"/>
                  </a:cubicBezTo>
                  <a:cubicBezTo>
                    <a:pt x="810" y="4968"/>
                    <a:pt x="892" y="4927"/>
                    <a:pt x="944" y="4886"/>
                  </a:cubicBezTo>
                  <a:lnTo>
                    <a:pt x="1836" y="3995"/>
                  </a:lnTo>
                  <a:lnTo>
                    <a:pt x="3117" y="5358"/>
                  </a:lnTo>
                  <a:cubicBezTo>
                    <a:pt x="3199" y="5399"/>
                    <a:pt x="3291" y="5440"/>
                    <a:pt x="3332" y="5440"/>
                  </a:cubicBezTo>
                  <a:cubicBezTo>
                    <a:pt x="3414" y="5440"/>
                    <a:pt x="3507" y="5399"/>
                    <a:pt x="3548" y="5358"/>
                  </a:cubicBezTo>
                  <a:lnTo>
                    <a:pt x="5342" y="3564"/>
                  </a:lnTo>
                  <a:cubicBezTo>
                    <a:pt x="5342" y="3564"/>
                    <a:pt x="5383" y="3523"/>
                    <a:pt x="5383" y="3482"/>
                  </a:cubicBezTo>
                  <a:cubicBezTo>
                    <a:pt x="5465" y="3349"/>
                    <a:pt x="5424" y="3226"/>
                    <a:pt x="5342" y="3133"/>
                  </a:cubicBezTo>
                  <a:lnTo>
                    <a:pt x="3968" y="1811"/>
                  </a:lnTo>
                  <a:lnTo>
                    <a:pt x="4870" y="960"/>
                  </a:lnTo>
                  <a:cubicBezTo>
                    <a:pt x="4911" y="868"/>
                    <a:pt x="4952" y="827"/>
                    <a:pt x="4952" y="745"/>
                  </a:cubicBezTo>
                  <a:cubicBezTo>
                    <a:pt x="4952" y="571"/>
                    <a:pt x="4829" y="448"/>
                    <a:pt x="4696" y="448"/>
                  </a:cubicBezTo>
                  <a:lnTo>
                    <a:pt x="298" y="17"/>
                  </a:lnTo>
                  <a:cubicBezTo>
                    <a:pt x="276" y="6"/>
                    <a:pt x="253" y="1"/>
                    <a:pt x="231" y="1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4"/>
            <p:cNvSpPr/>
            <p:nvPr/>
          </p:nvSpPr>
          <p:spPr>
            <a:xfrm>
              <a:off x="7135888" y="2021675"/>
              <a:ext cx="118700" cy="68200"/>
            </a:xfrm>
            <a:custGeom>
              <a:avLst/>
              <a:gdLst/>
              <a:ahLst/>
              <a:cxnLst/>
              <a:rect l="l" t="t" r="r" b="b"/>
              <a:pathLst>
                <a:path w="4748" h="2728" extrusionOk="0">
                  <a:moveTo>
                    <a:pt x="4183" y="554"/>
                  </a:moveTo>
                  <a:lnTo>
                    <a:pt x="4183" y="2174"/>
                  </a:lnTo>
                  <a:lnTo>
                    <a:pt x="595" y="2174"/>
                  </a:lnTo>
                  <a:lnTo>
                    <a:pt x="595" y="554"/>
                  </a:lnTo>
                  <a:close/>
                  <a:moveTo>
                    <a:pt x="298" y="1"/>
                  </a:moveTo>
                  <a:cubicBezTo>
                    <a:pt x="134" y="1"/>
                    <a:pt x="1" y="124"/>
                    <a:pt x="1" y="298"/>
                  </a:cubicBezTo>
                  <a:lnTo>
                    <a:pt x="1" y="2471"/>
                  </a:lnTo>
                  <a:cubicBezTo>
                    <a:pt x="1" y="2605"/>
                    <a:pt x="134" y="2728"/>
                    <a:pt x="298" y="2728"/>
                  </a:cubicBezTo>
                  <a:lnTo>
                    <a:pt x="4440" y="2728"/>
                  </a:lnTo>
                  <a:cubicBezTo>
                    <a:pt x="4614" y="2728"/>
                    <a:pt x="4747" y="2605"/>
                    <a:pt x="4747" y="2471"/>
                  </a:cubicBezTo>
                  <a:lnTo>
                    <a:pt x="4747" y="298"/>
                  </a:lnTo>
                  <a:cubicBezTo>
                    <a:pt x="4747" y="124"/>
                    <a:pt x="4614" y="1"/>
                    <a:pt x="4440" y="1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4"/>
            <p:cNvSpPr/>
            <p:nvPr/>
          </p:nvSpPr>
          <p:spPr>
            <a:xfrm>
              <a:off x="7008788" y="2102675"/>
              <a:ext cx="38450" cy="15150"/>
            </a:xfrm>
            <a:custGeom>
              <a:avLst/>
              <a:gdLst/>
              <a:ahLst/>
              <a:cxnLst/>
              <a:rect l="l" t="t" r="r" b="b"/>
              <a:pathLst>
                <a:path w="1538" h="606" extrusionOk="0">
                  <a:moveTo>
                    <a:pt x="297" y="0"/>
                  </a:moveTo>
                  <a:cubicBezTo>
                    <a:pt x="133" y="0"/>
                    <a:pt x="0" y="175"/>
                    <a:pt x="41" y="349"/>
                  </a:cubicBezTo>
                  <a:cubicBezTo>
                    <a:pt x="41" y="472"/>
                    <a:pt x="174" y="605"/>
                    <a:pt x="349" y="605"/>
                  </a:cubicBezTo>
                  <a:lnTo>
                    <a:pt x="1241" y="605"/>
                  </a:lnTo>
                  <a:cubicBezTo>
                    <a:pt x="1415" y="605"/>
                    <a:pt x="1538" y="431"/>
                    <a:pt x="1497" y="257"/>
                  </a:cubicBezTo>
                  <a:cubicBezTo>
                    <a:pt x="1497" y="93"/>
                    <a:pt x="1374" y="0"/>
                    <a:pt x="120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44"/>
            <p:cNvSpPr/>
            <p:nvPr/>
          </p:nvSpPr>
          <p:spPr>
            <a:xfrm>
              <a:off x="7008788" y="2052775"/>
              <a:ext cx="39475" cy="26600"/>
            </a:xfrm>
            <a:custGeom>
              <a:avLst/>
              <a:gdLst/>
              <a:ahLst/>
              <a:cxnLst/>
              <a:rect l="l" t="t" r="r" b="b"/>
              <a:pathLst>
                <a:path w="1579" h="1064" extrusionOk="0">
                  <a:moveTo>
                    <a:pt x="327" y="1"/>
                  </a:moveTo>
                  <a:cubicBezTo>
                    <a:pt x="210" y="1"/>
                    <a:pt x="107" y="73"/>
                    <a:pt x="41" y="161"/>
                  </a:cubicBezTo>
                  <a:cubicBezTo>
                    <a:pt x="0" y="295"/>
                    <a:pt x="41" y="500"/>
                    <a:pt x="174" y="551"/>
                  </a:cubicBezTo>
                  <a:lnTo>
                    <a:pt x="1066" y="1012"/>
                  </a:lnTo>
                  <a:cubicBezTo>
                    <a:pt x="1118" y="1063"/>
                    <a:pt x="1200" y="1063"/>
                    <a:pt x="1241" y="1063"/>
                  </a:cubicBezTo>
                  <a:cubicBezTo>
                    <a:pt x="1323" y="1063"/>
                    <a:pt x="1456" y="1012"/>
                    <a:pt x="1497" y="889"/>
                  </a:cubicBezTo>
                  <a:cubicBezTo>
                    <a:pt x="1579" y="756"/>
                    <a:pt x="1497" y="592"/>
                    <a:pt x="1374" y="500"/>
                  </a:cubicBezTo>
                  <a:lnTo>
                    <a:pt x="472" y="38"/>
                  </a:lnTo>
                  <a:cubicBezTo>
                    <a:pt x="422" y="12"/>
                    <a:pt x="374" y="1"/>
                    <a:pt x="32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44"/>
            <p:cNvSpPr/>
            <p:nvPr/>
          </p:nvSpPr>
          <p:spPr>
            <a:xfrm>
              <a:off x="7008788" y="2141125"/>
              <a:ext cx="39475" cy="26675"/>
            </a:xfrm>
            <a:custGeom>
              <a:avLst/>
              <a:gdLst/>
              <a:ahLst/>
              <a:cxnLst/>
              <a:rect l="l" t="t" r="r" b="b"/>
              <a:pathLst>
                <a:path w="1579" h="1067" extrusionOk="0">
                  <a:moveTo>
                    <a:pt x="1235" y="0"/>
                  </a:moveTo>
                  <a:cubicBezTo>
                    <a:pt x="1181" y="0"/>
                    <a:pt x="1124" y="14"/>
                    <a:pt x="1066" y="41"/>
                  </a:cubicBezTo>
                  <a:lnTo>
                    <a:pt x="174" y="513"/>
                  </a:lnTo>
                  <a:cubicBezTo>
                    <a:pt x="41" y="554"/>
                    <a:pt x="0" y="728"/>
                    <a:pt x="41" y="902"/>
                  </a:cubicBezTo>
                  <a:cubicBezTo>
                    <a:pt x="133" y="984"/>
                    <a:pt x="215" y="1066"/>
                    <a:pt x="349" y="1066"/>
                  </a:cubicBezTo>
                  <a:cubicBezTo>
                    <a:pt x="390" y="1066"/>
                    <a:pt x="431" y="1025"/>
                    <a:pt x="472" y="1025"/>
                  </a:cubicBezTo>
                  <a:lnTo>
                    <a:pt x="1374" y="554"/>
                  </a:lnTo>
                  <a:cubicBezTo>
                    <a:pt x="1497" y="472"/>
                    <a:pt x="1579" y="297"/>
                    <a:pt x="1497" y="174"/>
                  </a:cubicBezTo>
                  <a:cubicBezTo>
                    <a:pt x="1442" y="57"/>
                    <a:pt x="1345" y="0"/>
                    <a:pt x="123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55" name="Google Shape;455;p44"/>
          <p:cNvCxnSpPr>
            <a:cxnSpLocks/>
            <a:endCxn id="431" idx="0"/>
          </p:cNvCxnSpPr>
          <p:nvPr/>
        </p:nvCxnSpPr>
        <p:spPr>
          <a:xfrm rot="16200000" flipH="1">
            <a:off x="4641868" y="2536330"/>
            <a:ext cx="410427" cy="1712766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44"/>
          <p:cNvCxnSpPr>
            <a:cxnSpLocks/>
            <a:endCxn id="431" idx="0"/>
          </p:cNvCxnSpPr>
          <p:nvPr/>
        </p:nvCxnSpPr>
        <p:spPr>
          <a:xfrm rot="5400000">
            <a:off x="5498255" y="3392710"/>
            <a:ext cx="410427" cy="7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7" name="Google Shape;457;p44"/>
          <p:cNvCxnSpPr>
            <a:cxnSpLocks/>
            <a:endCxn id="431" idx="0"/>
          </p:cNvCxnSpPr>
          <p:nvPr/>
        </p:nvCxnSpPr>
        <p:spPr>
          <a:xfrm rot="5400000">
            <a:off x="6365119" y="2525845"/>
            <a:ext cx="410427" cy="1733736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60"/>
          <p:cNvSpPr txBox="1">
            <a:spLocks noGrp="1"/>
          </p:cNvSpPr>
          <p:nvPr>
            <p:ph type="title"/>
          </p:nvPr>
        </p:nvSpPr>
        <p:spPr>
          <a:xfrm>
            <a:off x="1094263" y="77832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/>
              <a:t>Дякую за увагу!</a:t>
            </a:r>
            <a:endParaRPr b="1" dirty="0"/>
          </a:p>
        </p:txBody>
      </p:sp>
      <p:sp>
        <p:nvSpPr>
          <p:cNvPr id="858" name="Google Shape;858;p60"/>
          <p:cNvSpPr txBox="1"/>
          <p:nvPr/>
        </p:nvSpPr>
        <p:spPr>
          <a:xfrm>
            <a:off x="1094225" y="4043650"/>
            <a:ext cx="41517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Please keep this slide for attribution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8724B21-07FB-A003-237A-6C81A6CB8D0F}"/>
              </a:ext>
            </a:extLst>
          </p:cNvPr>
          <p:cNvSpPr/>
          <p:nvPr/>
        </p:nvSpPr>
        <p:spPr>
          <a:xfrm>
            <a:off x="992095" y="3394635"/>
            <a:ext cx="5737412" cy="1129553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</Words>
  <Application>Microsoft Office PowerPoint</Application>
  <PresentationFormat>Экран (16:9)</PresentationFormat>
  <Paragraphs>45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Hanken Grotesk</vt:lpstr>
      <vt:lpstr>Lato</vt:lpstr>
      <vt:lpstr>Figtree Black</vt:lpstr>
      <vt:lpstr>Arial</vt:lpstr>
      <vt:lpstr>Elegant Black &amp; White Thesis Defense by Slidesgo</vt:lpstr>
      <vt:lpstr>Штучний інтелект для автоматизації тестування ПЗ</vt:lpstr>
      <vt:lpstr>Загальний опис ідеї</vt:lpstr>
      <vt:lpstr>Переваги платформи</vt:lpstr>
      <vt:lpstr>Як працює технологія</vt:lpstr>
      <vt:lpstr>Цільова аудиторія</vt:lpstr>
      <vt:lpstr>Конкурентне середовище</vt:lpstr>
      <vt:lpstr>Дякую за увагу!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1 1</cp:lastModifiedBy>
  <cp:revision>5</cp:revision>
  <dcterms:modified xsi:type="dcterms:W3CDTF">2024-12-24T17:10:02Z</dcterms:modified>
</cp:coreProperties>
</file>