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D370-3BDF-4874-9C11-C57381D8C90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EAE-04FB-415C-8801-7B86723B8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D370-3BDF-4874-9C11-C57381D8C90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EAE-04FB-415C-8801-7B86723B8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D370-3BDF-4874-9C11-C57381D8C90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EAE-04FB-415C-8801-7B86723B8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D370-3BDF-4874-9C11-C57381D8C90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EAE-04FB-415C-8801-7B86723B8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D370-3BDF-4874-9C11-C57381D8C90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EAE-04FB-415C-8801-7B86723B8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D370-3BDF-4874-9C11-C57381D8C90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EAE-04FB-415C-8801-7B86723B8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D370-3BDF-4874-9C11-C57381D8C90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EAE-04FB-415C-8801-7B86723B8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D370-3BDF-4874-9C11-C57381D8C90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EAE-04FB-415C-8801-7B86723B8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D370-3BDF-4874-9C11-C57381D8C90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EAE-04FB-415C-8801-7B86723B8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D370-3BDF-4874-9C11-C57381D8C90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EAE-04FB-415C-8801-7B86723B8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D370-3BDF-4874-9C11-C57381D8C90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5EAE-04FB-415C-8801-7B86723B8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D370-3BDF-4874-9C11-C57381D8C90A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5EAE-04FB-415C-8801-7B86723B8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happens-when-we-type-a-url/" TargetMode="External"/><Relationship Id="rId2" Type="http://schemas.openxmlformats.org/officeDocument/2006/relationships/hyperlink" Target="https://medium.com/@maneesha.wijesinghe1/what-happens-when-you-type-an-url-in-the-browser-and-press-enter-bb0aa2449c1a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What happens when we type a URL in a browser.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7686" y="5929330"/>
            <a:ext cx="4543412" cy="68103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Made by – </a:t>
            </a:r>
            <a:r>
              <a:rPr lang="en-US" dirty="0" err="1" smtClean="0">
                <a:solidFill>
                  <a:schemeClr val="tx1"/>
                </a:solidFill>
              </a:rPr>
              <a:t>Shubham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Chavan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BE-I (Comp), MMCOE, </a:t>
            </a:r>
            <a:r>
              <a:rPr lang="en-US" dirty="0" err="1" smtClean="0">
                <a:solidFill>
                  <a:schemeClr val="tx1"/>
                </a:solidFill>
              </a:rPr>
              <a:t>Karvenagar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285728"/>
            <a:ext cx="8072494" cy="785818"/>
          </a:xfrm>
        </p:spPr>
        <p:txBody>
          <a:bodyPr>
            <a:normAutofit/>
          </a:bodyPr>
          <a:lstStyle/>
          <a:p>
            <a:r>
              <a:rPr lang="en-US" sz="2000" b="0" cap="none" dirty="0" smtClean="0"/>
              <a:t>Definitions or terms which are useful to understand the concept </a:t>
            </a:r>
            <a:r>
              <a:rPr lang="en-US" sz="2000" b="0" dirty="0" smtClean="0"/>
              <a:t>: </a:t>
            </a:r>
            <a:endParaRPr lang="en-US" sz="20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32" y="1428736"/>
            <a:ext cx="7772400" cy="200026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: Uniform </a:t>
            </a:r>
            <a:r>
              <a:rPr lang="en-US" dirty="0">
                <a:solidFill>
                  <a:schemeClr val="tx1"/>
                </a:solidFill>
              </a:rPr>
              <a:t>Resource Locator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URL </a:t>
            </a:r>
            <a:r>
              <a:rPr lang="en-US" dirty="0">
                <a:solidFill>
                  <a:schemeClr val="tx1"/>
                </a:solidFill>
              </a:rPr>
              <a:t>is the address of the website which you can find in the address bar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your web browser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It is a reference to a resource on the internet, be it images, hypertext pages, audio/video files,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" y="3636536"/>
            <a:ext cx="83582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DNS</a:t>
            </a:r>
            <a:r>
              <a:rPr lang="en-US" sz="2000" dirty="0"/>
              <a:t> </a:t>
            </a:r>
            <a:r>
              <a:rPr lang="en-US" sz="2000" dirty="0" smtClean="0"/>
              <a:t>: Domain </a:t>
            </a:r>
            <a:r>
              <a:rPr lang="en-US" sz="2000" dirty="0"/>
              <a:t>Name </a:t>
            </a:r>
            <a:r>
              <a:rPr lang="en-US" sz="2000" dirty="0" smtClean="0"/>
              <a:t>System.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- It is a system where these domain names are mapped to IP addresses.</a:t>
            </a:r>
          </a:p>
          <a:p>
            <a:pPr>
              <a:buFontTx/>
              <a:buChar char="-"/>
            </a:pPr>
            <a:r>
              <a:rPr lang="en-US" sz="2000" dirty="0" smtClean="0"/>
              <a:t> DNS translates domain name to IP address.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7142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The </a:t>
            </a:r>
            <a:r>
              <a:rPr lang="en-US" sz="2400" dirty="0"/>
              <a:t>steps which are executed which leads to the site/page appearing on our </a:t>
            </a:r>
            <a:r>
              <a:rPr lang="en-US" sz="2400" dirty="0" smtClean="0"/>
              <a:t>screen.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1285860"/>
            <a:ext cx="7248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Step 1 : </a:t>
            </a:r>
            <a:br>
              <a:rPr lang="en-US" sz="2000" dirty="0" smtClean="0"/>
            </a:br>
            <a:r>
              <a:rPr lang="en-US" sz="2000" dirty="0" smtClean="0"/>
              <a:t>We type the domain name on search bar , for example – goggle.com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2610991"/>
            <a:ext cx="783836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Step 2 : </a:t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browser checks the cache for a DNS record to find the corresponding </a:t>
            </a:r>
            <a:endParaRPr lang="en-US" sz="2000" dirty="0" smtClean="0"/>
          </a:p>
          <a:p>
            <a:r>
              <a:rPr lang="en-US" sz="2000" dirty="0" smtClean="0"/>
              <a:t>IP </a:t>
            </a:r>
            <a:r>
              <a:rPr lang="en-US" sz="2000" dirty="0"/>
              <a:t>address </a:t>
            </a:r>
            <a:r>
              <a:rPr lang="en-US" sz="2000" dirty="0" smtClean="0"/>
              <a:t>of google.com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To </a:t>
            </a:r>
            <a:r>
              <a:rPr lang="en-US" sz="2000" dirty="0"/>
              <a:t>find the DNS record, the browser checks four caches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 First –the browser </a:t>
            </a:r>
            <a:r>
              <a:rPr lang="en-US" sz="2000" dirty="0"/>
              <a:t>cache. </a:t>
            </a:r>
            <a:r>
              <a:rPr lang="en-US" sz="2000" dirty="0" smtClean="0"/>
              <a:t> </a:t>
            </a:r>
          </a:p>
          <a:p>
            <a:pPr>
              <a:buFontTx/>
              <a:buChar char="-"/>
            </a:pPr>
            <a:r>
              <a:rPr lang="en-US" sz="2000" dirty="0" smtClean="0"/>
              <a:t> Second</a:t>
            </a:r>
            <a:r>
              <a:rPr lang="en-US" sz="2000" dirty="0"/>
              <a:t>, </a:t>
            </a:r>
            <a:r>
              <a:rPr lang="en-US" sz="2000" dirty="0" smtClean="0"/>
              <a:t>the </a:t>
            </a:r>
            <a:r>
              <a:rPr lang="en-US" sz="2000" dirty="0"/>
              <a:t>OS </a:t>
            </a:r>
            <a:r>
              <a:rPr lang="en-US" sz="2000" dirty="0" smtClean="0"/>
              <a:t>cache.</a:t>
            </a:r>
          </a:p>
          <a:p>
            <a:pPr>
              <a:buFontTx/>
              <a:buChar char="-"/>
            </a:pPr>
            <a:r>
              <a:rPr lang="en-US" sz="2000" dirty="0" smtClean="0"/>
              <a:t> Third</a:t>
            </a:r>
            <a:r>
              <a:rPr lang="en-US" sz="2000" dirty="0"/>
              <a:t>, </a:t>
            </a:r>
            <a:r>
              <a:rPr lang="en-US" sz="2000" dirty="0" smtClean="0"/>
              <a:t>the </a:t>
            </a:r>
            <a:r>
              <a:rPr lang="en-US" sz="2000" dirty="0"/>
              <a:t>router </a:t>
            </a:r>
            <a:r>
              <a:rPr lang="en-US" sz="2000" dirty="0" smtClean="0"/>
              <a:t>cache.</a:t>
            </a:r>
          </a:p>
          <a:p>
            <a:pPr>
              <a:buFontTx/>
              <a:buChar char="-"/>
            </a:pPr>
            <a:r>
              <a:rPr lang="en-US" sz="2000" dirty="0" smtClean="0"/>
              <a:t> Fourth</a:t>
            </a:r>
            <a:r>
              <a:rPr lang="en-US" sz="2000" dirty="0"/>
              <a:t>, </a:t>
            </a:r>
            <a:r>
              <a:rPr lang="en-US" sz="2000" dirty="0" smtClean="0"/>
              <a:t>the </a:t>
            </a:r>
            <a:r>
              <a:rPr lang="en-US" sz="2000" dirty="0"/>
              <a:t>ISP cache.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88" y="2043106"/>
            <a:ext cx="232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2" y="214290"/>
            <a:ext cx="85838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 : 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the requested URL is not in the cache, ISP’s DNS server initiates a DNS query to find the </a:t>
            </a:r>
            <a:endParaRPr lang="en-US" dirty="0" smtClean="0"/>
          </a:p>
          <a:p>
            <a:r>
              <a:rPr lang="en-US" dirty="0" smtClean="0"/>
              <a:t>IP </a:t>
            </a:r>
            <a:r>
              <a:rPr lang="en-US" dirty="0"/>
              <a:t>address of the server that </a:t>
            </a:r>
            <a:r>
              <a:rPr lang="en-US" dirty="0" smtClean="0"/>
              <a:t>hosts google.com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2" y="1500174"/>
            <a:ext cx="87756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 :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browser initiates a TCP connection with the server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Once </a:t>
            </a:r>
            <a:r>
              <a:rPr lang="en-US" dirty="0"/>
              <a:t>the browser receives the correct IP address</a:t>
            </a:r>
            <a:r>
              <a:rPr lang="en-US" dirty="0" smtClean="0"/>
              <a:t>, </a:t>
            </a:r>
            <a:r>
              <a:rPr lang="en-US" dirty="0"/>
              <a:t>it will build a connection with the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matches the IP address to transfer information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- To </a:t>
            </a:r>
            <a:r>
              <a:rPr lang="en-US" dirty="0"/>
              <a:t>transfer data packets between your computer(client) and the server, it is important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 </a:t>
            </a:r>
            <a:r>
              <a:rPr lang="en-US" dirty="0"/>
              <a:t>have </a:t>
            </a:r>
            <a:r>
              <a:rPr lang="en-US" dirty="0" smtClean="0"/>
              <a:t>a TCP </a:t>
            </a:r>
            <a:r>
              <a:rPr lang="en-US" dirty="0"/>
              <a:t>connection established.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This </a:t>
            </a:r>
            <a:r>
              <a:rPr lang="en-US" dirty="0"/>
              <a:t>connection is established using a process called the </a:t>
            </a:r>
            <a:r>
              <a:rPr lang="en-US" dirty="0" smtClean="0"/>
              <a:t>TCP/IP three-way handshake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4786322"/>
            <a:ext cx="7356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5 :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browser sends an HTTP request to the </a:t>
            </a:r>
            <a:r>
              <a:rPr lang="en-US" dirty="0" err="1"/>
              <a:t>webserver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Once </a:t>
            </a:r>
            <a:r>
              <a:rPr lang="en-US" dirty="0"/>
              <a:t>the TCP connection is established, it is time to start transferring </a:t>
            </a:r>
            <a:r>
              <a:rPr lang="en-US" dirty="0" smtClean="0"/>
              <a:t>data. </a:t>
            </a:r>
            <a:br>
              <a:rPr lang="en-US" dirty="0" smtClean="0"/>
            </a:br>
            <a:r>
              <a:rPr lang="en-US" dirty="0" smtClean="0"/>
              <a:t>- The request can be GET or POST.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2" y="71414"/>
            <a:ext cx="5760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6 :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server handles the request and sends back a response.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2" y="1142984"/>
            <a:ext cx="87487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7 :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server sends out an HTTP response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 The </a:t>
            </a:r>
            <a:r>
              <a:rPr lang="en-US" dirty="0"/>
              <a:t>server response contains the web page you </a:t>
            </a:r>
            <a:r>
              <a:rPr lang="en-US" dirty="0" smtClean="0"/>
              <a:t>requested as</a:t>
            </a:r>
            <a:r>
              <a:rPr lang="en-US" dirty="0"/>
              <a:t> </a:t>
            </a:r>
            <a:r>
              <a:rPr lang="en-US" dirty="0" smtClean="0"/>
              <a:t>well as the </a:t>
            </a:r>
            <a:r>
              <a:rPr lang="en-US" dirty="0"/>
              <a:t>status code, </a:t>
            </a:r>
            <a:br>
              <a:rPr lang="en-US" dirty="0"/>
            </a:br>
            <a:r>
              <a:rPr lang="en-US" dirty="0" smtClean="0"/>
              <a:t>  compression type (</a:t>
            </a:r>
            <a:r>
              <a:rPr lang="en-US" i="1" dirty="0" smtClean="0"/>
              <a:t>Content-Encoding)</a:t>
            </a:r>
            <a:r>
              <a:rPr lang="en-US" dirty="0" smtClean="0"/>
              <a:t>, how to cache the page (</a:t>
            </a:r>
            <a:r>
              <a:rPr lang="en-US" i="1" dirty="0" smtClean="0"/>
              <a:t>Cache-Control</a:t>
            </a:r>
            <a:r>
              <a:rPr lang="en-US" dirty="0" smtClean="0"/>
              <a:t>), any cookies</a:t>
            </a:r>
          </a:p>
          <a:p>
            <a:r>
              <a:rPr lang="en-US" dirty="0" smtClean="0"/>
              <a:t>  to set, privacy information, etc.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32" y="3071810"/>
            <a:ext cx="3586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8 : </a:t>
            </a:r>
          </a:p>
          <a:p>
            <a:r>
              <a:rPr lang="en-US" dirty="0" smtClean="0"/>
              <a:t>The </a:t>
            </a:r>
            <a:r>
              <a:rPr lang="en-US" dirty="0"/>
              <a:t>Browser displays </a:t>
            </a:r>
            <a:r>
              <a:rPr lang="en-US" dirty="0" smtClean="0"/>
              <a:t>HTML</a:t>
            </a:r>
            <a:r>
              <a:rPr lang="en-US" dirty="0"/>
              <a:t> </a:t>
            </a:r>
            <a:r>
              <a:rPr lang="en-US" dirty="0" smtClean="0"/>
              <a:t>content.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5720380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 used : </a:t>
            </a:r>
            <a:br>
              <a:rPr lang="en-US" dirty="0" smtClean="0"/>
            </a:br>
            <a:r>
              <a:rPr lang="en-US" dirty="0" smtClean="0"/>
              <a:t>1) </a:t>
            </a:r>
            <a:r>
              <a:rPr lang="en-US" dirty="0" smtClean="0">
                <a:hlinkClick r:id="rId2" tooltip="https://www.geeksforgeeks.org/what-happens-when-we-type-a-url/"/>
              </a:rPr>
              <a:t>medium.com</a:t>
            </a:r>
            <a:r>
              <a:rPr lang="en-US" dirty="0" smtClean="0"/>
              <a:t> article</a:t>
            </a:r>
            <a:br>
              <a:rPr lang="en-US" dirty="0" smtClean="0"/>
            </a:br>
            <a:r>
              <a:rPr lang="en-US" dirty="0" smtClean="0"/>
              <a:t>2) </a:t>
            </a:r>
            <a:r>
              <a:rPr lang="en-US" dirty="0" smtClean="0">
                <a:hlinkClick r:id="rId3"/>
              </a:rPr>
              <a:t>geeksforgeeks</a:t>
            </a:r>
            <a:r>
              <a:rPr lang="en-US" dirty="0" smtClean="0"/>
              <a:t> article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70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 What happens when we type a URL in a browser.</vt:lpstr>
      <vt:lpstr>Definitions or terms which are useful to understand the concept : </vt:lpstr>
      <vt:lpstr>The steps which are executed which leads to the site/page appearing on our screen.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happens when we type a URL in a browser.</dc:title>
  <dc:creator>Windows User</dc:creator>
  <cp:lastModifiedBy>Windows User</cp:lastModifiedBy>
  <cp:revision>7</cp:revision>
  <dcterms:created xsi:type="dcterms:W3CDTF">2021-09-15T16:38:51Z</dcterms:created>
  <dcterms:modified xsi:type="dcterms:W3CDTF">2021-09-15T17:37:57Z</dcterms:modified>
</cp:coreProperties>
</file>