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4" r:id="rId5"/>
    <p:sldId id="267" r:id="rId6"/>
    <p:sldId id="266" r:id="rId7"/>
    <p:sldId id="265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>
        <p:scale>
          <a:sx n="100" d="100"/>
          <a:sy n="100" d="100"/>
        </p:scale>
        <p:origin x="9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93AA-7BD8-4301-B360-DC50B2FBA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82D8D-4659-4E45-AC45-7F515E671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1C947-D093-4C6A-A750-6C3C8CBF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95E3D-9ABD-43C7-8394-625E3795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0FE75-2340-4CBC-ADE8-145E71D4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FE2E-7E81-4DAC-A11F-D0B34BA2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083A9-1634-4386-AEC9-5E4C24618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90873-6421-48C4-B87A-53655E12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640AA-9BA0-4658-A8CD-87A1C19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ADF00-B13F-4FA5-B396-5A8B6A2A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E3655-5678-4BE3-8173-A6AD1DB24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6AAE5-B995-48F7-96CC-D26F02834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0E517-E0D1-41AB-B546-7CDBEBD5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89D8-2F43-4409-A899-C9EA98E1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ED62-80D5-468C-8510-957D2A34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2712-BFA0-4D76-B006-27098B27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7F5B-DD6F-4C6D-828E-5260D2D6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398A8-3348-4DBD-8928-2DA0D683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5FE69-5E29-4B52-828B-3F033688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A0539-6554-4420-9466-64C651AF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AA7D-0663-417D-8275-935E3DB3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F3B74-A798-4758-96E6-5C05635D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7D16A-3977-421F-B29E-C07F6F70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4ECC-6B3D-4270-954C-44C30C15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D84B-E728-4F83-8089-5369F44A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6E79-B59D-43DC-B6A3-DA4FF82F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FA28-5435-4576-B37D-D1BB813C5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B6145-7D64-4AAC-9DE3-3088244D8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41FE-FC70-415A-884E-0076E3FA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C1139-45EF-4E91-95E9-939D9C16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DEF69-DC57-4D55-8EC5-32A360B5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0AFF-063F-4A6D-B8C8-8EA15399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23A6A-E199-446B-B3BB-54A97F6E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6A500-6506-4965-A15D-E8CB8D957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1BC4A-766C-4557-9014-8AE234FFA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DE2A0-5EBE-4654-9CBF-5B350A14D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D4DA7-52C0-4156-B6E2-1A2F60A9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3EF05-0C70-4D0B-B9E6-00355163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EF1F0-D76F-4B48-B23E-BF8AD1D1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2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F3CE-0AD0-45D7-9EDF-7FD46014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C2220-00AE-4210-B062-1C19167F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0BAA1-D714-4A7B-886D-19DBA7D6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9FA23-3399-480F-B30D-915C4AD6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6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FAB1E-82C2-4549-B7E8-371262FE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9EABA-CD32-48CB-A9B6-2AF5E434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4A92-F586-4875-A9EC-5C60591D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9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6638-CB9D-43CE-8102-94A97101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0FDD-A2E3-43BA-848A-7E0FF8DEB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917CB-873B-4839-81B1-237185B2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5EE97-5008-414E-B7CB-F988ABD6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EBBC8-94DF-4C75-8867-3C0C4B0E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83072-1427-440A-92BA-EAE8EF27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789B-ADC8-4AC3-8545-D9072A56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F6EDB-9F78-4F4F-BD6A-147AD40CB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53006-259F-46FC-B6BB-E4AF6D720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BED2F-A99E-4CC9-BB5A-A6109CE2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6A116-92C6-4279-B828-B24F95A9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C9C95-97A2-4867-9AC0-2EDD27C2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4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86E70-5ABE-4721-837D-1F39C099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75D7E-7EED-4EDF-B814-5A05EB41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8945A-3185-4CB4-A734-9EA9599DE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0FD5-431D-44C0-88ED-671933516D5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80B9-E47E-4677-8926-203D51E51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DA55-7213-4AB0-AFD4-F5E511B7E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8B97-FC0F-443B-9A92-19720577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3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7B52-3D85-4438-AF7C-19C38045B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Participant number: (Total n=61) </a:t>
            </a:r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n-US" dirty="0"/>
              <a:t>Cleaned data with: excluding RT&gt;4000,RT&lt;180  (consistent with what Rui did)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/>
              <a:t>CMat</a:t>
            </a:r>
            <a:r>
              <a:rPr lang="en-US" dirty="0"/>
              <a:t>: Alternative trials</a:t>
            </a:r>
          </a:p>
          <a:p>
            <a:pPr marL="457200" lvl="1" indent="0">
              <a:buNone/>
            </a:pPr>
            <a:r>
              <a:rPr lang="en-US" dirty="0" err="1"/>
              <a:t>MiX</a:t>
            </a:r>
            <a:r>
              <a:rPr lang="en-US" dirty="0"/>
              <a:t>: mix AN/CM with 8 CM on each side</a:t>
            </a:r>
          </a:p>
          <a:p>
            <a:pPr marL="457200" lvl="1" indent="0">
              <a:buNone/>
            </a:pPr>
            <a:r>
              <a:rPr lang="en-US" dirty="0"/>
              <a:t>MIX2: mix an/cm with 4 cm on each side</a:t>
            </a:r>
          </a:p>
          <a:p>
            <a:pPr marL="457200" lvl="1" indent="0">
              <a:buNone/>
            </a:pPr>
            <a:r>
              <a:rPr lang="en-US" dirty="0" err="1"/>
              <a:t>ANpure</a:t>
            </a:r>
            <a:r>
              <a:rPr lang="en-US" dirty="0"/>
              <a:t>: pure AN</a:t>
            </a:r>
          </a:p>
          <a:p>
            <a:pPr marL="457200" lvl="1" indent="0">
              <a:buNone/>
            </a:pPr>
            <a:r>
              <a:rPr lang="en-US" dirty="0" err="1"/>
              <a:t>CMpure</a:t>
            </a:r>
            <a:r>
              <a:rPr lang="en-US" dirty="0"/>
              <a:t>: pure CM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57656-3E07-49E7-B09D-907CD73AA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97" y="2486424"/>
            <a:ext cx="54768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8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725D-16DF-4A13-BB25-DFF22493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297657"/>
            <a:ext cx="10515600" cy="1325563"/>
          </a:xfrm>
        </p:spPr>
        <p:txBody>
          <a:bodyPr/>
          <a:lstStyle/>
          <a:p>
            <a:r>
              <a:rPr lang="en-US" dirty="0"/>
              <a:t>Median correct 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C8E309-5044-4487-9FFE-47C1B363E87E}"/>
              </a:ext>
            </a:extLst>
          </p:cNvPr>
          <p:cNvSpPr/>
          <p:nvPr/>
        </p:nvSpPr>
        <p:spPr>
          <a:xfrm>
            <a:off x="151417" y="161665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 err="1"/>
              <a:t>CMat</a:t>
            </a:r>
            <a:r>
              <a:rPr lang="en-US" dirty="0"/>
              <a:t>: Alternative trials</a:t>
            </a:r>
          </a:p>
          <a:p>
            <a:pPr lvl="1"/>
            <a:r>
              <a:rPr lang="en-US" dirty="0" err="1"/>
              <a:t>MiX</a:t>
            </a:r>
            <a:r>
              <a:rPr lang="en-US" dirty="0"/>
              <a:t>: mix AN/CM with 8 CM on each side</a:t>
            </a:r>
          </a:p>
          <a:p>
            <a:pPr lvl="1"/>
            <a:r>
              <a:rPr lang="en-US" dirty="0"/>
              <a:t>MIX2: mix an/cm with 4 cm on each side</a:t>
            </a:r>
          </a:p>
          <a:p>
            <a:pPr lvl="1"/>
            <a:r>
              <a:rPr lang="en-US" dirty="0" err="1"/>
              <a:t>ANpure</a:t>
            </a:r>
            <a:r>
              <a:rPr lang="en-US" dirty="0"/>
              <a:t>: pure AN</a:t>
            </a:r>
          </a:p>
          <a:p>
            <a:pPr lvl="1"/>
            <a:r>
              <a:rPr lang="en-US" dirty="0" err="1"/>
              <a:t>CMpure</a:t>
            </a:r>
            <a:r>
              <a:rPr lang="en-US" dirty="0"/>
              <a:t>: pure CM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1576C1-5DEE-470C-928F-D2F002D51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657" y="579611"/>
            <a:ext cx="7081361" cy="59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2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3611-613F-4231-9809-92C43393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4" y="-242508"/>
            <a:ext cx="10515600" cy="1325563"/>
          </a:xfrm>
        </p:spPr>
        <p:txBody>
          <a:bodyPr/>
          <a:lstStyle/>
          <a:p>
            <a:r>
              <a:rPr lang="en-US" dirty="0"/>
              <a:t>Mean correct 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46119E-4F54-4D78-A1C3-825DD86DDEEC}"/>
              </a:ext>
            </a:extLst>
          </p:cNvPr>
          <p:cNvSpPr/>
          <p:nvPr/>
        </p:nvSpPr>
        <p:spPr>
          <a:xfrm>
            <a:off x="-247773" y="1534062"/>
            <a:ext cx="48433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/>
              <a:t>CMat</a:t>
            </a:r>
            <a:r>
              <a:rPr lang="en-US" dirty="0"/>
              <a:t>: Alternative trials</a:t>
            </a:r>
          </a:p>
          <a:p>
            <a:pPr lvl="1"/>
            <a:r>
              <a:rPr lang="en-US" dirty="0" err="1"/>
              <a:t>MiX</a:t>
            </a:r>
            <a:r>
              <a:rPr lang="en-US" dirty="0"/>
              <a:t>: mix AN/CM with 8 CM on each side</a:t>
            </a:r>
          </a:p>
          <a:p>
            <a:pPr lvl="1"/>
            <a:r>
              <a:rPr lang="en-US" dirty="0"/>
              <a:t>MIX2: mix an/cm with 4 cm on each side</a:t>
            </a:r>
          </a:p>
          <a:p>
            <a:pPr lvl="1"/>
            <a:r>
              <a:rPr lang="en-US" dirty="0" err="1"/>
              <a:t>ANpure</a:t>
            </a:r>
            <a:r>
              <a:rPr lang="en-US" dirty="0"/>
              <a:t>: pure AN</a:t>
            </a:r>
          </a:p>
          <a:p>
            <a:pPr lvl="1"/>
            <a:r>
              <a:rPr lang="en-US" dirty="0" err="1"/>
              <a:t>CMpure</a:t>
            </a:r>
            <a:r>
              <a:rPr lang="en-US" dirty="0"/>
              <a:t>: pure CM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0BD0D7-0E63-4866-A5CD-FB2066DB4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7"/>
          <a:stretch/>
        </p:blipFill>
        <p:spPr>
          <a:xfrm>
            <a:off x="4376046" y="176980"/>
            <a:ext cx="6968414" cy="62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5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3611-613F-4231-9809-92C43393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4" y="-242508"/>
            <a:ext cx="10515600" cy="1325563"/>
          </a:xfrm>
        </p:spPr>
        <p:txBody>
          <a:bodyPr/>
          <a:lstStyle/>
          <a:p>
            <a:r>
              <a:rPr lang="en-US" altLang="zh-CN" dirty="0"/>
              <a:t>Error Rate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CC86F-56BB-4F1A-B7E1-141418A1FF58}"/>
              </a:ext>
            </a:extLst>
          </p:cNvPr>
          <p:cNvSpPr txBox="1"/>
          <p:nvPr/>
        </p:nvSpPr>
        <p:spPr>
          <a:xfrm>
            <a:off x="8200104" y="2224057"/>
            <a:ext cx="290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rate plot for different blocks are similar, so not presented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D9AA9-2DE2-4F00-89FE-A3FB3E918ACD}"/>
              </a:ext>
            </a:extLst>
          </p:cNvPr>
          <p:cNvSpPr/>
          <p:nvPr/>
        </p:nvSpPr>
        <p:spPr>
          <a:xfrm>
            <a:off x="7425321" y="52506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 err="1"/>
              <a:t>CMat</a:t>
            </a:r>
            <a:r>
              <a:rPr lang="en-US" dirty="0"/>
              <a:t>: Alternative trials</a:t>
            </a:r>
          </a:p>
          <a:p>
            <a:pPr lvl="1"/>
            <a:r>
              <a:rPr lang="en-US" dirty="0" err="1"/>
              <a:t>MiX</a:t>
            </a:r>
            <a:r>
              <a:rPr lang="en-US" dirty="0"/>
              <a:t>: mix AN/CM with 8 CM on each side</a:t>
            </a:r>
          </a:p>
          <a:p>
            <a:pPr lvl="1"/>
            <a:r>
              <a:rPr lang="en-US" dirty="0"/>
              <a:t>MIX2: mix an/cm with 4 cm on each side</a:t>
            </a:r>
          </a:p>
          <a:p>
            <a:pPr lvl="1"/>
            <a:r>
              <a:rPr lang="en-US" dirty="0" err="1"/>
              <a:t>ANpure</a:t>
            </a:r>
            <a:r>
              <a:rPr lang="en-US" dirty="0"/>
              <a:t>: pure AN</a:t>
            </a:r>
          </a:p>
          <a:p>
            <a:pPr lvl="1"/>
            <a:r>
              <a:rPr lang="en-US" dirty="0" err="1"/>
              <a:t>CMpure</a:t>
            </a:r>
            <a:r>
              <a:rPr lang="en-US" dirty="0"/>
              <a:t>: pure 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79562-1022-42D9-BB01-3B8F1062F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0" y="1184045"/>
            <a:ext cx="7439770" cy="545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9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DD81-FA94-44FC-B8F1-993F64BF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78" y="-70793"/>
            <a:ext cx="6500479" cy="1224679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Error Rate</a:t>
            </a:r>
            <a:r>
              <a:rPr lang="en-US" sz="2400" dirty="0"/>
              <a:t> for </a:t>
            </a:r>
            <a:r>
              <a:rPr lang="en-US" sz="2400" b="1" u="sng" dirty="0"/>
              <a:t>CM pure</a:t>
            </a:r>
            <a:r>
              <a:rPr lang="en-US" sz="2400" b="1" dirty="0"/>
              <a:t> </a:t>
            </a:r>
            <a:r>
              <a:rPr lang="en-US" sz="2400" dirty="0"/>
              <a:t>across </a:t>
            </a:r>
            <a:r>
              <a:rPr lang="en-US" sz="2400" b="1" u="sng" dirty="0"/>
              <a:t>Subjects (2-14)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F278E-9D4A-429B-BC23-5BE369F53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62" y="889574"/>
            <a:ext cx="6873891" cy="5660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F8D02F-489D-4CFB-BD6E-DA460C738E4B}"/>
              </a:ext>
            </a:extLst>
          </p:cNvPr>
          <p:cNvSpPr txBox="1"/>
          <p:nvPr/>
        </p:nvSpPr>
        <p:spPr>
          <a:xfrm>
            <a:off x="7696363" y="1731221"/>
            <a:ext cx="4203775" cy="66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Correct RT</a:t>
            </a:r>
            <a:r>
              <a:rPr lang="en-US" dirty="0"/>
              <a:t> summary for  each participant in </a:t>
            </a:r>
            <a:r>
              <a:rPr lang="en-US" u="sng" dirty="0"/>
              <a:t>CM pure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BB0947-96A0-46D6-9B84-D2F3CF0B9567}"/>
              </a:ext>
            </a:extLst>
          </p:cNvPr>
          <p:cNvSpPr/>
          <p:nvPr/>
        </p:nvSpPr>
        <p:spPr>
          <a:xfrm>
            <a:off x="7559867" y="1731220"/>
            <a:ext cx="4340271" cy="36534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9C9D6C-3EC9-41BC-B0F3-E69410F5988B}"/>
              </a:ext>
            </a:extLst>
          </p:cNvPr>
          <p:cNvSpPr/>
          <p:nvPr/>
        </p:nvSpPr>
        <p:spPr>
          <a:xfrm>
            <a:off x="103080" y="115137"/>
            <a:ext cx="7052184" cy="66122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00975D-051D-4BCD-9677-D03F3E11D3D7}"/>
              </a:ext>
            </a:extLst>
          </p:cNvPr>
          <p:cNvGrpSpPr/>
          <p:nvPr/>
        </p:nvGrpSpPr>
        <p:grpSpPr>
          <a:xfrm>
            <a:off x="7735952" y="2352278"/>
            <a:ext cx="4061462" cy="2956913"/>
            <a:chOff x="8494601" y="2359366"/>
            <a:chExt cx="3259813" cy="266494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62CB691-1DA6-4C5E-BF36-373E2CD29D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838"/>
            <a:stretch/>
          </p:blipFill>
          <p:spPr>
            <a:xfrm>
              <a:off x="9191256" y="2360487"/>
              <a:ext cx="2563158" cy="266382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0CB502-828C-45EF-99C8-C05BF6938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9281"/>
            <a:stretch/>
          </p:blipFill>
          <p:spPr>
            <a:xfrm>
              <a:off x="8494601" y="2359366"/>
              <a:ext cx="840785" cy="2663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125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0BF6-7163-489A-AC31-1355C5F3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7" y="-366395"/>
            <a:ext cx="10515600" cy="1325563"/>
          </a:xfrm>
        </p:spPr>
        <p:txBody>
          <a:bodyPr/>
          <a:lstStyle/>
          <a:p>
            <a:r>
              <a:rPr lang="en-US" b="1" u="sng" dirty="0"/>
              <a:t>Error Rate</a:t>
            </a:r>
            <a:r>
              <a:rPr lang="en-US" b="1" dirty="0"/>
              <a:t> </a:t>
            </a:r>
            <a:r>
              <a:rPr lang="en-US" dirty="0"/>
              <a:t>of </a:t>
            </a:r>
            <a:r>
              <a:rPr lang="en-US" b="1" u="sng" dirty="0"/>
              <a:t>CM pure </a:t>
            </a:r>
            <a:r>
              <a:rPr lang="en-US" dirty="0"/>
              <a:t>across </a:t>
            </a:r>
            <a:r>
              <a:rPr lang="en-US" b="1" u="sng" dirty="0"/>
              <a:t>blocks (2-9)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26603-6F64-4E74-8BC9-ABF445B8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77" y="598611"/>
            <a:ext cx="6368567" cy="613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6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ACFD-1AC9-4983-B42B-FEB702B9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26" y="-183515"/>
            <a:ext cx="10515600" cy="1325563"/>
          </a:xfrm>
        </p:spPr>
        <p:txBody>
          <a:bodyPr/>
          <a:lstStyle/>
          <a:p>
            <a:r>
              <a:rPr lang="en-US" dirty="0"/>
              <a:t>Density plots for RT (for </a:t>
            </a:r>
            <a:r>
              <a:rPr lang="en-US" dirty="0" err="1"/>
              <a:t>setsize</a:t>
            </a:r>
            <a:r>
              <a:rPr lang="en-US" dirty="0"/>
              <a:t> 2,4,8)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30C0F-C450-4094-BEA4-AA0647DD408C}"/>
              </a:ext>
            </a:extLst>
          </p:cNvPr>
          <p:cNvSpPr/>
          <p:nvPr/>
        </p:nvSpPr>
        <p:spPr>
          <a:xfrm>
            <a:off x="755609" y="46948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 err="1"/>
              <a:t>CMat</a:t>
            </a:r>
            <a:r>
              <a:rPr lang="en-US" dirty="0"/>
              <a:t>: Alternative trials</a:t>
            </a:r>
          </a:p>
          <a:p>
            <a:pPr lvl="1"/>
            <a:r>
              <a:rPr lang="en-US" dirty="0" err="1"/>
              <a:t>MiX</a:t>
            </a:r>
            <a:r>
              <a:rPr lang="en-US" dirty="0"/>
              <a:t>: mix AN/CM with 8 CM on each side</a:t>
            </a:r>
          </a:p>
          <a:p>
            <a:pPr lvl="1"/>
            <a:r>
              <a:rPr lang="en-US" dirty="0"/>
              <a:t>MIX2: mix an/cm with 4 cm on each side</a:t>
            </a:r>
          </a:p>
          <a:p>
            <a:pPr lvl="1"/>
            <a:r>
              <a:rPr lang="en-US" dirty="0" err="1"/>
              <a:t>ANpure</a:t>
            </a:r>
            <a:r>
              <a:rPr lang="en-US" dirty="0"/>
              <a:t>: pure AN</a:t>
            </a:r>
          </a:p>
          <a:p>
            <a:pPr lvl="1"/>
            <a:r>
              <a:rPr lang="en-US" dirty="0" err="1"/>
              <a:t>CMpure</a:t>
            </a:r>
            <a:r>
              <a:rPr lang="en-US" dirty="0"/>
              <a:t>: pure CM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05D1B-BCCC-4D09-BC1A-EE45FE780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5"/>
          <a:stretch/>
        </p:blipFill>
        <p:spPr>
          <a:xfrm>
            <a:off x="550606" y="914739"/>
            <a:ext cx="9692640" cy="37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9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267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Median correct RT</vt:lpstr>
      <vt:lpstr>Mean correct RT</vt:lpstr>
      <vt:lpstr>Error Rate</vt:lpstr>
      <vt:lpstr>Error Rate for CM pure across Subjects (2-14)</vt:lpstr>
      <vt:lpstr>Error Rate of CM pure across blocks (2-9)</vt:lpstr>
      <vt:lpstr>Density plots for RT (for setsize 2,4,8)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Median correct RT</dc:title>
  <dc:creator>Lea Lai</dc:creator>
  <cp:lastModifiedBy>Lea Lai</cp:lastModifiedBy>
  <cp:revision>10</cp:revision>
  <cp:lastPrinted>2019-09-27T17:05:43Z</cp:lastPrinted>
  <dcterms:created xsi:type="dcterms:W3CDTF">2019-09-26T14:30:14Z</dcterms:created>
  <dcterms:modified xsi:type="dcterms:W3CDTF">2019-09-27T20:26:03Z</dcterms:modified>
</cp:coreProperties>
</file>