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9" r:id="rId4"/>
    <p:sldId id="260" r:id="rId5"/>
    <p:sldId id="258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9" autoAdjust="0"/>
    <p:restoredTop sz="94660"/>
  </p:normalViewPr>
  <p:slideViewPr>
    <p:cSldViewPr snapToGrid="0">
      <p:cViewPr varScale="1">
        <p:scale>
          <a:sx n="99" d="100"/>
          <a:sy n="99" d="100"/>
        </p:scale>
        <p:origin x="63" y="3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493AA-7BD8-4301-B360-DC50B2FBA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182D8D-4659-4E45-AC45-7F515E671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1C947-D093-4C6A-A750-6C3C8CBFF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0FD5-431D-44C0-88ED-671933516D50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95E3D-9ABD-43C7-8394-625E3795B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0FE75-2340-4CBC-ADE8-145E71D40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8B97-FC0F-443B-9A92-19720577E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79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6FE2E-7E81-4DAC-A11F-D0B34BA25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4083A9-1634-4386-AEC9-5E4C24618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90873-6421-48C4-B87A-53655E12A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0FD5-431D-44C0-88ED-671933516D50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640AA-9BA0-4658-A8CD-87A1C19B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ADF00-B13F-4FA5-B396-5A8B6A2A2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8B97-FC0F-443B-9A92-19720577E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0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EE3655-5678-4BE3-8173-A6AD1DB248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6AAE5-B995-48F7-96CC-D26F02834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0E517-E0D1-41AB-B546-7CDBEBD5C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0FD5-431D-44C0-88ED-671933516D50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189D8-2F43-4409-A899-C9EA98E17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2ED62-80D5-468C-8510-957D2A349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8B97-FC0F-443B-9A92-19720577E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05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F2712-BFA0-4D76-B006-27098B271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A7F5B-DD6F-4C6D-828E-5260D2D65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398A8-3348-4DBD-8928-2DA0D6831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0FD5-431D-44C0-88ED-671933516D50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5FE69-5E29-4B52-828B-3F0336880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A0539-6554-4420-9466-64C651AFD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8B97-FC0F-443B-9A92-19720577E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8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AA7D-0663-417D-8275-935E3DB33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F3B74-A798-4758-96E6-5C05635DD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7D16A-3977-421F-B29E-C07F6F709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0FD5-431D-44C0-88ED-671933516D50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64ECC-6B3D-4270-954C-44C30C15C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9D84B-E728-4F83-8089-5369F44A1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8B97-FC0F-443B-9A92-19720577E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66E79-B59D-43DC-B6A3-DA4FF82F6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6FA28-5435-4576-B37D-D1BB813C56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B6145-7D64-4AAC-9DE3-3088244D8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B41FE-FC70-415A-884E-0076E3FAB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0FD5-431D-44C0-88ED-671933516D50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C1139-45EF-4E91-95E9-939D9C16C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DEF69-DC57-4D55-8EC5-32A360B51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8B97-FC0F-443B-9A92-19720577E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1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80AFF-063F-4A6D-B8C8-8EA153995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23A6A-E199-446B-B3BB-54A97F6ED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6A500-6506-4965-A15D-E8CB8D957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01BC4A-766C-4557-9014-8AE234FFA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3DE2A0-5EBE-4654-9CBF-5B350A14D0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7D4DA7-52C0-4156-B6E2-1A2F60A91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0FD5-431D-44C0-88ED-671933516D50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F3EF05-0C70-4D0B-B9E6-00355163D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6EF1F0-D76F-4B48-B23E-BF8AD1D14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8B97-FC0F-443B-9A92-19720577E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21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2F3CE-0AD0-45D7-9EDF-7FD460144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4C2220-00AE-4210-B062-1C19167F8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0FD5-431D-44C0-88ED-671933516D50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E0BAA1-D714-4A7B-886D-19DBA7D62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A9FA23-3399-480F-B30D-915C4AD6F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8B97-FC0F-443B-9A92-19720577E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60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2FAB1E-82C2-4549-B7E8-371262FEA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0FD5-431D-44C0-88ED-671933516D50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89EABA-CD32-48CB-A9B6-2AF5E434D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74A92-F586-4875-A9EC-5C60591DB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8B97-FC0F-443B-9A92-19720577E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96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6638-CB9D-43CE-8102-94A97101A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20FDD-A2E3-43BA-848A-7E0FF8DEB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917CB-873B-4839-81B1-237185B20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5EE97-5008-414E-B7CB-F988ABD6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0FD5-431D-44C0-88ED-671933516D50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EBBC8-94DF-4C75-8867-3C0C4B0E5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83072-1427-440A-92BA-EAE8EF279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8B97-FC0F-443B-9A92-19720577E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42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4789B-ADC8-4AC3-8545-D9072A564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8F6EDB-9F78-4F4F-BD6A-147AD40CBB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53006-259F-46FC-B6BB-E4AF6D720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BED2F-A99E-4CC9-BB5A-A6109CE2C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0FD5-431D-44C0-88ED-671933516D50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6A116-92C6-4279-B828-B24F95A90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C9C95-97A2-4867-9AC0-2EDD27C27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8B97-FC0F-443B-9A92-19720577E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4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D86E70-5ABE-4721-837D-1F39C0993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75D7E-7EED-4EDF-B814-5A05EB41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8945A-3185-4CB4-A734-9EA9599DE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B0FD5-431D-44C0-88ED-671933516D50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E80B9-E47E-4677-8926-203D51E518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CDA55-7213-4AB0-AFD4-F5E511B7EB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88B97-FC0F-443B-9A92-19720577E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3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A7B52-3D85-4438-AF7C-19C38045B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Participant number: (Total n=60)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DD3BDF-968C-4F75-9C4C-A6EA11A45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914" y="2386664"/>
            <a:ext cx="4743501" cy="85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486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93611-613F-4231-9809-92C433938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84" y="-242508"/>
            <a:ext cx="10515600" cy="1325563"/>
          </a:xfrm>
        </p:spPr>
        <p:txBody>
          <a:bodyPr/>
          <a:lstStyle/>
          <a:p>
            <a:r>
              <a:rPr lang="en-US" altLang="zh-CN" dirty="0"/>
              <a:t>Error Rate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7C3B15-5403-4AD6-A2EB-5FA9A699C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342" y="790514"/>
            <a:ext cx="9098525" cy="593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97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0725D-16DF-4A13-BB25-DFF224938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-297657"/>
            <a:ext cx="10515600" cy="1325563"/>
          </a:xfrm>
        </p:spPr>
        <p:txBody>
          <a:bodyPr/>
          <a:lstStyle/>
          <a:p>
            <a:r>
              <a:rPr lang="en-US" dirty="0"/>
              <a:t>Median correct 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0B52FD-798B-45D7-8821-0F3EA1CA8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0199" y="599661"/>
            <a:ext cx="9032311" cy="611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325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0725D-16DF-4A13-BB25-DFF224938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-297657"/>
            <a:ext cx="10515600" cy="1325563"/>
          </a:xfrm>
        </p:spPr>
        <p:txBody>
          <a:bodyPr/>
          <a:lstStyle/>
          <a:p>
            <a:r>
              <a:rPr lang="en-US" dirty="0"/>
              <a:t>Median correct 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F80638-C82E-475B-8BFA-B68435FF1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840" y="766915"/>
            <a:ext cx="8684968" cy="560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247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0725D-16DF-4A13-BB25-DFF224938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-297657"/>
            <a:ext cx="10515600" cy="1325563"/>
          </a:xfrm>
        </p:spPr>
        <p:txBody>
          <a:bodyPr/>
          <a:lstStyle/>
          <a:p>
            <a:r>
              <a:rPr lang="en-US" dirty="0"/>
              <a:t>Median correct 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FD4BCD-844A-4C5F-9BAC-2EA8FEA12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624" y="775304"/>
            <a:ext cx="8719247" cy="598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426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93611-613F-4231-9809-92C433938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84" y="-242508"/>
            <a:ext cx="10515600" cy="1325563"/>
          </a:xfrm>
        </p:spPr>
        <p:txBody>
          <a:bodyPr/>
          <a:lstStyle/>
          <a:p>
            <a:r>
              <a:rPr lang="en-US" dirty="0"/>
              <a:t>Mean correct 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A122EE-A708-471D-80A9-F192A26DA6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1214" y="746042"/>
            <a:ext cx="8785034" cy="564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454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93611-613F-4231-9809-92C433938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84" y="-242508"/>
            <a:ext cx="10515600" cy="1325563"/>
          </a:xfrm>
        </p:spPr>
        <p:txBody>
          <a:bodyPr/>
          <a:lstStyle/>
          <a:p>
            <a:r>
              <a:rPr lang="en-US" dirty="0"/>
              <a:t>Mean correct 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52EBE0-E433-49C4-AE59-6044A99DF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599" y="764157"/>
            <a:ext cx="8177410" cy="532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12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93611-613F-4231-9809-92C433938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84" y="-242508"/>
            <a:ext cx="10515600" cy="1325563"/>
          </a:xfrm>
        </p:spPr>
        <p:txBody>
          <a:bodyPr/>
          <a:lstStyle/>
          <a:p>
            <a:r>
              <a:rPr lang="en-US" dirty="0"/>
              <a:t>Mean correct 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7D247C-5751-4B4E-96E9-0A3D68511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116" y="747335"/>
            <a:ext cx="8797772" cy="579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781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93611-613F-4231-9809-92C433938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84" y="-242508"/>
            <a:ext cx="10515600" cy="1325563"/>
          </a:xfrm>
        </p:spPr>
        <p:txBody>
          <a:bodyPr/>
          <a:lstStyle/>
          <a:p>
            <a:r>
              <a:rPr lang="en-US" altLang="zh-CN" dirty="0"/>
              <a:t>Error Rate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872753-8CD4-48F1-A240-B3DD0BAA8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0" y="825912"/>
            <a:ext cx="9335737" cy="585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490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93611-613F-4231-9809-92C433938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84" y="-242508"/>
            <a:ext cx="10515600" cy="1325563"/>
          </a:xfrm>
        </p:spPr>
        <p:txBody>
          <a:bodyPr/>
          <a:lstStyle/>
          <a:p>
            <a:r>
              <a:rPr lang="en-US" altLang="zh-CN" dirty="0"/>
              <a:t>Error Rate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07F513-170B-4FD5-8402-A49182D73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939" y="754417"/>
            <a:ext cx="9841601" cy="586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464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33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Median correct RT</vt:lpstr>
      <vt:lpstr>Median correct RT</vt:lpstr>
      <vt:lpstr>Median correct RT</vt:lpstr>
      <vt:lpstr>Mean correct RT</vt:lpstr>
      <vt:lpstr>Mean correct RT</vt:lpstr>
      <vt:lpstr>Mean correct RT</vt:lpstr>
      <vt:lpstr>Error Rate</vt:lpstr>
      <vt:lpstr>Error Rate</vt:lpstr>
      <vt:lpstr>Error Rate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Median correct RT</dc:title>
  <dc:creator>Lea Lai</dc:creator>
  <cp:lastModifiedBy>Lea Lai</cp:lastModifiedBy>
  <cp:revision>3</cp:revision>
  <dcterms:created xsi:type="dcterms:W3CDTF">2019-09-26T14:30:14Z</dcterms:created>
  <dcterms:modified xsi:type="dcterms:W3CDTF">2019-09-26T14:57:35Z</dcterms:modified>
</cp:coreProperties>
</file>