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59" r:id="rId8"/>
    <p:sldId id="257" r:id="rId9"/>
  </p:sldIdLst>
  <p:sldSz cx="457200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EC52AE8-0384-4D68-90BE-3D27492C2F0D}">
          <p14:sldIdLst>
            <p14:sldId id="256"/>
            <p14:sldId id="258"/>
            <p14:sldId id="260"/>
            <p14:sldId id="261"/>
            <p14:sldId id="263"/>
            <p14:sldId id="262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0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8380311"/>
            <a:ext cx="38862000" cy="1782741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6895217"/>
            <a:ext cx="34290000" cy="1236302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726267"/>
            <a:ext cx="9858375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726267"/>
            <a:ext cx="29003625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2766055"/>
            <a:ext cx="39433500" cy="21300436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4268002"/>
            <a:ext cx="39433500" cy="11201396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3631334"/>
            <a:ext cx="1943100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3631334"/>
            <a:ext cx="1943100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726278"/>
            <a:ext cx="3943350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2552684"/>
            <a:ext cx="19341700" cy="6151876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8704560"/>
            <a:ext cx="19341700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2552684"/>
            <a:ext cx="19436955" cy="6151876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8704560"/>
            <a:ext cx="1943695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413760"/>
            <a:ext cx="14745890" cy="1194816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7372785"/>
            <a:ext cx="23145750" cy="363897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5361920"/>
            <a:ext cx="14745890" cy="2845985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413760"/>
            <a:ext cx="14745890" cy="1194816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7372785"/>
            <a:ext cx="23145750" cy="363897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5361920"/>
            <a:ext cx="14745890" cy="2845985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726278"/>
            <a:ext cx="3943350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3631334"/>
            <a:ext cx="3943350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7460758"/>
            <a:ext cx="102870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993C-64FC-4731-A53C-E9D6051A91F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7460758"/>
            <a:ext cx="154305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7460758"/>
            <a:ext cx="102870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095D-97A0-4DCC-84F7-C81E7FD0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BE20A3-547C-421C-8035-ECD28B2C07A0}"/>
              </a:ext>
            </a:extLst>
          </p:cNvPr>
          <p:cNvCxnSpPr>
            <a:cxnSpLocks/>
          </p:cNvCxnSpPr>
          <p:nvPr/>
        </p:nvCxnSpPr>
        <p:spPr>
          <a:xfrm flipH="1">
            <a:off x="23292053" y="2583666"/>
            <a:ext cx="1" cy="405897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picture containing cup&#10;&#10;Description automatically generated">
            <a:extLst>
              <a:ext uri="{FF2B5EF4-FFF2-40B4-BE49-F238E27FC236}">
                <a16:creationId xmlns:a16="http://schemas.microsoft.com/office/drawing/2014/main" id="{ABE2ECE4-A44E-4E39-99C1-7FB4F7281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09" y="6252337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CDE913A2-7714-4978-9CB4-648C2A29D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871" y="6252337"/>
            <a:ext cx="3641344" cy="3641344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22" name="Picture 21" descr="A close up of an object&#10;&#10;Description automatically generated">
            <a:extLst>
              <a:ext uri="{FF2B5EF4-FFF2-40B4-BE49-F238E27FC236}">
                <a16:creationId xmlns:a16="http://schemas.microsoft.com/office/drawing/2014/main" id="{A5E14D3B-8244-4406-8AA2-43589E563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32" y="6252337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A picture containing light&#10;&#10;Description automatically generated">
            <a:extLst>
              <a:ext uri="{FF2B5EF4-FFF2-40B4-BE49-F238E27FC236}">
                <a16:creationId xmlns:a16="http://schemas.microsoft.com/office/drawing/2014/main" id="{A00E80A6-9DAF-405C-B242-666E15189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993" y="6252337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22EE5E01-172D-44CA-B1DB-F7E33C1E5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077" y="12639724"/>
            <a:ext cx="3641344" cy="3641344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EC473F9-43E2-4F86-AD2B-2D783E0974CA}"/>
              </a:ext>
            </a:extLst>
          </p:cNvPr>
          <p:cNvSpPr txBox="1"/>
          <p:nvPr/>
        </p:nvSpPr>
        <p:spPr>
          <a:xfrm>
            <a:off x="10026580" y="2807695"/>
            <a:ext cx="5648339" cy="376443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755" dirty="0">
                <a:solidFill>
                  <a:schemeClr val="bg1"/>
                </a:solidFill>
              </a:rPr>
              <a:t> Left Side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3D0D5-7E82-484E-B210-ED569FF99813}"/>
              </a:ext>
            </a:extLst>
          </p:cNvPr>
          <p:cNvSpPr txBox="1"/>
          <p:nvPr/>
        </p:nvSpPr>
        <p:spPr>
          <a:xfrm>
            <a:off x="30695422" y="2807695"/>
            <a:ext cx="6642910" cy="19332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755" dirty="0">
                <a:solidFill>
                  <a:schemeClr val="bg1"/>
                </a:solidFill>
              </a:rPr>
              <a:t> Right Side</a:t>
            </a:r>
          </a:p>
        </p:txBody>
      </p:sp>
      <p:pic>
        <p:nvPicPr>
          <p:cNvPr id="32" name="Picture 31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7FDF77CC-E1C9-48F2-A6C6-28FCB95E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370" y="6350088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 descr="A picture containing light&#10;&#10;Description automatically generated">
            <a:extLst>
              <a:ext uri="{FF2B5EF4-FFF2-40B4-BE49-F238E27FC236}">
                <a16:creationId xmlns:a16="http://schemas.microsoft.com/office/drawing/2014/main" id="{1B6AA9CB-8BEF-466F-8390-4883EA721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695" y="6350088"/>
            <a:ext cx="3641344" cy="3641344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36" name="Picture 35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37D41352-6D93-48F2-AE68-D165DCC81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020" y="6350088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picture containing weapon&#10;&#10;Description automatically generated">
            <a:extLst>
              <a:ext uri="{FF2B5EF4-FFF2-40B4-BE49-F238E27FC236}">
                <a16:creationId xmlns:a16="http://schemas.microsoft.com/office/drawing/2014/main" id="{5019AFB7-3730-4078-AB25-E44F68AC32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345" y="6350088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picture containing light&#10;&#10;Description automatically generated">
            <a:extLst>
              <a:ext uri="{FF2B5EF4-FFF2-40B4-BE49-F238E27FC236}">
                <a16:creationId xmlns:a16="http://schemas.microsoft.com/office/drawing/2014/main" id="{31C926FA-8574-477C-86B1-1FB584C9C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095" y="12637849"/>
            <a:ext cx="3641344" cy="3641344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40" name="Picture 39" descr="A picture containing cup&#10;&#10;Description automatically generated">
            <a:extLst>
              <a:ext uri="{FF2B5EF4-FFF2-40B4-BE49-F238E27FC236}">
                <a16:creationId xmlns:a16="http://schemas.microsoft.com/office/drawing/2014/main" id="{7153EFAD-AFA2-4F87-BD60-2EA0FCE3D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35" y="25650199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853C97A7-CBB1-419A-8968-D953EDEFB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97" y="25650199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 descr="A close up of an object&#10;&#10;Description automatically generated">
            <a:extLst>
              <a:ext uri="{FF2B5EF4-FFF2-40B4-BE49-F238E27FC236}">
                <a16:creationId xmlns:a16="http://schemas.microsoft.com/office/drawing/2014/main" id="{5A9F7FE5-99E9-4283-BBD7-1BB76A8F0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858" y="25650199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 descr="A picture containing light&#10;&#10;Description automatically generated">
            <a:extLst>
              <a:ext uri="{FF2B5EF4-FFF2-40B4-BE49-F238E27FC236}">
                <a16:creationId xmlns:a16="http://schemas.microsoft.com/office/drawing/2014/main" id="{A4D9BA95-36E0-4623-8296-5B35D5CE5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419" y="25650199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 descr="A picture containing light&#10;&#10;Description automatically generated">
            <a:extLst>
              <a:ext uri="{FF2B5EF4-FFF2-40B4-BE49-F238E27FC236}">
                <a16:creationId xmlns:a16="http://schemas.microsoft.com/office/drawing/2014/main" id="{CC5ECE34-09A3-4273-844C-459FC64C1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077" y="32011112"/>
            <a:ext cx="3641344" cy="3641344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45" name="Picture 44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D04303D5-F7A9-4B7C-8C41-F598A6707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553" y="25650199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 descr="A picture containing light&#10;&#10;Description automatically generated">
            <a:extLst>
              <a:ext uri="{FF2B5EF4-FFF2-40B4-BE49-F238E27FC236}">
                <a16:creationId xmlns:a16="http://schemas.microsoft.com/office/drawing/2014/main" id="{A93E7DD9-7CC2-47E2-87D1-EB3A05576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878" y="25650199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04C926A2-47E7-43F7-826E-4E0A6780E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203" y="25650199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 descr="A picture containing weapon&#10;&#10;Description automatically generated">
            <a:extLst>
              <a:ext uri="{FF2B5EF4-FFF2-40B4-BE49-F238E27FC236}">
                <a16:creationId xmlns:a16="http://schemas.microsoft.com/office/drawing/2014/main" id="{50AB35FF-55F5-4203-8BF3-B4EDB01909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527" y="25650199"/>
            <a:ext cx="3641344" cy="364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150A28E9-4A6E-42E0-9E92-ACF0DA736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094" y="32011112"/>
            <a:ext cx="3641344" cy="3641344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3CBCE6B-D650-4281-BD9B-8EED04A58714}"/>
              </a:ext>
            </a:extLst>
          </p:cNvPr>
          <p:cNvSpPr txBox="1"/>
          <p:nvPr/>
        </p:nvSpPr>
        <p:spPr>
          <a:xfrm>
            <a:off x="5982353" y="19802859"/>
            <a:ext cx="14372482" cy="174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55" dirty="0"/>
              <a:t>Press ‘F’ = Left side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BC4F8-A71D-4180-A35D-E2A2199E0F4F}"/>
              </a:ext>
            </a:extLst>
          </p:cNvPr>
          <p:cNvSpPr txBox="1"/>
          <p:nvPr/>
        </p:nvSpPr>
        <p:spPr>
          <a:xfrm>
            <a:off x="27011017" y="19802858"/>
            <a:ext cx="14372482" cy="174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755" dirty="0"/>
              <a:t>Press ‘J’ = Right side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691BD-98F6-4B1B-B4D1-255B93C14403}"/>
              </a:ext>
            </a:extLst>
          </p:cNvPr>
          <p:cNvSpPr txBox="1"/>
          <p:nvPr/>
        </p:nvSpPr>
        <p:spPr>
          <a:xfrm>
            <a:off x="5664508" y="38739834"/>
            <a:ext cx="14372482" cy="174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755" dirty="0"/>
              <a:t>Press ‘J’ = Right side key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B98FFF-B318-438B-B26D-CEFC86CBC0BD}"/>
              </a:ext>
            </a:extLst>
          </p:cNvPr>
          <p:cNvSpPr txBox="1"/>
          <p:nvPr/>
        </p:nvSpPr>
        <p:spPr>
          <a:xfrm>
            <a:off x="26830637" y="38739834"/>
            <a:ext cx="14372482" cy="174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55" dirty="0"/>
              <a:t>Press ‘F’ = Left side key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04EBFB-6506-4370-A9FA-565A39FE082D}"/>
              </a:ext>
            </a:extLst>
          </p:cNvPr>
          <p:cNvCxnSpPr>
            <a:cxnSpLocks/>
          </p:cNvCxnSpPr>
          <p:nvPr/>
        </p:nvCxnSpPr>
        <p:spPr>
          <a:xfrm>
            <a:off x="2409447" y="22562820"/>
            <a:ext cx="41765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2EAA8-AFD5-4B0F-A1C5-FCD3D9C3C12F}"/>
              </a:ext>
            </a:extLst>
          </p:cNvPr>
          <p:cNvSpPr txBox="1"/>
          <p:nvPr/>
        </p:nvSpPr>
        <p:spPr>
          <a:xfrm flipH="1">
            <a:off x="19753470" y="6969256"/>
            <a:ext cx="2182417" cy="352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95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583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up&#10;&#10;Description automatically generated">
            <a:extLst>
              <a:ext uri="{FF2B5EF4-FFF2-40B4-BE49-F238E27FC236}">
                <a16:creationId xmlns:a16="http://schemas.microsoft.com/office/drawing/2014/main" id="{ABE2ECE4-A44E-4E39-99C1-7FB4F7281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12" y="4397748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A close up of an object&#10;&#10;Description automatically generated">
            <a:extLst>
              <a:ext uri="{FF2B5EF4-FFF2-40B4-BE49-F238E27FC236}">
                <a16:creationId xmlns:a16="http://schemas.microsoft.com/office/drawing/2014/main" id="{A5E14D3B-8244-4406-8AA2-43589E563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12" y="11237498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A picture containing light&#10;&#10;Description automatically generated">
            <a:extLst>
              <a:ext uri="{FF2B5EF4-FFF2-40B4-BE49-F238E27FC236}">
                <a16:creationId xmlns:a16="http://schemas.microsoft.com/office/drawing/2014/main" id="{A00E80A6-9DAF-405C-B242-666E15189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4" y="14543484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22EE5E01-172D-44CA-B1DB-F7E33C1E5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248" y="17935511"/>
            <a:ext cx="3061540" cy="306154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32" name="Picture 31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7FDF77CC-E1C9-48F2-A6C6-28FCB95E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625" y="14488795"/>
            <a:ext cx="3061539" cy="3061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 descr="A picture containing light&#10;&#10;Description automatically generated">
            <a:extLst>
              <a:ext uri="{FF2B5EF4-FFF2-40B4-BE49-F238E27FC236}">
                <a16:creationId xmlns:a16="http://schemas.microsoft.com/office/drawing/2014/main" id="{1B6AA9CB-8BEF-466F-8390-4883EA721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624" y="11182809"/>
            <a:ext cx="3061539" cy="3061539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36" name="Picture 35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37D41352-6D93-48F2-AE68-D165DCC81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626" y="7762944"/>
            <a:ext cx="3061539" cy="3061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picture containing weapon&#10;&#10;Description automatically generated">
            <a:extLst>
              <a:ext uri="{FF2B5EF4-FFF2-40B4-BE49-F238E27FC236}">
                <a16:creationId xmlns:a16="http://schemas.microsoft.com/office/drawing/2014/main" id="{5019AFB7-3730-4078-AB25-E44F68AC32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626" y="4344626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picture containing light&#10;&#10;Description automatically generated">
            <a:extLst>
              <a:ext uri="{FF2B5EF4-FFF2-40B4-BE49-F238E27FC236}">
                <a16:creationId xmlns:a16="http://schemas.microsoft.com/office/drawing/2014/main" id="{31C926FA-8574-477C-86B1-1FB584C9C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963" y="17880822"/>
            <a:ext cx="3061540" cy="3061540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12EAA8-AFD5-4B0F-A1C5-FCD3D9C3C12F}"/>
              </a:ext>
            </a:extLst>
          </p:cNvPr>
          <p:cNvSpPr txBox="1"/>
          <p:nvPr/>
        </p:nvSpPr>
        <p:spPr>
          <a:xfrm flipH="1">
            <a:off x="12334853" y="2351172"/>
            <a:ext cx="218241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33" name="Picture 32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33338A98-29AE-412C-940D-D327F38FA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32" y="7817633"/>
            <a:ext cx="3061540" cy="306154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7F6DA0-91E9-4A8B-8F04-A893C5095D11}"/>
              </a:ext>
            </a:extLst>
          </p:cNvPr>
          <p:cNvSpPr/>
          <p:nvPr/>
        </p:nvSpPr>
        <p:spPr>
          <a:xfrm>
            <a:off x="6610436" y="3017645"/>
            <a:ext cx="2364750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F77565-8E67-4F0C-B7DB-7EA6BC6143DE}"/>
              </a:ext>
            </a:extLst>
          </p:cNvPr>
          <p:cNvSpPr/>
          <p:nvPr/>
        </p:nvSpPr>
        <p:spPr>
          <a:xfrm>
            <a:off x="12028857" y="16705302"/>
            <a:ext cx="171040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A7F99-D45C-4059-B0BC-FFBC6225B985}"/>
              </a:ext>
            </a:extLst>
          </p:cNvPr>
          <p:cNvSpPr/>
          <p:nvPr/>
        </p:nvSpPr>
        <p:spPr>
          <a:xfrm>
            <a:off x="6184724" y="22438230"/>
            <a:ext cx="3061540" cy="315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‘F’ </a:t>
            </a:r>
            <a:r>
              <a:rPr lang="en-US" sz="6600" dirty="0">
                <a:solidFill>
                  <a:schemeClr val="tx1"/>
                </a:solidFill>
              </a:rPr>
              <a:t>= Left Side Key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13A020-5BD7-4A11-A745-385F9A8A611C}"/>
              </a:ext>
            </a:extLst>
          </p:cNvPr>
          <p:cNvSpPr/>
          <p:nvPr/>
        </p:nvSpPr>
        <p:spPr>
          <a:xfrm>
            <a:off x="5916709" y="21065093"/>
            <a:ext cx="38629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Response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2072F4-C0F6-49E0-BB8F-D3A58B7C85BA}"/>
              </a:ext>
            </a:extLst>
          </p:cNvPr>
          <p:cNvSpPr/>
          <p:nvPr/>
        </p:nvSpPr>
        <p:spPr>
          <a:xfrm>
            <a:off x="11292358" y="1226590"/>
            <a:ext cx="3210879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A48C24-1A89-404F-BCEB-C58A465A2AE0}"/>
              </a:ext>
            </a:extLst>
          </p:cNvPr>
          <p:cNvSpPr txBox="1"/>
          <p:nvPr/>
        </p:nvSpPr>
        <p:spPr>
          <a:xfrm flipH="1">
            <a:off x="32056825" y="2296483"/>
            <a:ext cx="218241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A0721A-F047-4282-AA1F-908EC985156F}"/>
              </a:ext>
            </a:extLst>
          </p:cNvPr>
          <p:cNvSpPr/>
          <p:nvPr/>
        </p:nvSpPr>
        <p:spPr>
          <a:xfrm>
            <a:off x="31089293" y="1171901"/>
            <a:ext cx="3210879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4AA94E-8803-416D-8E15-0346DEA12015}"/>
              </a:ext>
            </a:extLst>
          </p:cNvPr>
          <p:cNvSpPr/>
          <p:nvPr/>
        </p:nvSpPr>
        <p:spPr>
          <a:xfrm>
            <a:off x="36405622" y="22383541"/>
            <a:ext cx="3061540" cy="315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‘J’ </a:t>
            </a:r>
            <a:r>
              <a:rPr lang="en-US" sz="6600" dirty="0">
                <a:solidFill>
                  <a:schemeClr val="tx1"/>
                </a:solidFill>
              </a:rPr>
              <a:t>= Right Side Key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4A456F-FC42-49A9-901A-6153C3DC9535}"/>
              </a:ext>
            </a:extLst>
          </p:cNvPr>
          <p:cNvSpPr/>
          <p:nvPr/>
        </p:nvSpPr>
        <p:spPr>
          <a:xfrm>
            <a:off x="36004934" y="21010403"/>
            <a:ext cx="38629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Response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F57F76E-0F7B-48AD-8EDE-8CCC06E0F607}"/>
              </a:ext>
            </a:extLst>
          </p:cNvPr>
          <p:cNvSpPr/>
          <p:nvPr/>
        </p:nvSpPr>
        <p:spPr>
          <a:xfrm>
            <a:off x="31770762" y="16650612"/>
            <a:ext cx="171040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pic>
        <p:nvPicPr>
          <p:cNvPr id="70" name="Picture 69" descr="A picture containing cup&#10;&#10;Description automatically generated">
            <a:extLst>
              <a:ext uri="{FF2B5EF4-FFF2-40B4-BE49-F238E27FC236}">
                <a16:creationId xmlns:a16="http://schemas.microsoft.com/office/drawing/2014/main" id="{B2DF39D0-2698-403C-98F1-4F19FBB7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12" y="29513462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" name="Picture 70" descr="A close up of an object&#10;&#10;Description automatically generated">
            <a:extLst>
              <a:ext uri="{FF2B5EF4-FFF2-40B4-BE49-F238E27FC236}">
                <a16:creationId xmlns:a16="http://schemas.microsoft.com/office/drawing/2014/main" id="{2201E27A-2686-43EC-8209-CB307F2FC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12" y="36353192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 descr="A picture containing light&#10;&#10;Description automatically generated">
            <a:extLst>
              <a:ext uri="{FF2B5EF4-FFF2-40B4-BE49-F238E27FC236}">
                <a16:creationId xmlns:a16="http://schemas.microsoft.com/office/drawing/2014/main" id="{B457708B-3B81-4DBA-AB97-86414CF4D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4" y="39659178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4509198-59CB-4641-85F6-F1187BCB42D6}"/>
              </a:ext>
            </a:extLst>
          </p:cNvPr>
          <p:cNvSpPr txBox="1"/>
          <p:nvPr/>
        </p:nvSpPr>
        <p:spPr>
          <a:xfrm flipH="1">
            <a:off x="12301520" y="27346749"/>
            <a:ext cx="218241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75" name="Picture 74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12F28B11-F1DC-4FFB-BA18-E90A3E1B5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32" y="32933327"/>
            <a:ext cx="3061540" cy="30615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36D33FE-8EBE-4FA8-BE03-16E7DF8A252D}"/>
              </a:ext>
            </a:extLst>
          </p:cNvPr>
          <p:cNvSpPr/>
          <p:nvPr/>
        </p:nvSpPr>
        <p:spPr>
          <a:xfrm>
            <a:off x="6610436" y="28133339"/>
            <a:ext cx="2364750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5D67DE-29F4-4665-B12F-289B18EE0962}"/>
              </a:ext>
            </a:extLst>
          </p:cNvPr>
          <p:cNvSpPr/>
          <p:nvPr/>
        </p:nvSpPr>
        <p:spPr>
          <a:xfrm>
            <a:off x="12126033" y="41686862"/>
            <a:ext cx="171040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59911A-1580-4016-B760-E692CB74B852}"/>
              </a:ext>
            </a:extLst>
          </p:cNvPr>
          <p:cNvSpPr/>
          <p:nvPr/>
        </p:nvSpPr>
        <p:spPr>
          <a:xfrm>
            <a:off x="11301125" y="26473249"/>
            <a:ext cx="3210879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pic>
        <p:nvPicPr>
          <p:cNvPr id="81" name="Picture 80" descr="A picture containing light&#10;&#10;Description automatically generated">
            <a:extLst>
              <a:ext uri="{FF2B5EF4-FFF2-40B4-BE49-F238E27FC236}">
                <a16:creationId xmlns:a16="http://schemas.microsoft.com/office/drawing/2014/main" id="{23FFFC60-B324-4740-B1B1-696DA45B9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464" y="42917071"/>
            <a:ext cx="3061540" cy="3061540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56B36A4-81A4-42BD-AEC8-2BFAD4AE18EF}"/>
              </a:ext>
            </a:extLst>
          </p:cNvPr>
          <p:cNvSpPr/>
          <p:nvPr/>
        </p:nvSpPr>
        <p:spPr>
          <a:xfrm>
            <a:off x="16393024" y="47019246"/>
            <a:ext cx="3061540" cy="315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‘J’ </a:t>
            </a:r>
            <a:r>
              <a:rPr lang="en-US" sz="6600" dirty="0">
                <a:solidFill>
                  <a:schemeClr val="tx1"/>
                </a:solidFill>
              </a:rPr>
              <a:t>= Right Side Key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2311CD-55EC-405A-A7AD-9A8EDA7BE8A1}"/>
              </a:ext>
            </a:extLst>
          </p:cNvPr>
          <p:cNvSpPr/>
          <p:nvPr/>
        </p:nvSpPr>
        <p:spPr>
          <a:xfrm>
            <a:off x="15992336" y="45646108"/>
            <a:ext cx="38629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Response</a:t>
            </a:r>
          </a:p>
        </p:txBody>
      </p:sp>
      <p:pic>
        <p:nvPicPr>
          <p:cNvPr id="84" name="Picture 83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5A825AC9-75B5-4574-B0D0-ABE769B35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621" y="39824776"/>
            <a:ext cx="3061539" cy="3061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5" name="Picture 84" descr="A picture containing light&#10;&#10;Description automatically generated">
            <a:extLst>
              <a:ext uri="{FF2B5EF4-FFF2-40B4-BE49-F238E27FC236}">
                <a16:creationId xmlns:a16="http://schemas.microsoft.com/office/drawing/2014/main" id="{CB6AA852-2FF3-4336-A733-A7F952FCA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620" y="36518790"/>
            <a:ext cx="3061539" cy="30615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6" name="Picture 85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BA5003D1-8D26-4FF5-9D9D-873601610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622" y="33098925"/>
            <a:ext cx="3061539" cy="3061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 descr="A picture containing weapon&#10;&#10;Description automatically generated">
            <a:extLst>
              <a:ext uri="{FF2B5EF4-FFF2-40B4-BE49-F238E27FC236}">
                <a16:creationId xmlns:a16="http://schemas.microsoft.com/office/drawing/2014/main" id="{04A45882-E76D-4973-9902-B3CFD6B920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622" y="29680607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2A733FA-69DB-4E29-AB2D-6E7F08B11B77}"/>
              </a:ext>
            </a:extLst>
          </p:cNvPr>
          <p:cNvSpPr txBox="1"/>
          <p:nvPr/>
        </p:nvSpPr>
        <p:spPr>
          <a:xfrm flipH="1">
            <a:off x="32232943" y="27321783"/>
            <a:ext cx="2213998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12C7ED-D89E-4ED7-B742-9EE426BB0A73}"/>
              </a:ext>
            </a:extLst>
          </p:cNvPr>
          <p:cNvSpPr/>
          <p:nvPr/>
        </p:nvSpPr>
        <p:spPr>
          <a:xfrm>
            <a:off x="31236062" y="26473249"/>
            <a:ext cx="3210879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6039C6C-FFA9-45E6-9263-CD1387864572}"/>
              </a:ext>
            </a:extLst>
          </p:cNvPr>
          <p:cNvSpPr/>
          <p:nvPr/>
        </p:nvSpPr>
        <p:spPr>
          <a:xfrm>
            <a:off x="31861513" y="42021922"/>
            <a:ext cx="171040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3079504-9D03-499C-901C-137374CA9034}"/>
              </a:ext>
            </a:extLst>
          </p:cNvPr>
          <p:cNvSpPr/>
          <p:nvPr/>
        </p:nvSpPr>
        <p:spPr>
          <a:xfrm>
            <a:off x="25807954" y="47019245"/>
            <a:ext cx="3061540" cy="315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‘F’ </a:t>
            </a:r>
            <a:r>
              <a:rPr lang="en-US" sz="6600" dirty="0">
                <a:solidFill>
                  <a:schemeClr val="tx1"/>
                </a:solidFill>
              </a:rPr>
              <a:t>= Left Side Key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6EF8FA-FAB9-4C8B-A560-F5B74EA60C94}"/>
              </a:ext>
            </a:extLst>
          </p:cNvPr>
          <p:cNvSpPr/>
          <p:nvPr/>
        </p:nvSpPr>
        <p:spPr>
          <a:xfrm>
            <a:off x="25539939" y="45646108"/>
            <a:ext cx="38629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Response</a:t>
            </a:r>
          </a:p>
        </p:txBody>
      </p:sp>
      <p:pic>
        <p:nvPicPr>
          <p:cNvPr id="96" name="Picture 95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F9844846-C8D0-458E-B7D6-1FC39CEEE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632" y="43173607"/>
            <a:ext cx="3061540" cy="306154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CBC5E4-6C65-44D9-84F1-0688A000D3A3}"/>
              </a:ext>
            </a:extLst>
          </p:cNvPr>
          <p:cNvCxnSpPr>
            <a:cxnSpLocks/>
          </p:cNvCxnSpPr>
          <p:nvPr/>
        </p:nvCxnSpPr>
        <p:spPr>
          <a:xfrm>
            <a:off x="5714429" y="26053053"/>
            <a:ext cx="3426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57A4E8-E277-4192-A4CF-2B28D2C71CCE}"/>
              </a:ext>
            </a:extLst>
          </p:cNvPr>
          <p:cNvCxnSpPr>
            <a:cxnSpLocks/>
          </p:cNvCxnSpPr>
          <p:nvPr/>
        </p:nvCxnSpPr>
        <p:spPr>
          <a:xfrm flipH="1">
            <a:off x="22859999" y="1226590"/>
            <a:ext cx="1" cy="4972204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EE8A4E-7284-4D62-88A7-4EB445299B13}"/>
              </a:ext>
            </a:extLst>
          </p:cNvPr>
          <p:cNvCxnSpPr>
            <a:cxnSpLocks/>
          </p:cNvCxnSpPr>
          <p:nvPr/>
        </p:nvCxnSpPr>
        <p:spPr>
          <a:xfrm>
            <a:off x="10229481" y="1715828"/>
            <a:ext cx="0" cy="236628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1A706C-5B01-4246-B580-DDE83A90A936}"/>
              </a:ext>
            </a:extLst>
          </p:cNvPr>
          <p:cNvCxnSpPr>
            <a:cxnSpLocks/>
          </p:cNvCxnSpPr>
          <p:nvPr/>
        </p:nvCxnSpPr>
        <p:spPr>
          <a:xfrm>
            <a:off x="15415774" y="1489983"/>
            <a:ext cx="0" cy="23888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D8353-E544-46E3-92AC-125365074548}"/>
              </a:ext>
            </a:extLst>
          </p:cNvPr>
          <p:cNvCxnSpPr>
            <a:cxnSpLocks/>
          </p:cNvCxnSpPr>
          <p:nvPr/>
        </p:nvCxnSpPr>
        <p:spPr>
          <a:xfrm>
            <a:off x="35448796" y="1767950"/>
            <a:ext cx="1" cy="236107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C4E2038-793F-4700-B98A-4194D1339906}"/>
              </a:ext>
            </a:extLst>
          </p:cNvPr>
          <p:cNvCxnSpPr>
            <a:cxnSpLocks/>
          </p:cNvCxnSpPr>
          <p:nvPr/>
        </p:nvCxnSpPr>
        <p:spPr>
          <a:xfrm>
            <a:off x="30089194" y="1715828"/>
            <a:ext cx="0" cy="236628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4B2085-AE7A-4B7B-8389-44948DF1BB74}"/>
              </a:ext>
            </a:extLst>
          </p:cNvPr>
          <p:cNvCxnSpPr>
            <a:cxnSpLocks/>
          </p:cNvCxnSpPr>
          <p:nvPr/>
        </p:nvCxnSpPr>
        <p:spPr>
          <a:xfrm>
            <a:off x="10229481" y="27088353"/>
            <a:ext cx="0" cy="234060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23D05FB-49E1-4711-884F-E5D8ABC74FD8}"/>
              </a:ext>
            </a:extLst>
          </p:cNvPr>
          <p:cNvCxnSpPr>
            <a:cxnSpLocks/>
          </p:cNvCxnSpPr>
          <p:nvPr/>
        </p:nvCxnSpPr>
        <p:spPr>
          <a:xfrm>
            <a:off x="15415774" y="27088353"/>
            <a:ext cx="0" cy="234060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BB22536-CF99-4FA8-9867-6C7112530B34}"/>
              </a:ext>
            </a:extLst>
          </p:cNvPr>
          <p:cNvCxnSpPr>
            <a:cxnSpLocks/>
          </p:cNvCxnSpPr>
          <p:nvPr/>
        </p:nvCxnSpPr>
        <p:spPr>
          <a:xfrm flipH="1">
            <a:off x="35412270" y="27321783"/>
            <a:ext cx="78247" cy="23322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14E7012-307E-4218-8228-4F6E32888ADC}"/>
              </a:ext>
            </a:extLst>
          </p:cNvPr>
          <p:cNvCxnSpPr>
            <a:cxnSpLocks/>
          </p:cNvCxnSpPr>
          <p:nvPr/>
        </p:nvCxnSpPr>
        <p:spPr>
          <a:xfrm>
            <a:off x="30089194" y="27346749"/>
            <a:ext cx="0" cy="231476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9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up&#10;&#10;Description automatically generated">
            <a:extLst>
              <a:ext uri="{FF2B5EF4-FFF2-40B4-BE49-F238E27FC236}">
                <a16:creationId xmlns:a16="http://schemas.microsoft.com/office/drawing/2014/main" id="{8E050ED5-99B0-4B2A-A660-13E8D737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5736691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3F8F45F1-2054-469C-95ED-0DE6F7DA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12576441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F9D6D2E8-2D0B-49FA-AF08-181BC0E2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15882427"/>
            <a:ext cx="2694826" cy="2694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18E4E9AD-E106-4138-BB66-56202A8F6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91" y="19274454"/>
            <a:ext cx="2694825" cy="26948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8" name="Picture 7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48BD12FA-4898-4512-AC20-B6523F76B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9" y="15827739"/>
            <a:ext cx="2694824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54C658A-4605-44BE-B43B-143F76164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8" y="12521753"/>
            <a:ext cx="2694824" cy="2694824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10" name="Picture 9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8F055CA9-381C-40F3-97EE-4F99F1759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70" y="9101888"/>
            <a:ext cx="2694824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weapon&#10;&#10;Description automatically generated">
            <a:extLst>
              <a:ext uri="{FF2B5EF4-FFF2-40B4-BE49-F238E27FC236}">
                <a16:creationId xmlns:a16="http://schemas.microsoft.com/office/drawing/2014/main" id="{7A9578CA-0EA6-4556-8572-9ACF04BE2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9" y="5683569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FD548495-AE5D-42F7-B3E1-202EAF952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306" y="19219765"/>
            <a:ext cx="2694825" cy="2694825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C268BE-0A03-4019-AD65-9F8182D8D0C4}"/>
              </a:ext>
            </a:extLst>
          </p:cNvPr>
          <p:cNvSpPr txBox="1"/>
          <p:nvPr/>
        </p:nvSpPr>
        <p:spPr>
          <a:xfrm flipH="1">
            <a:off x="12076015" y="3656926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14" name="Picture 13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4A7D2F08-0687-40FE-84C1-334C1DED8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75" y="9156576"/>
            <a:ext cx="2694825" cy="26948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926A8A-0EF3-42F7-BA6E-888BBF42E744}"/>
              </a:ext>
            </a:extLst>
          </p:cNvPr>
          <p:cNvSpPr/>
          <p:nvPr/>
        </p:nvSpPr>
        <p:spPr>
          <a:xfrm>
            <a:off x="6244748" y="4359972"/>
            <a:ext cx="24996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9E3CF-4332-456F-98E8-AC4BC58CCE2C}"/>
              </a:ext>
            </a:extLst>
          </p:cNvPr>
          <p:cNvSpPr/>
          <p:nvPr/>
        </p:nvSpPr>
        <p:spPr>
          <a:xfrm>
            <a:off x="11695020" y="18044245"/>
            <a:ext cx="231214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2C2B53-02E1-47D9-8CE4-9E3E9DD87BAF}"/>
              </a:ext>
            </a:extLst>
          </p:cNvPr>
          <p:cNvSpPr/>
          <p:nvPr/>
        </p:nvSpPr>
        <p:spPr>
          <a:xfrm>
            <a:off x="6148849" y="23561341"/>
            <a:ext cx="2684980" cy="2773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‘F’ </a:t>
            </a:r>
            <a:r>
              <a:rPr lang="en-US" sz="5400" dirty="0">
                <a:solidFill>
                  <a:schemeClr val="tx1"/>
                </a:solidFill>
              </a:rPr>
              <a:t>= Left Side Key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B1D8B-3BB0-4A99-9029-A99B084F995D}"/>
              </a:ext>
            </a:extLst>
          </p:cNvPr>
          <p:cNvSpPr/>
          <p:nvPr/>
        </p:nvSpPr>
        <p:spPr>
          <a:xfrm>
            <a:off x="5884053" y="22404036"/>
            <a:ext cx="3387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69243E-0CB4-4AE4-BCB2-7AB1C0B074ED}"/>
              </a:ext>
            </a:extLst>
          </p:cNvPr>
          <p:cNvSpPr/>
          <p:nvPr/>
        </p:nvSpPr>
        <p:spPr>
          <a:xfrm>
            <a:off x="11129557" y="2565533"/>
            <a:ext cx="3602260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D57A6-BD62-47BA-91C2-C99A1A8CEF69}"/>
              </a:ext>
            </a:extLst>
          </p:cNvPr>
          <p:cNvSpPr txBox="1"/>
          <p:nvPr/>
        </p:nvSpPr>
        <p:spPr>
          <a:xfrm flipH="1">
            <a:off x="32024168" y="3635426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C39A5-AB3D-4946-B014-5FA14C716965}"/>
              </a:ext>
            </a:extLst>
          </p:cNvPr>
          <p:cNvSpPr/>
          <p:nvPr/>
        </p:nvSpPr>
        <p:spPr>
          <a:xfrm>
            <a:off x="31056636" y="2510844"/>
            <a:ext cx="3402672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E2971-FDC4-4664-93D8-25CDBF833E13}"/>
              </a:ext>
            </a:extLst>
          </p:cNvPr>
          <p:cNvSpPr/>
          <p:nvPr/>
        </p:nvSpPr>
        <p:spPr>
          <a:xfrm>
            <a:off x="36364239" y="23561995"/>
            <a:ext cx="2684980" cy="2773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‘J’ </a:t>
            </a:r>
            <a:r>
              <a:rPr lang="en-US" sz="5400" dirty="0">
                <a:solidFill>
                  <a:schemeClr val="tx1"/>
                </a:solidFill>
              </a:rPr>
              <a:t>= Right Side Key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684A7-84F0-4FE7-8E64-D1CEC64BE080}"/>
              </a:ext>
            </a:extLst>
          </p:cNvPr>
          <p:cNvSpPr/>
          <p:nvPr/>
        </p:nvSpPr>
        <p:spPr>
          <a:xfrm>
            <a:off x="35972278" y="22349346"/>
            <a:ext cx="3387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D2BB02-4D41-452D-BECA-010F98BD7104}"/>
              </a:ext>
            </a:extLst>
          </p:cNvPr>
          <p:cNvSpPr/>
          <p:nvPr/>
        </p:nvSpPr>
        <p:spPr>
          <a:xfrm>
            <a:off x="31646546" y="18015907"/>
            <a:ext cx="2162694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pic>
        <p:nvPicPr>
          <p:cNvPr id="25" name="Picture 24" descr="A picture containing cup&#10;&#10;Description automatically generated">
            <a:extLst>
              <a:ext uri="{FF2B5EF4-FFF2-40B4-BE49-F238E27FC236}">
                <a16:creationId xmlns:a16="http://schemas.microsoft.com/office/drawing/2014/main" id="{2DADA93F-6A5A-4B59-8CF5-3A4C6F893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30437100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n object&#10;&#10;Description automatically generated">
            <a:extLst>
              <a:ext uri="{FF2B5EF4-FFF2-40B4-BE49-F238E27FC236}">
                <a16:creationId xmlns:a16="http://schemas.microsoft.com/office/drawing/2014/main" id="{203DCF64-53AA-4165-A15E-14528B2C2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37276830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picture containing light&#10;&#10;Description automatically generated">
            <a:extLst>
              <a:ext uri="{FF2B5EF4-FFF2-40B4-BE49-F238E27FC236}">
                <a16:creationId xmlns:a16="http://schemas.microsoft.com/office/drawing/2014/main" id="{338359C1-83B9-4FF8-B531-434D16850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67" y="40582816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1C3A52-D01D-44D4-B311-3EF53A57E9A2}"/>
              </a:ext>
            </a:extLst>
          </p:cNvPr>
          <p:cNvSpPr txBox="1"/>
          <p:nvPr/>
        </p:nvSpPr>
        <p:spPr>
          <a:xfrm flipH="1">
            <a:off x="12268863" y="28270387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29" name="Picture 28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424C4965-475E-4919-9348-496A99AAD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75" y="33856965"/>
            <a:ext cx="2694825" cy="2694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1F465D1-894D-4BFB-AD8A-8EB018231AE9}"/>
              </a:ext>
            </a:extLst>
          </p:cNvPr>
          <p:cNvSpPr/>
          <p:nvPr/>
        </p:nvSpPr>
        <p:spPr>
          <a:xfrm>
            <a:off x="6352562" y="29096955"/>
            <a:ext cx="269482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43AB4-2D11-4CD2-A6E6-3BC6D9EF1B4A}"/>
              </a:ext>
            </a:extLst>
          </p:cNvPr>
          <p:cNvSpPr/>
          <p:nvPr/>
        </p:nvSpPr>
        <p:spPr>
          <a:xfrm>
            <a:off x="11859047" y="42610500"/>
            <a:ext cx="2374633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8D772F-841D-4896-8465-B66ADC47183A}"/>
              </a:ext>
            </a:extLst>
          </p:cNvPr>
          <p:cNvSpPr/>
          <p:nvPr/>
        </p:nvSpPr>
        <p:spPr>
          <a:xfrm>
            <a:off x="11268468" y="27396887"/>
            <a:ext cx="353808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pic>
        <p:nvPicPr>
          <p:cNvPr id="33" name="Picture 32" descr="A picture containing light&#10;&#10;Description automatically generated">
            <a:extLst>
              <a:ext uri="{FF2B5EF4-FFF2-40B4-BE49-F238E27FC236}">
                <a16:creationId xmlns:a16="http://schemas.microsoft.com/office/drawing/2014/main" id="{B8D068A5-0184-4504-BB4F-8DCC2EF57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807" y="43840709"/>
            <a:ext cx="2694825" cy="2694825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2AF252-8216-4573-AFD8-DBCC40FA4D84}"/>
              </a:ext>
            </a:extLst>
          </p:cNvPr>
          <p:cNvSpPr/>
          <p:nvPr/>
        </p:nvSpPr>
        <p:spPr>
          <a:xfrm>
            <a:off x="16584632" y="47585410"/>
            <a:ext cx="2684980" cy="2773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‘J’ </a:t>
            </a:r>
            <a:r>
              <a:rPr lang="en-US" sz="5400" dirty="0">
                <a:solidFill>
                  <a:schemeClr val="tx1"/>
                </a:solidFill>
              </a:rPr>
              <a:t>= Right Side Key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9516A0-7B6C-4C0A-B92C-47DEBF3469A2}"/>
              </a:ext>
            </a:extLst>
          </p:cNvPr>
          <p:cNvSpPr/>
          <p:nvPr/>
        </p:nvSpPr>
        <p:spPr>
          <a:xfrm>
            <a:off x="16187674" y="46569746"/>
            <a:ext cx="3387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Response</a:t>
            </a:r>
          </a:p>
        </p:txBody>
      </p:sp>
      <p:pic>
        <p:nvPicPr>
          <p:cNvPr id="36" name="Picture 35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A2843644-0D19-4891-9C70-DC252FF47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5" y="40748415"/>
            <a:ext cx="2694824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 descr="A picture containing light&#10;&#10;Description automatically generated">
            <a:extLst>
              <a:ext uri="{FF2B5EF4-FFF2-40B4-BE49-F238E27FC236}">
                <a16:creationId xmlns:a16="http://schemas.microsoft.com/office/drawing/2014/main" id="{642E06DC-058B-4885-99BE-1269E4306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4" y="37442429"/>
            <a:ext cx="2694824" cy="26948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8" name="Picture 37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AE71BCC4-CAAD-451D-8528-44BE4D0C89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6" y="34022564"/>
            <a:ext cx="2694824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picture containing weapon&#10;&#10;Description automatically generated">
            <a:extLst>
              <a:ext uri="{FF2B5EF4-FFF2-40B4-BE49-F238E27FC236}">
                <a16:creationId xmlns:a16="http://schemas.microsoft.com/office/drawing/2014/main" id="{C81D8C16-F7B2-43CC-AA46-1580FC385F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5" y="30604245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2700E72-85D1-4FC8-BD6D-E48B1716D4EF}"/>
              </a:ext>
            </a:extLst>
          </p:cNvPr>
          <p:cNvSpPr txBox="1"/>
          <p:nvPr/>
        </p:nvSpPr>
        <p:spPr>
          <a:xfrm flipH="1">
            <a:off x="31873370" y="28117800"/>
            <a:ext cx="213059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0E37ED-1F4C-434C-ABD6-8C741ECDE537}"/>
              </a:ext>
            </a:extLst>
          </p:cNvPr>
          <p:cNvSpPr/>
          <p:nvPr/>
        </p:nvSpPr>
        <p:spPr>
          <a:xfrm>
            <a:off x="30779528" y="27396887"/>
            <a:ext cx="3805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Fixation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4B0805-84CB-4BB7-B746-0E0CC9EE7637}"/>
              </a:ext>
            </a:extLst>
          </p:cNvPr>
          <p:cNvSpPr/>
          <p:nvPr/>
        </p:nvSpPr>
        <p:spPr>
          <a:xfrm>
            <a:off x="31454824" y="43042169"/>
            <a:ext cx="2313112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2BBA85-8EC4-4D0F-ADE4-4D4529026EB4}"/>
              </a:ext>
            </a:extLst>
          </p:cNvPr>
          <p:cNvSpPr/>
          <p:nvPr/>
        </p:nvSpPr>
        <p:spPr>
          <a:xfrm>
            <a:off x="26128476" y="47585409"/>
            <a:ext cx="2684980" cy="2773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‘F’ </a:t>
            </a:r>
            <a:r>
              <a:rPr lang="en-US" sz="5400" dirty="0">
                <a:solidFill>
                  <a:schemeClr val="tx1"/>
                </a:solidFill>
              </a:rPr>
              <a:t>= Left Side Key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1774A-FA84-4DE7-A2F0-BABE92A328C3}"/>
              </a:ext>
            </a:extLst>
          </p:cNvPr>
          <p:cNvSpPr/>
          <p:nvPr/>
        </p:nvSpPr>
        <p:spPr>
          <a:xfrm>
            <a:off x="25864191" y="46569746"/>
            <a:ext cx="3387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Response</a:t>
            </a:r>
          </a:p>
        </p:txBody>
      </p:sp>
      <p:pic>
        <p:nvPicPr>
          <p:cNvPr id="45" name="Picture 44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B84BE575-0F76-44DA-B02A-9FCCE0C3A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975" y="44097245"/>
            <a:ext cx="2694825" cy="26948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DB78C3-016F-465E-81F5-6F3A3EA6D801}"/>
              </a:ext>
            </a:extLst>
          </p:cNvPr>
          <p:cNvCxnSpPr>
            <a:cxnSpLocks/>
          </p:cNvCxnSpPr>
          <p:nvPr/>
        </p:nvCxnSpPr>
        <p:spPr>
          <a:xfrm>
            <a:off x="5673046" y="26816202"/>
            <a:ext cx="34780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7CFB90-48AE-459E-875C-6710C2885085}"/>
              </a:ext>
            </a:extLst>
          </p:cNvPr>
          <p:cNvCxnSpPr>
            <a:cxnSpLocks/>
          </p:cNvCxnSpPr>
          <p:nvPr/>
        </p:nvCxnSpPr>
        <p:spPr>
          <a:xfrm flipH="1">
            <a:off x="22427376" y="2624003"/>
            <a:ext cx="1" cy="4779312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16B3B7-E015-4112-AA3E-76FAAED14013}"/>
              </a:ext>
            </a:extLst>
          </p:cNvPr>
          <p:cNvCxnSpPr>
            <a:cxnSpLocks/>
          </p:cNvCxnSpPr>
          <p:nvPr/>
        </p:nvCxnSpPr>
        <p:spPr>
          <a:xfrm>
            <a:off x="10139305" y="3019291"/>
            <a:ext cx="0" cy="229757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C2E51-6678-4134-8984-A6D6FE3A1231}"/>
              </a:ext>
            </a:extLst>
          </p:cNvPr>
          <p:cNvCxnSpPr>
            <a:cxnSpLocks/>
          </p:cNvCxnSpPr>
          <p:nvPr/>
        </p:nvCxnSpPr>
        <p:spPr>
          <a:xfrm>
            <a:off x="15123463" y="3180637"/>
            <a:ext cx="0" cy="228144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647B69-230E-4A5C-AB39-1154B9E4777E}"/>
              </a:ext>
            </a:extLst>
          </p:cNvPr>
          <p:cNvCxnSpPr>
            <a:cxnSpLocks/>
          </p:cNvCxnSpPr>
          <p:nvPr/>
        </p:nvCxnSpPr>
        <p:spPr>
          <a:xfrm flipH="1">
            <a:off x="35043384" y="3019291"/>
            <a:ext cx="23860" cy="226011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AD9244-6B52-4BB5-8026-AAF8E79C3DD4}"/>
              </a:ext>
            </a:extLst>
          </p:cNvPr>
          <p:cNvCxnSpPr>
            <a:cxnSpLocks/>
          </p:cNvCxnSpPr>
          <p:nvPr/>
        </p:nvCxnSpPr>
        <p:spPr>
          <a:xfrm>
            <a:off x="30056537" y="3054771"/>
            <a:ext cx="0" cy="22548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58E079-2136-45EB-A75D-2C605BAFC9D3}"/>
              </a:ext>
            </a:extLst>
          </p:cNvPr>
          <p:cNvCxnSpPr>
            <a:cxnSpLocks/>
          </p:cNvCxnSpPr>
          <p:nvPr/>
        </p:nvCxnSpPr>
        <p:spPr>
          <a:xfrm>
            <a:off x="10139305" y="28058606"/>
            <a:ext cx="0" cy="223000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00A166-7261-434C-8BB5-4F31A4613CF9}"/>
              </a:ext>
            </a:extLst>
          </p:cNvPr>
          <p:cNvCxnSpPr>
            <a:cxnSpLocks/>
          </p:cNvCxnSpPr>
          <p:nvPr/>
        </p:nvCxnSpPr>
        <p:spPr>
          <a:xfrm>
            <a:off x="15383117" y="28011991"/>
            <a:ext cx="0" cy="22346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9A8F02-BC03-43E4-A677-C00A8EEA54C3}"/>
              </a:ext>
            </a:extLst>
          </p:cNvPr>
          <p:cNvCxnSpPr>
            <a:cxnSpLocks/>
          </p:cNvCxnSpPr>
          <p:nvPr/>
        </p:nvCxnSpPr>
        <p:spPr>
          <a:xfrm>
            <a:off x="35165185" y="28216381"/>
            <a:ext cx="41128" cy="21674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7BB3B5-A890-4673-883F-FBBDDF07F8FD}"/>
              </a:ext>
            </a:extLst>
          </p:cNvPr>
          <p:cNvCxnSpPr>
            <a:cxnSpLocks/>
          </p:cNvCxnSpPr>
          <p:nvPr/>
        </p:nvCxnSpPr>
        <p:spPr>
          <a:xfrm>
            <a:off x="30056537" y="28598306"/>
            <a:ext cx="0" cy="21760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12B9FA6-5FC5-4364-8033-EC021F84DC8F}"/>
              </a:ext>
            </a:extLst>
          </p:cNvPr>
          <p:cNvSpPr/>
          <p:nvPr/>
        </p:nvSpPr>
        <p:spPr>
          <a:xfrm>
            <a:off x="36549602" y="4314819"/>
            <a:ext cx="24996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CF7213-D47F-4878-B06C-B7CB612D096A}"/>
              </a:ext>
            </a:extLst>
          </p:cNvPr>
          <p:cNvSpPr/>
          <p:nvPr/>
        </p:nvSpPr>
        <p:spPr>
          <a:xfrm>
            <a:off x="36465646" y="29096955"/>
            <a:ext cx="24996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881027-C2FD-48BE-B7EC-360CD1181CB2}"/>
              </a:ext>
            </a:extLst>
          </p:cNvPr>
          <p:cNvCxnSpPr/>
          <p:nvPr/>
        </p:nvCxnSpPr>
        <p:spPr>
          <a:xfrm>
            <a:off x="2416628" y="4573148"/>
            <a:ext cx="0" cy="1965379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A2AE3BC-6980-43FA-ABFE-62402C9F9340}"/>
              </a:ext>
            </a:extLst>
          </p:cNvPr>
          <p:cNvSpPr txBox="1"/>
          <p:nvPr/>
        </p:nvSpPr>
        <p:spPr>
          <a:xfrm flipH="1">
            <a:off x="2274870" y="10797458"/>
            <a:ext cx="1954381" cy="54014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1500" dirty="0"/>
              <a:t>Time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3A922E-8D77-4CF1-A190-D79CA4D7AFD0}"/>
              </a:ext>
            </a:extLst>
          </p:cNvPr>
          <p:cNvCxnSpPr/>
          <p:nvPr/>
        </p:nvCxnSpPr>
        <p:spPr>
          <a:xfrm>
            <a:off x="2416628" y="29120540"/>
            <a:ext cx="0" cy="1965379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5BFF67-1F6D-4365-9E2B-B2968ACA7D61}"/>
              </a:ext>
            </a:extLst>
          </p:cNvPr>
          <p:cNvSpPr txBox="1"/>
          <p:nvPr/>
        </p:nvSpPr>
        <p:spPr>
          <a:xfrm flipH="1">
            <a:off x="2274870" y="35344850"/>
            <a:ext cx="1954381" cy="54014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1500" dirty="0"/>
              <a:t>Time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D1A8D6-DC00-4DF6-A488-E755E03A34A9}"/>
              </a:ext>
            </a:extLst>
          </p:cNvPr>
          <p:cNvCxnSpPr>
            <a:cxnSpLocks/>
          </p:cNvCxnSpPr>
          <p:nvPr/>
        </p:nvCxnSpPr>
        <p:spPr>
          <a:xfrm>
            <a:off x="4218365" y="1623120"/>
            <a:ext cx="17074092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C1B8B84-0244-46E8-847E-1F66B20664B5}"/>
              </a:ext>
            </a:extLst>
          </p:cNvPr>
          <p:cNvSpPr txBox="1"/>
          <p:nvPr/>
        </p:nvSpPr>
        <p:spPr>
          <a:xfrm>
            <a:off x="8184753" y="-192485"/>
            <a:ext cx="115353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Spatial Position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25AD92-A820-4E31-AC10-7214BA905E03}"/>
              </a:ext>
            </a:extLst>
          </p:cNvPr>
          <p:cNvCxnSpPr>
            <a:cxnSpLocks/>
          </p:cNvCxnSpPr>
          <p:nvPr/>
        </p:nvCxnSpPr>
        <p:spPr>
          <a:xfrm>
            <a:off x="24427543" y="1776435"/>
            <a:ext cx="17074092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954AC6-C152-494B-BD17-BB66D4E5C8BC}"/>
              </a:ext>
            </a:extLst>
          </p:cNvPr>
          <p:cNvSpPr txBox="1"/>
          <p:nvPr/>
        </p:nvSpPr>
        <p:spPr>
          <a:xfrm>
            <a:off x="28393931" y="-39170"/>
            <a:ext cx="115353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Spatial Position</a:t>
            </a:r>
          </a:p>
        </p:txBody>
      </p:sp>
    </p:spTree>
    <p:extLst>
      <p:ext uri="{BB962C8B-B14F-4D97-AF65-F5344CB8AC3E}">
        <p14:creationId xmlns:p14="http://schemas.microsoft.com/office/powerpoint/2010/main" val="28194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up&#10;&#10;Description automatically generated">
            <a:extLst>
              <a:ext uri="{FF2B5EF4-FFF2-40B4-BE49-F238E27FC236}">
                <a16:creationId xmlns:a16="http://schemas.microsoft.com/office/drawing/2014/main" id="{8E050ED5-99B0-4B2A-A660-13E8D737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5736691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3F8F45F1-2054-469C-95ED-0DE6F7DA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12576441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F9D6D2E8-2D0B-49FA-AF08-181BC0E2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15882427"/>
            <a:ext cx="2694826" cy="2694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18E4E9AD-E106-4138-BB66-56202A8F6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91" y="19274454"/>
            <a:ext cx="2694825" cy="26948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8" name="Picture 7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48BD12FA-4898-4512-AC20-B6523F76B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9" y="15827739"/>
            <a:ext cx="2694824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54C658A-4605-44BE-B43B-143F76164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8" y="12521753"/>
            <a:ext cx="2694824" cy="2694824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10" name="Picture 9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8F055CA9-381C-40F3-97EE-4F99F1759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70" y="9101888"/>
            <a:ext cx="2694824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weapon&#10;&#10;Description automatically generated">
            <a:extLst>
              <a:ext uri="{FF2B5EF4-FFF2-40B4-BE49-F238E27FC236}">
                <a16:creationId xmlns:a16="http://schemas.microsoft.com/office/drawing/2014/main" id="{7A9578CA-0EA6-4556-8572-9ACF04BE2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9" y="5683569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FD548495-AE5D-42F7-B3E1-202EAF952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306" y="19219765"/>
            <a:ext cx="2694825" cy="2694825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C268BE-0A03-4019-AD65-9F8182D8D0C4}"/>
              </a:ext>
            </a:extLst>
          </p:cNvPr>
          <p:cNvSpPr txBox="1"/>
          <p:nvPr/>
        </p:nvSpPr>
        <p:spPr>
          <a:xfrm flipH="1">
            <a:off x="12076015" y="3656926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14" name="Picture 13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4A7D2F08-0687-40FE-84C1-334C1DED8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75" y="9156576"/>
            <a:ext cx="2694825" cy="26948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926A8A-0EF3-42F7-BA6E-888BBF42E744}"/>
              </a:ext>
            </a:extLst>
          </p:cNvPr>
          <p:cNvSpPr/>
          <p:nvPr/>
        </p:nvSpPr>
        <p:spPr>
          <a:xfrm>
            <a:off x="6244748" y="4359972"/>
            <a:ext cx="24996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9E3CF-4332-456F-98E8-AC4BC58CCE2C}"/>
              </a:ext>
            </a:extLst>
          </p:cNvPr>
          <p:cNvSpPr/>
          <p:nvPr/>
        </p:nvSpPr>
        <p:spPr>
          <a:xfrm>
            <a:off x="11695020" y="18044245"/>
            <a:ext cx="231214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2C2B53-02E1-47D9-8CE4-9E3E9DD87BAF}"/>
              </a:ext>
            </a:extLst>
          </p:cNvPr>
          <p:cNvSpPr/>
          <p:nvPr/>
        </p:nvSpPr>
        <p:spPr>
          <a:xfrm>
            <a:off x="6148849" y="23561341"/>
            <a:ext cx="2684980" cy="2773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‘F’ </a:t>
            </a:r>
            <a:r>
              <a:rPr lang="en-US" sz="5400" dirty="0">
                <a:solidFill>
                  <a:schemeClr val="tx1"/>
                </a:solidFill>
              </a:rPr>
              <a:t>= Left Side Key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B1D8B-3BB0-4A99-9029-A99B084F995D}"/>
              </a:ext>
            </a:extLst>
          </p:cNvPr>
          <p:cNvSpPr/>
          <p:nvPr/>
        </p:nvSpPr>
        <p:spPr>
          <a:xfrm>
            <a:off x="5884053" y="22404036"/>
            <a:ext cx="3387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69243E-0CB4-4AE4-BCB2-7AB1C0B074ED}"/>
              </a:ext>
            </a:extLst>
          </p:cNvPr>
          <p:cNvSpPr/>
          <p:nvPr/>
        </p:nvSpPr>
        <p:spPr>
          <a:xfrm>
            <a:off x="11129557" y="2565533"/>
            <a:ext cx="3602260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D57A6-BD62-47BA-91C2-C99A1A8CEF69}"/>
              </a:ext>
            </a:extLst>
          </p:cNvPr>
          <p:cNvSpPr txBox="1"/>
          <p:nvPr/>
        </p:nvSpPr>
        <p:spPr>
          <a:xfrm flipH="1">
            <a:off x="32024168" y="3635426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C39A5-AB3D-4946-B014-5FA14C716965}"/>
              </a:ext>
            </a:extLst>
          </p:cNvPr>
          <p:cNvSpPr/>
          <p:nvPr/>
        </p:nvSpPr>
        <p:spPr>
          <a:xfrm>
            <a:off x="31056636" y="2510844"/>
            <a:ext cx="3402672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E2971-FDC4-4664-93D8-25CDBF833E13}"/>
              </a:ext>
            </a:extLst>
          </p:cNvPr>
          <p:cNvSpPr/>
          <p:nvPr/>
        </p:nvSpPr>
        <p:spPr>
          <a:xfrm>
            <a:off x="36364239" y="23561995"/>
            <a:ext cx="2684980" cy="2773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‘J’ </a:t>
            </a:r>
            <a:r>
              <a:rPr lang="en-US" sz="5400" dirty="0">
                <a:solidFill>
                  <a:schemeClr val="tx1"/>
                </a:solidFill>
              </a:rPr>
              <a:t>= Right Side Key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684A7-84F0-4FE7-8E64-D1CEC64BE080}"/>
              </a:ext>
            </a:extLst>
          </p:cNvPr>
          <p:cNvSpPr/>
          <p:nvPr/>
        </p:nvSpPr>
        <p:spPr>
          <a:xfrm>
            <a:off x="35972278" y="22349346"/>
            <a:ext cx="3387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D2BB02-4D41-452D-BECA-010F98BD7104}"/>
              </a:ext>
            </a:extLst>
          </p:cNvPr>
          <p:cNvSpPr/>
          <p:nvPr/>
        </p:nvSpPr>
        <p:spPr>
          <a:xfrm>
            <a:off x="31646546" y="18015907"/>
            <a:ext cx="2162694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pic>
        <p:nvPicPr>
          <p:cNvPr id="25" name="Picture 24" descr="A picture containing cup&#10;&#10;Description automatically generated">
            <a:extLst>
              <a:ext uri="{FF2B5EF4-FFF2-40B4-BE49-F238E27FC236}">
                <a16:creationId xmlns:a16="http://schemas.microsoft.com/office/drawing/2014/main" id="{2DADA93F-6A5A-4B59-8CF5-3A4C6F893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30437100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n object&#10;&#10;Description automatically generated">
            <a:extLst>
              <a:ext uri="{FF2B5EF4-FFF2-40B4-BE49-F238E27FC236}">
                <a16:creationId xmlns:a16="http://schemas.microsoft.com/office/drawing/2014/main" id="{203DCF64-53AA-4165-A15E-14528B2C2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37276830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picture containing light&#10;&#10;Description automatically generated">
            <a:extLst>
              <a:ext uri="{FF2B5EF4-FFF2-40B4-BE49-F238E27FC236}">
                <a16:creationId xmlns:a16="http://schemas.microsoft.com/office/drawing/2014/main" id="{338359C1-83B9-4FF8-B531-434D16850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67" y="40582816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1C3A52-D01D-44D4-B311-3EF53A57E9A2}"/>
              </a:ext>
            </a:extLst>
          </p:cNvPr>
          <p:cNvSpPr txBox="1"/>
          <p:nvPr/>
        </p:nvSpPr>
        <p:spPr>
          <a:xfrm flipH="1">
            <a:off x="12268863" y="28270387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29" name="Picture 28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424C4965-475E-4919-9348-496A99AAD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75" y="33856965"/>
            <a:ext cx="2694825" cy="2694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1F465D1-894D-4BFB-AD8A-8EB018231AE9}"/>
              </a:ext>
            </a:extLst>
          </p:cNvPr>
          <p:cNvSpPr/>
          <p:nvPr/>
        </p:nvSpPr>
        <p:spPr>
          <a:xfrm>
            <a:off x="6352562" y="29096955"/>
            <a:ext cx="269482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43AB4-2D11-4CD2-A6E6-3BC6D9EF1B4A}"/>
              </a:ext>
            </a:extLst>
          </p:cNvPr>
          <p:cNvSpPr/>
          <p:nvPr/>
        </p:nvSpPr>
        <p:spPr>
          <a:xfrm>
            <a:off x="11859047" y="42610500"/>
            <a:ext cx="2374633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8D772F-841D-4896-8465-B66ADC47183A}"/>
              </a:ext>
            </a:extLst>
          </p:cNvPr>
          <p:cNvSpPr/>
          <p:nvPr/>
        </p:nvSpPr>
        <p:spPr>
          <a:xfrm>
            <a:off x="11268468" y="27396887"/>
            <a:ext cx="353808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pic>
        <p:nvPicPr>
          <p:cNvPr id="33" name="Picture 32" descr="A picture containing light&#10;&#10;Description automatically generated">
            <a:extLst>
              <a:ext uri="{FF2B5EF4-FFF2-40B4-BE49-F238E27FC236}">
                <a16:creationId xmlns:a16="http://schemas.microsoft.com/office/drawing/2014/main" id="{B8D068A5-0184-4504-BB4F-8DCC2EF57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807" y="43840709"/>
            <a:ext cx="2694825" cy="2694825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2AF252-8216-4573-AFD8-DBCC40FA4D84}"/>
              </a:ext>
            </a:extLst>
          </p:cNvPr>
          <p:cNvSpPr/>
          <p:nvPr/>
        </p:nvSpPr>
        <p:spPr>
          <a:xfrm>
            <a:off x="16584632" y="47585410"/>
            <a:ext cx="2684980" cy="2773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‘J’ </a:t>
            </a:r>
            <a:r>
              <a:rPr lang="en-US" sz="5400" dirty="0">
                <a:solidFill>
                  <a:schemeClr val="tx1"/>
                </a:solidFill>
              </a:rPr>
              <a:t>= Right Side Key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9516A0-7B6C-4C0A-B92C-47DEBF3469A2}"/>
              </a:ext>
            </a:extLst>
          </p:cNvPr>
          <p:cNvSpPr/>
          <p:nvPr/>
        </p:nvSpPr>
        <p:spPr>
          <a:xfrm>
            <a:off x="16187674" y="46569746"/>
            <a:ext cx="3387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Response</a:t>
            </a:r>
          </a:p>
        </p:txBody>
      </p:sp>
      <p:pic>
        <p:nvPicPr>
          <p:cNvPr id="36" name="Picture 35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A2843644-0D19-4891-9C70-DC252FF47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5" y="40748415"/>
            <a:ext cx="2694824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 descr="A picture containing light&#10;&#10;Description automatically generated">
            <a:extLst>
              <a:ext uri="{FF2B5EF4-FFF2-40B4-BE49-F238E27FC236}">
                <a16:creationId xmlns:a16="http://schemas.microsoft.com/office/drawing/2014/main" id="{642E06DC-058B-4885-99BE-1269E4306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4" y="37442429"/>
            <a:ext cx="2694824" cy="26948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8" name="Picture 37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AE71BCC4-CAAD-451D-8528-44BE4D0C89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6" y="34022564"/>
            <a:ext cx="2694824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picture containing weapon&#10;&#10;Description automatically generated">
            <a:extLst>
              <a:ext uri="{FF2B5EF4-FFF2-40B4-BE49-F238E27FC236}">
                <a16:creationId xmlns:a16="http://schemas.microsoft.com/office/drawing/2014/main" id="{C81D8C16-F7B2-43CC-AA46-1580FC385F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5" y="30604245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2700E72-85D1-4FC8-BD6D-E48B1716D4EF}"/>
              </a:ext>
            </a:extLst>
          </p:cNvPr>
          <p:cNvSpPr txBox="1"/>
          <p:nvPr/>
        </p:nvSpPr>
        <p:spPr>
          <a:xfrm flipH="1">
            <a:off x="31873370" y="28117800"/>
            <a:ext cx="213059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0E37ED-1F4C-434C-ABD6-8C741ECDE537}"/>
              </a:ext>
            </a:extLst>
          </p:cNvPr>
          <p:cNvSpPr/>
          <p:nvPr/>
        </p:nvSpPr>
        <p:spPr>
          <a:xfrm>
            <a:off x="30779528" y="27396887"/>
            <a:ext cx="3805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Fixation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4B0805-84CB-4BB7-B746-0E0CC9EE7637}"/>
              </a:ext>
            </a:extLst>
          </p:cNvPr>
          <p:cNvSpPr/>
          <p:nvPr/>
        </p:nvSpPr>
        <p:spPr>
          <a:xfrm>
            <a:off x="31454824" y="43042169"/>
            <a:ext cx="2313112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2BBA85-8EC4-4D0F-ADE4-4D4529026EB4}"/>
              </a:ext>
            </a:extLst>
          </p:cNvPr>
          <p:cNvSpPr/>
          <p:nvPr/>
        </p:nvSpPr>
        <p:spPr>
          <a:xfrm>
            <a:off x="26128476" y="47585409"/>
            <a:ext cx="2684980" cy="2773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‘F’ </a:t>
            </a:r>
            <a:r>
              <a:rPr lang="en-US" sz="5400" dirty="0">
                <a:solidFill>
                  <a:schemeClr val="tx1"/>
                </a:solidFill>
              </a:rPr>
              <a:t>= Left Side Key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1774A-FA84-4DE7-A2F0-BABE92A328C3}"/>
              </a:ext>
            </a:extLst>
          </p:cNvPr>
          <p:cNvSpPr/>
          <p:nvPr/>
        </p:nvSpPr>
        <p:spPr>
          <a:xfrm>
            <a:off x="25864191" y="46569746"/>
            <a:ext cx="3387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Response</a:t>
            </a:r>
          </a:p>
        </p:txBody>
      </p:sp>
      <p:pic>
        <p:nvPicPr>
          <p:cNvPr id="45" name="Picture 44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B84BE575-0F76-44DA-B02A-9FCCE0C3A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975" y="44097245"/>
            <a:ext cx="2694825" cy="26948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DB78C3-016F-465E-81F5-6F3A3EA6D801}"/>
              </a:ext>
            </a:extLst>
          </p:cNvPr>
          <p:cNvCxnSpPr>
            <a:cxnSpLocks/>
          </p:cNvCxnSpPr>
          <p:nvPr/>
        </p:nvCxnSpPr>
        <p:spPr>
          <a:xfrm>
            <a:off x="3951514" y="26816202"/>
            <a:ext cx="3824151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7CFB90-48AE-459E-875C-6710C2885085}"/>
              </a:ext>
            </a:extLst>
          </p:cNvPr>
          <p:cNvCxnSpPr>
            <a:cxnSpLocks/>
          </p:cNvCxnSpPr>
          <p:nvPr/>
        </p:nvCxnSpPr>
        <p:spPr>
          <a:xfrm flipH="1">
            <a:off x="22427376" y="2624003"/>
            <a:ext cx="1" cy="4779312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12B9FA6-5FC5-4364-8033-EC021F84DC8F}"/>
              </a:ext>
            </a:extLst>
          </p:cNvPr>
          <p:cNvSpPr/>
          <p:nvPr/>
        </p:nvSpPr>
        <p:spPr>
          <a:xfrm>
            <a:off x="36549602" y="4314819"/>
            <a:ext cx="24996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CF7213-D47F-4878-B06C-B7CB612D096A}"/>
              </a:ext>
            </a:extLst>
          </p:cNvPr>
          <p:cNvSpPr/>
          <p:nvPr/>
        </p:nvSpPr>
        <p:spPr>
          <a:xfrm>
            <a:off x="36465646" y="29096955"/>
            <a:ext cx="24996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881027-C2FD-48BE-B7EC-360CD1181CB2}"/>
              </a:ext>
            </a:extLst>
          </p:cNvPr>
          <p:cNvCxnSpPr/>
          <p:nvPr/>
        </p:nvCxnSpPr>
        <p:spPr>
          <a:xfrm>
            <a:off x="2416628" y="4573148"/>
            <a:ext cx="0" cy="1965379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A2AE3BC-6980-43FA-ABFE-62402C9F9340}"/>
              </a:ext>
            </a:extLst>
          </p:cNvPr>
          <p:cNvSpPr txBox="1"/>
          <p:nvPr/>
        </p:nvSpPr>
        <p:spPr>
          <a:xfrm flipH="1">
            <a:off x="2274870" y="10797458"/>
            <a:ext cx="1954381" cy="54014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1500" dirty="0"/>
              <a:t>Time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3A922E-8D77-4CF1-A190-D79CA4D7AFD0}"/>
              </a:ext>
            </a:extLst>
          </p:cNvPr>
          <p:cNvCxnSpPr/>
          <p:nvPr/>
        </p:nvCxnSpPr>
        <p:spPr>
          <a:xfrm>
            <a:off x="2416628" y="29120540"/>
            <a:ext cx="0" cy="1965379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5BFF67-1F6D-4365-9E2B-B2968ACA7D61}"/>
              </a:ext>
            </a:extLst>
          </p:cNvPr>
          <p:cNvSpPr txBox="1"/>
          <p:nvPr/>
        </p:nvSpPr>
        <p:spPr>
          <a:xfrm flipH="1">
            <a:off x="2274870" y="35344850"/>
            <a:ext cx="1954381" cy="54014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1500" dirty="0"/>
              <a:t>Time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D1A8D6-DC00-4DF6-A488-E755E03A34A9}"/>
              </a:ext>
            </a:extLst>
          </p:cNvPr>
          <p:cNvCxnSpPr>
            <a:cxnSpLocks/>
          </p:cNvCxnSpPr>
          <p:nvPr/>
        </p:nvCxnSpPr>
        <p:spPr>
          <a:xfrm>
            <a:off x="4218365" y="1623120"/>
            <a:ext cx="17074092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C1B8B84-0244-46E8-847E-1F66B20664B5}"/>
              </a:ext>
            </a:extLst>
          </p:cNvPr>
          <p:cNvSpPr txBox="1"/>
          <p:nvPr/>
        </p:nvSpPr>
        <p:spPr>
          <a:xfrm>
            <a:off x="8184753" y="-192485"/>
            <a:ext cx="115353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Spatial Position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25AD92-A820-4E31-AC10-7214BA905E03}"/>
              </a:ext>
            </a:extLst>
          </p:cNvPr>
          <p:cNvCxnSpPr>
            <a:cxnSpLocks/>
          </p:cNvCxnSpPr>
          <p:nvPr/>
        </p:nvCxnSpPr>
        <p:spPr>
          <a:xfrm>
            <a:off x="24427543" y="1776435"/>
            <a:ext cx="17074092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954AC6-C152-494B-BD17-BB66D4E5C8BC}"/>
              </a:ext>
            </a:extLst>
          </p:cNvPr>
          <p:cNvSpPr txBox="1"/>
          <p:nvPr/>
        </p:nvSpPr>
        <p:spPr>
          <a:xfrm>
            <a:off x="28393931" y="-39170"/>
            <a:ext cx="115353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Spatial Position</a:t>
            </a:r>
          </a:p>
        </p:txBody>
      </p:sp>
    </p:spTree>
    <p:extLst>
      <p:ext uri="{BB962C8B-B14F-4D97-AF65-F5344CB8AC3E}">
        <p14:creationId xmlns:p14="http://schemas.microsoft.com/office/powerpoint/2010/main" val="14818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A57C978-F35D-4235-A685-E9C96E914B05}"/>
              </a:ext>
            </a:extLst>
          </p:cNvPr>
          <p:cNvSpPr txBox="1"/>
          <p:nvPr/>
        </p:nvSpPr>
        <p:spPr>
          <a:xfrm flipH="1">
            <a:off x="12076015" y="3656926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D1BCF1-B605-4F58-98F5-CE27B5ED5656}"/>
              </a:ext>
            </a:extLst>
          </p:cNvPr>
          <p:cNvSpPr/>
          <p:nvPr/>
        </p:nvSpPr>
        <p:spPr>
          <a:xfrm>
            <a:off x="6244748" y="4359972"/>
            <a:ext cx="32198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Study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74A60C-912B-4806-8135-3DFF2EE3F5EE}"/>
              </a:ext>
            </a:extLst>
          </p:cNvPr>
          <p:cNvSpPr/>
          <p:nvPr/>
        </p:nvSpPr>
        <p:spPr>
          <a:xfrm>
            <a:off x="11695020" y="18044245"/>
            <a:ext cx="23121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F67111-8A2A-4979-BCD4-8FE5E9FBC1C2}"/>
              </a:ext>
            </a:extLst>
          </p:cNvPr>
          <p:cNvSpPr/>
          <p:nvPr/>
        </p:nvSpPr>
        <p:spPr>
          <a:xfrm>
            <a:off x="6152055" y="23670789"/>
            <a:ext cx="2694822" cy="270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Left Key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626B23-3F4F-48B5-A26C-0B92CC3439D5}"/>
              </a:ext>
            </a:extLst>
          </p:cNvPr>
          <p:cNvSpPr/>
          <p:nvPr/>
        </p:nvSpPr>
        <p:spPr>
          <a:xfrm>
            <a:off x="11129557" y="2565533"/>
            <a:ext cx="36022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Fixation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16C7B2-1393-4974-9CD9-E689B6925522}"/>
              </a:ext>
            </a:extLst>
          </p:cNvPr>
          <p:cNvSpPr txBox="1"/>
          <p:nvPr/>
        </p:nvSpPr>
        <p:spPr>
          <a:xfrm flipH="1">
            <a:off x="32024168" y="3635426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40F13-E789-410F-B824-B2CC19CEA6F7}"/>
              </a:ext>
            </a:extLst>
          </p:cNvPr>
          <p:cNvSpPr/>
          <p:nvPr/>
        </p:nvSpPr>
        <p:spPr>
          <a:xfrm>
            <a:off x="30810863" y="2565533"/>
            <a:ext cx="39844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Fixation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C00A9-E089-464F-8DCF-A2198FE3F182}"/>
              </a:ext>
            </a:extLst>
          </p:cNvPr>
          <p:cNvSpPr/>
          <p:nvPr/>
        </p:nvSpPr>
        <p:spPr>
          <a:xfrm>
            <a:off x="36372964" y="23677050"/>
            <a:ext cx="2694824" cy="2694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Right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292CF1-BF2B-43E7-9C65-55451B7A605C}"/>
              </a:ext>
            </a:extLst>
          </p:cNvPr>
          <p:cNvSpPr/>
          <p:nvPr/>
        </p:nvSpPr>
        <p:spPr>
          <a:xfrm>
            <a:off x="35570405" y="22261685"/>
            <a:ext cx="4653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Response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ACA65-5084-43A2-9750-4D8FADE2686B}"/>
              </a:ext>
            </a:extLst>
          </p:cNvPr>
          <p:cNvSpPr/>
          <p:nvPr/>
        </p:nvSpPr>
        <p:spPr>
          <a:xfrm>
            <a:off x="31646546" y="18015907"/>
            <a:ext cx="21626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C43872-3C8C-4C24-A4E2-0AC57C369CE6}"/>
              </a:ext>
            </a:extLst>
          </p:cNvPr>
          <p:cNvSpPr txBox="1"/>
          <p:nvPr/>
        </p:nvSpPr>
        <p:spPr>
          <a:xfrm flipH="1">
            <a:off x="12268863" y="28270387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26ECC-4244-448B-8752-EEE44D1DF397}"/>
              </a:ext>
            </a:extLst>
          </p:cNvPr>
          <p:cNvSpPr/>
          <p:nvPr/>
        </p:nvSpPr>
        <p:spPr>
          <a:xfrm>
            <a:off x="6352562" y="29096955"/>
            <a:ext cx="269482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b="1" dirty="0"/>
              <a:t>Study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EED6F-DEFE-4848-B362-6B4ABA781B90}"/>
              </a:ext>
            </a:extLst>
          </p:cNvPr>
          <p:cNvSpPr/>
          <p:nvPr/>
        </p:nvSpPr>
        <p:spPr>
          <a:xfrm>
            <a:off x="11859047" y="42610500"/>
            <a:ext cx="2374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47B90-87E9-4AE5-AD49-1C0CDA7B323E}"/>
              </a:ext>
            </a:extLst>
          </p:cNvPr>
          <p:cNvSpPr/>
          <p:nvPr/>
        </p:nvSpPr>
        <p:spPr>
          <a:xfrm>
            <a:off x="15974223" y="46398598"/>
            <a:ext cx="4591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8087A3-1EEA-4997-B4DC-A910A23A9246}"/>
              </a:ext>
            </a:extLst>
          </p:cNvPr>
          <p:cNvSpPr txBox="1"/>
          <p:nvPr/>
        </p:nvSpPr>
        <p:spPr>
          <a:xfrm flipH="1">
            <a:off x="31873370" y="28117800"/>
            <a:ext cx="213059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551D38-97F7-4310-9E07-A6D45A59831B}"/>
              </a:ext>
            </a:extLst>
          </p:cNvPr>
          <p:cNvSpPr/>
          <p:nvPr/>
        </p:nvSpPr>
        <p:spPr>
          <a:xfrm>
            <a:off x="31646546" y="42869825"/>
            <a:ext cx="2313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F5FB6-A759-46EA-AE3B-DB2E7BAD1D8E}"/>
              </a:ext>
            </a:extLst>
          </p:cNvPr>
          <p:cNvSpPr/>
          <p:nvPr/>
        </p:nvSpPr>
        <p:spPr>
          <a:xfrm>
            <a:off x="25383710" y="46398597"/>
            <a:ext cx="42587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Response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CC92A7-F300-4245-8AF6-3B47770B3DDD}"/>
              </a:ext>
            </a:extLst>
          </p:cNvPr>
          <p:cNvCxnSpPr>
            <a:cxnSpLocks/>
          </p:cNvCxnSpPr>
          <p:nvPr/>
        </p:nvCxnSpPr>
        <p:spPr>
          <a:xfrm>
            <a:off x="3951514" y="26816202"/>
            <a:ext cx="3824151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D91D0-E553-4FD7-BD59-C5C451C32DFE}"/>
              </a:ext>
            </a:extLst>
          </p:cNvPr>
          <p:cNvCxnSpPr>
            <a:cxnSpLocks/>
          </p:cNvCxnSpPr>
          <p:nvPr/>
        </p:nvCxnSpPr>
        <p:spPr>
          <a:xfrm>
            <a:off x="22427377" y="2565533"/>
            <a:ext cx="0" cy="4785159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D6F0077-E443-4CA8-8789-BA3AB7E9DB6E}"/>
              </a:ext>
            </a:extLst>
          </p:cNvPr>
          <p:cNvSpPr/>
          <p:nvPr/>
        </p:nvSpPr>
        <p:spPr>
          <a:xfrm>
            <a:off x="36549602" y="4314819"/>
            <a:ext cx="2694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Study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7F64FC-4A4E-49AE-992B-4F3A248A6863}"/>
              </a:ext>
            </a:extLst>
          </p:cNvPr>
          <p:cNvSpPr/>
          <p:nvPr/>
        </p:nvSpPr>
        <p:spPr>
          <a:xfrm>
            <a:off x="36465646" y="29096955"/>
            <a:ext cx="3463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Study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4CAB90-EE8E-402E-913B-557D8A91CD46}"/>
              </a:ext>
            </a:extLst>
          </p:cNvPr>
          <p:cNvCxnSpPr>
            <a:cxnSpLocks/>
          </p:cNvCxnSpPr>
          <p:nvPr/>
        </p:nvCxnSpPr>
        <p:spPr>
          <a:xfrm>
            <a:off x="2416628" y="7730091"/>
            <a:ext cx="0" cy="16496847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B0F2FB-2898-4ADB-9286-691D107DD816}"/>
              </a:ext>
            </a:extLst>
          </p:cNvPr>
          <p:cNvSpPr txBox="1"/>
          <p:nvPr/>
        </p:nvSpPr>
        <p:spPr>
          <a:xfrm flipH="1">
            <a:off x="2274869" y="11665085"/>
            <a:ext cx="1954381" cy="453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1500" dirty="0"/>
              <a:t>Time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2CE96-FD78-4541-B70A-01C323778DA0}"/>
              </a:ext>
            </a:extLst>
          </p:cNvPr>
          <p:cNvCxnSpPr>
            <a:cxnSpLocks/>
          </p:cNvCxnSpPr>
          <p:nvPr/>
        </p:nvCxnSpPr>
        <p:spPr>
          <a:xfrm>
            <a:off x="2416628" y="32277483"/>
            <a:ext cx="0" cy="16496847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797671-4974-48C6-AEE8-8A260116B227}"/>
              </a:ext>
            </a:extLst>
          </p:cNvPr>
          <p:cNvSpPr txBox="1"/>
          <p:nvPr/>
        </p:nvSpPr>
        <p:spPr>
          <a:xfrm flipH="1">
            <a:off x="2274869" y="36212477"/>
            <a:ext cx="1954381" cy="453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1500" dirty="0"/>
              <a:t>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C77F16-9262-428F-BF51-C3D79C38246E}"/>
              </a:ext>
            </a:extLst>
          </p:cNvPr>
          <p:cNvCxnSpPr>
            <a:cxnSpLocks/>
          </p:cNvCxnSpPr>
          <p:nvPr/>
        </p:nvCxnSpPr>
        <p:spPr>
          <a:xfrm>
            <a:off x="4218365" y="1623120"/>
            <a:ext cx="17074092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D85AF29-D9EB-4091-9F78-FB4B89FB24D4}"/>
              </a:ext>
            </a:extLst>
          </p:cNvPr>
          <p:cNvSpPr txBox="1"/>
          <p:nvPr/>
        </p:nvSpPr>
        <p:spPr>
          <a:xfrm>
            <a:off x="8184753" y="-192485"/>
            <a:ext cx="115353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Spatial Position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ABA486-C671-4DBF-87DE-E09283A093D0}"/>
              </a:ext>
            </a:extLst>
          </p:cNvPr>
          <p:cNvCxnSpPr>
            <a:cxnSpLocks/>
          </p:cNvCxnSpPr>
          <p:nvPr/>
        </p:nvCxnSpPr>
        <p:spPr>
          <a:xfrm>
            <a:off x="24427543" y="1776435"/>
            <a:ext cx="17074092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70A94C3-E24C-47C1-9473-AF74A170A531}"/>
              </a:ext>
            </a:extLst>
          </p:cNvPr>
          <p:cNvSpPr txBox="1"/>
          <p:nvPr/>
        </p:nvSpPr>
        <p:spPr>
          <a:xfrm>
            <a:off x="28393931" y="-39170"/>
            <a:ext cx="115353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Spatial Position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8F7A3C-3BEF-4DCD-AA16-09B57B5C739C}"/>
              </a:ext>
            </a:extLst>
          </p:cNvPr>
          <p:cNvSpPr/>
          <p:nvPr/>
        </p:nvSpPr>
        <p:spPr>
          <a:xfrm>
            <a:off x="5442176" y="22261685"/>
            <a:ext cx="4653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Response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81A9C0-287E-4BF0-B02E-C90AF2F4E664}"/>
              </a:ext>
            </a:extLst>
          </p:cNvPr>
          <p:cNvSpPr/>
          <p:nvPr/>
        </p:nvSpPr>
        <p:spPr>
          <a:xfrm>
            <a:off x="11129557" y="27233837"/>
            <a:ext cx="36022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Fixation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4027F2-CC9F-4DA0-9A0D-51217C8ECAD0}"/>
              </a:ext>
            </a:extLst>
          </p:cNvPr>
          <p:cNvSpPr/>
          <p:nvPr/>
        </p:nvSpPr>
        <p:spPr>
          <a:xfrm>
            <a:off x="30677588" y="27111968"/>
            <a:ext cx="36022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Fixation</a:t>
            </a:r>
          </a:p>
        </p:txBody>
      </p:sp>
      <p:pic>
        <p:nvPicPr>
          <p:cNvPr id="59" name="Picture 58" descr="A picture containing cup&#10;&#10;Description automatically generated">
            <a:extLst>
              <a:ext uri="{FF2B5EF4-FFF2-40B4-BE49-F238E27FC236}">
                <a16:creationId xmlns:a16="http://schemas.microsoft.com/office/drawing/2014/main" id="{416AA806-6383-4F18-9CE6-F3CA7074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5736691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 descr="A close up of an object&#10;&#10;Description automatically generated">
            <a:extLst>
              <a:ext uri="{FF2B5EF4-FFF2-40B4-BE49-F238E27FC236}">
                <a16:creationId xmlns:a16="http://schemas.microsoft.com/office/drawing/2014/main" id="{3251AAEF-315C-4307-8158-ED45BAF0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12576441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 descr="A picture containing light&#10;&#10;Description automatically generated">
            <a:extLst>
              <a:ext uri="{FF2B5EF4-FFF2-40B4-BE49-F238E27FC236}">
                <a16:creationId xmlns:a16="http://schemas.microsoft.com/office/drawing/2014/main" id="{618554C2-859F-4BA3-8810-215EF5BCF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15882427"/>
            <a:ext cx="2694826" cy="2694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17B09BCF-9035-4C85-85FF-9EE6341A2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75" y="9156576"/>
            <a:ext cx="2694825" cy="26948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63" name="Picture 62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4FDD4CA6-47B7-46A8-AAD4-15C190A08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91" y="19274454"/>
            <a:ext cx="2694825" cy="26948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64" name="Picture 63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1F2B7988-A9BC-4A8B-8375-EEF491BCA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9" y="15827739"/>
            <a:ext cx="2694816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Picture 64" descr="A picture containing light&#10;&#10;Description automatically generated">
            <a:extLst>
              <a:ext uri="{FF2B5EF4-FFF2-40B4-BE49-F238E27FC236}">
                <a16:creationId xmlns:a16="http://schemas.microsoft.com/office/drawing/2014/main" id="{7A4919C4-E718-485F-8F7E-B9F2E648A3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8" y="12521753"/>
            <a:ext cx="2694824" cy="2694824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66" name="Picture 65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842C551A-3B37-4201-BEC6-E28DF7623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70" y="9101888"/>
            <a:ext cx="2694808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Picture 66" descr="A picture containing weapon&#10;&#10;Description automatically generated">
            <a:extLst>
              <a:ext uri="{FF2B5EF4-FFF2-40B4-BE49-F238E27FC236}">
                <a16:creationId xmlns:a16="http://schemas.microsoft.com/office/drawing/2014/main" id="{93FB4832-2644-4DB2-9F1B-DFCFB2903E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9" y="5683569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Picture 67" descr="A picture containing light&#10;&#10;Description automatically generated">
            <a:extLst>
              <a:ext uri="{FF2B5EF4-FFF2-40B4-BE49-F238E27FC236}">
                <a16:creationId xmlns:a16="http://schemas.microsoft.com/office/drawing/2014/main" id="{04CC7043-784A-462C-B1A7-31788C282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306" y="19219765"/>
            <a:ext cx="2694825" cy="2694825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69" name="Picture 68" descr="A picture containing cup&#10;&#10;Description automatically generated">
            <a:extLst>
              <a:ext uri="{FF2B5EF4-FFF2-40B4-BE49-F238E27FC236}">
                <a16:creationId xmlns:a16="http://schemas.microsoft.com/office/drawing/2014/main" id="{2E744E3B-C305-4474-9CD0-DA6C74A60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30437100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69" descr="A close up of an object&#10;&#10;Description automatically generated">
            <a:extLst>
              <a:ext uri="{FF2B5EF4-FFF2-40B4-BE49-F238E27FC236}">
                <a16:creationId xmlns:a16="http://schemas.microsoft.com/office/drawing/2014/main" id="{7FBD4D32-6177-4DF9-BAEF-714727E6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37276830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" name="Picture 70" descr="A picture containing light&#10;&#10;Description automatically generated">
            <a:extLst>
              <a:ext uri="{FF2B5EF4-FFF2-40B4-BE49-F238E27FC236}">
                <a16:creationId xmlns:a16="http://schemas.microsoft.com/office/drawing/2014/main" id="{807BFC32-C18C-4CD2-874B-762C00D4C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67" y="40582816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6719014B-6146-441B-AAF4-B65677D60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75" y="33856965"/>
            <a:ext cx="2694825" cy="2694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3" name="Picture 72" descr="A picture containing light&#10;&#10;Description automatically generated">
            <a:extLst>
              <a:ext uri="{FF2B5EF4-FFF2-40B4-BE49-F238E27FC236}">
                <a16:creationId xmlns:a16="http://schemas.microsoft.com/office/drawing/2014/main" id="{89DCF475-3B4B-4E24-80D9-915ABB1EC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807" y="43840709"/>
            <a:ext cx="2694825" cy="2694825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74" name="Picture 73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0CDF5B94-64A8-42C1-8B68-ECBD57B70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402" y="37468414"/>
            <a:ext cx="2694824" cy="2668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 descr="A picture containing light&#10;&#10;Description automatically generated">
            <a:extLst>
              <a:ext uri="{FF2B5EF4-FFF2-40B4-BE49-F238E27FC236}">
                <a16:creationId xmlns:a16="http://schemas.microsoft.com/office/drawing/2014/main" id="{C494B2C0-59CB-4DA1-AC0F-F823D9504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4" y="37442429"/>
            <a:ext cx="2694824" cy="26948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6" name="Picture 75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408273F0-6941-476B-9D03-E701C7306E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6" y="34022564"/>
            <a:ext cx="2694824" cy="269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 descr="A picture containing weapon&#10;&#10;Description automatically generated">
            <a:extLst>
              <a:ext uri="{FF2B5EF4-FFF2-40B4-BE49-F238E27FC236}">
                <a16:creationId xmlns:a16="http://schemas.microsoft.com/office/drawing/2014/main" id="{C559FDC0-8873-4F54-9DF5-793C1CEA13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5" y="30604245"/>
            <a:ext cx="2694825" cy="269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Picture 77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72CD7782-1391-45AC-B640-6D77BF212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975" y="44097245"/>
            <a:ext cx="2694825" cy="26948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C64F158-979E-4B88-B8FD-9ABA2288C780}"/>
              </a:ext>
            </a:extLst>
          </p:cNvPr>
          <p:cNvSpPr/>
          <p:nvPr/>
        </p:nvSpPr>
        <p:spPr>
          <a:xfrm>
            <a:off x="26236944" y="47722037"/>
            <a:ext cx="2694822" cy="270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Left Key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A71BA56-90CC-42B6-90C3-96BB92BDA33E}"/>
              </a:ext>
            </a:extLst>
          </p:cNvPr>
          <p:cNvSpPr/>
          <p:nvPr/>
        </p:nvSpPr>
        <p:spPr>
          <a:xfrm>
            <a:off x="16776218" y="47722037"/>
            <a:ext cx="2694824" cy="2694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Right Key</a:t>
            </a:r>
          </a:p>
        </p:txBody>
      </p:sp>
    </p:spTree>
    <p:extLst>
      <p:ext uri="{BB962C8B-B14F-4D97-AF65-F5344CB8AC3E}">
        <p14:creationId xmlns:p14="http://schemas.microsoft.com/office/powerpoint/2010/main" val="268724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up&#10;&#10;Description automatically generated">
            <a:extLst>
              <a:ext uri="{FF2B5EF4-FFF2-40B4-BE49-F238E27FC236}">
                <a16:creationId xmlns:a16="http://schemas.microsoft.com/office/drawing/2014/main" id="{8E050ED5-99B0-4B2A-A660-13E8D737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6169555"/>
            <a:ext cx="2694825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3F8F45F1-2054-469C-95ED-0DE6F7DA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13009305"/>
            <a:ext cx="2694825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F9D6D2E8-2D0B-49FA-AF08-181BC0E2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16315291"/>
            <a:ext cx="2694826" cy="2261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18E4E9AD-E106-4138-BB66-56202A8F6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91" y="19707318"/>
            <a:ext cx="2694825" cy="2261961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8" name="Picture 7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48BD12FA-4898-4512-AC20-B6523F76B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9" y="16260601"/>
            <a:ext cx="2694824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54C658A-4605-44BE-B43B-143F76164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8" y="12954615"/>
            <a:ext cx="2694824" cy="2261961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10" name="Picture 9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8F055CA9-381C-40F3-97EE-4F99F1759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70" y="9534750"/>
            <a:ext cx="2694824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weapon&#10;&#10;Description automatically generated">
            <a:extLst>
              <a:ext uri="{FF2B5EF4-FFF2-40B4-BE49-F238E27FC236}">
                <a16:creationId xmlns:a16="http://schemas.microsoft.com/office/drawing/2014/main" id="{7A9578CA-0EA6-4556-8572-9ACF04BE2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9" y="6116433"/>
            <a:ext cx="2694825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FD548495-AE5D-42F7-B3E1-202EAF952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306" y="19652629"/>
            <a:ext cx="2694825" cy="2261961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C268BE-0A03-4019-AD65-9F8182D8D0C4}"/>
              </a:ext>
            </a:extLst>
          </p:cNvPr>
          <p:cNvSpPr txBox="1"/>
          <p:nvPr/>
        </p:nvSpPr>
        <p:spPr>
          <a:xfrm flipH="1">
            <a:off x="12076015" y="3656926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14" name="Picture 13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4A7D2F08-0687-40FE-84C1-334C1DED8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75" y="9589440"/>
            <a:ext cx="2694825" cy="2261961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926A8A-0EF3-42F7-BA6E-888BBF42E744}"/>
              </a:ext>
            </a:extLst>
          </p:cNvPr>
          <p:cNvSpPr/>
          <p:nvPr/>
        </p:nvSpPr>
        <p:spPr>
          <a:xfrm>
            <a:off x="6244748" y="4359972"/>
            <a:ext cx="24996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9E3CF-4332-456F-98E8-AC4BC58CCE2C}"/>
              </a:ext>
            </a:extLst>
          </p:cNvPr>
          <p:cNvSpPr/>
          <p:nvPr/>
        </p:nvSpPr>
        <p:spPr>
          <a:xfrm>
            <a:off x="11695020" y="18044245"/>
            <a:ext cx="23121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2C2B53-02E1-47D9-8CE4-9E3E9DD87BAF}"/>
              </a:ext>
            </a:extLst>
          </p:cNvPr>
          <p:cNvSpPr/>
          <p:nvPr/>
        </p:nvSpPr>
        <p:spPr>
          <a:xfrm>
            <a:off x="6148849" y="24006802"/>
            <a:ext cx="2684980" cy="2327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Left 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69243E-0CB4-4AE4-BCB2-7AB1C0B074ED}"/>
              </a:ext>
            </a:extLst>
          </p:cNvPr>
          <p:cNvSpPr/>
          <p:nvPr/>
        </p:nvSpPr>
        <p:spPr>
          <a:xfrm>
            <a:off x="11129557" y="2565533"/>
            <a:ext cx="36022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Fixation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D57A6-BD62-47BA-91C2-C99A1A8CEF69}"/>
              </a:ext>
            </a:extLst>
          </p:cNvPr>
          <p:cNvSpPr txBox="1"/>
          <p:nvPr/>
        </p:nvSpPr>
        <p:spPr>
          <a:xfrm flipH="1">
            <a:off x="32024168" y="3635426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C39A5-AB3D-4946-B014-5FA14C716965}"/>
              </a:ext>
            </a:extLst>
          </p:cNvPr>
          <p:cNvSpPr/>
          <p:nvPr/>
        </p:nvSpPr>
        <p:spPr>
          <a:xfrm>
            <a:off x="30810863" y="2565533"/>
            <a:ext cx="39844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Fixation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E2971-FDC4-4664-93D8-25CDBF833E13}"/>
              </a:ext>
            </a:extLst>
          </p:cNvPr>
          <p:cNvSpPr/>
          <p:nvPr/>
        </p:nvSpPr>
        <p:spPr>
          <a:xfrm>
            <a:off x="36364239" y="24007456"/>
            <a:ext cx="2684980" cy="2327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Right Key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684A7-84F0-4FE7-8E64-D1CEC64BE080}"/>
              </a:ext>
            </a:extLst>
          </p:cNvPr>
          <p:cNvSpPr/>
          <p:nvPr/>
        </p:nvSpPr>
        <p:spPr>
          <a:xfrm>
            <a:off x="35582910" y="22123455"/>
            <a:ext cx="4653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D2BB02-4D41-452D-BECA-010F98BD7104}"/>
              </a:ext>
            </a:extLst>
          </p:cNvPr>
          <p:cNvSpPr/>
          <p:nvPr/>
        </p:nvSpPr>
        <p:spPr>
          <a:xfrm>
            <a:off x="31646546" y="18015907"/>
            <a:ext cx="21626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Test</a:t>
            </a:r>
          </a:p>
        </p:txBody>
      </p:sp>
      <p:pic>
        <p:nvPicPr>
          <p:cNvPr id="25" name="Picture 24" descr="A picture containing cup&#10;&#10;Description automatically generated">
            <a:extLst>
              <a:ext uri="{FF2B5EF4-FFF2-40B4-BE49-F238E27FC236}">
                <a16:creationId xmlns:a16="http://schemas.microsoft.com/office/drawing/2014/main" id="{2DADA93F-6A5A-4B59-8CF5-3A4C6F893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30869964"/>
            <a:ext cx="2694825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n object&#10;&#10;Description automatically generated">
            <a:extLst>
              <a:ext uri="{FF2B5EF4-FFF2-40B4-BE49-F238E27FC236}">
                <a16:creationId xmlns:a16="http://schemas.microsoft.com/office/drawing/2014/main" id="{203DCF64-53AA-4165-A15E-14528B2C2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55" y="37709694"/>
            <a:ext cx="2694825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picture containing light&#10;&#10;Description automatically generated">
            <a:extLst>
              <a:ext uri="{FF2B5EF4-FFF2-40B4-BE49-F238E27FC236}">
                <a16:creationId xmlns:a16="http://schemas.microsoft.com/office/drawing/2014/main" id="{338359C1-83B9-4FF8-B531-434D16850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67" y="41015680"/>
            <a:ext cx="2694825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1C3A52-D01D-44D4-B311-3EF53A57E9A2}"/>
              </a:ext>
            </a:extLst>
          </p:cNvPr>
          <p:cNvSpPr txBox="1"/>
          <p:nvPr/>
        </p:nvSpPr>
        <p:spPr>
          <a:xfrm flipH="1">
            <a:off x="12268863" y="28270387"/>
            <a:ext cx="191398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29" name="Picture 28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424C4965-475E-4919-9348-496A99AAD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75" y="34289829"/>
            <a:ext cx="2694825" cy="22619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1F465D1-894D-4BFB-AD8A-8EB018231AE9}"/>
              </a:ext>
            </a:extLst>
          </p:cNvPr>
          <p:cNvSpPr/>
          <p:nvPr/>
        </p:nvSpPr>
        <p:spPr>
          <a:xfrm>
            <a:off x="6352562" y="29096955"/>
            <a:ext cx="2694825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43AB4-2D11-4CD2-A6E6-3BC6D9EF1B4A}"/>
              </a:ext>
            </a:extLst>
          </p:cNvPr>
          <p:cNvSpPr/>
          <p:nvPr/>
        </p:nvSpPr>
        <p:spPr>
          <a:xfrm>
            <a:off x="11859047" y="42610500"/>
            <a:ext cx="2374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Test</a:t>
            </a:r>
          </a:p>
        </p:txBody>
      </p:sp>
      <p:pic>
        <p:nvPicPr>
          <p:cNvPr id="33" name="Picture 32" descr="A picture containing light&#10;&#10;Description automatically generated">
            <a:extLst>
              <a:ext uri="{FF2B5EF4-FFF2-40B4-BE49-F238E27FC236}">
                <a16:creationId xmlns:a16="http://schemas.microsoft.com/office/drawing/2014/main" id="{B8D068A5-0184-4504-BB4F-8DCC2EF57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807" y="44273573"/>
            <a:ext cx="2694825" cy="2261961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2AF252-8216-4573-AFD8-DBCC40FA4D84}"/>
              </a:ext>
            </a:extLst>
          </p:cNvPr>
          <p:cNvSpPr/>
          <p:nvPr/>
        </p:nvSpPr>
        <p:spPr>
          <a:xfrm>
            <a:off x="16584632" y="48030871"/>
            <a:ext cx="2684980" cy="2327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Right Key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9516A0-7B6C-4C0A-B92C-47DEBF3469A2}"/>
              </a:ext>
            </a:extLst>
          </p:cNvPr>
          <p:cNvSpPr/>
          <p:nvPr/>
        </p:nvSpPr>
        <p:spPr>
          <a:xfrm>
            <a:off x="15912909" y="46130350"/>
            <a:ext cx="4591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Response</a:t>
            </a:r>
          </a:p>
        </p:txBody>
      </p:sp>
      <p:pic>
        <p:nvPicPr>
          <p:cNvPr id="36" name="Picture 35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A2843644-0D19-4891-9C70-DC252FF47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5" y="41181277"/>
            <a:ext cx="2694824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 descr="A picture containing light&#10;&#10;Description automatically generated">
            <a:extLst>
              <a:ext uri="{FF2B5EF4-FFF2-40B4-BE49-F238E27FC236}">
                <a16:creationId xmlns:a16="http://schemas.microsoft.com/office/drawing/2014/main" id="{642E06DC-058B-4885-99BE-1269E4306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4" y="37875291"/>
            <a:ext cx="2694824" cy="22619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8" name="Picture 37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AE71BCC4-CAAD-451D-8528-44BE4D0C89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6" y="34455426"/>
            <a:ext cx="2694824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picture containing weapon&#10;&#10;Description automatically generated">
            <a:extLst>
              <a:ext uri="{FF2B5EF4-FFF2-40B4-BE49-F238E27FC236}">
                <a16:creationId xmlns:a16="http://schemas.microsoft.com/office/drawing/2014/main" id="{C81D8C16-F7B2-43CC-AA46-1580FC385F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65" y="31037109"/>
            <a:ext cx="2694825" cy="22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2700E72-85D1-4FC8-BD6D-E48B1716D4EF}"/>
              </a:ext>
            </a:extLst>
          </p:cNvPr>
          <p:cNvSpPr txBox="1"/>
          <p:nvPr/>
        </p:nvSpPr>
        <p:spPr>
          <a:xfrm flipH="1">
            <a:off x="31873370" y="28117800"/>
            <a:ext cx="213059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0E37ED-1F4C-434C-ABD6-8C741ECDE537}"/>
              </a:ext>
            </a:extLst>
          </p:cNvPr>
          <p:cNvSpPr/>
          <p:nvPr/>
        </p:nvSpPr>
        <p:spPr>
          <a:xfrm>
            <a:off x="30779528" y="27396887"/>
            <a:ext cx="3805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Fixation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4B0805-84CB-4BB7-B746-0E0CC9EE7637}"/>
              </a:ext>
            </a:extLst>
          </p:cNvPr>
          <p:cNvSpPr/>
          <p:nvPr/>
        </p:nvSpPr>
        <p:spPr>
          <a:xfrm>
            <a:off x="31646546" y="42869825"/>
            <a:ext cx="2313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2BBA85-8EC4-4D0F-ADE4-4D4529026EB4}"/>
              </a:ext>
            </a:extLst>
          </p:cNvPr>
          <p:cNvSpPr/>
          <p:nvPr/>
        </p:nvSpPr>
        <p:spPr>
          <a:xfrm>
            <a:off x="26128476" y="48030870"/>
            <a:ext cx="2684980" cy="2327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Left Key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1774A-FA84-4DE7-A2F0-BABE92A328C3}"/>
              </a:ext>
            </a:extLst>
          </p:cNvPr>
          <p:cNvSpPr/>
          <p:nvPr/>
        </p:nvSpPr>
        <p:spPr>
          <a:xfrm>
            <a:off x="25341593" y="46261970"/>
            <a:ext cx="42587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Response</a:t>
            </a:r>
          </a:p>
        </p:txBody>
      </p:sp>
      <p:pic>
        <p:nvPicPr>
          <p:cNvPr id="45" name="Picture 44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B84BE575-0F76-44DA-B02A-9FCCE0C3A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975" y="44530109"/>
            <a:ext cx="2694825" cy="2261961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DB78C3-016F-465E-81F5-6F3A3EA6D801}"/>
              </a:ext>
            </a:extLst>
          </p:cNvPr>
          <p:cNvCxnSpPr>
            <a:cxnSpLocks/>
          </p:cNvCxnSpPr>
          <p:nvPr/>
        </p:nvCxnSpPr>
        <p:spPr>
          <a:xfrm>
            <a:off x="3951514" y="26816202"/>
            <a:ext cx="3824151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7CFB90-48AE-459E-875C-6710C2885085}"/>
              </a:ext>
            </a:extLst>
          </p:cNvPr>
          <p:cNvCxnSpPr>
            <a:cxnSpLocks/>
          </p:cNvCxnSpPr>
          <p:nvPr/>
        </p:nvCxnSpPr>
        <p:spPr>
          <a:xfrm>
            <a:off x="22427375" y="10300903"/>
            <a:ext cx="2" cy="4011622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12B9FA6-5FC5-4364-8033-EC021F84DC8F}"/>
              </a:ext>
            </a:extLst>
          </p:cNvPr>
          <p:cNvSpPr/>
          <p:nvPr/>
        </p:nvSpPr>
        <p:spPr>
          <a:xfrm>
            <a:off x="36549602" y="4314819"/>
            <a:ext cx="24996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CF7213-D47F-4878-B06C-B7CB612D096A}"/>
              </a:ext>
            </a:extLst>
          </p:cNvPr>
          <p:cNvSpPr/>
          <p:nvPr/>
        </p:nvSpPr>
        <p:spPr>
          <a:xfrm>
            <a:off x="36465646" y="29096955"/>
            <a:ext cx="2499617" cy="123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394" dirty="0"/>
              <a:t>Study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881027-C2FD-48BE-B7EC-360CD1181CB2}"/>
              </a:ext>
            </a:extLst>
          </p:cNvPr>
          <p:cNvCxnSpPr>
            <a:cxnSpLocks/>
          </p:cNvCxnSpPr>
          <p:nvPr/>
        </p:nvCxnSpPr>
        <p:spPr>
          <a:xfrm>
            <a:off x="2416628" y="7730091"/>
            <a:ext cx="0" cy="16496847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A2AE3BC-6980-43FA-ABFE-62402C9F9340}"/>
              </a:ext>
            </a:extLst>
          </p:cNvPr>
          <p:cNvSpPr txBox="1"/>
          <p:nvPr/>
        </p:nvSpPr>
        <p:spPr>
          <a:xfrm flipH="1">
            <a:off x="2274869" y="11665085"/>
            <a:ext cx="1954381" cy="453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1500" dirty="0"/>
              <a:t>Time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3A922E-8D77-4CF1-A190-D79CA4D7AFD0}"/>
              </a:ext>
            </a:extLst>
          </p:cNvPr>
          <p:cNvCxnSpPr>
            <a:cxnSpLocks/>
          </p:cNvCxnSpPr>
          <p:nvPr/>
        </p:nvCxnSpPr>
        <p:spPr>
          <a:xfrm>
            <a:off x="2416628" y="32277483"/>
            <a:ext cx="0" cy="16496847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5BFF67-1F6D-4365-9E2B-B2968ACA7D61}"/>
              </a:ext>
            </a:extLst>
          </p:cNvPr>
          <p:cNvSpPr txBox="1"/>
          <p:nvPr/>
        </p:nvSpPr>
        <p:spPr>
          <a:xfrm flipH="1">
            <a:off x="2274869" y="36212477"/>
            <a:ext cx="1954381" cy="453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1500" dirty="0"/>
              <a:t>Time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D1A8D6-DC00-4DF6-A488-E755E03A34A9}"/>
              </a:ext>
            </a:extLst>
          </p:cNvPr>
          <p:cNvCxnSpPr>
            <a:cxnSpLocks/>
          </p:cNvCxnSpPr>
          <p:nvPr/>
        </p:nvCxnSpPr>
        <p:spPr>
          <a:xfrm>
            <a:off x="4218365" y="1623120"/>
            <a:ext cx="17074092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C1B8B84-0244-46E8-847E-1F66B20664B5}"/>
              </a:ext>
            </a:extLst>
          </p:cNvPr>
          <p:cNvSpPr txBox="1"/>
          <p:nvPr/>
        </p:nvSpPr>
        <p:spPr>
          <a:xfrm>
            <a:off x="8184753" y="-192485"/>
            <a:ext cx="115353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Spatial Position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25AD92-A820-4E31-AC10-7214BA905E03}"/>
              </a:ext>
            </a:extLst>
          </p:cNvPr>
          <p:cNvCxnSpPr>
            <a:cxnSpLocks/>
          </p:cNvCxnSpPr>
          <p:nvPr/>
        </p:nvCxnSpPr>
        <p:spPr>
          <a:xfrm>
            <a:off x="24427543" y="1776435"/>
            <a:ext cx="17074092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954AC6-C152-494B-BD17-BB66D4E5C8BC}"/>
              </a:ext>
            </a:extLst>
          </p:cNvPr>
          <p:cNvSpPr txBox="1"/>
          <p:nvPr/>
        </p:nvSpPr>
        <p:spPr>
          <a:xfrm>
            <a:off x="28393931" y="-39170"/>
            <a:ext cx="115353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Spatial Position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FEF6F9-D2F2-4346-AE64-6DACA7667043}"/>
              </a:ext>
            </a:extLst>
          </p:cNvPr>
          <p:cNvSpPr/>
          <p:nvPr/>
        </p:nvSpPr>
        <p:spPr>
          <a:xfrm>
            <a:off x="5417366" y="22200942"/>
            <a:ext cx="4653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6121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up&#10;&#10;Description automatically generated">
            <a:extLst>
              <a:ext uri="{FF2B5EF4-FFF2-40B4-BE49-F238E27FC236}">
                <a16:creationId xmlns:a16="http://schemas.microsoft.com/office/drawing/2014/main" id="{66BFEDB9-47FB-440F-8AEC-61E5CC427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72" y="5225074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9913DF81-4EFD-487C-9C1B-F6C6F3DFE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72" y="12064824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1D79F86A-624F-4AB4-8DAD-8C49DEA79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4" y="15370810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D223B6AC-070F-48FF-B32D-9A67F9DA4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39" y="18762837"/>
            <a:ext cx="3061540" cy="306154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8" name="Picture 7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2FC828C2-8F8D-41B8-A45D-B7322F25E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187" y="15370811"/>
            <a:ext cx="3061539" cy="3061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C5CA1A56-823F-4846-B615-BD4F9E7FA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186" y="12064825"/>
            <a:ext cx="3061539" cy="3061539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10" name="Picture 9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E31262C8-CDC6-4D9C-95CF-EB19267B1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188" y="8644960"/>
            <a:ext cx="3061539" cy="3061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weapon&#10;&#10;Description automatically generated">
            <a:extLst>
              <a:ext uri="{FF2B5EF4-FFF2-40B4-BE49-F238E27FC236}">
                <a16:creationId xmlns:a16="http://schemas.microsoft.com/office/drawing/2014/main" id="{42879C1C-FC25-4006-BD22-9465F7B09E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188" y="5226642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FBDE9843-E3ED-4138-8270-F0909FBCA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873" y="18762838"/>
            <a:ext cx="3061540" cy="3061540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30302A-5008-4B26-AF9A-A3E706919FEE}"/>
              </a:ext>
            </a:extLst>
          </p:cNvPr>
          <p:cNvSpPr txBox="1"/>
          <p:nvPr/>
        </p:nvSpPr>
        <p:spPr>
          <a:xfrm flipH="1">
            <a:off x="6187305" y="2897734"/>
            <a:ext cx="218241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14" name="Picture 13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FABE5E8D-44EC-4B8D-8E3B-816C2F8C5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92" y="8644959"/>
            <a:ext cx="3061540" cy="306154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7082085-AE10-4B11-A277-AC6EB0B447AF}"/>
              </a:ext>
            </a:extLst>
          </p:cNvPr>
          <p:cNvSpPr/>
          <p:nvPr/>
        </p:nvSpPr>
        <p:spPr>
          <a:xfrm>
            <a:off x="2082096" y="3844971"/>
            <a:ext cx="2364750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36A30-EE19-47EB-879A-519B9D244D3F}"/>
              </a:ext>
            </a:extLst>
          </p:cNvPr>
          <p:cNvSpPr/>
          <p:nvPr/>
        </p:nvSpPr>
        <p:spPr>
          <a:xfrm>
            <a:off x="5895048" y="17532628"/>
            <a:ext cx="1710405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BA6242-7456-41FE-AEF1-E82471BE2C29}"/>
              </a:ext>
            </a:extLst>
          </p:cNvPr>
          <p:cNvSpPr/>
          <p:nvPr/>
        </p:nvSpPr>
        <p:spPr>
          <a:xfrm>
            <a:off x="1656384" y="23265556"/>
            <a:ext cx="3061540" cy="315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77" dirty="0">
                <a:solidFill>
                  <a:schemeClr val="tx1"/>
                </a:solidFill>
              </a:rPr>
              <a:t>‘F’ = Left Side Key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ABB568-B7B0-403B-9909-25F7A5CD05F5}"/>
              </a:ext>
            </a:extLst>
          </p:cNvPr>
          <p:cNvSpPr/>
          <p:nvPr/>
        </p:nvSpPr>
        <p:spPr>
          <a:xfrm>
            <a:off x="1388369" y="21892419"/>
            <a:ext cx="3862917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B79753-991E-495D-AF26-15379E13673F}"/>
              </a:ext>
            </a:extLst>
          </p:cNvPr>
          <p:cNvSpPr/>
          <p:nvPr/>
        </p:nvSpPr>
        <p:spPr>
          <a:xfrm>
            <a:off x="5144810" y="1773152"/>
            <a:ext cx="3210879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1EC94-0B62-435A-88E9-63E6D070228F}"/>
              </a:ext>
            </a:extLst>
          </p:cNvPr>
          <p:cNvSpPr txBox="1"/>
          <p:nvPr/>
        </p:nvSpPr>
        <p:spPr>
          <a:xfrm flipH="1">
            <a:off x="16799638" y="2828671"/>
            <a:ext cx="218241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8C8284-91DC-42A8-96C5-9D44EEE0639D}"/>
              </a:ext>
            </a:extLst>
          </p:cNvPr>
          <p:cNvSpPr/>
          <p:nvPr/>
        </p:nvSpPr>
        <p:spPr>
          <a:xfrm>
            <a:off x="15799243" y="1773153"/>
            <a:ext cx="3210879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FCED5B-9ED6-45FF-856E-E7283D32DCDA}"/>
              </a:ext>
            </a:extLst>
          </p:cNvPr>
          <p:cNvSpPr/>
          <p:nvPr/>
        </p:nvSpPr>
        <p:spPr>
          <a:xfrm>
            <a:off x="19380184" y="23265557"/>
            <a:ext cx="3061540" cy="315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77" dirty="0">
                <a:solidFill>
                  <a:schemeClr val="tx1"/>
                </a:solidFill>
              </a:rPr>
              <a:t>‘J’ = Right Side Key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77D18B-CD1F-4484-9DE1-EE4DF29AF9DE}"/>
              </a:ext>
            </a:extLst>
          </p:cNvPr>
          <p:cNvSpPr/>
          <p:nvPr/>
        </p:nvSpPr>
        <p:spPr>
          <a:xfrm>
            <a:off x="18979496" y="21892419"/>
            <a:ext cx="3862917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31C9DE-ED02-430D-A53D-23472680E0E3}"/>
              </a:ext>
            </a:extLst>
          </p:cNvPr>
          <p:cNvSpPr/>
          <p:nvPr/>
        </p:nvSpPr>
        <p:spPr>
          <a:xfrm>
            <a:off x="16492658" y="17532628"/>
            <a:ext cx="1710405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Test</a:t>
            </a:r>
          </a:p>
        </p:txBody>
      </p:sp>
      <p:pic>
        <p:nvPicPr>
          <p:cNvPr id="25" name="Picture 24" descr="A picture containing cup&#10;&#10;Description automatically generated">
            <a:extLst>
              <a:ext uri="{FF2B5EF4-FFF2-40B4-BE49-F238E27FC236}">
                <a16:creationId xmlns:a16="http://schemas.microsoft.com/office/drawing/2014/main" id="{C0C12E97-C4F0-447B-8D9E-D28A2829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970" y="4776817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n object&#10;&#10;Description automatically generated">
            <a:extLst>
              <a:ext uri="{FF2B5EF4-FFF2-40B4-BE49-F238E27FC236}">
                <a16:creationId xmlns:a16="http://schemas.microsoft.com/office/drawing/2014/main" id="{315748C7-FED0-4ECE-A676-89FD97320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970" y="11616547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picture containing light&#10;&#10;Description automatically generated">
            <a:extLst>
              <a:ext uri="{FF2B5EF4-FFF2-40B4-BE49-F238E27FC236}">
                <a16:creationId xmlns:a16="http://schemas.microsoft.com/office/drawing/2014/main" id="{4495CF4A-304F-4BC8-B8FC-3972A196F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982" y="14922533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9EEDBD-49B0-498C-9FC8-4767D128BC62}"/>
              </a:ext>
            </a:extLst>
          </p:cNvPr>
          <p:cNvSpPr txBox="1"/>
          <p:nvPr/>
        </p:nvSpPr>
        <p:spPr>
          <a:xfrm flipH="1">
            <a:off x="33987518" y="2646652"/>
            <a:ext cx="218241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pic>
        <p:nvPicPr>
          <p:cNvPr id="29" name="Picture 28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8A4E3D71-9273-45F5-9ED6-A2A9BE313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990" y="8196682"/>
            <a:ext cx="3061540" cy="30615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CA5DB48-E7FB-4B94-A5C9-D6C3EC11722F}"/>
              </a:ext>
            </a:extLst>
          </p:cNvPr>
          <p:cNvSpPr/>
          <p:nvPr/>
        </p:nvSpPr>
        <p:spPr>
          <a:xfrm>
            <a:off x="29431694" y="3396694"/>
            <a:ext cx="2364750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Study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B396A2-4D67-418F-ADA6-E6029172A72B}"/>
              </a:ext>
            </a:extLst>
          </p:cNvPr>
          <p:cNvSpPr/>
          <p:nvPr/>
        </p:nvSpPr>
        <p:spPr>
          <a:xfrm>
            <a:off x="33244646" y="17084351"/>
            <a:ext cx="1710405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442D95-54E1-4005-BDFF-DB7E2516C412}"/>
              </a:ext>
            </a:extLst>
          </p:cNvPr>
          <p:cNvSpPr/>
          <p:nvPr/>
        </p:nvSpPr>
        <p:spPr>
          <a:xfrm>
            <a:off x="32987123" y="1773152"/>
            <a:ext cx="3210879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pic>
        <p:nvPicPr>
          <p:cNvPr id="33" name="Picture 32" descr="A picture containing light&#10;&#10;Description automatically generated">
            <a:extLst>
              <a:ext uri="{FF2B5EF4-FFF2-40B4-BE49-F238E27FC236}">
                <a16:creationId xmlns:a16="http://schemas.microsoft.com/office/drawing/2014/main" id="{4ED33AEF-43E6-47C3-8B7B-C111E5A7D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77" y="18314560"/>
            <a:ext cx="3061540" cy="3061540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A7BA46F-8241-4F28-841D-BFBD9E8199B2}"/>
              </a:ext>
            </a:extLst>
          </p:cNvPr>
          <p:cNvSpPr/>
          <p:nvPr/>
        </p:nvSpPr>
        <p:spPr>
          <a:xfrm>
            <a:off x="36570623" y="22817279"/>
            <a:ext cx="3061540" cy="315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77" dirty="0">
                <a:solidFill>
                  <a:schemeClr val="tx1"/>
                </a:solidFill>
              </a:rPr>
              <a:t>‘J’ = Right Side Key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38D778-7EDB-4E18-A128-F08893830C84}"/>
              </a:ext>
            </a:extLst>
          </p:cNvPr>
          <p:cNvSpPr/>
          <p:nvPr/>
        </p:nvSpPr>
        <p:spPr>
          <a:xfrm>
            <a:off x="36169935" y="21444141"/>
            <a:ext cx="3862917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Response</a:t>
            </a:r>
          </a:p>
        </p:txBody>
      </p:sp>
      <p:pic>
        <p:nvPicPr>
          <p:cNvPr id="36" name="Picture 35" descr="A picture containing indoor, brown, sitting, dog&#10;&#10;Description automatically generated">
            <a:extLst>
              <a:ext uri="{FF2B5EF4-FFF2-40B4-BE49-F238E27FC236}">
                <a16:creationId xmlns:a16="http://schemas.microsoft.com/office/drawing/2014/main" id="{D8A7C1E2-FFF6-4268-BA07-3BDAC1A355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797" y="39476445"/>
            <a:ext cx="3061539" cy="3061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 descr="A picture containing light&#10;&#10;Description automatically generated">
            <a:extLst>
              <a:ext uri="{FF2B5EF4-FFF2-40B4-BE49-F238E27FC236}">
                <a16:creationId xmlns:a16="http://schemas.microsoft.com/office/drawing/2014/main" id="{DD0CC017-5A28-4A32-8A3A-4867718D62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796" y="36170459"/>
            <a:ext cx="3061539" cy="30615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8" name="Picture 37" descr="A picture containing cup, table, bottle, drink&#10;&#10;Description automatically generated">
            <a:extLst>
              <a:ext uri="{FF2B5EF4-FFF2-40B4-BE49-F238E27FC236}">
                <a16:creationId xmlns:a16="http://schemas.microsoft.com/office/drawing/2014/main" id="{88B5CDBF-CFB7-45AE-A711-9B5FF90B5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798" y="32750594"/>
            <a:ext cx="3061539" cy="3061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picture containing weapon&#10;&#10;Description automatically generated">
            <a:extLst>
              <a:ext uri="{FF2B5EF4-FFF2-40B4-BE49-F238E27FC236}">
                <a16:creationId xmlns:a16="http://schemas.microsoft.com/office/drawing/2014/main" id="{1BCEFA8E-9947-482A-BAC0-48821752A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798" y="29332276"/>
            <a:ext cx="3061540" cy="3061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11706A3-F2A7-4B7F-AAB5-BA8367726AE5}"/>
              </a:ext>
            </a:extLst>
          </p:cNvPr>
          <p:cNvSpPr txBox="1"/>
          <p:nvPr/>
        </p:nvSpPr>
        <p:spPr>
          <a:xfrm flipH="1">
            <a:off x="28575113" y="27306177"/>
            <a:ext cx="2182417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60" dirty="0"/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592E35-EBC7-4E70-AE7C-BEF3DFEFB5BE}"/>
              </a:ext>
            </a:extLst>
          </p:cNvPr>
          <p:cNvSpPr/>
          <p:nvPr/>
        </p:nvSpPr>
        <p:spPr>
          <a:xfrm>
            <a:off x="27574718" y="26250659"/>
            <a:ext cx="3210879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Fixation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EF71D1-0D09-4B2B-89C0-4BC24783B313}"/>
              </a:ext>
            </a:extLst>
          </p:cNvPr>
          <p:cNvSpPr/>
          <p:nvPr/>
        </p:nvSpPr>
        <p:spPr>
          <a:xfrm>
            <a:off x="28272268" y="41638262"/>
            <a:ext cx="1710405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3F5E9A-AD5A-4173-A66A-68A01823A1C0}"/>
              </a:ext>
            </a:extLst>
          </p:cNvPr>
          <p:cNvSpPr/>
          <p:nvPr/>
        </p:nvSpPr>
        <p:spPr>
          <a:xfrm>
            <a:off x="23979816" y="47224624"/>
            <a:ext cx="3061540" cy="315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77" dirty="0">
                <a:solidFill>
                  <a:schemeClr val="tx1"/>
                </a:solidFill>
              </a:rPr>
              <a:t>‘F’ = Left Side Key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9AE257-32B3-4EE6-9461-CD45F1FF0D61}"/>
              </a:ext>
            </a:extLst>
          </p:cNvPr>
          <p:cNvSpPr/>
          <p:nvPr/>
        </p:nvSpPr>
        <p:spPr>
          <a:xfrm>
            <a:off x="23711801" y="45851487"/>
            <a:ext cx="3862917" cy="1230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394" dirty="0"/>
              <a:t>Response</a:t>
            </a:r>
          </a:p>
        </p:txBody>
      </p:sp>
      <p:pic>
        <p:nvPicPr>
          <p:cNvPr id="45" name="Picture 44" descr="A picture containing red, white&#10;&#10;Description automatically generated">
            <a:extLst>
              <a:ext uri="{FF2B5EF4-FFF2-40B4-BE49-F238E27FC236}">
                <a16:creationId xmlns:a16="http://schemas.microsoft.com/office/drawing/2014/main" id="{1C48018E-012A-4C21-8A30-12B4AED80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387" y="42789947"/>
            <a:ext cx="3061540" cy="306154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9491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A0326-E8A4-4D07-BECF-640276298A23}"/>
              </a:ext>
            </a:extLst>
          </p:cNvPr>
          <p:cNvSpPr/>
          <p:nvPr/>
        </p:nvSpPr>
        <p:spPr>
          <a:xfrm>
            <a:off x="2409448" y="4720591"/>
            <a:ext cx="41765220" cy="41765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7"/>
          </a:p>
        </p:txBody>
      </p:sp>
    </p:spTree>
    <p:extLst>
      <p:ext uri="{BB962C8B-B14F-4D97-AF65-F5344CB8AC3E}">
        <p14:creationId xmlns:p14="http://schemas.microsoft.com/office/powerpoint/2010/main" val="262345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3496</TotalTime>
  <Words>306</Words>
  <Application>Microsoft Office PowerPoint</Application>
  <PresentationFormat>Custom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Lai</dc:creator>
  <cp:lastModifiedBy>Lea Lai</cp:lastModifiedBy>
  <cp:revision>26</cp:revision>
  <dcterms:created xsi:type="dcterms:W3CDTF">2020-01-20T05:39:38Z</dcterms:created>
  <dcterms:modified xsi:type="dcterms:W3CDTF">2020-01-22T19:30:49Z</dcterms:modified>
</cp:coreProperties>
</file>