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5" d="100"/>
          <a:sy n="125" d="100"/>
        </p:scale>
        <p:origin x="322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3F83A4-8525-01E4-9DE5-B34A2D2882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3BFD245-D592-FEC0-9E9A-FDA59011207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EC96FA5-6BAC-0B11-79B3-593542D042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9544-1D0F-4A30-B6F4-946D2A1A5F38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AD72B06-54B8-391D-759A-FBF45A0322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F7DD9A-40CE-83E2-21EE-3294318DB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5091-72F1-438E-AA68-A7346EC6D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3476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3597DB0-2C0E-B3CF-2FAC-7C6476BB9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7F951C3-DAEF-A115-2CBA-B8E83B5A10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06DD0F2-CC2C-A4F5-3D0F-E83E1B71BD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9544-1D0F-4A30-B6F4-946D2A1A5F38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19E04BB-9C4A-2602-5AEC-B61B64C46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7E638EF-DD0D-BD53-4FAE-15D8CECA9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5091-72F1-438E-AA68-A7346EC6D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72089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A17E85E-2D24-8E92-43ED-BF587C319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318B93A3-6042-A12B-F55B-AC3952AC9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499834-0694-331F-44B1-D6A240F9F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9544-1D0F-4A30-B6F4-946D2A1A5F38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63E8C7C-3D45-6D26-75D3-0549A3D311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E0B6575-EBCD-B1D7-A65A-ADE6F72321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5091-72F1-438E-AA68-A7346EC6D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21290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CB3C84-26E2-EB11-9E45-86253C957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7EBE83E-CBFE-17AA-75EE-4C95030E4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86D96A-7079-FA38-24AB-72505AE18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9544-1D0F-4A30-B6F4-946D2A1A5F38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790DCA-8A17-2885-418A-5423845DB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CA920D-3260-2360-8E24-0B56363AD3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5091-72F1-438E-AA68-A7346EC6D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831293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D625A73-20F2-D200-AB0E-5A6D9EA82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26EBFEF-F350-2104-8B68-DA8B2BB310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555004B-98F7-52E9-481E-E5DDD01533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9544-1D0F-4A30-B6F4-946D2A1A5F38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B9A7CBA-6B54-AFB4-5CF8-22ED92E23D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7044374-5B4C-F8F5-A807-6A7DF5B106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5091-72F1-438E-AA68-A7346EC6D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606394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5EAAE0-B5A9-021F-0902-655F1B94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426875-3029-55F0-E837-F4ED1C3B90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12777A7-653D-CBD3-9654-082DBF5184C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263C022-0869-2726-3B80-E4F29ED5C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9544-1D0F-4A30-B6F4-946D2A1A5F38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24CABAD-51E8-F535-E0BB-B5C204EA5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221205-EB35-21B2-49D1-66BF6CC1F5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5091-72F1-438E-AA68-A7346EC6D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56611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A9B36A9-3BBA-4638-F721-A670D835D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3FE63E8-7A6E-8FC9-0738-9E1B96B057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DAA18B9-2E88-35D1-869D-27756D469C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88E7802-83E9-0B1C-5E7D-6AFF2E3F9D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89F209EF-712E-C5A0-FAC7-5E717062BB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79D4796-B8E8-7248-054A-FA26DFE9A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9544-1D0F-4A30-B6F4-946D2A1A5F38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E81CC6D0-767A-4287-24F8-8645FFEC9E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53D36C-8028-2FD3-066A-93326DF173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5091-72F1-438E-AA68-A7346EC6D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074906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DE8226A-5A41-C050-07EC-2B242FE5B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86FC8E4-4E52-EEB3-0BB2-35A043A8B4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9544-1D0F-4A30-B6F4-946D2A1A5F38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6C743050-5EBC-8AF9-BC2D-1FE460B49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003252A5-D2F9-E807-C1F3-78441676A0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5091-72F1-438E-AA68-A7346EC6D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03795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82A8781-9F90-1916-6610-0DF9AAD619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9544-1D0F-4A30-B6F4-946D2A1A5F38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E464B74-BF54-3106-2D70-0664E747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F4C2870-064F-B076-9A0E-1E9E91867A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5091-72F1-438E-AA68-A7346EC6D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4650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814B11-BBB8-9377-0D59-72B4DABEF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4079D5-862F-D043-8030-E928C71EF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03E76F6-52E4-1A6B-5F21-4FCA2A3437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9D18DDD-8823-F182-CD46-8004F8561B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9544-1D0F-4A30-B6F4-946D2A1A5F38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4850C60-2700-FD7F-BC06-FC91EA859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4BC17B-896A-BB0E-F1A1-DA911BA3A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5091-72F1-438E-AA68-A7346EC6D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84202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734152-B5FF-4C84-32B2-E92ADB4116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EF34B0A-2658-7A05-61E9-9529C796774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BD076295-23A7-14A6-4032-A7CA4A3B226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1C1658F-EDF2-2BBF-BA88-693F16A660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A9544-1D0F-4A30-B6F4-946D2A1A5F38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E1A35308-2633-DBBE-5494-3756384197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2062ED4-8955-17BB-5073-8764EBDE07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B1A5091-72F1-438E-AA68-A7346EC6D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8213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6D757DFD-0D94-7242-B9DF-227F63DB0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0BEFD3A-B89C-D749-0BF0-60B5DAD5E7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558AA14-027C-44BB-D5B6-BA86ECA94A9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A9544-1D0F-4A30-B6F4-946D2A1A5F38}" type="datetimeFigureOut">
              <a:rPr lang="zh-CN" altLang="en-US" smtClean="0"/>
              <a:t>2025/8/2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8163AA1-1CBD-A5F7-7455-B0C5FB6701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3A70F8-68EA-F500-0A9C-F7B05F0EBD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B1A5091-72F1-438E-AA68-A7346EC6D5F6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40415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642507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</TotalTime>
  <Words>0</Words>
  <Application>Microsoft Office PowerPoint</Application>
  <PresentationFormat>宽屏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5" baseType="lpstr">
      <vt:lpstr>等线</vt:lpstr>
      <vt:lpstr>等线 Light</vt:lpstr>
      <vt:lpstr>Arial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SHENG Haonan</dc:creator>
  <cp:lastModifiedBy>SHENG Haonan</cp:lastModifiedBy>
  <cp:revision>1</cp:revision>
  <dcterms:created xsi:type="dcterms:W3CDTF">2025-08-02T13:32:57Z</dcterms:created>
  <dcterms:modified xsi:type="dcterms:W3CDTF">2025-08-02T15:21:56Z</dcterms:modified>
</cp:coreProperties>
</file>