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notesSlides/notesSlide5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9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theme/theme12.xml" ContentType="application/vnd.openxmlformats-officedocument.theme+xml"/>
  <Override PartName="/ppt/slideLayouts/slideLayout1012.xml" ContentType="application/vnd.openxmlformats-officedocument.presentationml.slideLayout+xml"/>
  <Override PartName="/ppt/slideLayouts/slideLayout413.xml" ContentType="application/vnd.openxmlformats-officedocument.presentationml.slideLayout+xml"/>
  <Override PartName="/ppt/slideLayouts/slideLayout1414.xml" ContentType="application/vnd.openxmlformats-officedocument.presentationml.slideLayout+xml"/>
  <Override PartName="/ppt/slides/slide122.xml" ContentType="application/vnd.openxmlformats-officedocument.presentationml.slide+xml"/>
  <Override PartName="/ppt/notesSlides/notesSlide92.xml" ContentType="application/vnd.openxmlformats-officedocument.presentationml.notesSlide+xml"/>
  <Override PartName="/ppt/tableStyles.xml" ContentType="application/vnd.openxmlformats-officedocument.presentationml.tableStyles+xml"/>
  <Override PartName="/ppt/slides/slide23.xml" ContentType="application/vnd.openxmlformats-officedocument.presentationml.slide+xml"/>
  <Override PartName="/ppt/notesSlides/notesSlide13.xml" ContentType="application/vnd.openxmlformats-officedocument.presentationml.notes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notesSlides/notesSlide44.xml" ContentType="application/vnd.openxmlformats-officedocument.presentationml.notesSlide+xml"/>
  <Override PartName="/ppt/slides/slide115.xml" ContentType="application/vnd.openxmlformats-officedocument.presentationml.slide+xml"/>
  <Override PartName="/ppt/notesSlides/notesSlide85.xml" ContentType="application/vnd.openxmlformats-officedocument.presentationml.notesSlide+xml"/>
  <Override PartName="/ppt/slides/slide16.xml" ContentType="application/vnd.openxmlformats-officedocument.presentationml.slid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notesSlides/notesSlide36.xml" ContentType="application/vnd.openxmlformats-officedocument.presentationml.notesSlide+xml"/>
  <Override PartName="/ppt/presProps.xml" ContentType="application/vnd.openxmlformats-officedocument.presentationml.presProps+xml"/>
  <Override PartName="/ppt/slides/slide910.xml" ContentType="application/vnd.openxmlformats-officedocument.presentationml.slide+xml"/>
  <Override PartName="/ppt/notesSlides/notesSlide77.xml" ContentType="application/vnd.openxmlformats-officedocument.presentationml.notes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notesSlides/notesSlide28.xml" ContentType="application/vnd.openxmlformats-officedocument.presentationml.notesSlide+xml"/>
  <Override PartName="/ppt/slides/slide812.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69.xml" ContentType="application/vnd.openxmlformats-officedocument.presentationml.notesSlid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1"/>
  </p:sldMasterIdLst>
  <p:notesMasterIdLst>
    <p:notesMasterId r:id="rId14"/>
  </p:notesMasterIdLst>
  <p:sldIdLst>
    <p:sldId id="256" r:id="rId2"/>
    <p:sldId id="300" r:id="rId3"/>
    <p:sldId id="301" r:id="rId4"/>
    <p:sldId id="274" r:id="rId5"/>
    <p:sldId id="302" r:id="rId6"/>
    <p:sldId id="275" r:id="rId7"/>
    <p:sldId id="265" r:id="rId8"/>
    <p:sldId id="303" r:id="rId9"/>
    <p:sldId id="261" r:id="rId10"/>
    <p:sldId id="304" r:id="rId11"/>
    <p:sldId id="305"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202" y="58"/>
      </p:cViewPr>
      <p:guideLst/>
    </p:cSldViewPr>
  </p:slideViewPr>
  <p:notesTextViewPr>
    <p:cViewPr>
      <p:scale>
        <a:sx n="1" d="1"/>
        <a:sy n="1" d="1"/>
      </p:scale>
      <p:origin x="0" y="0"/>
    </p:cViewPr>
  </p:notesTextViewPr>
  <p:sorterViewPr>
    <p:cViewPr>
      <p:scale>
        <a:sx n="72" d="100"/>
        <a:sy n="72"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2.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19050">
          <a:noFill/>
        </a:ln>
      </dgm:spPr>
      <dgm:t>
        <a:bodyPr/>
        <a:lstStyle/>
        <a:p>
          <a:r>
            <a:rPr lang="en-US"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lnSpc>
              <a:spcPct val="100000"/>
            </a:lnSpc>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alpha val="20000"/>
          </a:schemeClr>
        </a:solidFill>
        <a:ln w="19050">
          <a:noFill/>
        </a:ln>
      </dgm:spPr>
      <dgm:t>
        <a:bodyPr/>
        <a:lstStyle/>
        <a:p>
          <a:r>
            <a:rPr lang="en-US"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lnSpc>
              <a:spcPct val="100000"/>
            </a:lnSpc>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19050">
          <a:noFill/>
        </a:ln>
      </dgm:spPr>
      <dgm:t>
        <a:bodyPr/>
        <a:lstStyle/>
        <a:p>
          <a:r>
            <a:rPr lang="en-US"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lnSpc>
              <a:spcPct val="100000"/>
            </a:lnSpc>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a:solidFill>
          <a:schemeClr val="accent3">
            <a:alpha val="20000"/>
          </a:schemeClr>
        </a:solidFill>
        <a:ln w="19050">
          <a:noFill/>
        </a:ln>
      </dgm:spPr>
      <dgm:t>
        <a:bodyPr/>
        <a:lstStyle/>
        <a:p>
          <a:r>
            <a:rPr lang="en-US" dirty="0">
              <a:solidFill>
                <a:schemeClr val="tx1"/>
              </a:solidFill>
            </a:rPr>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bg1">
            <a:lumMod val="85000"/>
          </a:schemeClr>
        </a:solidFill>
        <a:ln w="19050">
          <a:noFill/>
        </a:ln>
      </dgm:spPr>
      <dgm:t>
        <a:bodyPr/>
        <a:lstStyle/>
        <a:p>
          <a:r>
            <a:rPr lang="en-US" dirty="0">
              <a:solidFill>
                <a:schemeClr val="tx1"/>
              </a:solidFill>
            </a:rPr>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lnSpc>
              <a:spcPct val="100000"/>
            </a:lnSpc>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lnSpc>
              <a:spcPct val="100000"/>
            </a:lnSpc>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5" custLinFactNeighborX="3223"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4456">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5" custLinFactNeighborX="534" custLinFactNeighborY="-46769"/>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5" custLinFactNeighborX="2690" custLinFactNeighborY="91360"/>
      <dgm:spPr>
        <a:solidFill>
          <a:schemeClr val="tx1"/>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E150CCC3-D56D-4BD2-8570-DF61526015EB}" type="pres">
      <dgm:prSet presAssocID="{80CB43E4-C30F-4DCA-A3E9-D12FA78CE0FB}" presName="ConnectLineEnd" presStyleLbl="lnNode1" presStyleIdx="3" presStyleCnt="5" custLinFactNeighborY="-91360"/>
      <dgm:spPr>
        <a:solidFill>
          <a:schemeClr val="tx1"/>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4" presStyleCnt="5" custLinFactNeighborX="533"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288923" y="1080301"/>
          <a:ext cx="394017" cy="1779571"/>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rot="5400000">
        <a:off x="596146" y="1773078"/>
        <a:ext cx="1779571" cy="394017"/>
      </dsp:txXfrm>
    </dsp:sp>
    <dsp:sp modelId="{A27629C2-87D9-4163-9365-FC275ADC4CA0}">
      <dsp:nvSpPr>
        <dsp:cNvPr id="0" name=""/>
        <dsp:cNvSpPr/>
      </dsp:nvSpPr>
      <dsp:spPr>
        <a:xfrm>
          <a:off x="2956"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2956" y="0"/>
        <a:ext cx="2965952" cy="1379061"/>
      </dsp:txXfrm>
    </dsp:sp>
    <dsp:sp modelId="{38893DF2-F8BF-45A3-9200-4CD8C329334E}">
      <dsp:nvSpPr>
        <dsp:cNvPr id="0" name=""/>
        <dsp:cNvSpPr/>
      </dsp:nvSpPr>
      <dsp:spPr>
        <a:xfrm>
          <a:off x="1485932" y="1457864"/>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449070" y="1451056"/>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375717" y="1773078"/>
          <a:ext cx="1779571" cy="394017"/>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a:off x="2375717" y="1773078"/>
        <a:ext cx="1779571" cy="394017"/>
      </dsp:txXfrm>
    </dsp:sp>
    <dsp:sp modelId="{381C85ED-02C3-43BB-AB7D-DF18967DB45A}">
      <dsp:nvSpPr>
        <dsp:cNvPr id="0" name=""/>
        <dsp:cNvSpPr/>
      </dsp:nvSpPr>
      <dsp:spPr>
        <a:xfrm>
          <a:off x="1864743" y="2561113"/>
          <a:ext cx="2801519"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t"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1864743" y="2561113"/>
        <a:ext cx="2801519" cy="1379061"/>
      </dsp:txXfrm>
    </dsp:sp>
    <dsp:sp modelId="{F51F39F5-A989-488C-BFD6-69D558D451E8}">
      <dsp:nvSpPr>
        <dsp:cNvPr id="0" name=""/>
        <dsp:cNvSpPr/>
      </dsp:nvSpPr>
      <dsp:spPr>
        <a:xfrm>
          <a:off x="3265503" y="2167096"/>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226522" y="2445454"/>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155289" y="1773078"/>
          <a:ext cx="1779571" cy="394017"/>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a:off x="4155289" y="1773078"/>
        <a:ext cx="1779571" cy="394017"/>
      </dsp:txXfrm>
    </dsp:sp>
    <dsp:sp modelId="{AB0282E3-1216-4CDB-AC5F-106C1EEEB95A}">
      <dsp:nvSpPr>
        <dsp:cNvPr id="0" name=""/>
        <dsp:cNvSpPr/>
      </dsp:nvSpPr>
      <dsp:spPr>
        <a:xfrm>
          <a:off x="3562098"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562098" y="0"/>
        <a:ext cx="2965952" cy="1379061"/>
      </dsp:txXfrm>
    </dsp:sp>
    <dsp:sp modelId="{0D377583-EAA6-47CC-B504-762FB6EBAB9C}">
      <dsp:nvSpPr>
        <dsp:cNvPr id="0" name=""/>
        <dsp:cNvSpPr/>
      </dsp:nvSpPr>
      <dsp:spPr>
        <a:xfrm>
          <a:off x="5045075" y="1457864"/>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007793" y="1451056"/>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5934860" y="1773078"/>
          <a:ext cx="1779571" cy="394017"/>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a:off x="5934860" y="1773078"/>
        <a:ext cx="1779571" cy="394017"/>
      </dsp:txXfrm>
    </dsp:sp>
    <dsp:sp modelId="{5A57A077-9B08-4866-8C21-35D61D6745A2}">
      <dsp:nvSpPr>
        <dsp:cNvPr id="0" name=""/>
        <dsp:cNvSpPr/>
      </dsp:nvSpPr>
      <dsp:spPr>
        <a:xfrm>
          <a:off x="5341670" y="2561113"/>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t"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341670" y="2561113"/>
        <a:ext cx="2965952" cy="1379061"/>
      </dsp:txXfrm>
    </dsp:sp>
    <dsp:sp modelId="{3F96C175-FC65-44B4-B1A3-BD3686077937}">
      <dsp:nvSpPr>
        <dsp:cNvPr id="0" name=""/>
        <dsp:cNvSpPr/>
      </dsp:nvSpPr>
      <dsp:spPr>
        <a:xfrm>
          <a:off x="6824646" y="2167096"/>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6785244" y="2410315"/>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8407209" y="1080301"/>
          <a:ext cx="394017" cy="1779571"/>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rot="-5400000">
        <a:off x="7714432" y="1773078"/>
        <a:ext cx="1779571" cy="394017"/>
      </dsp:txXfrm>
    </dsp:sp>
    <dsp:sp modelId="{CB726486-3B5A-47F8-90E4-EC34C8ADB385}">
      <dsp:nvSpPr>
        <dsp:cNvPr id="0" name=""/>
        <dsp:cNvSpPr/>
      </dsp:nvSpPr>
      <dsp:spPr>
        <a:xfrm>
          <a:off x="7121241"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anchor="b" anchorCtr="1">
          <a:noAutofit/>
        </a:bodyPr>
        <a:lstStyle/>
        <a:p>
          <a:pPr marL="0" lvl="0" indent="0" algn="ctr" defTabSz="622300">
            <a:lnSpc>
              <a:spcPct val="10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121241" y="0"/>
        <a:ext cx="2965952" cy="1379061"/>
      </dsp:txXfrm>
    </dsp:sp>
    <dsp:sp modelId="{5012A99F-560A-4636-953C-5F263876E566}">
      <dsp:nvSpPr>
        <dsp:cNvPr id="0" name=""/>
        <dsp:cNvSpPr/>
      </dsp:nvSpPr>
      <dsp:spPr>
        <a:xfrm>
          <a:off x="8604217" y="1457864"/>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8565236" y="1451057"/>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51CB3-929A-46AA-91E0-510E89CC6168}" type="datetimeFigureOut">
              <a:rPr lang="en-US" smtClean="0"/>
              <a:t>3/2/2021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E2FE4-6336-4905-8984-1BD411899960}" type="slidenum">
              <a:rPr lang="en-US" smtClean="0"/>
              <a:t>‹#›</a:t>
            </a:fld>
            <a:endParaRPr lang="en-US" dirty="0"/>
          </a:p>
        </p:txBody>
      </p:sp>
    </p:spTree>
    <p:extLst>
      <p:ext uri="{BB962C8B-B14F-4D97-AF65-F5344CB8AC3E}">
        <p14:creationId xmlns:p14="http://schemas.microsoft.com/office/powerpoint/2010/main" val="158931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3.xml.rels>&#65279;<?xml version="1.0" encoding="utf-8"?><Relationships xmlns="http://schemas.openxmlformats.org/package/2006/relationships"><Relationship Type="http://schemas.openxmlformats.org/officeDocument/2006/relationships/slide" Target="/ppt/slides/slide23.xml" Id="rId2" /><Relationship Type="http://schemas.openxmlformats.org/officeDocument/2006/relationships/notesMaster" Target="/ppt/notesMasters/notesMaster11.xml" Id="rId1" /></Relationships>
</file>

<file path=ppt/notesSlides/_rels/notesSlide28.xml.rels>&#65279;<?xml version="1.0" encoding="utf-8"?><Relationships xmlns="http://schemas.openxmlformats.org/package/2006/relationships"><Relationship Type="http://schemas.openxmlformats.org/officeDocument/2006/relationships/slide" Target="/ppt/slides/slide311.xml" Id="rId2" /><Relationship Type="http://schemas.openxmlformats.org/officeDocument/2006/relationships/notesMaster" Target="/ppt/notesMasters/notesMaster11.xml" Id="rId1" /></Relationships>
</file>

<file path=ppt/notesSlides/_rels/notesSlide36.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_rels/notesSlide44.xml.rels>&#65279;<?xml version="1.0" encoding="utf-8"?><Relationships xmlns="http://schemas.openxmlformats.org/package/2006/relationships"><Relationship Type="http://schemas.openxmlformats.org/officeDocument/2006/relationships/slide" Target="/ppt/slides/slide64.xml" Id="rId2" /><Relationship Type="http://schemas.openxmlformats.org/officeDocument/2006/relationships/notesMaster" Target="/ppt/notesMasters/notesMaster11.xml" Id="rId1" /></Relationships>
</file>

<file path=ppt/notesSlides/_rels/notesSlide51.xml.rels>&#65279;<?xml version="1.0" encoding="utf-8"?><Relationships xmlns="http://schemas.openxmlformats.org/package/2006/relationships"><Relationship Type="http://schemas.openxmlformats.org/officeDocument/2006/relationships/slide" Target="/ppt/slides/slide71.xml" Id="rId2" /><Relationship Type="http://schemas.openxmlformats.org/officeDocument/2006/relationships/notesMaster" Target="/ppt/notesMasters/notesMaster11.xml" Id="rId1" /></Relationships>
</file>

<file path=ppt/notesSlides/_rels/notesSlide69.xml.rels>&#65279;<?xml version="1.0" encoding="utf-8"?><Relationships xmlns="http://schemas.openxmlformats.org/package/2006/relationships"><Relationship Type="http://schemas.openxmlformats.org/officeDocument/2006/relationships/slide" Target="/ppt/slides/slide812.xml" Id="rId2" /><Relationship Type="http://schemas.openxmlformats.org/officeDocument/2006/relationships/notesMaster" Target="/ppt/notesMasters/notesMaster11.xml" Id="rId1" /></Relationships>
</file>

<file path=ppt/notesSlides/_rels/notesSlide77.xml.rels>&#65279;<?xml version="1.0" encoding="utf-8"?><Relationships xmlns="http://schemas.openxmlformats.org/package/2006/relationships"><Relationship Type="http://schemas.openxmlformats.org/officeDocument/2006/relationships/slide" Target="/ppt/slides/slide910.xml" Id="rId2" /><Relationship Type="http://schemas.openxmlformats.org/officeDocument/2006/relationships/notesMaster" Target="/ppt/notesMasters/notesMaster11.xml" Id="rId1" /></Relationships>
</file>

<file path=ppt/notesSlides/_rels/notesSlide85.xml.rels>&#65279;<?xml version="1.0" encoding="utf-8"?><Relationships xmlns="http://schemas.openxmlformats.org/package/2006/relationships"><Relationship Type="http://schemas.openxmlformats.org/officeDocument/2006/relationships/slide" Target="/ppt/slides/slide115.xml" Id="rId2" /><Relationship Type="http://schemas.openxmlformats.org/officeDocument/2006/relationships/notesMaster" Target="/ppt/notesMasters/notesMaster11.xml" Id="rId1" /></Relationships>
</file>

<file path=ppt/notesSlides/_rels/notesSlide92.xml.rels>&#65279;<?xml version="1.0" encoding="utf-8"?><Relationships xmlns="http://schemas.openxmlformats.org/package/2006/relationships"><Relationship Type="http://schemas.openxmlformats.org/officeDocument/2006/relationships/slide" Target="/ppt/slides/slide122.xml" Id="rId2" /><Relationship Type="http://schemas.openxmlformats.org/officeDocument/2006/relationships/notesMaster" Target="/ppt/notesMasters/notesMaster11.xml" Id="rId1" /></Relationship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2</a:t>
            </a:fld>
            <a:endParaRPr lang="en-US" dirty="0"/>
          </a:p>
        </p:txBody>
      </p:sp>
    </p:spTree>
    <p:extLst>
      <p:ext uri="{BB962C8B-B14F-4D97-AF65-F5344CB8AC3E}">
        <p14:creationId xmlns:p14="http://schemas.microsoft.com/office/powerpoint/2010/main" val="259841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AF6B84-22F7-4900-A10E-54CE716102EC}" type="slidenum">
              <a:rPr lang="en-US" smtClean="0"/>
              <a:t>3</a:t>
            </a:fld>
            <a:endParaRPr lang="en-US" dirty="0"/>
          </a:p>
        </p:txBody>
      </p:sp>
    </p:spTree>
    <p:extLst>
      <p:ext uri="{BB962C8B-B14F-4D97-AF65-F5344CB8AC3E}">
        <p14:creationId xmlns:p14="http://schemas.microsoft.com/office/powerpoint/2010/main" val="3550928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4</a:t>
            </a:fld>
            <a:endParaRPr lang="en-US" dirty="0"/>
          </a:p>
        </p:txBody>
      </p:sp>
    </p:spTree>
    <p:extLst>
      <p:ext uri="{BB962C8B-B14F-4D97-AF65-F5344CB8AC3E}">
        <p14:creationId xmlns:p14="http://schemas.microsoft.com/office/powerpoint/2010/main" val="1746109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6</a:t>
            </a:fld>
            <a:endParaRPr lang="en-US" dirty="0"/>
          </a:p>
        </p:txBody>
      </p:sp>
    </p:spTree>
    <p:extLst>
      <p:ext uri="{BB962C8B-B14F-4D97-AF65-F5344CB8AC3E}">
        <p14:creationId xmlns:p14="http://schemas.microsoft.com/office/powerpoint/2010/main" val="2372257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7</a:t>
            </a:fld>
            <a:endParaRPr lang="en-US" dirty="0"/>
          </a:p>
        </p:txBody>
      </p:sp>
    </p:spTree>
    <p:extLst>
      <p:ext uri="{BB962C8B-B14F-4D97-AF65-F5344CB8AC3E}">
        <p14:creationId xmlns:p14="http://schemas.microsoft.com/office/powerpoint/2010/main" val="4103377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8</a:t>
            </a:fld>
            <a:endParaRPr lang="en-US" dirty="0"/>
          </a:p>
        </p:txBody>
      </p:sp>
    </p:spTree>
    <p:extLst>
      <p:ext uri="{BB962C8B-B14F-4D97-AF65-F5344CB8AC3E}">
        <p14:creationId xmlns:p14="http://schemas.microsoft.com/office/powerpoint/2010/main" val="9131727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1C694-FCB4-4B09-A0E2-0EA21922B48C}" type="slidenum">
              <a:rPr lang="en-US" smtClean="0"/>
              <a:t>9</a:t>
            </a:fld>
            <a:endParaRPr lang="en-US" dirty="0"/>
          </a:p>
        </p:txBody>
      </p:sp>
    </p:spTree>
    <p:extLst>
      <p:ext uri="{BB962C8B-B14F-4D97-AF65-F5344CB8AC3E}">
        <p14:creationId xmlns:p14="http://schemas.microsoft.com/office/powerpoint/2010/main" val="17408622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A4659E-A7B0-4A2F-BECA-8203412B3401}" type="slidenum">
              <a:rPr lang="en-US" smtClean="0"/>
              <a:t>11</a:t>
            </a:fld>
            <a:endParaRPr lang="en-US" dirty="0"/>
          </a:p>
        </p:txBody>
      </p:sp>
    </p:spTree>
    <p:extLst>
      <p:ext uri="{BB962C8B-B14F-4D97-AF65-F5344CB8AC3E}">
        <p14:creationId xmlns:p14="http://schemas.microsoft.com/office/powerpoint/2010/main" val="29183944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CAE207-564E-47A1-98A5-5E5AE2BB6979}" type="slidenum">
              <a:rPr lang="en-US" smtClean="0"/>
              <a:t>12</a:t>
            </a:fld>
            <a:endParaRPr lang="en-US" dirty="0"/>
          </a:p>
        </p:txBody>
      </p:sp>
    </p:spTree>
    <p:extLst>
      <p:ext uri="{BB962C8B-B14F-4D97-AF65-F5344CB8AC3E}">
        <p14:creationId xmlns:p14="http://schemas.microsoft.com/office/powerpoint/2010/main" val="3447041146"/>
      </p:ext>
    </p:extLst>
  </p:cSld>
  <p:clrMapOvr>
    <a:masterClrMapping/>
  </p:clrMapOvr>
</p:notes>
</file>

<file path=ppt/slideLayouts/_rels/slideLayout10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alpha val="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2F9CAA-C420-4606-BBA7-1BE83397229C}"/>
              </a:ext>
              <a:ext uri="{C183D7F6-B498-43B3-948B-1728B52AA6E4}">
                <adec:decorative xmlns:adec="http://schemas.microsoft.com/office/drawing/2017/decorative" val="1"/>
              </a:ext>
            </a:extLst>
          </p:cNvPr>
          <p:cNvSpPr/>
          <p:nvPr userDrawn="1"/>
        </p:nvSpPr>
        <p:spPr>
          <a:xfrm>
            <a:off x="370402" y="334926"/>
            <a:ext cx="10380953" cy="417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2">
            <a:extLst>
              <a:ext uri="{FF2B5EF4-FFF2-40B4-BE49-F238E27FC236}">
                <a16:creationId xmlns:a16="http://schemas.microsoft.com/office/drawing/2014/main" id="{89EE4F50-D5FE-416E-B106-44F39D786289}"/>
              </a:ext>
            </a:extLst>
          </p:cNvPr>
          <p:cNvSpPr>
            <a:spLocks noGrp="1"/>
          </p:cNvSpPr>
          <p:nvPr>
            <p:ph type="title"/>
          </p:nvPr>
        </p:nvSpPr>
        <p:spPr>
          <a:xfrm>
            <a:off x="838199" y="4801017"/>
            <a:ext cx="9428265" cy="1046560"/>
          </a:xfrm>
          <a:prstGeom prst="rect">
            <a:avLst/>
          </a:prstGeom>
        </p:spPr>
        <p:txBody>
          <a:bodyPr anchor="ctr">
            <a:normAutofit/>
          </a:bodyPr>
          <a:lstStyle/>
          <a:p>
            <a:endParaRPr lang="en-US" dirty="0"/>
          </a:p>
        </p:txBody>
      </p:sp>
      <p:sp>
        <p:nvSpPr>
          <p:cNvPr id="5" name="Content Placeholder 4">
            <a:extLst>
              <a:ext uri="{FF2B5EF4-FFF2-40B4-BE49-F238E27FC236}">
                <a16:creationId xmlns:a16="http://schemas.microsoft.com/office/drawing/2014/main" id="{09692629-8B3C-4FAB-A215-77BDB1CE4D78}"/>
              </a:ext>
            </a:extLst>
          </p:cNvPr>
          <p:cNvSpPr>
            <a:spLocks noGrp="1"/>
          </p:cNvSpPr>
          <p:nvPr>
            <p:ph sz="quarter" idx="13"/>
          </p:nvPr>
        </p:nvSpPr>
        <p:spPr>
          <a:xfrm>
            <a:off x="496888" y="460375"/>
            <a:ext cx="10090150" cy="3940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0EAF6142-D387-45DC-8E2F-1DDAC59E9A22}"/>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14" name="Footer Placeholder 4">
            <a:extLst>
              <a:ext uri="{FF2B5EF4-FFF2-40B4-BE49-F238E27FC236}">
                <a16:creationId xmlns:a16="http://schemas.microsoft.com/office/drawing/2014/main" id="{C7FDBF4E-7657-4C05-A651-DBD2110E87A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0" name="Slide Number Placeholder 5">
            <a:extLst>
              <a:ext uri="{FF2B5EF4-FFF2-40B4-BE49-F238E27FC236}">
                <a16:creationId xmlns:a16="http://schemas.microsoft.com/office/drawing/2014/main" id="{61DB533C-F081-41F7-9ACC-CFCE4E1CF62B}"/>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2A269444-8A15-411E-9D42-E9952E708B36}"/>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2" name="Straight Connector 11">
              <a:extLst>
                <a:ext uri="{FF2B5EF4-FFF2-40B4-BE49-F238E27FC236}">
                  <a16:creationId xmlns:a16="http://schemas.microsoft.com/office/drawing/2014/main" id="{9A5C7F65-513A-4257-8E7F-AA1C4637C627}"/>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42BE5B-42CB-4DBC-B47A-568412D40FD2}"/>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CAD020-0AF5-4E6F-B239-EF4788C3A43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D3DBBA-B457-4F8F-B535-F4BBD869123A}"/>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2765810"/>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1E4486-AF4A-46B2-83B0-62A7667460B5}"/>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9" name="Rectangle 8">
              <a:extLst>
                <a:ext uri="{FF2B5EF4-FFF2-40B4-BE49-F238E27FC236}">
                  <a16:creationId xmlns:a16="http://schemas.microsoft.com/office/drawing/2014/main" id="{B30B7F1F-E36C-42A8-B580-77359A3E0215}"/>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DAF7B0A2-F12F-43A8-A491-2988C24D6C4B}"/>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17A5F0-B72D-4B0B-818C-7169D4E7E06A}"/>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itle 12">
            <a:extLst>
              <a:ext uri="{FF2B5EF4-FFF2-40B4-BE49-F238E27FC236}">
                <a16:creationId xmlns:a16="http://schemas.microsoft.com/office/drawing/2014/main" id="{6F266F4A-AFE2-4AD8-9F2B-0010CE6833C2}"/>
              </a:ext>
            </a:extLst>
          </p:cNvPr>
          <p:cNvSpPr>
            <a:spLocks noGrp="1"/>
          </p:cNvSpPr>
          <p:nvPr>
            <p:ph type="title"/>
          </p:nvPr>
        </p:nvSpPr>
        <p:spPr>
          <a:xfrm>
            <a:off x="837513" y="586798"/>
            <a:ext cx="9396733" cy="1086646"/>
          </a:xfrm>
          <a:prstGeom prst="rect">
            <a:avLst/>
          </a:prstGeom>
        </p:spPr>
        <p:txBody>
          <a:bodyPr anchor="ctr">
            <a:normAutofit/>
          </a:bodyPr>
          <a:lstStyle/>
          <a:p>
            <a:endParaRPr lang="en-US" dirty="0"/>
          </a:p>
        </p:txBody>
      </p:sp>
      <p:sp>
        <p:nvSpPr>
          <p:cNvPr id="20" name="Text Placeholder 17">
            <a:extLst>
              <a:ext uri="{FF2B5EF4-FFF2-40B4-BE49-F238E27FC236}">
                <a16:creationId xmlns:a16="http://schemas.microsoft.com/office/drawing/2014/main" id="{F18991D3-A38E-4DE7-9D6E-53AA120BE6DC}"/>
              </a:ext>
            </a:extLst>
          </p:cNvPr>
          <p:cNvSpPr>
            <a:spLocks noGrp="1"/>
          </p:cNvSpPr>
          <p:nvPr>
            <p:ph type="body" sz="quarter" idx="15" hasCustomPrompt="1"/>
          </p:nvPr>
        </p:nvSpPr>
        <p:spPr>
          <a:xfrm>
            <a:off x="83751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8" name="Text Placeholder 17">
            <a:extLst>
              <a:ext uri="{FF2B5EF4-FFF2-40B4-BE49-F238E27FC236}">
                <a16:creationId xmlns:a16="http://schemas.microsoft.com/office/drawing/2014/main" id="{1E584473-A091-47EA-978E-81E176D38ACA}"/>
              </a:ext>
            </a:extLst>
          </p:cNvPr>
          <p:cNvSpPr>
            <a:spLocks noGrp="1"/>
          </p:cNvSpPr>
          <p:nvPr>
            <p:ph type="body" sz="quarter" idx="13" hasCustomPrompt="1"/>
          </p:nvPr>
        </p:nvSpPr>
        <p:spPr>
          <a:xfrm>
            <a:off x="838200"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8EBC4CA9-77BB-4FA9-BB50-D2763CFB285C}"/>
              </a:ext>
            </a:extLst>
          </p:cNvPr>
          <p:cNvSpPr>
            <a:spLocks noGrp="1"/>
          </p:cNvSpPr>
          <p:nvPr>
            <p:ph type="body" sz="quarter" idx="16" hasCustomPrompt="1"/>
          </p:nvPr>
        </p:nvSpPr>
        <p:spPr>
          <a:xfrm>
            <a:off x="5668963" y="1673444"/>
            <a:ext cx="4565283"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9" name="Text Placeholder 17">
            <a:extLst>
              <a:ext uri="{FF2B5EF4-FFF2-40B4-BE49-F238E27FC236}">
                <a16:creationId xmlns:a16="http://schemas.microsoft.com/office/drawing/2014/main" id="{718600FE-3F5C-4372-8219-73FADB4F8D49}"/>
              </a:ext>
            </a:extLst>
          </p:cNvPr>
          <p:cNvSpPr>
            <a:spLocks noGrp="1"/>
          </p:cNvSpPr>
          <p:nvPr>
            <p:ph type="body" sz="quarter" idx="14" hasCustomPrompt="1"/>
          </p:nvPr>
        </p:nvSpPr>
        <p:spPr>
          <a:xfrm>
            <a:off x="5668963" y="2338927"/>
            <a:ext cx="4565283" cy="3492908"/>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62401C58-8FCE-46CB-B066-10B0DA1C467C}"/>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3" name="Footer Placeholder 4">
            <a:extLst>
              <a:ext uri="{FF2B5EF4-FFF2-40B4-BE49-F238E27FC236}">
                <a16:creationId xmlns:a16="http://schemas.microsoft.com/office/drawing/2014/main" id="{602DDEA9-C768-4298-B08D-D1218FE5281C}"/>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1DA43427-AFA2-4B7D-A54C-E03A0BA37BB4}"/>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397137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323F7B1-8621-4972-90BA-E1D3CBD53917}"/>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7" name="Rectangle 6">
              <a:extLst>
                <a:ext uri="{FF2B5EF4-FFF2-40B4-BE49-F238E27FC236}">
                  <a16:creationId xmlns:a16="http://schemas.microsoft.com/office/drawing/2014/main" id="{A05F331E-308E-451C-B664-73BF7A36A203}"/>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6B36C61-E01F-44B7-B0C3-CB2BC8ADB13C}"/>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769112-D976-4C6E-8646-EBDF6B78DE0F}"/>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Title 12">
            <a:extLst>
              <a:ext uri="{FF2B5EF4-FFF2-40B4-BE49-F238E27FC236}">
                <a16:creationId xmlns:a16="http://schemas.microsoft.com/office/drawing/2014/main" id="{6B285AB8-12B9-456E-BA41-8B057CBC4C88}"/>
              </a:ext>
            </a:extLst>
          </p:cNvPr>
          <p:cNvSpPr>
            <a:spLocks noGrp="1"/>
          </p:cNvSpPr>
          <p:nvPr>
            <p:ph type="title"/>
          </p:nvPr>
        </p:nvSpPr>
        <p:spPr>
          <a:xfrm>
            <a:off x="837513" y="586798"/>
            <a:ext cx="9396733" cy="1086646"/>
          </a:xfrm>
          <a:prstGeom prst="rect">
            <a:avLst/>
          </a:prstGeom>
        </p:spPr>
        <p:txBody>
          <a:bodyPr anchor="ctr">
            <a:normAutofit/>
          </a:bodyPr>
          <a:lstStyle/>
          <a:p>
            <a:endParaRPr lang="en-US" dirty="0"/>
          </a:p>
        </p:txBody>
      </p:sp>
      <p:sp>
        <p:nvSpPr>
          <p:cNvPr id="16" name="Text Placeholder 17">
            <a:extLst>
              <a:ext uri="{FF2B5EF4-FFF2-40B4-BE49-F238E27FC236}">
                <a16:creationId xmlns:a16="http://schemas.microsoft.com/office/drawing/2014/main" id="{872D83E0-1B93-44D5-976E-7D1B46C96B69}"/>
              </a:ext>
            </a:extLst>
          </p:cNvPr>
          <p:cNvSpPr>
            <a:spLocks noGrp="1"/>
          </p:cNvSpPr>
          <p:nvPr>
            <p:ph type="body" sz="quarter" idx="15" hasCustomPrompt="1"/>
          </p:nvPr>
        </p:nvSpPr>
        <p:spPr>
          <a:xfrm>
            <a:off x="837514"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4" name="Text Placeholder 17">
            <a:extLst>
              <a:ext uri="{FF2B5EF4-FFF2-40B4-BE49-F238E27FC236}">
                <a16:creationId xmlns:a16="http://schemas.microsoft.com/office/drawing/2014/main" id="{2F8FFEEA-5D57-4A4C-BF63-C62C800CA9D3}"/>
              </a:ext>
            </a:extLst>
          </p:cNvPr>
          <p:cNvSpPr>
            <a:spLocks noGrp="1"/>
          </p:cNvSpPr>
          <p:nvPr>
            <p:ph type="body" sz="quarter" idx="13" hasCustomPrompt="1"/>
          </p:nvPr>
        </p:nvSpPr>
        <p:spPr>
          <a:xfrm>
            <a:off x="838201"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1" name="Text Placeholder 17">
            <a:extLst>
              <a:ext uri="{FF2B5EF4-FFF2-40B4-BE49-F238E27FC236}">
                <a16:creationId xmlns:a16="http://schemas.microsoft.com/office/drawing/2014/main" id="{E9B03C0E-E576-41B6-A38A-82B804FACDAC}"/>
              </a:ext>
            </a:extLst>
          </p:cNvPr>
          <p:cNvSpPr>
            <a:spLocks noGrp="1"/>
          </p:cNvSpPr>
          <p:nvPr>
            <p:ph type="body" sz="quarter" idx="18" hasCustomPrompt="1"/>
          </p:nvPr>
        </p:nvSpPr>
        <p:spPr>
          <a:xfrm>
            <a:off x="408554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20" name="Text Placeholder 17">
            <a:extLst>
              <a:ext uri="{FF2B5EF4-FFF2-40B4-BE49-F238E27FC236}">
                <a16:creationId xmlns:a16="http://schemas.microsoft.com/office/drawing/2014/main" id="{7B7BF407-144F-4F64-89C3-B5CC5A9F7174}"/>
              </a:ext>
            </a:extLst>
          </p:cNvPr>
          <p:cNvSpPr>
            <a:spLocks noGrp="1"/>
          </p:cNvSpPr>
          <p:nvPr>
            <p:ph type="body" sz="quarter" idx="17" hasCustomPrompt="1"/>
          </p:nvPr>
        </p:nvSpPr>
        <p:spPr>
          <a:xfrm>
            <a:off x="408554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17" name="Text Placeholder 17">
            <a:extLst>
              <a:ext uri="{FF2B5EF4-FFF2-40B4-BE49-F238E27FC236}">
                <a16:creationId xmlns:a16="http://schemas.microsoft.com/office/drawing/2014/main" id="{F49B4A4A-2722-459F-920C-47CB37E2439A}"/>
              </a:ext>
            </a:extLst>
          </p:cNvPr>
          <p:cNvSpPr>
            <a:spLocks noGrp="1"/>
          </p:cNvSpPr>
          <p:nvPr>
            <p:ph type="body" sz="quarter" idx="16" hasCustomPrompt="1"/>
          </p:nvPr>
        </p:nvSpPr>
        <p:spPr>
          <a:xfrm>
            <a:off x="7288898" y="1673444"/>
            <a:ext cx="2945347" cy="665481"/>
          </a:xfrm>
          <a:prstGeom prst="rect">
            <a:avLst/>
          </a:prstGeom>
        </p:spPr>
        <p:txBody>
          <a:bodyPr/>
          <a:lstStyle>
            <a:lvl1pPr marL="0" indent="0">
              <a:buNone/>
              <a:defRPr sz="2400" b="1">
                <a:solidFill>
                  <a:schemeClr val="accent3">
                    <a:lumMod val="75000"/>
                  </a:schemeClr>
                </a:solidFill>
              </a:defRPr>
            </a:lvl1pPr>
          </a:lstStyle>
          <a:p>
            <a:pPr lvl="0"/>
            <a:r>
              <a:rPr lang="en-US" dirty="0"/>
              <a:t>Insert subtitle here</a:t>
            </a:r>
          </a:p>
        </p:txBody>
      </p:sp>
      <p:sp>
        <p:nvSpPr>
          <p:cNvPr id="15" name="Text Placeholder 17">
            <a:extLst>
              <a:ext uri="{FF2B5EF4-FFF2-40B4-BE49-F238E27FC236}">
                <a16:creationId xmlns:a16="http://schemas.microsoft.com/office/drawing/2014/main" id="{5440939F-0AAD-4F0F-8E02-8592DE0C89E7}"/>
              </a:ext>
            </a:extLst>
          </p:cNvPr>
          <p:cNvSpPr>
            <a:spLocks noGrp="1"/>
          </p:cNvSpPr>
          <p:nvPr>
            <p:ph type="body" sz="quarter" idx="14" hasCustomPrompt="1"/>
          </p:nvPr>
        </p:nvSpPr>
        <p:spPr>
          <a:xfrm>
            <a:off x="7288898" y="2338927"/>
            <a:ext cx="2945347" cy="3482750"/>
          </a:xfrm>
          <a:prstGeom prst="rect">
            <a:avLst/>
          </a:prstGeom>
        </p:spPr>
        <p:txBody>
          <a:bodyPr/>
          <a:lstStyle>
            <a:lvl1pPr>
              <a:lnSpc>
                <a:spcPct val="100000"/>
              </a:lnSpc>
              <a:defRPr>
                <a:solidFill>
                  <a:schemeClr val="tx1"/>
                </a:solidFill>
              </a:defRPr>
            </a:lvl1pPr>
          </a:lstStyle>
          <a:p>
            <a:pPr lvl="0"/>
            <a:r>
              <a:rPr lang="en-US" dirty="0"/>
              <a:t>Insert text here</a:t>
            </a:r>
          </a:p>
        </p:txBody>
      </p:sp>
      <p:sp>
        <p:nvSpPr>
          <p:cNvPr id="22" name="Date Placeholder 3">
            <a:extLst>
              <a:ext uri="{FF2B5EF4-FFF2-40B4-BE49-F238E27FC236}">
                <a16:creationId xmlns:a16="http://schemas.microsoft.com/office/drawing/2014/main" id="{BAA501D7-69AE-49DC-A217-0123FAA674F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3" name="Footer Placeholder 4">
            <a:extLst>
              <a:ext uri="{FF2B5EF4-FFF2-40B4-BE49-F238E27FC236}">
                <a16:creationId xmlns:a16="http://schemas.microsoft.com/office/drawing/2014/main" id="{37811903-8557-4F5D-8A8E-1A6E0CBB322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E26503DC-62EE-46B1-8E5A-D78192229CA7}"/>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32726357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alpha val="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F066D9-0AAC-476B-AECA-F8AEFDD4FA3D}"/>
              </a:ext>
            </a:extLst>
          </p:cNvPr>
          <p:cNvGrpSpPr/>
          <p:nvPr userDrawn="1"/>
        </p:nvGrpSpPr>
        <p:grpSpPr>
          <a:xfrm>
            <a:off x="364465" y="342081"/>
            <a:ext cx="11475720" cy="6172200"/>
            <a:chOff x="364465" y="342081"/>
            <a:chExt cx="11475720" cy="6172200"/>
          </a:xfrm>
        </p:grpSpPr>
        <p:cxnSp>
          <p:nvCxnSpPr>
            <p:cNvPr id="30" name="Straight Connector 29">
              <a:extLst>
                <a:ext uri="{FF2B5EF4-FFF2-40B4-BE49-F238E27FC236}">
                  <a16:creationId xmlns:a16="http://schemas.microsoft.com/office/drawing/2014/main" id="{8F89868B-56F4-4428-8FD0-073D979750C7}"/>
                </a:ext>
              </a:extLst>
            </p:cNvPr>
            <p:cNvCxnSpPr>
              <a:cxnSpLocks/>
            </p:cNvCxnSpPr>
            <p:nvPr/>
          </p:nvCxnSpPr>
          <p:spPr>
            <a:xfrm>
              <a:off x="10729453" y="1859489"/>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82068-C475-4CB3-A008-E1B1D582EB9F}"/>
                </a:ext>
              </a:extLst>
            </p:cNvPr>
            <p:cNvCxnSpPr>
              <a:cxnSpLocks/>
            </p:cNvCxnSpPr>
            <p:nvPr userDrawn="1"/>
          </p:nvCxnSpPr>
          <p:spPr>
            <a:xfrm>
              <a:off x="366143" y="4022270"/>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FC58EB-F6E4-401F-A771-C7803A65D793}"/>
                </a:ext>
              </a:extLst>
            </p:cNvPr>
            <p:cNvCxnSpPr>
              <a:cxnSpLocks/>
            </p:cNvCxnSpPr>
            <p:nvPr userDrawn="1"/>
          </p:nvCxnSpPr>
          <p:spPr>
            <a:xfrm>
              <a:off x="367744" y="6047437"/>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27AA4E-B0CA-46D8-8FD5-C6C34C78D9EB}"/>
                </a:ext>
              </a:extLst>
            </p:cNvPr>
            <p:cNvCxnSpPr>
              <a:cxnSpLocks/>
            </p:cNvCxnSpPr>
            <p:nvPr userDrawn="1"/>
          </p:nvCxnSpPr>
          <p:spPr>
            <a:xfrm>
              <a:off x="11826673" y="342081"/>
              <a:ext cx="0" cy="617220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5B44F7-BFAC-413C-ADD6-01A5A927FBF3}"/>
                </a:ext>
              </a:extLst>
            </p:cNvPr>
            <p:cNvCxnSpPr>
              <a:cxnSpLocks/>
            </p:cNvCxnSpPr>
            <p:nvPr userDrawn="1"/>
          </p:nvCxnSpPr>
          <p:spPr>
            <a:xfrm>
              <a:off x="370874" y="1860547"/>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5B8717-7E7C-44E7-93EE-5174571BF6BD}"/>
                </a:ext>
              </a:extLst>
            </p:cNvPr>
            <p:cNvCxnSpPr>
              <a:cxnSpLocks/>
            </p:cNvCxnSpPr>
            <p:nvPr userDrawn="1"/>
          </p:nvCxnSpPr>
          <p:spPr>
            <a:xfrm>
              <a:off x="364465" y="6505985"/>
              <a:ext cx="1147572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04DAC8-F689-449D-B404-12C8518BB63C}"/>
                </a:ext>
              </a:extLst>
            </p:cNvPr>
            <p:cNvCxnSpPr>
              <a:cxnSpLocks/>
            </p:cNvCxnSpPr>
            <p:nvPr userDrawn="1"/>
          </p:nvCxnSpPr>
          <p:spPr>
            <a:xfrm>
              <a:off x="10736211" y="349767"/>
              <a:ext cx="109728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9" name="Title 1">
            <a:extLst>
              <a:ext uri="{FF2B5EF4-FFF2-40B4-BE49-F238E27FC236}">
                <a16:creationId xmlns:a16="http://schemas.microsoft.com/office/drawing/2014/main" id="{C4A0AFAA-4873-422A-8D5D-23FB028AD075}"/>
              </a:ext>
            </a:extLst>
          </p:cNvPr>
          <p:cNvSpPr>
            <a:spLocks noGrp="1"/>
          </p:cNvSpPr>
          <p:nvPr>
            <p:ph type="ctrTitle"/>
          </p:nvPr>
        </p:nvSpPr>
        <p:spPr>
          <a:xfrm>
            <a:off x="1027963" y="2517060"/>
            <a:ext cx="8145533" cy="1020797"/>
          </a:xfrm>
          <a:prstGeom prst="rect">
            <a:avLst/>
          </a:prstGeom>
        </p:spPr>
        <p:txBody>
          <a:bodyPr/>
          <a:lstStyle/>
          <a:p>
            <a:endParaRPr lang="en-US" dirty="0"/>
          </a:p>
        </p:txBody>
      </p:sp>
      <p:sp>
        <p:nvSpPr>
          <p:cNvPr id="10" name="Subtitle 2">
            <a:extLst>
              <a:ext uri="{FF2B5EF4-FFF2-40B4-BE49-F238E27FC236}">
                <a16:creationId xmlns:a16="http://schemas.microsoft.com/office/drawing/2014/main" id="{B64B8CE5-73B7-4D80-97DE-738F4887D86D}"/>
              </a:ext>
            </a:extLst>
          </p:cNvPr>
          <p:cNvSpPr>
            <a:spLocks noGrp="1"/>
          </p:cNvSpPr>
          <p:nvPr>
            <p:ph type="subTitle" idx="1" hasCustomPrompt="1"/>
          </p:nvPr>
        </p:nvSpPr>
        <p:spPr>
          <a:xfrm>
            <a:off x="1027961" y="4269546"/>
            <a:ext cx="9106631" cy="1403153"/>
          </a:xfrm>
          <a:prstGeom prst="rect">
            <a:avLst/>
          </a:prstGeom>
        </p:spPr>
        <p:txBody>
          <a:bodyPr/>
          <a:lstStyle>
            <a:lvl1pPr marL="0" indent="0">
              <a:lnSpc>
                <a:spcPct val="100000"/>
              </a:lnSpc>
              <a:buNone/>
              <a:defRPr/>
            </a:lvl1pPr>
          </a:lstStyle>
          <a:p>
            <a:r>
              <a:rPr lang="en-US" dirty="0"/>
              <a:t>Click to add text</a:t>
            </a:r>
          </a:p>
        </p:txBody>
      </p:sp>
      <p:sp>
        <p:nvSpPr>
          <p:cNvPr id="32" name="Picture Placeholder 26">
            <a:extLst>
              <a:ext uri="{FF2B5EF4-FFF2-40B4-BE49-F238E27FC236}">
                <a16:creationId xmlns:a16="http://schemas.microsoft.com/office/drawing/2014/main" id="{18533858-AA61-4B4F-8E57-7E9DDD95993B}"/>
              </a:ext>
            </a:extLst>
          </p:cNvPr>
          <p:cNvSpPr>
            <a:spLocks noGrp="1"/>
          </p:cNvSpPr>
          <p:nvPr>
            <p:ph type="pic" sz="quarter" idx="13" hasCustomPrompt="1"/>
          </p:nvPr>
        </p:nvSpPr>
        <p:spPr>
          <a:xfrm>
            <a:off x="381383" y="365108"/>
            <a:ext cx="2569503"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3" name="Picture Placeholder 26">
            <a:extLst>
              <a:ext uri="{FF2B5EF4-FFF2-40B4-BE49-F238E27FC236}">
                <a16:creationId xmlns:a16="http://schemas.microsoft.com/office/drawing/2014/main" id="{6C7B3E6F-3475-48B1-8728-1D528E7B3DC9}"/>
              </a:ext>
            </a:extLst>
          </p:cNvPr>
          <p:cNvSpPr>
            <a:spLocks noGrp="1"/>
          </p:cNvSpPr>
          <p:nvPr>
            <p:ph type="pic" sz="quarter" idx="14" hasCustomPrompt="1"/>
          </p:nvPr>
        </p:nvSpPr>
        <p:spPr>
          <a:xfrm>
            <a:off x="2951977"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4" name="Picture Placeholder 26">
            <a:extLst>
              <a:ext uri="{FF2B5EF4-FFF2-40B4-BE49-F238E27FC236}">
                <a16:creationId xmlns:a16="http://schemas.microsoft.com/office/drawing/2014/main" id="{E3FB5A0C-ED24-40B7-A0FA-D72CAC3619B1}"/>
              </a:ext>
            </a:extLst>
          </p:cNvPr>
          <p:cNvSpPr>
            <a:spLocks noGrp="1"/>
          </p:cNvSpPr>
          <p:nvPr>
            <p:ph type="pic" sz="quarter" idx="15" hasCustomPrompt="1"/>
          </p:nvPr>
        </p:nvSpPr>
        <p:spPr>
          <a:xfrm>
            <a:off x="5540820"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5" name="Picture Placeholder 26">
            <a:extLst>
              <a:ext uri="{FF2B5EF4-FFF2-40B4-BE49-F238E27FC236}">
                <a16:creationId xmlns:a16="http://schemas.microsoft.com/office/drawing/2014/main" id="{1E03428C-657C-4990-9B0A-537F34DCC4AD}"/>
              </a:ext>
            </a:extLst>
          </p:cNvPr>
          <p:cNvSpPr>
            <a:spLocks noGrp="1"/>
          </p:cNvSpPr>
          <p:nvPr>
            <p:ph type="pic" sz="quarter" idx="16" hasCustomPrompt="1"/>
          </p:nvPr>
        </p:nvSpPr>
        <p:spPr>
          <a:xfrm>
            <a:off x="8134743" y="365108"/>
            <a:ext cx="2587752" cy="1519237"/>
          </a:xfrm>
          <a:prstGeom prst="rect">
            <a:avLst/>
          </a:prstGeom>
          <a:ln w="12700">
            <a:solidFill>
              <a:schemeClr val="accent1"/>
            </a:solidFill>
          </a:ln>
        </p:spPr>
        <p:txBody>
          <a:bodyPr/>
          <a:lstStyle>
            <a:lvl1pPr marL="0" indent="0" algn="ctr">
              <a:buNone/>
              <a:defRPr/>
            </a:lvl1pPr>
          </a:lstStyle>
          <a:p>
            <a:r>
              <a:rPr lang="en-US" dirty="0"/>
              <a:t>Insert photo here</a:t>
            </a:r>
          </a:p>
        </p:txBody>
      </p:sp>
      <p:sp>
        <p:nvSpPr>
          <p:cNvPr id="36" name="Date Placeholder 3">
            <a:extLst>
              <a:ext uri="{FF2B5EF4-FFF2-40B4-BE49-F238E27FC236}">
                <a16:creationId xmlns:a16="http://schemas.microsoft.com/office/drawing/2014/main" id="{92C60622-44CB-4522-A948-D2B00F83FCA5}"/>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37" name="Footer Placeholder 4">
            <a:extLst>
              <a:ext uri="{FF2B5EF4-FFF2-40B4-BE49-F238E27FC236}">
                <a16:creationId xmlns:a16="http://schemas.microsoft.com/office/drawing/2014/main" id="{056E0E57-BD37-4F56-AEF6-B7956B3998A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38" name="Slide Number Placeholder 5">
            <a:extLst>
              <a:ext uri="{FF2B5EF4-FFF2-40B4-BE49-F238E27FC236}">
                <a16:creationId xmlns:a16="http://schemas.microsoft.com/office/drawing/2014/main" id="{96A79B20-C91C-41BD-8ABD-2D12C47156EC}"/>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36761271"/>
      </p:ext>
    </p:extLst>
  </p:cSld>
  <p:clrMapOvr>
    <a:masterClrMapping/>
  </p:clrMapOvr>
</p:sldLayout>
</file>

<file path=ppt/slideLayouts/slideLayout1414.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alpha val="5000"/>
          </a:schemeClr>
        </a:solidFill>
        <a:effectLst/>
      </p:bgPr>
    </p:bg>
    <p:spTree>
      <p:nvGrpSpPr>
        <p:cNvPr id="1" name=""/>
        <p:cNvGrpSpPr/>
        <p:nvPr/>
      </p:nvGrpSpPr>
      <p:grpSpPr>
        <a:xfrm>
          <a:off x="0" y="0"/>
          <a:ext cx="0" cy="0"/>
          <a:chOff x="0" y="0"/>
          <a:chExt cx="0" cy="0"/>
        </a:xfrm>
      </p:grpSpPr>
      <p:sp>
        <p:nvSpPr>
          <p:cNvPr id="28" name="Title 6">
            <a:extLst>
              <a:ext uri="{FF2B5EF4-FFF2-40B4-BE49-F238E27FC236}">
                <a16:creationId xmlns:a16="http://schemas.microsoft.com/office/drawing/2014/main" id="{6FACCE45-9816-4734-BD53-3B7A62FE352D}"/>
              </a:ext>
            </a:extLst>
          </p:cNvPr>
          <p:cNvSpPr>
            <a:spLocks noGrp="1"/>
          </p:cNvSpPr>
          <p:nvPr>
            <p:ph type="ctrTitle"/>
          </p:nvPr>
        </p:nvSpPr>
        <p:spPr>
          <a:xfrm>
            <a:off x="861024" y="860615"/>
            <a:ext cx="4973746" cy="3426107"/>
          </a:xfrm>
          <a:prstGeom prst="rect">
            <a:avLst/>
          </a:prstGeom>
        </p:spPr>
        <p:txBody>
          <a:bodyPr anchor="t">
            <a:normAutofit/>
          </a:bodyPr>
          <a:lstStyle/>
          <a:p>
            <a:pPr algn="l"/>
            <a:endParaRPr lang="en-US" dirty="0"/>
          </a:p>
        </p:txBody>
      </p:sp>
      <p:sp>
        <p:nvSpPr>
          <p:cNvPr id="29" name="Subtitle 7">
            <a:extLst>
              <a:ext uri="{FF2B5EF4-FFF2-40B4-BE49-F238E27FC236}">
                <a16:creationId xmlns:a16="http://schemas.microsoft.com/office/drawing/2014/main" id="{5F050653-22DB-4791-BC82-02B651E157A6}"/>
              </a:ext>
            </a:extLst>
          </p:cNvPr>
          <p:cNvSpPr>
            <a:spLocks noGrp="1"/>
          </p:cNvSpPr>
          <p:nvPr>
            <p:ph type="subTitle" idx="1"/>
          </p:nvPr>
        </p:nvSpPr>
        <p:spPr>
          <a:xfrm>
            <a:off x="846826" y="5184479"/>
            <a:ext cx="5249174" cy="660166"/>
          </a:xfrm>
          <a:prstGeom prst="rect">
            <a:avLst/>
          </a:prstGeom>
        </p:spPr>
        <p:txBody>
          <a:bodyPr anchor="ctr">
            <a:normAutofit/>
          </a:bodyPr>
          <a:lstStyle>
            <a:lvl1pPr marL="0" indent="0">
              <a:lnSpc>
                <a:spcPct val="100000"/>
              </a:lnSpc>
              <a:buNone/>
              <a:defRPr/>
            </a:lvl1pPr>
          </a:lstStyle>
          <a:p>
            <a:pPr algn="l"/>
            <a:endParaRPr lang="en-US" dirty="0"/>
          </a:p>
        </p:txBody>
      </p:sp>
      <p:sp>
        <p:nvSpPr>
          <p:cNvPr id="46" name="Date Placeholder 3">
            <a:extLst>
              <a:ext uri="{FF2B5EF4-FFF2-40B4-BE49-F238E27FC236}">
                <a16:creationId xmlns:a16="http://schemas.microsoft.com/office/drawing/2014/main" id="{441B8286-E628-4937-98A6-32B7EBE2EDD1}"/>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49" name="Picture Placeholder 2">
            <a:extLst>
              <a:ext uri="{FF2B5EF4-FFF2-40B4-BE49-F238E27FC236}">
                <a16:creationId xmlns:a16="http://schemas.microsoft.com/office/drawing/2014/main" id="{78DAE39C-33DD-4A38-8F45-AB2CC50F44C5}"/>
              </a:ext>
            </a:extLst>
          </p:cNvPr>
          <p:cNvSpPr>
            <a:spLocks noGrp="1"/>
          </p:cNvSpPr>
          <p:nvPr>
            <p:ph type="pic" sz="quarter" idx="13" hasCustomPrompt="1"/>
          </p:nvPr>
        </p:nvSpPr>
        <p:spPr>
          <a:xfrm>
            <a:off x="6440805" y="346969"/>
            <a:ext cx="4308475" cy="5669280"/>
          </a:xfrm>
          <a:prstGeom prst="rect">
            <a:avLst/>
          </a:prstGeom>
          <a:ln w="12700" cap="sq">
            <a:noFill/>
          </a:ln>
        </p:spPr>
        <p:txBody>
          <a:bodyPr/>
          <a:lstStyle>
            <a:lvl1pPr marL="0" indent="0" algn="ctr">
              <a:buNone/>
              <a:defRPr/>
            </a:lvl1pPr>
          </a:lstStyle>
          <a:p>
            <a:r>
              <a:rPr lang="en-US" dirty="0"/>
              <a:t>Insert photo here</a:t>
            </a:r>
          </a:p>
        </p:txBody>
      </p:sp>
      <p:sp>
        <p:nvSpPr>
          <p:cNvPr id="47" name="Footer Placeholder 4">
            <a:extLst>
              <a:ext uri="{FF2B5EF4-FFF2-40B4-BE49-F238E27FC236}">
                <a16:creationId xmlns:a16="http://schemas.microsoft.com/office/drawing/2014/main" id="{1EDC302D-C2BF-420E-832E-00ADFC0F5560}"/>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48" name="Slide Number Placeholder 5">
            <a:extLst>
              <a:ext uri="{FF2B5EF4-FFF2-40B4-BE49-F238E27FC236}">
                <a16:creationId xmlns:a16="http://schemas.microsoft.com/office/drawing/2014/main" id="{B90B22A7-F04B-4FF6-83B1-0E9C1EA9BD85}"/>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14" name="Group 13">
            <a:extLst>
              <a:ext uri="{FF2B5EF4-FFF2-40B4-BE49-F238E27FC236}">
                <a16:creationId xmlns:a16="http://schemas.microsoft.com/office/drawing/2014/main" id="{03CD5EF7-198D-42A4-9653-CDECCDD4FE07}"/>
              </a:ext>
              <a:ext uri="{C183D7F6-B498-43B3-948B-1728B52AA6E4}">
                <adec:decorative xmlns:adec="http://schemas.microsoft.com/office/drawing/2017/decorative" val="1"/>
              </a:ext>
            </a:extLst>
          </p:cNvPr>
          <p:cNvGrpSpPr/>
          <p:nvPr userDrawn="1"/>
        </p:nvGrpSpPr>
        <p:grpSpPr>
          <a:xfrm>
            <a:off x="361666" y="334925"/>
            <a:ext cx="11462589" cy="6188149"/>
            <a:chOff x="361666" y="334928"/>
            <a:chExt cx="11462589" cy="6188146"/>
          </a:xfrm>
        </p:grpSpPr>
        <p:sp>
          <p:nvSpPr>
            <p:cNvPr id="15" name="Rectangle 14">
              <a:extLst>
                <a:ext uri="{FF2B5EF4-FFF2-40B4-BE49-F238E27FC236}">
                  <a16:creationId xmlns:a16="http://schemas.microsoft.com/office/drawing/2014/main" id="{F4A28016-1B2E-45F1-B467-06903B8825A1}"/>
                </a:ext>
              </a:extLst>
            </p:cNvPr>
            <p:cNvSpPr/>
            <p:nvPr userDrawn="1"/>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63BC12-BE70-497C-9BB8-B215B1AD9162}"/>
                </a:ext>
              </a:extLst>
            </p:cNvPr>
            <p:cNvCxnSpPr>
              <a:cxnSpLocks/>
            </p:cNvCxnSpPr>
            <p:nvPr userDrawn="1"/>
          </p:nvCxnSpPr>
          <p:spPr>
            <a:xfrm>
              <a:off x="361666" y="4991100"/>
              <a:ext cx="60772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D66530-93C7-4190-88B4-E20372B4A4AA}"/>
                </a:ext>
              </a:extLst>
            </p:cNvPr>
            <p:cNvCxnSpPr>
              <a:cxnSpLocks/>
            </p:cNvCxnSpPr>
            <p:nvPr userDrawn="1"/>
          </p:nvCxnSpPr>
          <p:spPr>
            <a:xfrm>
              <a:off x="361666" y="6027773"/>
              <a:ext cx="103982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C12FD9B-DDFE-4542-BE29-9D1738F40C98}"/>
              </a:ext>
            </a:extLst>
          </p:cNvPr>
          <p:cNvCxnSpPr>
            <a:cxnSpLocks/>
          </p:cNvCxnSpPr>
          <p:nvPr userDrawn="1"/>
        </p:nvCxnSpPr>
        <p:spPr>
          <a:xfrm>
            <a:off x="10759933"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DDDAA5-3F7B-4205-9DAC-66F0CDDC3E34}"/>
              </a:ext>
            </a:extLst>
          </p:cNvPr>
          <p:cNvCxnSpPr>
            <a:cxnSpLocks/>
          </p:cNvCxnSpPr>
          <p:nvPr userDrawn="1"/>
        </p:nvCxnSpPr>
        <p:spPr>
          <a:xfrm>
            <a:off x="6429375"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129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alpha val="5000"/>
          </a:schemeClr>
        </a:solidFill>
        <a:effectLst/>
      </p:bgPr>
    </p:bg>
    <p:spTree>
      <p:nvGrpSpPr>
        <p:cNvPr id="1" name=""/>
        <p:cNvGrpSpPr/>
        <p:nvPr/>
      </p:nvGrpSpPr>
      <p:grpSpPr>
        <a:xfrm>
          <a:off x="0" y="0"/>
          <a:ext cx="0" cy="0"/>
          <a:chOff x="0" y="0"/>
          <a:chExt cx="0" cy="0"/>
        </a:xfrm>
      </p:grpSpPr>
      <p:sp>
        <p:nvSpPr>
          <p:cNvPr id="29" name="Title 6">
            <a:extLst>
              <a:ext uri="{FF2B5EF4-FFF2-40B4-BE49-F238E27FC236}">
                <a16:creationId xmlns:a16="http://schemas.microsoft.com/office/drawing/2014/main" id="{E77FA134-921C-43EE-92E3-539725117D51}"/>
              </a:ext>
            </a:extLst>
          </p:cNvPr>
          <p:cNvSpPr>
            <a:spLocks noGrp="1"/>
          </p:cNvSpPr>
          <p:nvPr>
            <p:ph type="ctrTitle"/>
          </p:nvPr>
        </p:nvSpPr>
        <p:spPr>
          <a:xfrm>
            <a:off x="736052" y="4831105"/>
            <a:ext cx="6265486" cy="1075278"/>
          </a:xfrm>
          <a:prstGeom prst="rect">
            <a:avLst/>
          </a:prstGeom>
        </p:spPr>
        <p:txBody>
          <a:bodyPr anchor="t">
            <a:normAutofit/>
          </a:bodyPr>
          <a:lstStyle/>
          <a:p>
            <a:pPr algn="l"/>
            <a:endParaRPr lang="en-US" sz="4000" dirty="0"/>
          </a:p>
        </p:txBody>
      </p:sp>
      <p:sp>
        <p:nvSpPr>
          <p:cNvPr id="30" name="Subtitle 7">
            <a:extLst>
              <a:ext uri="{FF2B5EF4-FFF2-40B4-BE49-F238E27FC236}">
                <a16:creationId xmlns:a16="http://schemas.microsoft.com/office/drawing/2014/main" id="{17AE8BF6-9AD3-4A75-840F-4781599DF77C}"/>
              </a:ext>
            </a:extLst>
          </p:cNvPr>
          <p:cNvSpPr>
            <a:spLocks noGrp="1"/>
          </p:cNvSpPr>
          <p:nvPr>
            <p:ph type="subTitle" idx="1"/>
          </p:nvPr>
        </p:nvSpPr>
        <p:spPr>
          <a:xfrm>
            <a:off x="7682022" y="4837855"/>
            <a:ext cx="2771933" cy="986000"/>
          </a:xfrm>
          <a:prstGeom prst="rect">
            <a:avLst/>
          </a:prstGeom>
        </p:spPr>
        <p:txBody>
          <a:bodyPr anchor="t">
            <a:normAutofit/>
          </a:bodyPr>
          <a:lstStyle>
            <a:lvl1pPr marL="0" indent="0">
              <a:buNone/>
              <a:defRPr/>
            </a:lvl1pPr>
          </a:lstStyle>
          <a:p>
            <a:pPr algn="l"/>
            <a:endParaRPr lang="en-US" sz="1800" dirty="0"/>
          </a:p>
        </p:txBody>
      </p:sp>
      <p:sp>
        <p:nvSpPr>
          <p:cNvPr id="24" name="Picture Placeholder 23">
            <a:extLst>
              <a:ext uri="{FF2B5EF4-FFF2-40B4-BE49-F238E27FC236}">
                <a16:creationId xmlns:a16="http://schemas.microsoft.com/office/drawing/2014/main" id="{933070A8-8189-4083-9ED0-E15F99262804}"/>
              </a:ext>
            </a:extLst>
          </p:cNvPr>
          <p:cNvSpPr>
            <a:spLocks noGrp="1"/>
          </p:cNvSpPr>
          <p:nvPr>
            <p:ph type="pic" sz="quarter" idx="13" hasCustomPrompt="1"/>
          </p:nvPr>
        </p:nvSpPr>
        <p:spPr>
          <a:xfrm>
            <a:off x="379094" y="344805"/>
            <a:ext cx="10369604" cy="4154274"/>
          </a:xfrm>
          <a:custGeom>
            <a:avLst/>
            <a:gdLst>
              <a:gd name="connsiteX0" fmla="*/ 0 w 10351056"/>
              <a:gd name="connsiteY0" fmla="*/ 0 h 4167962"/>
              <a:gd name="connsiteX1" fmla="*/ 10351056 w 10351056"/>
              <a:gd name="connsiteY1" fmla="*/ 0 h 4167962"/>
              <a:gd name="connsiteX2" fmla="*/ 10351056 w 10351056"/>
              <a:gd name="connsiteY2" fmla="*/ 4167962 h 4167962"/>
              <a:gd name="connsiteX3" fmla="*/ 0 w 10351056"/>
              <a:gd name="connsiteY3" fmla="*/ 4167962 h 4167962"/>
            </a:gdLst>
            <a:ahLst/>
            <a:cxnLst>
              <a:cxn ang="0">
                <a:pos x="connsiteX0" y="connsiteY0"/>
              </a:cxn>
              <a:cxn ang="0">
                <a:pos x="connsiteX1" y="connsiteY1"/>
              </a:cxn>
              <a:cxn ang="0">
                <a:pos x="connsiteX2" y="connsiteY2"/>
              </a:cxn>
              <a:cxn ang="0">
                <a:pos x="connsiteX3" y="connsiteY3"/>
              </a:cxn>
            </a:cxnLst>
            <a:rect l="l" t="t" r="r" b="b"/>
            <a:pathLst>
              <a:path w="10351056" h="4167962">
                <a:moveTo>
                  <a:pt x="0" y="0"/>
                </a:moveTo>
                <a:lnTo>
                  <a:pt x="10351056" y="0"/>
                </a:lnTo>
                <a:lnTo>
                  <a:pt x="10351056" y="4167962"/>
                </a:lnTo>
                <a:lnTo>
                  <a:pt x="0" y="4167962"/>
                </a:lnTo>
                <a:close/>
              </a:path>
            </a:pathLst>
          </a:custGeom>
          <a:ln w="12700">
            <a:noFill/>
          </a:ln>
        </p:spPr>
        <p:txBody>
          <a:bodyPr wrap="square">
            <a:noAutofit/>
          </a:bodyPr>
          <a:lstStyle>
            <a:lvl1pPr marL="0" indent="0" algn="ctr">
              <a:buNone/>
              <a:defRPr/>
            </a:lvl1pPr>
          </a:lstStyle>
          <a:p>
            <a:r>
              <a:rPr lang="en-US" dirty="0"/>
              <a:t>Insert photo here</a:t>
            </a:r>
          </a:p>
        </p:txBody>
      </p:sp>
      <p:cxnSp>
        <p:nvCxnSpPr>
          <p:cNvPr id="12" name="Straight Connector 11">
            <a:extLst>
              <a:ext uri="{FF2B5EF4-FFF2-40B4-BE49-F238E27FC236}">
                <a16:creationId xmlns:a16="http://schemas.microsoft.com/office/drawing/2014/main" id="{40F51BDE-1EB3-41BB-B5A9-7DAD219A30D3}"/>
              </a:ext>
            </a:extLst>
          </p:cNvPr>
          <p:cNvCxnSpPr>
            <a:cxnSpLocks/>
          </p:cNvCxnSpPr>
          <p:nvPr userDrawn="1"/>
        </p:nvCxnSpPr>
        <p:spPr>
          <a:xfrm>
            <a:off x="7274510" y="4502925"/>
            <a:ext cx="0" cy="15516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10827-3B8A-4BA2-B6EC-23D5DC894A6B}"/>
              </a:ext>
            </a:extLst>
          </p:cNvPr>
          <p:cNvCxnSpPr>
            <a:cxnSpLocks/>
          </p:cNvCxnSpPr>
          <p:nvPr userDrawn="1"/>
        </p:nvCxnSpPr>
        <p:spPr>
          <a:xfrm>
            <a:off x="367744" y="6047437"/>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2E242F-C9A2-41FB-A4D0-2E91F1957FEE}"/>
              </a:ext>
            </a:extLst>
          </p:cNvPr>
          <p:cNvCxnSpPr>
            <a:cxnSpLocks/>
          </p:cNvCxnSpPr>
          <p:nvPr userDrawn="1"/>
        </p:nvCxnSpPr>
        <p:spPr>
          <a:xfrm>
            <a:off x="10756631"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9351D2-E3C1-4B5E-92DD-953B72A1A5DD}"/>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7DAEB32-E6EB-45FD-95D9-4FD7A15AFA45}"/>
              </a:ext>
            </a:extLst>
          </p:cNvPr>
          <p:cNvCxnSpPr>
            <a:cxnSpLocks/>
          </p:cNvCxnSpPr>
          <p:nvPr userDrawn="1"/>
        </p:nvCxnSpPr>
        <p:spPr>
          <a:xfrm>
            <a:off x="367744" y="4506699"/>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44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alpha val="5000"/>
          </a:schemeClr>
        </a:solid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56E0922C-727E-41DE-A291-8B2532C0B4C5}"/>
              </a:ext>
            </a:extLst>
          </p:cNvPr>
          <p:cNvSpPr>
            <a:spLocks noGrp="1"/>
          </p:cNvSpPr>
          <p:nvPr>
            <p:ph type="title"/>
          </p:nvPr>
        </p:nvSpPr>
        <p:spPr>
          <a:xfrm>
            <a:off x="838199" y="545914"/>
            <a:ext cx="9527275" cy="1241944"/>
          </a:xfrm>
          <a:prstGeom prst="rect">
            <a:avLst/>
          </a:prstGeom>
        </p:spPr>
        <p:txBody>
          <a:bodyPr anchor="ctr">
            <a:normAutofit/>
          </a:bodyPr>
          <a:lstStyle/>
          <a:p>
            <a:endParaRPr lang="en-US" dirty="0"/>
          </a:p>
        </p:txBody>
      </p:sp>
      <p:sp>
        <p:nvSpPr>
          <p:cNvPr id="12" name="Content Placeholder 7">
            <a:extLst>
              <a:ext uri="{FF2B5EF4-FFF2-40B4-BE49-F238E27FC236}">
                <a16:creationId xmlns:a16="http://schemas.microsoft.com/office/drawing/2014/main" id="{0BA21BC3-D7D6-4CE3-80EE-27EBA4E5D074}"/>
              </a:ext>
            </a:extLst>
          </p:cNvPr>
          <p:cNvSpPr>
            <a:spLocks noGrp="1"/>
          </p:cNvSpPr>
          <p:nvPr>
            <p:ph idx="1"/>
          </p:nvPr>
        </p:nvSpPr>
        <p:spPr>
          <a:xfrm>
            <a:off x="838200" y="2400300"/>
            <a:ext cx="6025116" cy="3352226"/>
          </a:xfrm>
          <a:prstGeom prst="rect">
            <a:avLst/>
          </a:prstGeom>
        </p:spPr>
        <p:txBody>
          <a:bodyPr>
            <a:normAutofit/>
          </a:bodyPr>
          <a:lstStyle>
            <a:lvl1pPr marL="0" indent="0">
              <a:lnSpc>
                <a:spcPct val="100000"/>
              </a:lnSpc>
              <a:buNone/>
              <a:defRPr sz="2000"/>
            </a:lvl1pPr>
          </a:lstStyle>
          <a:p>
            <a:endParaRPr lang="en-US" dirty="0"/>
          </a:p>
        </p:txBody>
      </p:sp>
      <p:sp>
        <p:nvSpPr>
          <p:cNvPr id="15" name="Date Placeholder 3">
            <a:extLst>
              <a:ext uri="{FF2B5EF4-FFF2-40B4-BE49-F238E27FC236}">
                <a16:creationId xmlns:a16="http://schemas.microsoft.com/office/drawing/2014/main" id="{FC5708CD-5501-430E-B7D6-9831917BAA44}"/>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cxnSp>
        <p:nvCxnSpPr>
          <p:cNvPr id="16" name="Straight Connector 15">
            <a:extLst>
              <a:ext uri="{FF2B5EF4-FFF2-40B4-BE49-F238E27FC236}">
                <a16:creationId xmlns:a16="http://schemas.microsoft.com/office/drawing/2014/main" id="{389B3BC8-B948-466C-AF97-12DC1F49F4C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76934F-0BCD-42BE-8D13-007AA387F75E}"/>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CCC4F7C6-EA76-4465-96E2-8136E709C879}"/>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BC92E4-5631-44E1-BB52-402CFAEC8C4C}"/>
              </a:ext>
            </a:extLst>
          </p:cNvPr>
          <p:cNvCxnSpPr>
            <a:cxnSpLocks/>
          </p:cNvCxnSpPr>
          <p:nvPr userDrawn="1"/>
        </p:nvCxnSpPr>
        <p:spPr>
          <a:xfrm>
            <a:off x="367744" y="1914832"/>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Picture Placeholder 21">
            <a:extLst>
              <a:ext uri="{FF2B5EF4-FFF2-40B4-BE49-F238E27FC236}">
                <a16:creationId xmlns:a16="http://schemas.microsoft.com/office/drawing/2014/main" id="{CF136D33-904D-4627-9996-906BEF93C958}"/>
              </a:ext>
            </a:extLst>
          </p:cNvPr>
          <p:cNvSpPr>
            <a:spLocks noGrp="1"/>
          </p:cNvSpPr>
          <p:nvPr>
            <p:ph type="pic" sz="quarter" idx="13" hasCustomPrompt="1"/>
          </p:nvPr>
        </p:nvSpPr>
        <p:spPr>
          <a:xfrm>
            <a:off x="7269480" y="1928306"/>
            <a:ext cx="3465576" cy="4105656"/>
          </a:xfrm>
          <a:prstGeom prst="rect">
            <a:avLst/>
          </a:prstGeom>
          <a:ln w="12700">
            <a:noFill/>
          </a:ln>
        </p:spPr>
        <p:txBody>
          <a:bodyPr/>
          <a:lstStyle>
            <a:lvl1pPr marL="0" indent="0" algn="ctr">
              <a:buNone/>
              <a:defRPr sz="2000"/>
            </a:lvl1pPr>
          </a:lstStyle>
          <a:p>
            <a:r>
              <a:rPr lang="en-US" dirty="0"/>
              <a:t>Insert photo here</a:t>
            </a:r>
          </a:p>
        </p:txBody>
      </p:sp>
      <p:sp>
        <p:nvSpPr>
          <p:cNvPr id="26" name="Footer Placeholder 4">
            <a:extLst>
              <a:ext uri="{FF2B5EF4-FFF2-40B4-BE49-F238E27FC236}">
                <a16:creationId xmlns:a16="http://schemas.microsoft.com/office/drawing/2014/main" id="{D43D922A-C0B9-48C6-809E-CBA3A3EBD209}"/>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7" name="Slide Number Placeholder 5">
            <a:extLst>
              <a:ext uri="{FF2B5EF4-FFF2-40B4-BE49-F238E27FC236}">
                <a16:creationId xmlns:a16="http://schemas.microsoft.com/office/drawing/2014/main" id="{30226281-A676-4C1E-8049-52CC25829A3A}"/>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cxnSp>
        <p:nvCxnSpPr>
          <p:cNvPr id="14" name="Straight Connector 13">
            <a:extLst>
              <a:ext uri="{FF2B5EF4-FFF2-40B4-BE49-F238E27FC236}">
                <a16:creationId xmlns:a16="http://schemas.microsoft.com/office/drawing/2014/main" id="{7B71ED17-C1A9-46D5-910E-FDF38A930895}"/>
              </a:ext>
              <a:ext uri="{C183D7F6-B498-43B3-948B-1728B52AA6E4}">
                <adec:decorative xmlns:adec="http://schemas.microsoft.com/office/drawing/2017/decorative" val="1"/>
              </a:ext>
            </a:extLst>
          </p:cNvPr>
          <p:cNvCxnSpPr>
            <a:cxnSpLocks/>
          </p:cNvCxnSpPr>
          <p:nvPr userDrawn="1"/>
        </p:nvCxnSpPr>
        <p:spPr>
          <a:xfrm>
            <a:off x="7258332" y="1928306"/>
            <a:ext cx="0" cy="41191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8279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7BE1DF-0774-41C3-9C97-8D3AD93892AB}"/>
              </a:ext>
              <a:ext uri="{C183D7F6-B498-43B3-948B-1728B52AA6E4}">
                <adec:decorative xmlns:adec="http://schemas.microsoft.com/office/drawing/2017/decorative" val="1"/>
              </a:ext>
            </a:extLst>
          </p:cNvPr>
          <p:cNvSpPr/>
          <p:nvPr userDrawn="1"/>
        </p:nvSpPr>
        <p:spPr>
          <a:xfrm>
            <a:off x="4686300" y="0"/>
            <a:ext cx="7505700" cy="6857999"/>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3641EA2F-8E7F-4936-8937-E05DE1B6D36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6BB0744-4032-429E-81B9-1EBE6AFCE458}"/>
              </a:ext>
              <a:ext uri="{C183D7F6-B498-43B3-948B-1728B52AA6E4}">
                <adec:decorative xmlns:adec="http://schemas.microsoft.com/office/drawing/2017/decorative" val="1"/>
              </a:ext>
            </a:extLst>
          </p:cNvPr>
          <p:cNvSpPr/>
          <p:nvPr userDrawn="1"/>
        </p:nvSpPr>
        <p:spPr>
          <a:xfrm>
            <a:off x="5050092" y="334928"/>
            <a:ext cx="6774164"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F04C1EC-8E4D-4E9F-841F-FF2380B7CDAD}"/>
              </a:ext>
            </a:extLst>
          </p:cNvPr>
          <p:cNvSpPr>
            <a:spLocks noGrp="1"/>
          </p:cNvSpPr>
          <p:nvPr>
            <p:ph type="title"/>
          </p:nvPr>
        </p:nvSpPr>
        <p:spPr>
          <a:xfrm>
            <a:off x="5446143" y="633510"/>
            <a:ext cx="4951823" cy="1500079"/>
          </a:xfrm>
          <a:prstGeom prst="rect">
            <a:avLst/>
          </a:prstGeom>
        </p:spPr>
        <p:txBody>
          <a:bodyPr anchor="ctr"/>
          <a:lstStyle/>
          <a:p>
            <a:endParaRPr lang="en-US" dirty="0"/>
          </a:p>
        </p:txBody>
      </p:sp>
      <p:cxnSp>
        <p:nvCxnSpPr>
          <p:cNvPr id="13" name="Straight Connector 12">
            <a:extLst>
              <a:ext uri="{FF2B5EF4-FFF2-40B4-BE49-F238E27FC236}">
                <a16:creationId xmlns:a16="http://schemas.microsoft.com/office/drawing/2014/main" id="{B402D4F4-E402-4EA2-8CDA-405B9833BC4D}"/>
              </a:ext>
              <a:ext uri="{C183D7F6-B498-43B3-948B-1728B52AA6E4}">
                <adec:decorative xmlns:adec="http://schemas.microsoft.com/office/drawing/2017/decorative" val="1"/>
              </a:ext>
            </a:extLst>
          </p:cNvPr>
          <p:cNvCxnSpPr>
            <a:cxnSpLocks/>
          </p:cNvCxnSpPr>
          <p:nvPr userDrawn="1"/>
        </p:nvCxnSpPr>
        <p:spPr>
          <a:xfrm>
            <a:off x="5050092" y="2400300"/>
            <a:ext cx="569561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74903B-A74C-4D16-86A8-D85D219A7812}"/>
              </a:ext>
              <a:ext uri="{C183D7F6-B498-43B3-948B-1728B52AA6E4}">
                <adec:decorative xmlns:adec="http://schemas.microsoft.com/office/drawing/2017/decorative" val="1"/>
              </a:ext>
            </a:extLst>
          </p:cNvPr>
          <p:cNvCxnSpPr>
            <a:cxnSpLocks/>
          </p:cNvCxnSpPr>
          <p:nvPr userDrawn="1"/>
        </p:nvCxnSpPr>
        <p:spPr>
          <a:xfrm>
            <a:off x="5050092" y="6047437"/>
            <a:ext cx="56986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Picture Placeholder 20">
            <a:extLst>
              <a:ext uri="{FF2B5EF4-FFF2-40B4-BE49-F238E27FC236}">
                <a16:creationId xmlns:a16="http://schemas.microsoft.com/office/drawing/2014/main" id="{7D764FFE-180D-413D-90DD-38B2D8085AE2}"/>
              </a:ext>
            </a:extLst>
          </p:cNvPr>
          <p:cNvSpPr>
            <a:spLocks noGrp="1"/>
          </p:cNvSpPr>
          <p:nvPr>
            <p:ph type="pic" sz="quarter" idx="13" hasCustomPrompt="1"/>
          </p:nvPr>
        </p:nvSpPr>
        <p:spPr>
          <a:xfrm>
            <a:off x="539750" y="400050"/>
            <a:ext cx="3606800" cy="2860675"/>
          </a:xfrm>
          <a:prstGeom prst="rect">
            <a:avLst/>
          </a:prstGeom>
        </p:spPr>
        <p:txBody>
          <a:bodyPr/>
          <a:lstStyle>
            <a:lvl1pPr marL="0" indent="0" algn="ctr">
              <a:buNone/>
              <a:defRPr sz="2000"/>
            </a:lvl1pPr>
          </a:lstStyle>
          <a:p>
            <a:r>
              <a:rPr lang="en-US" dirty="0"/>
              <a:t>Insert photo here</a:t>
            </a:r>
          </a:p>
        </p:txBody>
      </p:sp>
      <p:sp>
        <p:nvSpPr>
          <p:cNvPr id="24" name="Picture Placeholder 20">
            <a:extLst>
              <a:ext uri="{FF2B5EF4-FFF2-40B4-BE49-F238E27FC236}">
                <a16:creationId xmlns:a16="http://schemas.microsoft.com/office/drawing/2014/main" id="{BF014A06-7AE6-44FE-91E3-FEB7684D9BC5}"/>
              </a:ext>
            </a:extLst>
          </p:cNvPr>
          <p:cNvSpPr>
            <a:spLocks noGrp="1"/>
          </p:cNvSpPr>
          <p:nvPr>
            <p:ph type="pic" sz="quarter" idx="14" hasCustomPrompt="1"/>
          </p:nvPr>
        </p:nvSpPr>
        <p:spPr>
          <a:xfrm>
            <a:off x="539750" y="3565525"/>
            <a:ext cx="3606800" cy="2860675"/>
          </a:xfrm>
          <a:prstGeom prst="rect">
            <a:avLst/>
          </a:prstGeom>
        </p:spPr>
        <p:txBody>
          <a:bodyPr/>
          <a:lstStyle>
            <a:lvl1pPr marL="0" indent="0" algn="ctr">
              <a:buNone/>
              <a:defRPr sz="2000"/>
            </a:lvl1pPr>
          </a:lstStyle>
          <a:p>
            <a:r>
              <a:rPr lang="en-US" dirty="0"/>
              <a:t>Insert photo here</a:t>
            </a:r>
          </a:p>
        </p:txBody>
      </p:sp>
      <p:sp>
        <p:nvSpPr>
          <p:cNvPr id="15" name="Content Placeholder 2">
            <a:extLst>
              <a:ext uri="{FF2B5EF4-FFF2-40B4-BE49-F238E27FC236}">
                <a16:creationId xmlns:a16="http://schemas.microsoft.com/office/drawing/2014/main" id="{A083020B-D4FB-4832-A179-A12C19793D99}"/>
              </a:ext>
            </a:extLst>
          </p:cNvPr>
          <p:cNvSpPr>
            <a:spLocks noGrp="1"/>
          </p:cNvSpPr>
          <p:nvPr>
            <p:ph idx="1"/>
          </p:nvPr>
        </p:nvSpPr>
        <p:spPr>
          <a:xfrm>
            <a:off x="5446144" y="2794959"/>
            <a:ext cx="4856441" cy="2877746"/>
          </a:xfrm>
          <a:prstGeom prst="rect">
            <a:avLst/>
          </a:prstGeom>
        </p:spPr>
        <p:txBody>
          <a:bodyPr/>
          <a:lstStyle>
            <a:lvl1pPr marL="0" indent="0">
              <a:lnSpc>
                <a:spcPct val="100000"/>
              </a:lnSpc>
              <a:buNone/>
              <a:defRPr sz="2000"/>
            </a:lvl1pPr>
          </a:lstStyle>
          <a:p>
            <a:endParaRPr lang="en-US" dirty="0"/>
          </a:p>
        </p:txBody>
      </p:sp>
      <p:sp>
        <p:nvSpPr>
          <p:cNvPr id="26" name="Footer Placeholder 4">
            <a:extLst>
              <a:ext uri="{FF2B5EF4-FFF2-40B4-BE49-F238E27FC236}">
                <a16:creationId xmlns:a16="http://schemas.microsoft.com/office/drawing/2014/main" id="{E4C44237-91BD-4719-B8CD-6872D6B5F83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8" name="Date Placeholder 3">
            <a:extLst>
              <a:ext uri="{FF2B5EF4-FFF2-40B4-BE49-F238E27FC236}">
                <a16:creationId xmlns:a16="http://schemas.microsoft.com/office/drawing/2014/main" id="{CFFD0E8B-3567-4411-BD34-4E23A53056F0}"/>
              </a:ext>
            </a:extLst>
          </p:cNvPr>
          <p:cNvSpPr>
            <a:spLocks noGrp="1"/>
          </p:cNvSpPr>
          <p:nvPr>
            <p:ph type="dt" sz="half" idx="10"/>
          </p:nvPr>
        </p:nvSpPr>
        <p:spPr>
          <a:xfrm>
            <a:off x="5286544" y="6140304"/>
            <a:ext cx="4837555"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7" name="Slide Number Placeholder 5">
            <a:extLst>
              <a:ext uri="{FF2B5EF4-FFF2-40B4-BE49-F238E27FC236}">
                <a16:creationId xmlns:a16="http://schemas.microsoft.com/office/drawing/2014/main" id="{13E6DE9C-E7EB-437D-B94C-9A0FCBB918D0}"/>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55329057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alpha val="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2EDCA6-1225-4B6A-A472-B6CA4F087E9C}"/>
              </a:ext>
              <a:ext uri="{C183D7F6-B498-43B3-948B-1728B52AA6E4}">
                <adec:decorative xmlns:adec="http://schemas.microsoft.com/office/drawing/2017/decorative" val="1"/>
              </a:ext>
            </a:extLst>
          </p:cNvPr>
          <p:cNvSpPr/>
          <p:nvPr userDrawn="1"/>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6">
            <a:extLst>
              <a:ext uri="{FF2B5EF4-FFF2-40B4-BE49-F238E27FC236}">
                <a16:creationId xmlns:a16="http://schemas.microsoft.com/office/drawing/2014/main" id="{8DB24CC9-9982-48F5-AC84-8BC798647341}"/>
              </a:ext>
            </a:extLst>
          </p:cNvPr>
          <p:cNvSpPr>
            <a:spLocks noGrp="1"/>
          </p:cNvSpPr>
          <p:nvPr>
            <p:ph type="ctrTitle"/>
          </p:nvPr>
        </p:nvSpPr>
        <p:spPr>
          <a:xfrm>
            <a:off x="7104444" y="2402613"/>
            <a:ext cx="3282184" cy="3331867"/>
          </a:xfrm>
          <a:prstGeom prst="rect">
            <a:avLst/>
          </a:prstGeom>
        </p:spPr>
        <p:txBody>
          <a:bodyPr anchor="b">
            <a:normAutofit/>
          </a:bodyPr>
          <a:lstStyle/>
          <a:p>
            <a:pPr algn="l"/>
            <a:endParaRPr lang="en-US" sz="4000" dirty="0"/>
          </a:p>
        </p:txBody>
      </p:sp>
      <p:sp>
        <p:nvSpPr>
          <p:cNvPr id="14" name="Subtitle 7">
            <a:extLst>
              <a:ext uri="{FF2B5EF4-FFF2-40B4-BE49-F238E27FC236}">
                <a16:creationId xmlns:a16="http://schemas.microsoft.com/office/drawing/2014/main" id="{FC99F065-85FB-4119-8563-EBEBA19D89D8}"/>
              </a:ext>
            </a:extLst>
          </p:cNvPr>
          <p:cNvSpPr>
            <a:spLocks noGrp="1"/>
          </p:cNvSpPr>
          <p:nvPr>
            <p:ph type="subTitle" idx="1"/>
          </p:nvPr>
        </p:nvSpPr>
        <p:spPr>
          <a:xfrm>
            <a:off x="7104444" y="703687"/>
            <a:ext cx="3282183" cy="866380"/>
          </a:xfrm>
          <a:prstGeom prst="rect">
            <a:avLst/>
          </a:prstGeom>
        </p:spPr>
        <p:txBody>
          <a:bodyPr anchor="ctr">
            <a:normAutofit/>
          </a:bodyPr>
          <a:lstStyle>
            <a:lvl1pPr marL="0" indent="0">
              <a:lnSpc>
                <a:spcPct val="100000"/>
              </a:lnSpc>
              <a:buNone/>
              <a:defRPr/>
            </a:lvl1pPr>
          </a:lstStyle>
          <a:p>
            <a:pPr algn="l"/>
            <a:endParaRPr lang="en-US" sz="1800" dirty="0"/>
          </a:p>
        </p:txBody>
      </p:sp>
      <p:sp>
        <p:nvSpPr>
          <p:cNvPr id="24" name="Picture Placeholder 22">
            <a:extLst>
              <a:ext uri="{FF2B5EF4-FFF2-40B4-BE49-F238E27FC236}">
                <a16:creationId xmlns:a16="http://schemas.microsoft.com/office/drawing/2014/main" id="{FF4E34A6-68BF-4D27-92C8-14198687EA10}"/>
              </a:ext>
            </a:extLst>
          </p:cNvPr>
          <p:cNvSpPr>
            <a:spLocks noGrp="1"/>
          </p:cNvSpPr>
          <p:nvPr>
            <p:ph type="pic" sz="quarter" idx="13" hasCustomPrompt="1"/>
          </p:nvPr>
        </p:nvSpPr>
        <p:spPr>
          <a:xfrm>
            <a:off x="0" y="0"/>
            <a:ext cx="6426200" cy="6858000"/>
          </a:xfrm>
          <a:prstGeom prst="rect">
            <a:avLst/>
          </a:prstGeom>
        </p:spPr>
        <p:txBody>
          <a:bodyPr/>
          <a:lstStyle>
            <a:lvl1pPr marL="0" indent="0" algn="ctr">
              <a:buNone/>
              <a:defRPr sz="2000"/>
            </a:lvl1pPr>
          </a:lstStyle>
          <a:p>
            <a:r>
              <a:rPr lang="en-US" dirty="0"/>
              <a:t>Insert photo here</a:t>
            </a:r>
          </a:p>
        </p:txBody>
      </p:sp>
      <p:cxnSp>
        <p:nvCxnSpPr>
          <p:cNvPr id="16" name="Straight Connector 15">
            <a:extLst>
              <a:ext uri="{FF2B5EF4-FFF2-40B4-BE49-F238E27FC236}">
                <a16:creationId xmlns:a16="http://schemas.microsoft.com/office/drawing/2014/main" id="{36E17047-5589-496A-9175-01C0DBED9CF4}"/>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D5E6EB-5885-4136-82DD-79A4C7BC7B75}"/>
              </a:ext>
              <a:ext uri="{C183D7F6-B498-43B3-948B-1728B52AA6E4}">
                <adec:decorative xmlns:adec="http://schemas.microsoft.com/office/drawing/2017/decorative" val="1"/>
              </a:ext>
            </a:extLst>
          </p:cNvPr>
          <p:cNvCxnSpPr>
            <a:cxnSpLocks/>
          </p:cNvCxnSpPr>
          <p:nvPr userDrawn="1"/>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FFDBF2-9C31-41E2-AFC9-6F582160E664}"/>
              </a:ext>
              <a:ext uri="{C183D7F6-B498-43B3-948B-1728B52AA6E4}">
                <adec:decorative xmlns:adec="http://schemas.microsoft.com/office/drawing/2017/decorative" val="1"/>
              </a:ext>
            </a:extLst>
          </p:cNvPr>
          <p:cNvCxnSpPr>
            <a:cxnSpLocks/>
          </p:cNvCxnSpPr>
          <p:nvPr userDrawn="1"/>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02951"/>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alpha val="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7752C32-FE88-461A-A320-F0FF6450CAB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2">
            <a:extLst>
              <a:ext uri="{FF2B5EF4-FFF2-40B4-BE49-F238E27FC236}">
                <a16:creationId xmlns:a16="http://schemas.microsoft.com/office/drawing/2014/main" id="{4A9995F5-BBA7-47BE-B414-1E91F5CC6930}"/>
              </a:ext>
            </a:extLst>
          </p:cNvPr>
          <p:cNvSpPr>
            <a:spLocks noGrp="1"/>
          </p:cNvSpPr>
          <p:nvPr>
            <p:ph type="title"/>
          </p:nvPr>
        </p:nvSpPr>
        <p:spPr>
          <a:xfrm>
            <a:off x="838199" y="545914"/>
            <a:ext cx="9527275" cy="1241944"/>
          </a:xfrm>
          <a:prstGeom prst="rect">
            <a:avLst/>
          </a:prstGeom>
        </p:spPr>
        <p:txBody>
          <a:bodyPr anchor="ctr"/>
          <a:lstStyle/>
          <a:p>
            <a:endParaRPr lang="en-US" dirty="0"/>
          </a:p>
        </p:txBody>
      </p:sp>
      <p:sp>
        <p:nvSpPr>
          <p:cNvPr id="3" name="Content Placeholder 2">
            <a:extLst>
              <a:ext uri="{FF2B5EF4-FFF2-40B4-BE49-F238E27FC236}">
                <a16:creationId xmlns:a16="http://schemas.microsoft.com/office/drawing/2014/main" id="{092F6BC4-6132-432A-93A3-FC1CEC986E5A}"/>
              </a:ext>
            </a:extLst>
          </p:cNvPr>
          <p:cNvSpPr>
            <a:spLocks noGrp="1"/>
          </p:cNvSpPr>
          <p:nvPr>
            <p:ph sz="quarter" idx="13"/>
          </p:nvPr>
        </p:nvSpPr>
        <p:spPr>
          <a:xfrm>
            <a:off x="895350" y="2205038"/>
            <a:ext cx="9324975" cy="3551237"/>
          </a:xfrm>
          <a:prstGeom prst="rect">
            <a:avLst/>
          </a:prstGeo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7" name="Straight Connector 16">
            <a:extLst>
              <a:ext uri="{FF2B5EF4-FFF2-40B4-BE49-F238E27FC236}">
                <a16:creationId xmlns:a16="http://schemas.microsoft.com/office/drawing/2014/main" id="{30AD1A4E-FF33-4D87-BF0D-0DA82DE2B86D}"/>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B28AE0-B12D-46BB-8F35-EA3EAAC4ACCA}"/>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852653-B024-4EEC-BEFB-852B6A60C5E5}"/>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a:ext uri="{FF2B5EF4-FFF2-40B4-BE49-F238E27FC236}">
                <a16:creationId xmlns:a16="http://schemas.microsoft.com/office/drawing/2014/main" id="{141E53DE-0FDA-443A-BF04-E586CAE9A6F6}"/>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5" name="Date Placeholder 3">
            <a:extLst>
              <a:ext uri="{FF2B5EF4-FFF2-40B4-BE49-F238E27FC236}">
                <a16:creationId xmlns:a16="http://schemas.microsoft.com/office/drawing/2014/main" id="{2E6870CF-EB0F-47B3-B772-2F41E7F99DBA}"/>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7" name="Slide Number Placeholder 5">
            <a:extLst>
              <a:ext uri="{FF2B5EF4-FFF2-40B4-BE49-F238E27FC236}">
                <a16:creationId xmlns:a16="http://schemas.microsoft.com/office/drawing/2014/main" id="{3F934B96-6828-4DE6-80D3-EDDDEE5545E8}"/>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235358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1">
            <a:alpha val="5000"/>
          </a:schemeClr>
        </a:solidFill>
        <a:effectLst/>
      </p:bgPr>
    </p:bg>
    <p:spTree>
      <p:nvGrpSpPr>
        <p:cNvPr id="1" name=""/>
        <p:cNvGrpSpPr/>
        <p:nvPr/>
      </p:nvGrpSpPr>
      <p:grpSpPr>
        <a:xfrm>
          <a:off x="0" y="0"/>
          <a:ext cx="0" cy="0"/>
          <a:chOff x="0" y="0"/>
          <a:chExt cx="0" cy="0"/>
        </a:xfrm>
      </p:grpSpPr>
      <p:sp>
        <p:nvSpPr>
          <p:cNvPr id="7" name="Title 12">
            <a:extLst>
              <a:ext uri="{FF2B5EF4-FFF2-40B4-BE49-F238E27FC236}">
                <a16:creationId xmlns:a16="http://schemas.microsoft.com/office/drawing/2014/main" id="{11C5B995-EBCD-4B5D-955D-DAE03BEF9C39}"/>
              </a:ext>
            </a:extLst>
          </p:cNvPr>
          <p:cNvSpPr>
            <a:spLocks noGrp="1"/>
          </p:cNvSpPr>
          <p:nvPr>
            <p:ph type="title"/>
          </p:nvPr>
        </p:nvSpPr>
        <p:spPr>
          <a:xfrm>
            <a:off x="838199" y="545914"/>
            <a:ext cx="9527275" cy="1241944"/>
          </a:xfrm>
          <a:prstGeom prst="rect">
            <a:avLst/>
          </a:prstGeom>
        </p:spPr>
        <p:txBody>
          <a:bodyPr anchor="ctr"/>
          <a:lstStyle/>
          <a:p>
            <a:endParaRPr lang="en-US" dirty="0"/>
          </a:p>
        </p:txBody>
      </p:sp>
      <p:sp>
        <p:nvSpPr>
          <p:cNvPr id="3" name="Content Placeholder 2">
            <a:extLst>
              <a:ext uri="{FF2B5EF4-FFF2-40B4-BE49-F238E27FC236}">
                <a16:creationId xmlns:a16="http://schemas.microsoft.com/office/drawing/2014/main" id="{2163B95B-B1F7-4600-8D22-AD7A00C4ADD7}"/>
              </a:ext>
            </a:extLst>
          </p:cNvPr>
          <p:cNvSpPr>
            <a:spLocks noGrp="1"/>
          </p:cNvSpPr>
          <p:nvPr>
            <p:ph sz="quarter" idx="13"/>
          </p:nvPr>
        </p:nvSpPr>
        <p:spPr>
          <a:xfrm>
            <a:off x="1220788" y="2322513"/>
            <a:ext cx="8662987" cy="33099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EDAD992-CC5C-43EA-8C97-C2036BFDD08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74C5C62-3452-49AD-97D2-1EE2273CBC2C}"/>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0B5122-602C-4BB8-BD04-40CC2A3138C7}"/>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51F98C5-DCA3-4AAC-8C7E-58B638FED78C}"/>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44670FE8-87E8-4FE2-B437-4F3954E965AF}"/>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14" name="Date Placeholder 3">
            <a:extLst>
              <a:ext uri="{FF2B5EF4-FFF2-40B4-BE49-F238E27FC236}">
                <a16:creationId xmlns:a16="http://schemas.microsoft.com/office/drawing/2014/main" id="{C687079D-53C7-4BBC-A843-6315E4C76996}"/>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16" name="Slide Number Placeholder 5">
            <a:extLst>
              <a:ext uri="{FF2B5EF4-FFF2-40B4-BE49-F238E27FC236}">
                <a16:creationId xmlns:a16="http://schemas.microsoft.com/office/drawing/2014/main" id="{2924DBA1-0E30-4F9F-9F9A-82AED5465F52}"/>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15725990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alpha val="5000"/>
          </a:schemeClr>
        </a:solidFill>
        <a:effectLst/>
      </p:bgPr>
    </p:bg>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743B0E5-41F6-44A3-8E2A-28BC3ED8DD13}"/>
              </a:ext>
            </a:extLst>
          </p:cNvPr>
          <p:cNvSpPr>
            <a:spLocks noGrp="1"/>
          </p:cNvSpPr>
          <p:nvPr>
            <p:ph type="pic" sz="quarter" idx="10" hasCustomPrompt="1"/>
          </p:nvPr>
        </p:nvSpPr>
        <p:spPr>
          <a:xfrm>
            <a:off x="0" y="0"/>
            <a:ext cx="12192000" cy="6858000"/>
          </a:xfrm>
          <a:prstGeom prst="rect">
            <a:avLst/>
          </a:prstGeom>
          <a:noFill/>
        </p:spPr>
        <p:txBody>
          <a:bodyPr/>
          <a:lstStyle>
            <a:lvl1pPr marL="0" indent="0" algn="ctr">
              <a:buNone/>
              <a:defRPr/>
            </a:lvl1pPr>
          </a:lstStyle>
          <a:p>
            <a:r>
              <a:rPr lang="en-US" dirty="0"/>
              <a:t>Insert photo here</a:t>
            </a:r>
          </a:p>
        </p:txBody>
      </p:sp>
      <p:sp>
        <p:nvSpPr>
          <p:cNvPr id="12" name="Title 1">
            <a:extLst>
              <a:ext uri="{FF2B5EF4-FFF2-40B4-BE49-F238E27FC236}">
                <a16:creationId xmlns:a16="http://schemas.microsoft.com/office/drawing/2014/main" id="{34B22C98-8755-4B60-9158-1AFC81BF0F7D}"/>
              </a:ext>
            </a:extLst>
          </p:cNvPr>
          <p:cNvSpPr>
            <a:spLocks noGrp="1"/>
          </p:cNvSpPr>
          <p:nvPr>
            <p:ph type="ctrTitle"/>
          </p:nvPr>
        </p:nvSpPr>
        <p:spPr>
          <a:xfrm>
            <a:off x="7580671" y="723672"/>
            <a:ext cx="2915296" cy="3884668"/>
          </a:xfrm>
          <a:prstGeom prst="rect">
            <a:avLst/>
          </a:prstGeom>
        </p:spPr>
        <p:txBody>
          <a:bodyPr anchor="t">
            <a:normAutofit/>
          </a:bodyPr>
          <a:lstStyle>
            <a:lvl1pPr>
              <a:lnSpc>
                <a:spcPct val="100000"/>
              </a:lnSpc>
              <a:defRPr>
                <a:solidFill>
                  <a:schemeClr val="tx1"/>
                </a:solidFill>
                <a:effectLst>
                  <a:outerShdw blurRad="50800" dist="38100" dir="2700000" algn="tl" rotWithShape="0">
                    <a:prstClr val="black">
                      <a:alpha val="40000"/>
                    </a:prstClr>
                  </a:outerShdw>
                </a:effectLst>
              </a:defRPr>
            </a:lvl1pPr>
          </a:lstStyle>
          <a:p>
            <a:pPr algn="l"/>
            <a:endParaRPr lang="en-US" sz="4000"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BCF9F40-31A0-4D50-B709-3BDA45863894}"/>
              </a:ext>
            </a:extLst>
          </p:cNvPr>
          <p:cNvSpPr>
            <a:spLocks noGrp="1"/>
          </p:cNvSpPr>
          <p:nvPr>
            <p:ph type="body" sz="quarter" idx="14" hasCustomPrompt="1"/>
          </p:nvPr>
        </p:nvSpPr>
        <p:spPr>
          <a:xfrm>
            <a:off x="7580313" y="5005388"/>
            <a:ext cx="3609975" cy="850900"/>
          </a:xfrm>
          <a:prstGeom prst="rect">
            <a:avLst/>
          </a:prstGeom>
        </p:spPr>
        <p:txBody>
          <a:bodyPr anchor="b"/>
          <a:lstStyle>
            <a:lvl1pPr marL="0" indent="0">
              <a:buNone/>
              <a:defRPr sz="2800">
                <a:solidFill>
                  <a:schemeClr val="tx1"/>
                </a:solidFill>
                <a:effectLst>
                  <a:outerShdw blurRad="38100" dist="38100" dir="2700000" algn="tl">
                    <a:srgbClr val="000000">
                      <a:alpha val="43137"/>
                    </a:srgbClr>
                  </a:outerShdw>
                </a:effectLst>
              </a:defRPr>
            </a:lvl1pPr>
            <a:lvl2pPr marL="457200" indent="0">
              <a:buNone/>
              <a:defRPr>
                <a:solidFill>
                  <a:schemeClr val="bg1"/>
                </a:solidFill>
                <a:effectLst>
                  <a:outerShdw blurRad="38100" dist="38100" dir="2700000" algn="tl">
                    <a:srgbClr val="000000">
                      <a:alpha val="43137"/>
                    </a:srgbClr>
                  </a:outerShdw>
                </a:effectLst>
              </a:defRPr>
            </a:lvl2pPr>
            <a:lvl3pPr marL="914400" indent="0">
              <a:buNone/>
              <a:defRPr>
                <a:solidFill>
                  <a:schemeClr val="bg1"/>
                </a:solidFill>
                <a:effectLst>
                  <a:outerShdw blurRad="38100" dist="38100" dir="2700000" algn="tl">
                    <a:srgbClr val="000000">
                      <a:alpha val="43137"/>
                    </a:srgbClr>
                  </a:outerShdw>
                </a:effectLst>
              </a:defRPr>
            </a:lvl3pPr>
            <a:lvl4pPr marL="1371600" indent="0">
              <a:buNone/>
              <a:defRPr>
                <a:solidFill>
                  <a:schemeClr val="bg1"/>
                </a:solidFill>
                <a:effectLst>
                  <a:outerShdw blurRad="38100" dist="38100" dir="2700000" algn="tl">
                    <a:srgbClr val="000000">
                      <a:alpha val="43137"/>
                    </a:srgbClr>
                  </a:outerShdw>
                </a:effectLst>
              </a:defRPr>
            </a:lvl4pPr>
            <a:lvl5pPr marL="1828800" indent="0">
              <a:buNone/>
              <a:defRPr>
                <a:solidFill>
                  <a:schemeClr val="bg1"/>
                </a:solidFill>
                <a:effectLst>
                  <a:outerShdw blurRad="38100" dist="38100" dir="2700000" algn="tl">
                    <a:srgbClr val="000000">
                      <a:alpha val="43137"/>
                    </a:srgbClr>
                  </a:outerShdw>
                </a:effectLst>
              </a:defRPr>
            </a:lvl5pPr>
          </a:lstStyle>
          <a:p>
            <a:pPr lvl="0"/>
            <a:r>
              <a:rPr lang="en-US" dirty="0"/>
              <a:t>Click to add subtitle</a:t>
            </a:r>
          </a:p>
        </p:txBody>
      </p:sp>
      <p:sp>
        <p:nvSpPr>
          <p:cNvPr id="15" name="Date Placeholder 3">
            <a:extLst>
              <a:ext uri="{FF2B5EF4-FFF2-40B4-BE49-F238E27FC236}">
                <a16:creationId xmlns:a16="http://schemas.microsoft.com/office/drawing/2014/main" id="{440AD8D6-0F07-4B79-B048-610E30571A87}"/>
              </a:ext>
            </a:extLst>
          </p:cNvPr>
          <p:cNvSpPr>
            <a:spLocks noGrp="1"/>
          </p:cNvSpPr>
          <p:nvPr>
            <p:ph type="dt" sz="half" idx="12"/>
          </p:nvPr>
        </p:nvSpPr>
        <p:spPr>
          <a:xfrm>
            <a:off x="7580670" y="6112465"/>
            <a:ext cx="3009660" cy="314914"/>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a:t>2/4/20XX</a:t>
            </a:r>
            <a:endParaRPr lang="en-US" dirty="0"/>
          </a:p>
        </p:txBody>
      </p:sp>
      <p:sp>
        <p:nvSpPr>
          <p:cNvPr id="18" name="Footer Placeholder 4">
            <a:extLst>
              <a:ext uri="{FF2B5EF4-FFF2-40B4-BE49-F238E27FC236}">
                <a16:creationId xmlns:a16="http://schemas.microsoft.com/office/drawing/2014/main" id="{EA2E68FD-8458-4B08-AD7F-9BF9B1EF2BDE}"/>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tx1"/>
                </a:solidFill>
                <a:effectLst>
                  <a:outerShdw blurRad="38100" dist="38100" dir="2700000" algn="tl">
                    <a:srgbClr val="000000">
                      <a:alpha val="43137"/>
                    </a:srgbClr>
                  </a:outerShdw>
                </a:effectLst>
              </a:defRPr>
            </a:lvl1pPr>
          </a:lstStyle>
          <a:p>
            <a:r>
              <a:rPr lang="en-US" dirty="0"/>
              <a:t>PRESENTATION TITLE</a:t>
            </a:r>
          </a:p>
        </p:txBody>
      </p:sp>
      <p:sp>
        <p:nvSpPr>
          <p:cNvPr id="9" name="Slide Number Placeholder 5">
            <a:extLst>
              <a:ext uri="{FF2B5EF4-FFF2-40B4-BE49-F238E27FC236}">
                <a16:creationId xmlns:a16="http://schemas.microsoft.com/office/drawing/2014/main" id="{9643E7FC-72BA-4410-BEEB-6E6C1A04092A}"/>
              </a:ext>
            </a:extLst>
          </p:cNvPr>
          <p:cNvSpPr>
            <a:spLocks noGrp="1"/>
          </p:cNvSpPr>
          <p:nvPr>
            <p:ph type="sldNum" sz="quarter" idx="13"/>
          </p:nvPr>
        </p:nvSpPr>
        <p:spPr>
          <a:xfrm>
            <a:off x="10821701" y="5672706"/>
            <a:ext cx="951908" cy="754673"/>
          </a:xfrm>
          <a:prstGeom prst="rect">
            <a:avLst/>
          </a:prstGeom>
        </p:spPr>
        <p:txBody>
          <a:bodyPr/>
          <a:lstStyle>
            <a:lvl1pPr algn="ctr">
              <a:defRPr sz="3600" b="1">
                <a:solidFill>
                  <a:schemeClr val="tx1"/>
                </a:solidFill>
                <a:effectLst>
                  <a:outerShdw blurRad="38100" dist="38100" dir="2700000" algn="tl">
                    <a:srgbClr val="000000">
                      <a:alpha val="43137"/>
                    </a:srgbClr>
                  </a:outerShdw>
                </a:effectLst>
              </a:defRPr>
            </a:lvl1pPr>
          </a:lstStyle>
          <a:p>
            <a:fld id="{42B7CBA4-B6F8-42AF-9F87-A3019C537482}" type="slidenum">
              <a:rPr lang="en-US" smtClean="0"/>
              <a:pPr/>
              <a:t>‹#›</a:t>
            </a:fld>
            <a:endParaRPr lang="en-US" dirty="0"/>
          </a:p>
        </p:txBody>
      </p:sp>
    </p:spTree>
    <p:extLst>
      <p:ext uri="{BB962C8B-B14F-4D97-AF65-F5344CB8AC3E}">
        <p14:creationId xmlns:p14="http://schemas.microsoft.com/office/powerpoint/2010/main" val="2315768228"/>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anchor="ctr">
            <a:normAutofit/>
          </a:bodyPr>
          <a:lstStyle/>
          <a:p>
            <a:endParaRPr lang="en-US" dirty="0"/>
          </a:p>
        </p:txBody>
      </p:sp>
      <p:sp>
        <p:nvSpPr>
          <p:cNvPr id="5" name="Content Placeholder 4">
            <a:extLst>
              <a:ext uri="{FF2B5EF4-FFF2-40B4-BE49-F238E27FC236}">
                <a16:creationId xmlns:a16="http://schemas.microsoft.com/office/drawing/2014/main" id="{296E1EF7-8C88-414A-8D08-EAFDCD96F1B9}"/>
              </a:ext>
            </a:extLst>
          </p:cNvPr>
          <p:cNvSpPr>
            <a:spLocks noGrp="1"/>
          </p:cNvSpPr>
          <p:nvPr>
            <p:ph sz="quarter" idx="13"/>
          </p:nvPr>
        </p:nvSpPr>
        <p:spPr>
          <a:xfrm>
            <a:off x="715963" y="733425"/>
            <a:ext cx="9672637" cy="3462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Date Placeholder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0" name="Footer Placeholder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Straight Connector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792077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eam">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anchor="ctr">
            <a:normAutofit/>
          </a:bodyPr>
          <a:lstStyle/>
          <a:p>
            <a:endParaRPr lang="en-US" dirty="0"/>
          </a:p>
        </p:txBody>
      </p:sp>
      <p:sp>
        <p:nvSpPr>
          <p:cNvPr id="22" name="Date Placeholder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a:lstStyle>
            <a:lvl1pPr>
              <a:defRPr sz="1100" spc="300" baseline="0">
                <a:solidFill>
                  <a:schemeClr val="accent1"/>
                </a:solidFill>
              </a:defRPr>
            </a:lvl1pPr>
          </a:lstStyle>
          <a:p>
            <a:r>
              <a:rPr lang="en-US"/>
              <a:t>2/4/20XX</a:t>
            </a:r>
            <a:endParaRPr lang="en-US" dirty="0"/>
          </a:p>
        </p:txBody>
      </p:sp>
      <p:sp>
        <p:nvSpPr>
          <p:cNvPr id="20" name="Footer Placeholder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a:lstStyle>
            <a:lvl1pPr>
              <a:defRPr sz="1100" spc="300" baseline="0">
                <a:solidFill>
                  <a:schemeClr val="accent1"/>
                </a:solidFill>
              </a:defRPr>
            </a:lvl1pPr>
          </a:lstStyle>
          <a:p>
            <a:r>
              <a:rPr lang="en-US" dirty="0"/>
              <a:t>PRESENTATION TITLE</a:t>
            </a:r>
          </a:p>
        </p:txBody>
      </p:sp>
      <p:sp>
        <p:nvSpPr>
          <p:cNvPr id="24" name="Slide Number Placeholder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a:lstStyle>
            <a:lvl1pPr algn="ctr">
              <a:defRPr sz="3600" b="1">
                <a:solidFill>
                  <a:schemeClr val="accent1"/>
                </a:solidFill>
              </a:defRPr>
            </a:lvl1pPr>
          </a:lstStyle>
          <a:p>
            <a:fld id="{42B7CBA4-B6F8-42AF-9F87-A3019C537482}" type="slidenum">
              <a:rPr lang="en-US" smtClean="0"/>
              <a:pPr/>
              <a:t>‹#›</a:t>
            </a:fld>
            <a:endParaRPr lang="en-US" dirty="0"/>
          </a:p>
        </p:txBody>
      </p:sp>
      <p:grpSp>
        <p:nvGrpSpPr>
          <p:cNvPr id="3" name="Group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Straight Connector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 Placeholder 4">
            <a:extLst>
              <a:ext uri="{FF2B5EF4-FFF2-40B4-BE49-F238E27FC236}">
                <a16:creationId xmlns:a16="http://schemas.microsoft.com/office/drawing/2014/main" id="{938C44DD-74B1-4AE9-B569-F63E2FEE9DAA}"/>
              </a:ext>
            </a:extLst>
          </p:cNvPr>
          <p:cNvSpPr>
            <a:spLocks noGrp="1"/>
          </p:cNvSpPr>
          <p:nvPr>
            <p:ph type="body" sz="quarter" idx="17" hasCustomPrompt="1"/>
          </p:nvPr>
        </p:nvSpPr>
        <p:spPr>
          <a:xfrm>
            <a:off x="121430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18" name="Text Placeholder 6">
            <a:extLst>
              <a:ext uri="{FF2B5EF4-FFF2-40B4-BE49-F238E27FC236}">
                <a16:creationId xmlns:a16="http://schemas.microsoft.com/office/drawing/2014/main" id="{0D24641D-27EE-4D95-AD1E-BDFB5EEC5CD6}"/>
              </a:ext>
            </a:extLst>
          </p:cNvPr>
          <p:cNvSpPr>
            <a:spLocks noGrp="1"/>
          </p:cNvSpPr>
          <p:nvPr>
            <p:ph type="body" sz="quarter" idx="18" hasCustomPrompt="1"/>
          </p:nvPr>
        </p:nvSpPr>
        <p:spPr>
          <a:xfrm>
            <a:off x="121430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
        <p:nvSpPr>
          <p:cNvPr id="31" name="Picture Placeholder 2">
            <a:extLst>
              <a:ext uri="{FF2B5EF4-FFF2-40B4-BE49-F238E27FC236}">
                <a16:creationId xmlns:a16="http://schemas.microsoft.com/office/drawing/2014/main" id="{A7B09AC0-8D4B-4493-83A5-9DB293447F45}"/>
              </a:ext>
            </a:extLst>
          </p:cNvPr>
          <p:cNvSpPr>
            <a:spLocks noGrp="1"/>
          </p:cNvSpPr>
          <p:nvPr>
            <p:ph type="pic" sz="quarter" idx="13"/>
          </p:nvPr>
        </p:nvSpPr>
        <p:spPr>
          <a:xfrm>
            <a:off x="1214307" y="1150281"/>
            <a:ext cx="1920240" cy="1920240"/>
          </a:xfrm>
          <a:prstGeom prst="rect">
            <a:avLst/>
          </a:prstGeom>
        </p:spPr>
        <p:txBody>
          <a:bodyPr/>
          <a:lstStyle/>
          <a:p>
            <a:endParaRPr lang="en-US"/>
          </a:p>
        </p:txBody>
      </p:sp>
      <p:sp>
        <p:nvSpPr>
          <p:cNvPr id="32" name="Picture Placeholder 2">
            <a:extLst>
              <a:ext uri="{FF2B5EF4-FFF2-40B4-BE49-F238E27FC236}">
                <a16:creationId xmlns:a16="http://schemas.microsoft.com/office/drawing/2014/main" id="{C630C593-1E71-40BF-AA71-DFBE60648631}"/>
              </a:ext>
            </a:extLst>
          </p:cNvPr>
          <p:cNvSpPr>
            <a:spLocks noGrp="1"/>
          </p:cNvSpPr>
          <p:nvPr>
            <p:ph type="pic" sz="quarter" idx="19"/>
          </p:nvPr>
        </p:nvSpPr>
        <p:spPr>
          <a:xfrm>
            <a:off x="3467147" y="1151688"/>
            <a:ext cx="1920240" cy="1920240"/>
          </a:xfrm>
          <a:prstGeom prst="rect">
            <a:avLst/>
          </a:prstGeom>
        </p:spPr>
        <p:txBody>
          <a:bodyPr/>
          <a:lstStyle/>
          <a:p>
            <a:endParaRPr lang="en-US"/>
          </a:p>
        </p:txBody>
      </p:sp>
      <p:sp>
        <p:nvSpPr>
          <p:cNvPr id="33" name="Picture Placeholder 2">
            <a:extLst>
              <a:ext uri="{FF2B5EF4-FFF2-40B4-BE49-F238E27FC236}">
                <a16:creationId xmlns:a16="http://schemas.microsoft.com/office/drawing/2014/main" id="{2E684EF2-E9E7-44F1-922E-CD8D8B600D20}"/>
              </a:ext>
            </a:extLst>
          </p:cNvPr>
          <p:cNvSpPr>
            <a:spLocks noGrp="1"/>
          </p:cNvSpPr>
          <p:nvPr>
            <p:ph type="pic" sz="quarter" idx="20"/>
          </p:nvPr>
        </p:nvSpPr>
        <p:spPr>
          <a:xfrm>
            <a:off x="5718581" y="1151688"/>
            <a:ext cx="1920240" cy="1920240"/>
          </a:xfrm>
          <a:prstGeom prst="rect">
            <a:avLst/>
          </a:prstGeom>
        </p:spPr>
        <p:txBody>
          <a:bodyPr/>
          <a:lstStyle/>
          <a:p>
            <a:endParaRPr lang="en-US"/>
          </a:p>
        </p:txBody>
      </p:sp>
      <p:sp>
        <p:nvSpPr>
          <p:cNvPr id="34" name="Picture Placeholder 2">
            <a:extLst>
              <a:ext uri="{FF2B5EF4-FFF2-40B4-BE49-F238E27FC236}">
                <a16:creationId xmlns:a16="http://schemas.microsoft.com/office/drawing/2014/main" id="{C1252664-31E5-43E4-BF6F-51E72AC485C6}"/>
              </a:ext>
            </a:extLst>
          </p:cNvPr>
          <p:cNvSpPr>
            <a:spLocks noGrp="1"/>
          </p:cNvSpPr>
          <p:nvPr>
            <p:ph type="pic" sz="quarter" idx="21"/>
          </p:nvPr>
        </p:nvSpPr>
        <p:spPr>
          <a:xfrm>
            <a:off x="7968607" y="1151688"/>
            <a:ext cx="1920240" cy="1920240"/>
          </a:xfrm>
          <a:prstGeom prst="rect">
            <a:avLst/>
          </a:prstGeom>
        </p:spPr>
        <p:txBody>
          <a:bodyPr/>
          <a:lstStyle/>
          <a:p>
            <a:endParaRPr lang="en-US"/>
          </a:p>
        </p:txBody>
      </p:sp>
      <p:sp>
        <p:nvSpPr>
          <p:cNvPr id="38" name="Text Placeholder 4">
            <a:extLst>
              <a:ext uri="{FF2B5EF4-FFF2-40B4-BE49-F238E27FC236}">
                <a16:creationId xmlns:a16="http://schemas.microsoft.com/office/drawing/2014/main" id="{1A049E15-2ACB-4446-AF06-7D15025ABD2B}"/>
              </a:ext>
            </a:extLst>
          </p:cNvPr>
          <p:cNvSpPr>
            <a:spLocks noGrp="1"/>
          </p:cNvSpPr>
          <p:nvPr>
            <p:ph type="body" sz="quarter" idx="22" hasCustomPrompt="1"/>
          </p:nvPr>
        </p:nvSpPr>
        <p:spPr>
          <a:xfrm>
            <a:off x="346714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39" name="Text Placeholder 6">
            <a:extLst>
              <a:ext uri="{FF2B5EF4-FFF2-40B4-BE49-F238E27FC236}">
                <a16:creationId xmlns:a16="http://schemas.microsoft.com/office/drawing/2014/main" id="{42322A6D-9B1B-4507-BECE-EE0FBB426FB1}"/>
              </a:ext>
            </a:extLst>
          </p:cNvPr>
          <p:cNvSpPr>
            <a:spLocks noGrp="1"/>
          </p:cNvSpPr>
          <p:nvPr>
            <p:ph type="body" sz="quarter" idx="23" hasCustomPrompt="1"/>
          </p:nvPr>
        </p:nvSpPr>
        <p:spPr>
          <a:xfrm>
            <a:off x="346714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
        <p:nvSpPr>
          <p:cNvPr id="40" name="Text Placeholder 4">
            <a:extLst>
              <a:ext uri="{FF2B5EF4-FFF2-40B4-BE49-F238E27FC236}">
                <a16:creationId xmlns:a16="http://schemas.microsoft.com/office/drawing/2014/main" id="{04DAAA6C-C8F0-4566-A3AA-7F12C4B0D9A5}"/>
              </a:ext>
            </a:extLst>
          </p:cNvPr>
          <p:cNvSpPr>
            <a:spLocks noGrp="1"/>
          </p:cNvSpPr>
          <p:nvPr>
            <p:ph type="body" sz="quarter" idx="24" hasCustomPrompt="1"/>
          </p:nvPr>
        </p:nvSpPr>
        <p:spPr>
          <a:xfrm>
            <a:off x="571610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41" name="Text Placeholder 6">
            <a:extLst>
              <a:ext uri="{FF2B5EF4-FFF2-40B4-BE49-F238E27FC236}">
                <a16:creationId xmlns:a16="http://schemas.microsoft.com/office/drawing/2014/main" id="{174EE17C-EC9D-4F9D-A19C-90E2C7677AA7}"/>
              </a:ext>
            </a:extLst>
          </p:cNvPr>
          <p:cNvSpPr>
            <a:spLocks noGrp="1"/>
          </p:cNvSpPr>
          <p:nvPr>
            <p:ph type="body" sz="quarter" idx="25" hasCustomPrompt="1"/>
          </p:nvPr>
        </p:nvSpPr>
        <p:spPr>
          <a:xfrm>
            <a:off x="571610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
        <p:nvSpPr>
          <p:cNvPr id="42" name="Text Placeholder 4">
            <a:extLst>
              <a:ext uri="{FF2B5EF4-FFF2-40B4-BE49-F238E27FC236}">
                <a16:creationId xmlns:a16="http://schemas.microsoft.com/office/drawing/2014/main" id="{8F10BB8F-90AC-479D-AB84-4D2A4091078D}"/>
              </a:ext>
            </a:extLst>
          </p:cNvPr>
          <p:cNvSpPr>
            <a:spLocks noGrp="1"/>
          </p:cNvSpPr>
          <p:nvPr>
            <p:ph type="body" sz="quarter" idx="26" hasCustomPrompt="1"/>
          </p:nvPr>
        </p:nvSpPr>
        <p:spPr>
          <a:xfrm>
            <a:off x="7965067" y="3203709"/>
            <a:ext cx="1920240" cy="274320"/>
          </a:xfrm>
          <a:prstGeom prst="rect">
            <a:avLst/>
          </a:prstGeom>
        </p:spPr>
        <p:txBody>
          <a:bodyPr tIns="0" bIns="0" anchor="ctr"/>
          <a:lstStyle>
            <a:lvl1pPr marL="0" indent="0" algn="ctr">
              <a:lnSpc>
                <a:spcPct val="100000"/>
              </a:lnSpc>
              <a:spcBef>
                <a:spcPts val="0"/>
              </a:spcBef>
              <a:buNone/>
              <a:defRPr sz="2000" spc="20" baseline="0">
                <a:solidFill>
                  <a:schemeClr val="accent3"/>
                </a:solidFill>
                <a:latin typeface="+mj-lt"/>
              </a:defRPr>
            </a:lvl1pPr>
          </a:lstStyle>
          <a:p>
            <a:pPr lvl="0"/>
            <a:r>
              <a:rPr lang="en-US" dirty="0"/>
              <a:t>Name</a:t>
            </a:r>
          </a:p>
        </p:txBody>
      </p:sp>
      <p:sp>
        <p:nvSpPr>
          <p:cNvPr id="43" name="Text Placeholder 6">
            <a:extLst>
              <a:ext uri="{FF2B5EF4-FFF2-40B4-BE49-F238E27FC236}">
                <a16:creationId xmlns:a16="http://schemas.microsoft.com/office/drawing/2014/main" id="{E69E59F9-8F92-45C9-BE95-9C54639A4011}"/>
              </a:ext>
            </a:extLst>
          </p:cNvPr>
          <p:cNvSpPr>
            <a:spLocks noGrp="1"/>
          </p:cNvSpPr>
          <p:nvPr>
            <p:ph type="body" sz="quarter" idx="27" hasCustomPrompt="1"/>
          </p:nvPr>
        </p:nvSpPr>
        <p:spPr>
          <a:xfrm>
            <a:off x="7965067" y="3477978"/>
            <a:ext cx="1920240" cy="274320"/>
          </a:xfrm>
          <a:prstGeom prst="rect">
            <a:avLst/>
          </a:prstGeom>
        </p:spPr>
        <p:txBody>
          <a:bodyPr tIns="0" bIns="0" anchor="ctr"/>
          <a:lstStyle>
            <a:lvl1pPr marL="0" indent="0" algn="ctr">
              <a:lnSpc>
                <a:spcPct val="100000"/>
              </a:lnSpc>
              <a:spcBef>
                <a:spcPts val="0"/>
              </a:spcBef>
              <a:buNone/>
              <a:defRPr sz="1600">
                <a:solidFill>
                  <a:schemeClr val="tx1"/>
                </a:solidFill>
              </a:defRPr>
            </a:lvl1pPr>
          </a:lstStyle>
          <a:p>
            <a:pPr lvl="0"/>
            <a:r>
              <a:rPr lang="en-US" dirty="0"/>
              <a:t>Title</a:t>
            </a:r>
          </a:p>
        </p:txBody>
      </p:sp>
    </p:spTree>
    <p:extLst>
      <p:ext uri="{BB962C8B-B14F-4D97-AF65-F5344CB8AC3E}">
        <p14:creationId xmlns:p14="http://schemas.microsoft.com/office/powerpoint/2010/main" val="2617701501"/>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theme" Target="/ppt/theme/theme12.xml" Id="rId15" /><Relationship Type="http://schemas.openxmlformats.org/officeDocument/2006/relationships/slideLayout" Target="/ppt/slideLayouts/slideLayout1012.xml" Id="rId10" /><Relationship Type="http://schemas.openxmlformats.org/officeDocument/2006/relationships/slideLayout" Target="/ppt/slideLayouts/slideLayout413.xml" Id="rId4" /><Relationship Type="http://schemas.openxmlformats.org/officeDocument/2006/relationships/slideLayout" Target="/ppt/slideLayouts/slideLayout91.xml" Id="rId9" /><Relationship Type="http://schemas.openxmlformats.org/officeDocument/2006/relationships/slideLayout" Target="/ppt/slideLayouts/slideLayout1414.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8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4" r:id="rId9"/>
    <p:sldLayoutId id="2147483669" r:id="rId10"/>
    <p:sldLayoutId id="2147483670" r:id="rId11"/>
    <p:sldLayoutId id="2147483671" r:id="rId12"/>
    <p:sldLayoutId id="2147483672" r:id="rId13"/>
    <p:sldLayoutId id="2147483673" r:id="rId14"/>
  </p:sldLayoutIdLst>
  <p:hf hdr="0" dt="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15.xml.rels>&#65279;<?xml version="1.0" encoding="utf-8"?><Relationships xmlns="http://schemas.openxmlformats.org/package/2006/relationships"><Relationship Type="http://schemas.openxmlformats.org/officeDocument/2006/relationships/image" Target="/ppt/media/image114.jpeg" Id="rId3" /><Relationship Type="http://schemas.openxmlformats.org/officeDocument/2006/relationships/notesSlide" Target="/ppt/notesSlides/notesSlide85.xml" Id="rId2" /><Relationship Type="http://schemas.openxmlformats.org/officeDocument/2006/relationships/slideLayout" Target="/ppt/slideLayouts/slideLayout133.xml" Id="rId1" /><Relationship Type="http://schemas.openxmlformats.org/officeDocument/2006/relationships/image" Target="/ppt/media/image145.jpeg" Id="rId6" /><Relationship Type="http://schemas.openxmlformats.org/officeDocument/2006/relationships/image" Target="/ppt/media/image136.jpeg" Id="rId5" /><Relationship Type="http://schemas.openxmlformats.org/officeDocument/2006/relationships/image" Target="/ppt/media/image127.jpeg" Id="rId4" /></Relationships>
</file>

<file path=ppt/slides/_rels/slide122.xml.rels>&#65279;<?xml version="1.0" encoding="utf-8"?><Relationships xmlns="http://schemas.openxmlformats.org/package/2006/relationships"><Relationship Type="http://schemas.openxmlformats.org/officeDocument/2006/relationships/image" Target="/ppt/media/image15.jpeg" Id="rId3" /><Relationship Type="http://schemas.openxmlformats.org/officeDocument/2006/relationships/notesSlide" Target="/ppt/notesSlides/notesSlide92.xml" Id="rId2" /><Relationship Type="http://schemas.openxmlformats.org/officeDocument/2006/relationships/slideLayout" Target="/ppt/slideLayouts/slideLayout1414.xml" Id="rId1" /></Relationships>
</file>

<file path=ppt/slides/_rels/slide16.xml.rels>&#65279;<?xml version="1.0" encoding="utf-8"?><Relationships xmlns="http://schemas.openxmlformats.org/package/2006/relationships"><Relationship Type="http://schemas.openxmlformats.org/officeDocument/2006/relationships/image" Target="/ppt/media/image15.png" Id="rId2" /><Relationship Type="http://schemas.openxmlformats.org/officeDocument/2006/relationships/slideLayout" Target="/ppt/slideLayouts/slideLayout18.xml" Id="rId1" /></Relationships>
</file>

<file path=ppt/slides/_rels/slide23.xml.rels>&#65279;<?xml version="1.0" encoding="utf-8"?><Relationships xmlns="http://schemas.openxmlformats.org/package/2006/relationships"><Relationship Type="http://schemas.openxmlformats.org/officeDocument/2006/relationships/image" Target="/ppt/media/image22.jpeg" Id="rId3" /><Relationship Type="http://schemas.openxmlformats.org/officeDocument/2006/relationships/notesSlide" Target="/ppt/notesSlides/notesSlide13.xml" Id="rId2" /><Relationship Type="http://schemas.openxmlformats.org/officeDocument/2006/relationships/slideLayout" Target="/ppt/slideLayouts/slideLayout27.xml" Id="rId1" /></Relationships>
</file>

<file path=ppt/slides/_rels/slide311.xml.rels>&#65279;<?xml version="1.0" encoding="utf-8"?><Relationships xmlns="http://schemas.openxmlformats.org/package/2006/relationships"><Relationship Type="http://schemas.openxmlformats.org/officeDocument/2006/relationships/image" Target="/ppt/media/image39.jpeg" Id="rId3" /><Relationship Type="http://schemas.openxmlformats.org/officeDocument/2006/relationships/notesSlide" Target="/ppt/notesSlides/notesSlide28.xml" Id="rId2" /><Relationship Type="http://schemas.openxmlformats.org/officeDocument/2006/relationships/slideLayout" Target="/ppt/slideLayouts/slideLayout34.xml" Id="rId1" /><Relationship Type="http://schemas.openxmlformats.org/officeDocument/2006/relationships/image" Target="/ppt/media/image410.jpeg" Id="rId4" /></Relationships>
</file>

<file path=ppt/slides/_rels/slide49.xml.rels>&#65279;<?xml version="1.0" encoding="utf-8"?><Relationships xmlns="http://schemas.openxmlformats.org/package/2006/relationships"><Relationship Type="http://schemas.openxmlformats.org/officeDocument/2006/relationships/image" Target="/ppt/media/image58.jpeg" Id="rId3" /><Relationship Type="http://schemas.openxmlformats.org/officeDocument/2006/relationships/notesSlide" Target="/ppt/notesSlides/notesSlide36.xml" Id="rId2" /><Relationship Type="http://schemas.openxmlformats.org/officeDocument/2006/relationships/slideLayout" Target="/ppt/slideLayouts/slideLayout413.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9.xml" Id="rId1" /></Relationships>
</file>

<file path=ppt/slides/_rels/slide64.xml.rels>&#65279;<?xml version="1.0" encoding="utf-8"?><Relationships xmlns="http://schemas.openxmlformats.org/package/2006/relationships"><Relationship Type="http://schemas.openxmlformats.org/officeDocument/2006/relationships/image" Target="/ppt/media/image63.jpg" Id="rId3" /><Relationship Type="http://schemas.openxmlformats.org/officeDocument/2006/relationships/notesSlide" Target="/ppt/notesSlides/notesSlide44.xml" Id="rId2" /><Relationship Type="http://schemas.openxmlformats.org/officeDocument/2006/relationships/slideLayout" Target="/ppt/slideLayouts/slideLayout75.xml" Id="rId1" /></Relationships>
</file>

<file path=ppt/slides/_rels/slide71.xml.rels>&#65279;<?xml version="1.0" encoding="utf-8"?><Relationships xmlns="http://schemas.openxmlformats.org/package/2006/relationships"><Relationship Type="http://schemas.openxmlformats.org/officeDocument/2006/relationships/image" Target="/ppt/media/image7.png" Id="rId3" /><Relationship Type="http://schemas.openxmlformats.org/officeDocument/2006/relationships/notesSlide" Target="/ppt/notesSlides/notesSlide51.xml" Id="rId2" /><Relationship Type="http://schemas.openxmlformats.org/officeDocument/2006/relationships/slideLayout" Target="/ppt/slideLayouts/slideLayout91.xml" Id="rId1" /><Relationship Type="http://schemas.openxmlformats.org/officeDocument/2006/relationships/image" Target="/ppt/media/image102.png" Id="rId6" /><Relationship Type="http://schemas.openxmlformats.org/officeDocument/2006/relationships/image" Target="/ppt/media/image93.png" Id="rId5" /><Relationship Type="http://schemas.openxmlformats.org/officeDocument/2006/relationships/image" Target="/ppt/media/image84.png" Id="rId4" /></Relationships>
</file>

<file path=ppt/slides/_rels/slide812.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69.xml" Id="rId2" /><Relationship Type="http://schemas.openxmlformats.org/officeDocument/2006/relationships/slideLayout" Target="/ppt/slideLayouts/slideLayout1012.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_rels/slide910.xml.rels>&#65279;<?xml version="1.0" encoding="utf-8"?><Relationships xmlns="http://schemas.openxmlformats.org/package/2006/relationships"><Relationship Type="http://schemas.openxmlformats.org/officeDocument/2006/relationships/notesSlide" Target="/ppt/notesSlides/notesSlide77.xml" Id="rId2" /><Relationship Type="http://schemas.openxmlformats.org/officeDocument/2006/relationships/slideLayout" Target="/ppt/slideLayouts/slideLayout1110.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046EF7-AC35-4EFD-B67B-BCCD7D223073}"/>
              </a:ext>
            </a:extLst>
          </p:cNvPr>
          <p:cNvSpPr>
            <a:spLocks noGrp="1"/>
          </p:cNvSpPr>
          <p:nvPr>
            <p:ph type="title"/>
          </p:nvPr>
        </p:nvSpPr>
        <p:spPr>
          <a:xfrm>
            <a:off x="837513" y="586798"/>
            <a:ext cx="9396733" cy="1086646"/>
          </a:xfrm>
        </p:spPr>
        <p:txBody>
          <a:bodyPr/>
          <a:lstStyle/>
          <a:p>
            <a:r>
              <a:rPr lang="en-US" dirty="0"/>
              <a:t>Content two</a:t>
            </a:r>
          </a:p>
        </p:txBody>
      </p:sp>
      <p:sp>
        <p:nvSpPr>
          <p:cNvPr id="13" name="Text Placeholder 12">
            <a:extLst>
              <a:ext uri="{FF2B5EF4-FFF2-40B4-BE49-F238E27FC236}">
                <a16:creationId xmlns:a16="http://schemas.microsoft.com/office/drawing/2014/main" id="{250E3A27-246E-451F-8FA8-E6FD6935D787}"/>
              </a:ext>
            </a:extLst>
          </p:cNvPr>
          <p:cNvSpPr>
            <a:spLocks noGrp="1"/>
          </p:cNvSpPr>
          <p:nvPr>
            <p:ph type="body" sz="quarter" idx="15"/>
          </p:nvPr>
        </p:nvSpPr>
        <p:spPr>
          <a:xfrm>
            <a:off x="837514" y="1673444"/>
            <a:ext cx="2945347" cy="665481"/>
          </a:xfrm>
        </p:spPr>
        <p:txBody>
          <a:bodyPr/>
          <a:lstStyle/>
          <a:p>
            <a:r>
              <a:rPr lang="en-US" dirty="0"/>
              <a:t>Subtitle</a:t>
            </a:r>
          </a:p>
        </p:txBody>
      </p:sp>
      <p:sp>
        <p:nvSpPr>
          <p:cNvPr id="11" name="Text Placeholder 10">
            <a:extLst>
              <a:ext uri="{FF2B5EF4-FFF2-40B4-BE49-F238E27FC236}">
                <a16:creationId xmlns:a16="http://schemas.microsoft.com/office/drawing/2014/main" id="{02387DCC-3977-4A99-9BE0-CBFE5B005922}"/>
              </a:ext>
            </a:extLst>
          </p:cNvPr>
          <p:cNvSpPr>
            <a:spLocks noGrp="1"/>
          </p:cNvSpPr>
          <p:nvPr>
            <p:ph type="body" sz="quarter" idx="13"/>
          </p:nvPr>
        </p:nvSpPr>
        <p:spPr>
          <a:xfrm>
            <a:off x="838201" y="2338927"/>
            <a:ext cx="2945347" cy="3482750"/>
          </a:xfrm>
        </p:spPr>
        <p:txBody>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16" name="Text Placeholder 15">
            <a:extLst>
              <a:ext uri="{FF2B5EF4-FFF2-40B4-BE49-F238E27FC236}">
                <a16:creationId xmlns:a16="http://schemas.microsoft.com/office/drawing/2014/main" id="{44C7BFC5-24B5-4D4A-ABE8-E403ADD39EC8}"/>
              </a:ext>
            </a:extLst>
          </p:cNvPr>
          <p:cNvSpPr>
            <a:spLocks noGrp="1"/>
          </p:cNvSpPr>
          <p:nvPr>
            <p:ph type="body" sz="quarter" idx="18"/>
          </p:nvPr>
        </p:nvSpPr>
        <p:spPr>
          <a:xfrm>
            <a:off x="4085548" y="1673444"/>
            <a:ext cx="2945347" cy="665481"/>
          </a:xfrm>
        </p:spPr>
        <p:txBody>
          <a:bodyPr/>
          <a:lstStyle/>
          <a:p>
            <a:r>
              <a:rPr lang="en-US" dirty="0"/>
              <a:t>Subtitle</a:t>
            </a:r>
          </a:p>
        </p:txBody>
      </p:sp>
      <p:sp>
        <p:nvSpPr>
          <p:cNvPr id="15" name="Text Placeholder 14">
            <a:extLst>
              <a:ext uri="{FF2B5EF4-FFF2-40B4-BE49-F238E27FC236}">
                <a16:creationId xmlns:a16="http://schemas.microsoft.com/office/drawing/2014/main" id="{18FCED40-C162-4447-BEDE-F9D62FD18F24}"/>
              </a:ext>
            </a:extLst>
          </p:cNvPr>
          <p:cNvSpPr>
            <a:spLocks noGrp="1"/>
          </p:cNvSpPr>
          <p:nvPr>
            <p:ph type="body" sz="quarter" idx="17"/>
          </p:nvPr>
        </p:nvSpPr>
        <p:spPr>
          <a:xfrm>
            <a:off x="4085548" y="2338927"/>
            <a:ext cx="2945347" cy="3482750"/>
          </a:xfrm>
        </p:spPr>
        <p:txBody>
          <a:bodyPr/>
          <a:lstStyle/>
          <a:p>
            <a:r>
              <a:rPr lang="en-US" dirty="0"/>
              <a:t>Open the Design Ideas pane for instant slide makeovers. </a:t>
            </a:r>
          </a:p>
          <a:p>
            <a:r>
              <a:rPr lang="en-US" dirty="0"/>
              <a:t>When we have design ideas, we’ll show them to you right there.</a:t>
            </a:r>
          </a:p>
        </p:txBody>
      </p:sp>
      <p:sp>
        <p:nvSpPr>
          <p:cNvPr id="14" name="Text Placeholder 13">
            <a:extLst>
              <a:ext uri="{FF2B5EF4-FFF2-40B4-BE49-F238E27FC236}">
                <a16:creationId xmlns:a16="http://schemas.microsoft.com/office/drawing/2014/main" id="{A1104E7E-55E9-451B-B30D-DCA20FC09E12}"/>
              </a:ext>
            </a:extLst>
          </p:cNvPr>
          <p:cNvSpPr>
            <a:spLocks noGrp="1"/>
          </p:cNvSpPr>
          <p:nvPr>
            <p:ph type="body" sz="quarter" idx="16"/>
          </p:nvPr>
        </p:nvSpPr>
        <p:spPr>
          <a:xfrm>
            <a:off x="7288898" y="1673444"/>
            <a:ext cx="2945347" cy="665481"/>
          </a:xfrm>
        </p:spPr>
        <p:txBody>
          <a:bodyPr/>
          <a:lstStyle/>
          <a:p>
            <a:r>
              <a:rPr lang="en-US" dirty="0"/>
              <a:t>Subtitle</a:t>
            </a:r>
          </a:p>
        </p:txBody>
      </p:sp>
      <p:sp>
        <p:nvSpPr>
          <p:cNvPr id="12" name="Text Placeholder 11">
            <a:extLst>
              <a:ext uri="{FF2B5EF4-FFF2-40B4-BE49-F238E27FC236}">
                <a16:creationId xmlns:a16="http://schemas.microsoft.com/office/drawing/2014/main" id="{15FBF6DF-AB98-4988-9B00-AF337D5E1522}"/>
              </a:ext>
            </a:extLst>
          </p:cNvPr>
          <p:cNvSpPr>
            <a:spLocks noGrp="1"/>
          </p:cNvSpPr>
          <p:nvPr>
            <p:ph type="body" sz="quarter" idx="14"/>
          </p:nvPr>
        </p:nvSpPr>
        <p:spPr>
          <a:xfrm>
            <a:off x="7288898" y="2338927"/>
            <a:ext cx="2945347" cy="3482750"/>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a:t>
            </a:r>
          </a:p>
        </p:txBody>
      </p:sp>
      <p:sp>
        <p:nvSpPr>
          <p:cNvPr id="3" name="Footer Placeholder 2">
            <a:extLst>
              <a:ext uri="{FF2B5EF4-FFF2-40B4-BE49-F238E27FC236}">
                <a16:creationId xmlns:a16="http://schemas.microsoft.com/office/drawing/2014/main" id="{4BE5F9A3-EC1A-4AB8-9A51-93EBC2DBC869}"/>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0349A24-7B64-4D34-8057-986A397B88C1}"/>
              </a:ext>
            </a:extLst>
          </p:cNvPr>
          <p:cNvSpPr>
            <a:spLocks noGrp="1"/>
          </p:cNvSpPr>
          <p:nvPr>
            <p:ph type="sldNum" sz="quarter" idx="12"/>
          </p:nvPr>
        </p:nvSpPr>
        <p:spPr>
          <a:xfrm>
            <a:off x="10821701" y="5672706"/>
            <a:ext cx="951908" cy="754673"/>
          </a:xfrm>
        </p:spPr>
        <p:txBody>
          <a:bodyPr/>
          <a:lstStyle/>
          <a:p>
            <a:fld id="{5709AFD8-D051-4223-B8CF-1EC150CE8836}" type="slidenum">
              <a:rPr lang="en-US" smtClean="0"/>
              <a:pPr/>
              <a:t>10</a:t>
            </a:fld>
            <a:endParaRPr lang="en-US" dirty="0"/>
          </a:p>
        </p:txBody>
      </p:sp>
    </p:spTree>
    <p:extLst>
      <p:ext uri="{BB962C8B-B14F-4D97-AF65-F5344CB8AC3E}">
        <p14:creationId xmlns:p14="http://schemas.microsoft.com/office/powerpoint/2010/main" val="23622755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2CA1E89-F74D-4164-B92E-2F5324CCDDE7}"/>
              </a:ext>
            </a:extLst>
          </p:cNvPr>
          <p:cNvSpPr>
            <a:spLocks noGrp="1"/>
          </p:cNvSpPr>
          <p:nvPr>
            <p:ph type="ctrTitle"/>
          </p:nvPr>
        </p:nvSpPr>
        <p:spPr>
          <a:xfrm>
            <a:off x="1027963" y="2517060"/>
            <a:ext cx="8145533" cy="1020797"/>
          </a:xfrm>
        </p:spPr>
        <p:txBody>
          <a:bodyPr/>
          <a:lstStyle/>
          <a:p>
            <a:r>
              <a:rPr lang="en-US" dirty="0"/>
              <a:t>Summary</a:t>
            </a:r>
          </a:p>
        </p:txBody>
      </p:sp>
      <p:sp>
        <p:nvSpPr>
          <p:cNvPr id="15" name="Subtitle 14">
            <a:extLst>
              <a:ext uri="{FF2B5EF4-FFF2-40B4-BE49-F238E27FC236}">
                <a16:creationId xmlns:a16="http://schemas.microsoft.com/office/drawing/2014/main" id="{1F3F803E-A30E-4AFB-87E9-DCDDA41E15D5}"/>
              </a:ext>
            </a:extLst>
          </p:cNvPr>
          <p:cNvSpPr>
            <a:spLocks noGrp="1"/>
          </p:cNvSpPr>
          <p:nvPr>
            <p:ph type="subTitle" idx="1"/>
          </p:nvPr>
        </p:nvSpPr>
        <p:spPr>
          <a:xfrm>
            <a:off x="1027961" y="4269546"/>
            <a:ext cx="9106631" cy="140315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56" name="Picture Placeholder 55" descr="Office Desk with magazines and laptop">
            <a:extLst>
              <a:ext uri="{FF2B5EF4-FFF2-40B4-BE49-F238E27FC236}">
                <a16:creationId xmlns:a16="http://schemas.microsoft.com/office/drawing/2014/main" id="{851ACFD4-7AE2-413A-BD85-827474424325}"/>
              </a:ext>
            </a:extLst>
          </p:cNvPr>
          <p:cNvPicPr>
            <a:picLocks noGrp="1" noChangeAspect="1"/>
          </p:cNvPicPr>
          <p:nvPr>
            <p:ph type="pic" sz="quarter" idx="13"/>
          </p:nvPr>
        </p:nvPicPr>
        <p:blipFill rotWithShape="1">
          <a:blip r:embed="rId3"/>
          <a:srcRect t="5667" b="5667"/>
          <a:stretch/>
        </p:blipFill>
        <p:spPr>
          <a:xfrm>
            <a:off x="381383" y="365108"/>
            <a:ext cx="2569503" cy="1519237"/>
          </a:xfrm>
        </p:spPr>
      </p:pic>
      <p:pic>
        <p:nvPicPr>
          <p:cNvPr id="16" name="Picture Placeholder 15" descr="Peopple smiling looking at their phones">
            <a:extLst>
              <a:ext uri="{FF2B5EF4-FFF2-40B4-BE49-F238E27FC236}">
                <a16:creationId xmlns:a16="http://schemas.microsoft.com/office/drawing/2014/main" id="{951C9EE5-67DC-4D11-A65F-D5593538EB5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2951977" y="365108"/>
            <a:ext cx="2587752" cy="1519237"/>
          </a:xfrm>
        </p:spPr>
      </p:pic>
      <p:pic>
        <p:nvPicPr>
          <p:cNvPr id="59" name="Picture Placeholder 58" descr="Bearing, size, pencil, drawing">
            <a:extLst>
              <a:ext uri="{FF2B5EF4-FFF2-40B4-BE49-F238E27FC236}">
                <a16:creationId xmlns:a16="http://schemas.microsoft.com/office/drawing/2014/main" id="{D2240412-D79B-4C60-B913-5106FD854FAA}"/>
              </a:ext>
            </a:extLst>
          </p:cNvPr>
          <p:cNvPicPr>
            <a:picLocks noGrp="1" noChangeAspect="1"/>
          </p:cNvPicPr>
          <p:nvPr>
            <p:ph type="pic" sz="quarter" idx="15"/>
          </p:nvPr>
        </p:nvPicPr>
        <p:blipFill rotWithShape="1">
          <a:blip r:embed="rId5"/>
          <a:srcRect t="5966" b="5966"/>
          <a:stretch/>
        </p:blipFill>
        <p:spPr>
          <a:xfrm>
            <a:off x="5540820" y="365108"/>
            <a:ext cx="2587752" cy="1519237"/>
          </a:xfrm>
        </p:spPr>
      </p:pic>
      <p:pic>
        <p:nvPicPr>
          <p:cNvPr id="25" name="Picture Placeholder 24" descr="Office people meeting ">
            <a:extLst>
              <a:ext uri="{FF2B5EF4-FFF2-40B4-BE49-F238E27FC236}">
                <a16:creationId xmlns:a16="http://schemas.microsoft.com/office/drawing/2014/main" id="{9F31BB21-C729-4B21-98D7-F299E1DACE94}"/>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134743" y="365108"/>
            <a:ext cx="2587752" cy="1519237"/>
          </a:xfrm>
        </p:spPr>
      </p:pic>
      <p:sp>
        <p:nvSpPr>
          <p:cNvPr id="42" name="Footer Placeholder 41">
            <a:extLst>
              <a:ext uri="{FF2B5EF4-FFF2-40B4-BE49-F238E27FC236}">
                <a16:creationId xmlns:a16="http://schemas.microsoft.com/office/drawing/2014/main" id="{083788C2-6193-4C41-BDFE-949DB17F8725}"/>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43" name="Slide Number Placeholder 42">
            <a:extLst>
              <a:ext uri="{FF2B5EF4-FFF2-40B4-BE49-F238E27FC236}">
                <a16:creationId xmlns:a16="http://schemas.microsoft.com/office/drawing/2014/main" id="{6A41C43B-C2F7-4C15-9A68-278D666DA326}"/>
              </a:ext>
            </a:extLst>
          </p:cNvPr>
          <p:cNvSpPr>
            <a:spLocks noGrp="1"/>
          </p:cNvSpPr>
          <p:nvPr>
            <p:ph type="sldNum" sz="quarter" idx="12"/>
          </p:nvPr>
        </p:nvSpPr>
        <p:spPr>
          <a:xfrm>
            <a:off x="10821701" y="5672706"/>
            <a:ext cx="951908" cy="754673"/>
          </a:xfrm>
        </p:spPr>
        <p:txBody>
          <a:bodyPr/>
          <a:lstStyle/>
          <a:p>
            <a:fld id="{CE0B4D92-8F8B-47B9-9884-2F4ECA2EC99E}" type="slidenum">
              <a:rPr lang="en-US" smtClean="0"/>
              <a:pPr/>
              <a:t>11</a:t>
            </a:fld>
            <a:endParaRPr lang="en-US" dirty="0"/>
          </a:p>
        </p:txBody>
      </p:sp>
    </p:spTree>
    <p:extLst>
      <p:ext uri="{BB962C8B-B14F-4D97-AF65-F5344CB8AC3E}">
        <p14:creationId xmlns:p14="http://schemas.microsoft.com/office/powerpoint/2010/main" val="390419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B644-5F5A-4E5B-BA28-DE6E222EB900}"/>
              </a:ext>
            </a:extLst>
          </p:cNvPr>
          <p:cNvSpPr>
            <a:spLocks noGrp="1"/>
          </p:cNvSpPr>
          <p:nvPr>
            <p:ph type="ctrTitle"/>
          </p:nvPr>
        </p:nvSpPr>
        <p:spPr>
          <a:xfrm>
            <a:off x="861024" y="860615"/>
            <a:ext cx="4973746" cy="3426107"/>
          </a:xfrm>
        </p:spPr>
        <p:txBody>
          <a:bodyPr/>
          <a:lstStyle/>
          <a:p>
            <a:r>
              <a:rPr lang="en-US" dirty="0"/>
              <a:t>Thank you</a:t>
            </a:r>
          </a:p>
        </p:txBody>
      </p:sp>
      <p:sp>
        <p:nvSpPr>
          <p:cNvPr id="3" name="Subtitle 2">
            <a:extLst>
              <a:ext uri="{FF2B5EF4-FFF2-40B4-BE49-F238E27FC236}">
                <a16:creationId xmlns:a16="http://schemas.microsoft.com/office/drawing/2014/main" id="{893C76A6-847B-4C82-B5E0-00AA09AD00A5}"/>
              </a:ext>
            </a:extLst>
          </p:cNvPr>
          <p:cNvSpPr>
            <a:spLocks noGrp="1"/>
          </p:cNvSpPr>
          <p:nvPr>
            <p:ph type="subTitle" idx="1"/>
          </p:nvPr>
        </p:nvSpPr>
        <p:spPr>
          <a:xfrm>
            <a:off x="846826" y="5184479"/>
            <a:ext cx="5249174" cy="660166"/>
          </a:xfrm>
        </p:spPr>
        <p:txBody>
          <a:bodyPr/>
          <a:lstStyle/>
          <a:p>
            <a:r>
              <a:rPr lang="en-US" dirty="0"/>
              <a:t>Presenter Name  •  Email  •  Website</a:t>
            </a:r>
          </a:p>
        </p:txBody>
      </p:sp>
      <p:pic>
        <p:nvPicPr>
          <p:cNvPr id="101" name="Picture Placeholder 100" descr="Office Desk with keyboard, pencil, notebook, reading glasses, phome">
            <a:extLst>
              <a:ext uri="{FF2B5EF4-FFF2-40B4-BE49-F238E27FC236}">
                <a16:creationId xmlns:a16="http://schemas.microsoft.com/office/drawing/2014/main" id="{FB375E85-E1B2-43CF-B21B-9B8C2110B7F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40805" y="346969"/>
            <a:ext cx="4308475" cy="5669280"/>
          </a:xfrm>
        </p:spPr>
      </p:pic>
      <p:sp>
        <p:nvSpPr>
          <p:cNvPr id="28" name="Footer Placeholder 27">
            <a:extLst>
              <a:ext uri="{FF2B5EF4-FFF2-40B4-BE49-F238E27FC236}">
                <a16:creationId xmlns:a16="http://schemas.microsoft.com/office/drawing/2014/main" id="{F13935AE-5DF2-446C-8700-C187C6E71514}"/>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29" name="Slide Number Placeholder 28">
            <a:extLst>
              <a:ext uri="{FF2B5EF4-FFF2-40B4-BE49-F238E27FC236}">
                <a16:creationId xmlns:a16="http://schemas.microsoft.com/office/drawing/2014/main" id="{A71A34B9-CDBE-4F6F-A2CD-04C420DB3455}"/>
              </a:ext>
            </a:extLst>
          </p:cNvPr>
          <p:cNvSpPr>
            <a:spLocks noGrp="1"/>
          </p:cNvSpPr>
          <p:nvPr>
            <p:ph type="sldNum" sz="quarter" idx="12"/>
          </p:nvPr>
        </p:nvSpPr>
        <p:spPr>
          <a:xfrm>
            <a:off x="10821701" y="5672706"/>
            <a:ext cx="951908" cy="754673"/>
          </a:xfrm>
        </p:spPr>
        <p:txBody>
          <a:bodyPr/>
          <a:lstStyle/>
          <a:p>
            <a:fld id="{42B7CBA4-B6F8-42AF-9F87-A3019C537482}" type="slidenum">
              <a:rPr lang="en-US" smtClean="0"/>
              <a:pPr/>
              <a:t>12</a:t>
            </a:fld>
            <a:endParaRPr lang="en-US" dirty="0"/>
          </a:p>
        </p:txBody>
      </p:sp>
    </p:spTree>
    <p:extLst>
      <p:ext uri="{BB962C8B-B14F-4D97-AF65-F5344CB8AC3E}">
        <p14:creationId xmlns:p14="http://schemas.microsoft.com/office/powerpoint/2010/main" val="1604482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3838-6CCC-4797-8ECB-7EF9DD857248}"/>
              </a:ext>
            </a:extLst>
          </p:cNvPr>
          <p:cNvSpPr>
            <a:spLocks noGrp="1"/>
          </p:cNvSpPr>
          <p:nvPr>
            <p:ph type="ctrTitle"/>
          </p:nvPr>
        </p:nvSpPr>
        <p:spPr>
          <a:xfrm>
            <a:off x="736052" y="4831105"/>
            <a:ext cx="6265486" cy="1075278"/>
          </a:xfrm>
        </p:spPr>
        <p:txBody>
          <a:bodyPr/>
          <a:lstStyle/>
          <a:p>
            <a:r>
              <a:rPr lang="en-US" dirty="0"/>
              <a:t>Presentation Title</a:t>
            </a:r>
          </a:p>
        </p:txBody>
      </p:sp>
      <p:sp>
        <p:nvSpPr>
          <p:cNvPr id="11" name="Subtitle 10">
            <a:extLst>
              <a:ext uri="{FF2B5EF4-FFF2-40B4-BE49-F238E27FC236}">
                <a16:creationId xmlns:a16="http://schemas.microsoft.com/office/drawing/2014/main" id="{2F99BCD9-99B4-425C-B3C0-E78EBA3C8999}"/>
              </a:ext>
            </a:extLst>
          </p:cNvPr>
          <p:cNvSpPr>
            <a:spLocks noGrp="1"/>
          </p:cNvSpPr>
          <p:nvPr>
            <p:ph type="subTitle" idx="1"/>
          </p:nvPr>
        </p:nvSpPr>
        <p:spPr>
          <a:xfrm>
            <a:off x="7682022" y="4837855"/>
            <a:ext cx="2771933" cy="986000"/>
          </a:xfrm>
        </p:spPr>
        <p:txBody>
          <a:bodyPr anchor="t"/>
          <a:lstStyle/>
          <a:p>
            <a:r>
              <a:rPr lang="en-US" dirty="0"/>
              <a:t>Presenter Name</a:t>
            </a:r>
          </a:p>
        </p:txBody>
      </p:sp>
      <p:pic>
        <p:nvPicPr>
          <p:cNvPr id="30" name="Picture Placeholder 29" descr="Office desk with papers, laptop, pen and reading glasses">
            <a:extLst>
              <a:ext uri="{FF2B5EF4-FFF2-40B4-BE49-F238E27FC236}">
                <a16:creationId xmlns:a16="http://schemas.microsoft.com/office/drawing/2014/main" id="{EBEF8340-BD26-4016-B1B1-9BFC9B942749}"/>
              </a:ext>
            </a:extLst>
          </p:cNvPr>
          <p:cNvPicPr>
            <a:picLocks noGrp="1" noChangeAspect="1"/>
          </p:cNvPicPr>
          <p:nvPr>
            <p:ph type="pic" sz="quarter" idx="13"/>
          </p:nvPr>
        </p:nvPicPr>
        <p:blipFill rotWithShape="1">
          <a:blip r:embed="rId2"/>
          <a:srcRect t="7" b="7"/>
          <a:stretch/>
        </p:blipFill>
        <p:spPr>
          <a:xfrm>
            <a:off x="379094" y="344805"/>
            <a:ext cx="10369604" cy="4154274"/>
          </a:xfrm>
        </p:spPr>
      </p:pic>
    </p:spTree>
    <p:extLst>
      <p:ext uri="{BB962C8B-B14F-4D97-AF65-F5344CB8AC3E}">
        <p14:creationId xmlns:p14="http://schemas.microsoft.com/office/powerpoint/2010/main" val="199708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4B2B35-06F8-4F5C-A618-6002214CE22A}"/>
              </a:ext>
            </a:extLst>
          </p:cNvPr>
          <p:cNvSpPr>
            <a:spLocks noGrp="1"/>
          </p:cNvSpPr>
          <p:nvPr>
            <p:ph type="title"/>
          </p:nvPr>
        </p:nvSpPr>
        <p:spPr>
          <a:xfrm>
            <a:off x="838199" y="545914"/>
            <a:ext cx="9527275" cy="1241944"/>
          </a:xfrm>
        </p:spPr>
        <p:txBody>
          <a:bodyPr/>
          <a:lstStyle/>
          <a:p>
            <a:r>
              <a:rPr lang="en-US" dirty="0"/>
              <a:t>Agenda</a:t>
            </a:r>
          </a:p>
        </p:txBody>
      </p:sp>
      <p:sp>
        <p:nvSpPr>
          <p:cNvPr id="15" name="Content Placeholder 14">
            <a:extLst>
              <a:ext uri="{FF2B5EF4-FFF2-40B4-BE49-F238E27FC236}">
                <a16:creationId xmlns:a16="http://schemas.microsoft.com/office/drawing/2014/main" id="{26392955-6557-4ED6-B174-E9F9D52D2E58}"/>
              </a:ext>
            </a:extLst>
          </p:cNvPr>
          <p:cNvSpPr>
            <a:spLocks noGrp="1"/>
          </p:cNvSpPr>
          <p:nvPr>
            <p:ph idx="1"/>
          </p:nvPr>
        </p:nvSpPr>
        <p:spPr>
          <a:xfrm>
            <a:off x="838200" y="2400300"/>
            <a:ext cx="6025116" cy="3352226"/>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12" name="Picture Placeholder 11" descr="Close up of a calculator">
            <a:extLst>
              <a:ext uri="{FF2B5EF4-FFF2-40B4-BE49-F238E27FC236}">
                <a16:creationId xmlns:a16="http://schemas.microsoft.com/office/drawing/2014/main" id="{C320AFE2-20CA-43D3-8E4E-28DBD9F9B755}"/>
              </a:ext>
            </a:extLst>
          </p:cNvPr>
          <p:cNvPicPr>
            <a:picLocks noGrp="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269480" y="1928306"/>
            <a:ext cx="3465576" cy="4105656"/>
          </a:xfrm>
        </p:spPr>
      </p:pic>
      <p:sp>
        <p:nvSpPr>
          <p:cNvPr id="19" name="Footer Placeholder 18">
            <a:extLst>
              <a:ext uri="{FF2B5EF4-FFF2-40B4-BE49-F238E27FC236}">
                <a16:creationId xmlns:a16="http://schemas.microsoft.com/office/drawing/2014/main" id="{CBBB7DCC-419E-4462-B49C-E0F2281E7226}"/>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20" name="Slide Number Placeholder 19">
            <a:extLst>
              <a:ext uri="{FF2B5EF4-FFF2-40B4-BE49-F238E27FC236}">
                <a16:creationId xmlns:a16="http://schemas.microsoft.com/office/drawing/2014/main" id="{206A6756-4AD0-48B1-A2A6-221571B100C2}"/>
              </a:ext>
            </a:extLst>
          </p:cNvPr>
          <p:cNvSpPr>
            <a:spLocks noGrp="1"/>
          </p:cNvSpPr>
          <p:nvPr>
            <p:ph type="sldNum" sz="quarter" idx="12"/>
          </p:nvPr>
        </p:nvSpPr>
        <p:spPr>
          <a:xfrm>
            <a:off x="10821701" y="5672706"/>
            <a:ext cx="951908" cy="754673"/>
          </a:xfrm>
        </p:spPr>
        <p:txBody>
          <a:bodyPr/>
          <a:lstStyle/>
          <a:p>
            <a:fld id="{FB5BC9EA-4FEE-444B-92CE-4488B20DCBA7}" type="slidenum">
              <a:rPr lang="en-US" smtClean="0"/>
              <a:pPr/>
              <a:t>2</a:t>
            </a:fld>
            <a:endParaRPr lang="en-US" dirty="0"/>
          </a:p>
        </p:txBody>
      </p:sp>
    </p:spTree>
    <p:extLst>
      <p:ext uri="{BB962C8B-B14F-4D97-AF65-F5344CB8AC3E}">
        <p14:creationId xmlns:p14="http://schemas.microsoft.com/office/powerpoint/2010/main" val="114496625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29A8827-3374-4A11-8C85-AA2D78E9D5F2}"/>
              </a:ext>
            </a:extLst>
          </p:cNvPr>
          <p:cNvSpPr>
            <a:spLocks noGrp="1"/>
          </p:cNvSpPr>
          <p:nvPr>
            <p:ph type="title"/>
          </p:nvPr>
        </p:nvSpPr>
        <p:spPr>
          <a:xfrm>
            <a:off x="5446143" y="633510"/>
            <a:ext cx="4951823" cy="1500079"/>
          </a:xfrm>
        </p:spPr>
        <p:txBody>
          <a:bodyPr/>
          <a:lstStyle/>
          <a:p>
            <a:r>
              <a:rPr lang="en-US" dirty="0"/>
              <a:t>Introduction</a:t>
            </a:r>
          </a:p>
        </p:txBody>
      </p:sp>
      <p:pic>
        <p:nvPicPr>
          <p:cNvPr id="24" name="Picture Placeholder 23" descr="Person writing on glass">
            <a:extLst>
              <a:ext uri="{FF2B5EF4-FFF2-40B4-BE49-F238E27FC236}">
                <a16:creationId xmlns:a16="http://schemas.microsoft.com/office/drawing/2014/main" id="{E8D6D228-D684-4F0F-9A5A-880FC7432E4D}"/>
              </a:ext>
            </a:extLst>
          </p:cNvPr>
          <p:cNvPicPr>
            <a:picLocks noGrp="1" noChangeAspect="1"/>
          </p:cNvPicPr>
          <p:nvPr>
            <p:ph type="pic" sz="quarter" idx="13"/>
          </p:nvPr>
        </p:nvPicPr>
        <p:blipFill rotWithShape="1">
          <a:blip r:embed="rId3"/>
          <a:srcRect l="7973" r="7973"/>
          <a:stretch/>
        </p:blipFill>
        <p:spPr>
          <a:xfrm>
            <a:off x="539750" y="400050"/>
            <a:ext cx="3606800" cy="2860675"/>
          </a:xfrm>
        </p:spPr>
      </p:pic>
      <p:pic>
        <p:nvPicPr>
          <p:cNvPr id="12" name="Picture Placeholder 11" descr="Person typing on a laptop">
            <a:extLst>
              <a:ext uri="{FF2B5EF4-FFF2-40B4-BE49-F238E27FC236}">
                <a16:creationId xmlns:a16="http://schemas.microsoft.com/office/drawing/2014/main" id="{5C6EB4F4-2E2A-4AA4-BE26-B5AA4D3BDF0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539750" y="3565525"/>
            <a:ext cx="3606800" cy="2860675"/>
          </a:xfrm>
        </p:spPr>
      </p:pic>
      <p:sp>
        <p:nvSpPr>
          <p:cNvPr id="17" name="Content Placeholder 16">
            <a:extLst>
              <a:ext uri="{FF2B5EF4-FFF2-40B4-BE49-F238E27FC236}">
                <a16:creationId xmlns:a16="http://schemas.microsoft.com/office/drawing/2014/main" id="{017C5392-1C76-48FA-8940-76AD15BCEF55}"/>
              </a:ext>
            </a:extLst>
          </p:cNvPr>
          <p:cNvSpPr>
            <a:spLocks noGrp="1"/>
          </p:cNvSpPr>
          <p:nvPr>
            <p:ph idx="1"/>
          </p:nvPr>
        </p:nvSpPr>
        <p:spPr>
          <a:xfrm>
            <a:off x="5446144" y="2794959"/>
            <a:ext cx="4856441" cy="287774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Footer Placeholder 21">
            <a:extLst>
              <a:ext uri="{FF2B5EF4-FFF2-40B4-BE49-F238E27FC236}">
                <a16:creationId xmlns:a16="http://schemas.microsoft.com/office/drawing/2014/main" id="{74D078E0-1675-4479-A2AB-9DD2016B8737}"/>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02E0DE71-4D88-4BC4-A247-4E1F6302359A}"/>
              </a:ext>
            </a:extLst>
          </p:cNvPr>
          <p:cNvSpPr>
            <a:spLocks noGrp="1"/>
          </p:cNvSpPr>
          <p:nvPr>
            <p:ph type="sldNum" sz="quarter" idx="12"/>
          </p:nvPr>
        </p:nvSpPr>
        <p:spPr>
          <a:xfrm>
            <a:off x="10821701" y="5672706"/>
            <a:ext cx="951908" cy="754673"/>
          </a:xfrm>
        </p:spPr>
        <p:txBody>
          <a:bodyPr/>
          <a:lstStyle/>
          <a:p>
            <a:fld id="{FB5BC9EA-4FEE-444B-92CE-4488B20DCBA7}" type="slidenum">
              <a:rPr lang="en-US" smtClean="0"/>
              <a:pPr/>
              <a:t>3</a:t>
            </a:fld>
            <a:endParaRPr lang="en-US" dirty="0"/>
          </a:p>
        </p:txBody>
      </p:sp>
    </p:spTree>
    <p:extLst>
      <p:ext uri="{BB962C8B-B14F-4D97-AF65-F5344CB8AC3E}">
        <p14:creationId xmlns:p14="http://schemas.microsoft.com/office/powerpoint/2010/main" val="913396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840-04AA-410B-8A72-B848F9F6C257}"/>
              </a:ext>
            </a:extLst>
          </p:cNvPr>
          <p:cNvSpPr>
            <a:spLocks noGrp="1"/>
          </p:cNvSpPr>
          <p:nvPr>
            <p:ph type="ctrTitle"/>
          </p:nvPr>
        </p:nvSpPr>
        <p:spPr>
          <a:xfrm>
            <a:off x="7104444" y="2402613"/>
            <a:ext cx="3282184" cy="3331867"/>
          </a:xfrm>
        </p:spPr>
        <p:txBody>
          <a:bodyPr/>
          <a:lstStyle/>
          <a:p>
            <a:r>
              <a:rPr lang="en-US" dirty="0"/>
              <a:t>Topic one</a:t>
            </a:r>
          </a:p>
        </p:txBody>
      </p:sp>
      <p:sp>
        <p:nvSpPr>
          <p:cNvPr id="3" name="Subtitle 2">
            <a:extLst>
              <a:ext uri="{FF2B5EF4-FFF2-40B4-BE49-F238E27FC236}">
                <a16:creationId xmlns:a16="http://schemas.microsoft.com/office/drawing/2014/main" id="{E905E107-9713-4C30-AE85-314FCED0660B}"/>
              </a:ext>
            </a:extLst>
          </p:cNvPr>
          <p:cNvSpPr>
            <a:spLocks noGrp="1"/>
          </p:cNvSpPr>
          <p:nvPr>
            <p:ph type="subTitle" idx="1"/>
          </p:nvPr>
        </p:nvSpPr>
        <p:spPr>
          <a:xfrm>
            <a:off x="7104444" y="703687"/>
            <a:ext cx="3282183" cy="866380"/>
          </a:xfrm>
        </p:spPr>
        <p:txBody>
          <a:bodyPr/>
          <a:lstStyle/>
          <a:p>
            <a:r>
              <a:rPr lang="en-US" dirty="0"/>
              <a:t>Subtitle</a:t>
            </a:r>
          </a:p>
        </p:txBody>
      </p:sp>
      <p:pic>
        <p:nvPicPr>
          <p:cNvPr id="23" name="Picture Placeholder 22" descr="Office meeting ">
            <a:extLst>
              <a:ext uri="{FF2B5EF4-FFF2-40B4-BE49-F238E27FC236}">
                <a16:creationId xmlns:a16="http://schemas.microsoft.com/office/drawing/2014/main" id="{F7E3FB0F-A5DF-4CC2-A482-964F94F53129}"/>
              </a:ext>
            </a:extLst>
          </p:cNvPr>
          <p:cNvPicPr>
            <a:picLocks noGrp="1" noChangeAspect="1"/>
          </p:cNvPicPr>
          <p:nvPr>
            <p:ph type="pic" sz="quarter" idx="13"/>
          </p:nvPr>
        </p:nvPicPr>
        <p:blipFill rotWithShape="1">
          <a:blip r:embed="rId3"/>
          <a:srcRect l="18765" r="18765"/>
          <a:stretch/>
        </p:blipFill>
        <p:spPr>
          <a:xfrm>
            <a:off x="0" y="0"/>
            <a:ext cx="6426200" cy="6858000"/>
          </a:xfrm>
        </p:spPr>
      </p:pic>
    </p:spTree>
    <p:extLst>
      <p:ext uri="{BB962C8B-B14F-4D97-AF65-F5344CB8AC3E}">
        <p14:creationId xmlns:p14="http://schemas.microsoft.com/office/powerpoint/2010/main" val="2966309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76D36B-3BFC-46C6-9F9E-5B416819119B}"/>
              </a:ext>
            </a:extLst>
          </p:cNvPr>
          <p:cNvSpPr>
            <a:spLocks noGrp="1"/>
          </p:cNvSpPr>
          <p:nvPr>
            <p:ph type="title"/>
          </p:nvPr>
        </p:nvSpPr>
        <p:spPr>
          <a:xfrm>
            <a:off x="838199" y="545914"/>
            <a:ext cx="9527275" cy="1241944"/>
          </a:xfrm>
        </p:spPr>
        <p:txBody>
          <a:bodyPr/>
          <a:lstStyle/>
          <a:p>
            <a:r>
              <a:rPr lang="en-US" dirty="0"/>
              <a:t>Table</a:t>
            </a:r>
          </a:p>
        </p:txBody>
      </p:sp>
      <p:graphicFrame>
        <p:nvGraphicFramePr>
          <p:cNvPr id="12" name="Table 9">
            <a:extLst>
              <a:ext uri="{FF2B5EF4-FFF2-40B4-BE49-F238E27FC236}">
                <a16:creationId xmlns:a16="http://schemas.microsoft.com/office/drawing/2014/main" id="{FE9C0649-F657-4392-BDCB-2938E263E31B}"/>
              </a:ext>
            </a:extLst>
          </p:cNvPr>
          <p:cNvGraphicFramePr>
            <a:graphicFrameLocks noGrp="1"/>
          </p:cNvGraphicFramePr>
          <p:nvPr>
            <p:ph sz="quarter" idx="13"/>
            <p:extLst>
              <p:ext uri="{D42A27DB-BD31-4B8C-83A1-F6EECF244321}">
                <p14:modId xmlns:p14="http://schemas.microsoft.com/office/powerpoint/2010/main" val="574078361"/>
              </p:ext>
            </p:extLst>
          </p:nvPr>
        </p:nvGraphicFramePr>
        <p:xfrm>
          <a:off x="1220788" y="2322513"/>
          <a:ext cx="8663075" cy="3310890"/>
        </p:xfrm>
        <a:graphic>
          <a:graphicData uri="http://schemas.openxmlformats.org/drawingml/2006/table">
            <a:tbl>
              <a:tblPr firstRow="1" bandRow="1">
                <a:tableStyleId>{C083E6E3-FA7D-4D7B-A595-EF9225AFEA82}</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tc>
                <a:tc>
                  <a:txBody>
                    <a:bodyPr/>
                    <a:lstStyle/>
                    <a:p>
                      <a:pPr algn="l"/>
                      <a:r>
                        <a:rPr lang="en-US" b="0" dirty="0">
                          <a:solidFill>
                            <a:schemeClr val="tx1"/>
                          </a:solidFill>
                          <a:latin typeface="+mj-lt"/>
                        </a:rPr>
                        <a:t>Category 1</a:t>
                      </a:r>
                    </a:p>
                  </a:txBody>
                  <a:tcPr anchor="ctr"/>
                </a:tc>
                <a:tc>
                  <a:txBody>
                    <a:bodyPr/>
                    <a:lstStyle/>
                    <a:p>
                      <a:pPr algn="l"/>
                      <a:r>
                        <a:rPr lang="en-US" b="0" dirty="0">
                          <a:solidFill>
                            <a:schemeClr val="tx1"/>
                          </a:solidFill>
                          <a:latin typeface="+mj-lt"/>
                        </a:rPr>
                        <a:t>Category 2</a:t>
                      </a:r>
                    </a:p>
                  </a:txBody>
                  <a:tcPr anchor="ctr"/>
                </a:tc>
                <a:tc>
                  <a:txBody>
                    <a:bodyPr/>
                    <a:lstStyle/>
                    <a:p>
                      <a:pPr algn="l"/>
                      <a:r>
                        <a:rPr lang="en-US" b="0" dirty="0">
                          <a:solidFill>
                            <a:schemeClr val="tx1"/>
                          </a:solidFill>
                          <a:latin typeface="+mj-lt"/>
                        </a:rPr>
                        <a:t>Category 3</a:t>
                      </a:r>
                    </a:p>
                  </a:txBody>
                  <a:tcPr anchor="ctr"/>
                </a:tc>
                <a:tc>
                  <a:txBody>
                    <a:bodyPr/>
                    <a:lstStyle/>
                    <a:p>
                      <a:pPr algn="l"/>
                      <a:r>
                        <a:rPr lang="en-US" b="0" dirty="0">
                          <a:solidFill>
                            <a:schemeClr val="tx1"/>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p>
                  </a:txBody>
                  <a:tcPr anchor="ctr"/>
                </a:tc>
                <a:extLst>
                  <a:ext uri="{0D108BD9-81ED-4DB2-BD59-A6C34878D82A}">
                    <a16:rowId xmlns:a16="http://schemas.microsoft.com/office/drawing/2014/main" val="2801628125"/>
                  </a:ext>
                </a:extLst>
              </a:tr>
              <a:tr h="66217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p>
                  </a:txBody>
                  <a:tcPr anchor="ctr"/>
                </a:tc>
                <a:extLst>
                  <a:ext uri="{0D108BD9-81ED-4DB2-BD59-A6C34878D82A}">
                    <a16:rowId xmlns:a16="http://schemas.microsoft.com/office/drawing/2014/main" val="522315634"/>
                  </a:ext>
                </a:extLst>
              </a:tr>
              <a:tr h="66217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66217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p>
                  </a:txBody>
                  <a:tcPr anchor="ctr"/>
                </a:tc>
                <a:extLst>
                  <a:ext uri="{0D108BD9-81ED-4DB2-BD59-A6C34878D82A}">
                    <a16:rowId xmlns:a16="http://schemas.microsoft.com/office/drawing/2014/main" val="2046739586"/>
                  </a:ext>
                </a:extLst>
              </a:tr>
            </a:tbl>
          </a:graphicData>
        </a:graphic>
      </p:graphicFrame>
      <p:sp>
        <p:nvSpPr>
          <p:cNvPr id="3" name="Footer Placeholder 2">
            <a:extLst>
              <a:ext uri="{FF2B5EF4-FFF2-40B4-BE49-F238E27FC236}">
                <a16:creationId xmlns:a16="http://schemas.microsoft.com/office/drawing/2014/main" id="{F13ED85D-079F-4DB5-BFE0-E63663B6FC4D}"/>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DAA5D918-5B45-4D88-8C26-91A061D33F99}"/>
              </a:ext>
            </a:extLst>
          </p:cNvPr>
          <p:cNvSpPr>
            <a:spLocks noGrp="1"/>
          </p:cNvSpPr>
          <p:nvPr>
            <p:ph type="sldNum" sz="quarter" idx="12"/>
          </p:nvPr>
        </p:nvSpPr>
        <p:spPr>
          <a:xfrm>
            <a:off x="10821701" y="5672706"/>
            <a:ext cx="951908" cy="754673"/>
          </a:xfrm>
        </p:spPr>
        <p:txBody>
          <a:bodyPr/>
          <a:lstStyle/>
          <a:p>
            <a:fld id="{5709AFD8-D051-4223-B8CF-1EC150CE8836}" type="slidenum">
              <a:rPr lang="en-US" smtClean="0"/>
              <a:pPr/>
              <a:t>5</a:t>
            </a:fld>
            <a:endParaRPr lang="en-US" dirty="0"/>
          </a:p>
        </p:txBody>
      </p:sp>
    </p:spTree>
    <p:extLst>
      <p:ext uri="{BB962C8B-B14F-4D97-AF65-F5344CB8AC3E}">
        <p14:creationId xmlns:p14="http://schemas.microsoft.com/office/powerpoint/2010/main" val="987058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5807317B-B371-4946-B197-BC39BD6CA579}"/>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1" name="Title 20">
            <a:extLst>
              <a:ext uri="{FF2B5EF4-FFF2-40B4-BE49-F238E27FC236}">
                <a16:creationId xmlns:a16="http://schemas.microsoft.com/office/drawing/2014/main" id="{204DAC84-837C-40BB-8177-C1D5A4092E2C}"/>
              </a:ext>
            </a:extLst>
          </p:cNvPr>
          <p:cNvSpPr>
            <a:spLocks noGrp="1"/>
          </p:cNvSpPr>
          <p:nvPr>
            <p:ph type="ctrTitle"/>
          </p:nvPr>
        </p:nvSpPr>
        <p:spPr>
          <a:xfrm>
            <a:off x="7580671" y="723672"/>
            <a:ext cx="2915296" cy="3884668"/>
          </a:xfrm>
        </p:spPr>
        <p:txBody>
          <a:bodyPr>
            <a:normAutofit fontScale="90000"/>
          </a:bodyPr>
          <a:lstStyle/>
          <a:p>
            <a:r>
              <a:rPr lang="en-US" dirty="0"/>
              <a:t>The way to get started is to quit talking and begin doing.</a:t>
            </a:r>
          </a:p>
        </p:txBody>
      </p:sp>
      <p:sp>
        <p:nvSpPr>
          <p:cNvPr id="22" name="Subtitle 21">
            <a:extLst>
              <a:ext uri="{FF2B5EF4-FFF2-40B4-BE49-F238E27FC236}">
                <a16:creationId xmlns:a16="http://schemas.microsoft.com/office/drawing/2014/main" id="{8C671165-EFA4-4DBE-B4FE-16D762A368B6}"/>
              </a:ext>
            </a:extLst>
          </p:cNvPr>
          <p:cNvSpPr>
            <a:spLocks noGrp="1"/>
          </p:cNvSpPr>
          <p:nvPr>
            <p:ph type="body" sz="quarter" idx="14"/>
          </p:nvPr>
        </p:nvSpPr>
        <p:spPr>
          <a:xfrm>
            <a:off x="7580313" y="5005388"/>
            <a:ext cx="3609975" cy="850900"/>
          </a:xfrm>
        </p:spPr>
        <p:txBody>
          <a:bodyPr>
            <a:normAutofit/>
          </a:bodyPr>
          <a:lstStyle/>
          <a:p>
            <a:r>
              <a:rPr lang="en-US" dirty="0"/>
              <a:t>Walt Disney</a:t>
            </a:r>
          </a:p>
        </p:txBody>
      </p:sp>
      <p:sp>
        <p:nvSpPr>
          <p:cNvPr id="3" name="Footer Placeholder 2">
            <a:extLst>
              <a:ext uri="{FF2B5EF4-FFF2-40B4-BE49-F238E27FC236}">
                <a16:creationId xmlns:a16="http://schemas.microsoft.com/office/drawing/2014/main" id="{CC98D769-2E5A-4EF9-8426-9BA082FBC4FB}"/>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20" name="Slide Number Placeholder 19">
            <a:extLst>
              <a:ext uri="{FF2B5EF4-FFF2-40B4-BE49-F238E27FC236}">
                <a16:creationId xmlns:a16="http://schemas.microsoft.com/office/drawing/2014/main" id="{56047088-86BC-474E-9B17-B77EC1581A72}"/>
              </a:ext>
            </a:extLst>
          </p:cNvPr>
          <p:cNvSpPr>
            <a:spLocks noGrp="1"/>
          </p:cNvSpPr>
          <p:nvPr>
            <p:ph type="sldNum" sz="quarter" idx="13"/>
          </p:nvPr>
        </p:nvSpPr>
        <p:spPr>
          <a:xfrm>
            <a:off x="10821701" y="5672706"/>
            <a:ext cx="951908" cy="754673"/>
          </a:xfrm>
        </p:spPr>
        <p:txBody>
          <a:bodyPr/>
          <a:lstStyle/>
          <a:p>
            <a:fld id="{FB5BC9EA-4FEE-444B-92CE-4488B20DCBA7}" type="slidenum">
              <a:rPr lang="en-US" smtClean="0"/>
              <a:pPr/>
              <a:t>6</a:t>
            </a:fld>
            <a:endParaRPr lang="en-US" dirty="0"/>
          </a:p>
        </p:txBody>
      </p:sp>
      <p:grpSp>
        <p:nvGrpSpPr>
          <p:cNvPr id="67" name="Group 66">
            <a:extLst>
              <a:ext uri="{FF2B5EF4-FFF2-40B4-BE49-F238E27FC236}">
                <a16:creationId xmlns:a16="http://schemas.microsoft.com/office/drawing/2014/main" id="{0740EB13-AAB4-4A6B-86CB-5C5DE11EEEBC}"/>
              </a:ext>
              <a:ext uri="{C183D7F6-B498-43B3-948B-1728B52AA6E4}">
                <adec:decorative xmlns:adec="http://schemas.microsoft.com/office/drawing/2017/decorative" val="1"/>
              </a:ext>
            </a:extLst>
          </p:cNvPr>
          <p:cNvGrpSpPr/>
          <p:nvPr/>
        </p:nvGrpSpPr>
        <p:grpSpPr>
          <a:xfrm>
            <a:off x="7277099" y="334926"/>
            <a:ext cx="4547155" cy="6188148"/>
            <a:chOff x="7277099" y="334926"/>
            <a:chExt cx="4547155" cy="6188148"/>
          </a:xfrm>
        </p:grpSpPr>
        <p:sp>
          <p:nvSpPr>
            <p:cNvPr id="68" name="Rectangle 67">
              <a:extLst>
                <a:ext uri="{FF2B5EF4-FFF2-40B4-BE49-F238E27FC236}">
                  <a16:creationId xmlns:a16="http://schemas.microsoft.com/office/drawing/2014/main" id="{79AB9241-039C-4FF2-AECC-BABC335E3DE0}"/>
                </a:ext>
              </a:extLst>
            </p:cNvPr>
            <p:cNvSpPr/>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a:extLst>
                <a:ext uri="{FF2B5EF4-FFF2-40B4-BE49-F238E27FC236}">
                  <a16:creationId xmlns:a16="http://schemas.microsoft.com/office/drawing/2014/main" id="{7D18A629-23DA-4189-AD51-B95E5BCC564C}"/>
                </a:ext>
              </a:extLst>
            </p:cNvPr>
            <p:cNvCxnSpPr>
              <a:cxnSpLocks/>
            </p:cNvCxnSpPr>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96B2BA3-41A2-4270-966C-E52762F95C7E}"/>
                </a:ext>
              </a:extLst>
            </p:cNvPr>
            <p:cNvCxnSpPr>
              <a:cxnSpLocks/>
            </p:cNvCxnSpPr>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60ABC38-AF6D-4F2F-82EB-C5F69F10F667}"/>
                </a:ext>
              </a:extLst>
            </p:cNvPr>
            <p:cNvCxnSpPr>
              <a:cxnSpLocks/>
            </p:cNvCxnSpPr>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3422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8E0FE-CD1D-48DB-9832-7196271719E1}"/>
              </a:ext>
            </a:extLst>
          </p:cNvPr>
          <p:cNvSpPr>
            <a:spLocks noGrp="1"/>
          </p:cNvSpPr>
          <p:nvPr>
            <p:ph type="title"/>
          </p:nvPr>
        </p:nvSpPr>
        <p:spPr/>
        <p:txBody>
          <a:bodyPr/>
          <a:lstStyle/>
          <a:p>
            <a:r>
              <a:rPr lang="en-US" dirty="0"/>
              <a:t>Team</a:t>
            </a:r>
          </a:p>
        </p:txBody>
      </p:sp>
      <p:sp>
        <p:nvSpPr>
          <p:cNvPr id="17" name="Footer Placeholder 16">
            <a:extLst>
              <a:ext uri="{FF2B5EF4-FFF2-40B4-BE49-F238E27FC236}">
                <a16:creationId xmlns:a16="http://schemas.microsoft.com/office/drawing/2014/main" id="{E6F05D51-B348-4E46-9332-FDA5A0AFF921}"/>
              </a:ext>
            </a:extLst>
          </p:cNvPr>
          <p:cNvSpPr>
            <a:spLocks noGrp="1"/>
          </p:cNvSpPr>
          <p:nvPr>
            <p:ph type="ftr" sz="quarter" idx="11"/>
          </p:nvPr>
        </p:nvSpPr>
        <p:spPr/>
        <p:txBody>
          <a:bodyPr anchor="t"/>
          <a:lstStyle/>
          <a:p>
            <a:r>
              <a:rPr lang="en-US" dirty="0"/>
              <a:t>PRESENTATION TITLE</a:t>
            </a:r>
          </a:p>
        </p:txBody>
      </p:sp>
      <p:sp>
        <p:nvSpPr>
          <p:cNvPr id="18" name="Slide Number Placeholder 17">
            <a:extLst>
              <a:ext uri="{FF2B5EF4-FFF2-40B4-BE49-F238E27FC236}">
                <a16:creationId xmlns:a16="http://schemas.microsoft.com/office/drawing/2014/main" id="{8B4F1708-F345-4EB5-9655-4B0102B9E565}"/>
              </a:ext>
            </a:extLst>
          </p:cNvPr>
          <p:cNvSpPr>
            <a:spLocks noGrp="1"/>
          </p:cNvSpPr>
          <p:nvPr>
            <p:ph type="sldNum" sz="quarter" idx="12"/>
          </p:nvPr>
        </p:nvSpPr>
        <p:spPr/>
        <p:txBody>
          <a:bodyPr/>
          <a:lstStyle/>
          <a:p>
            <a:fld id="{5709AFD8-D051-4223-B8CF-1EC150CE8836}" type="slidenum">
              <a:rPr lang="en-US" smtClean="0"/>
              <a:pPr/>
              <a:t>7</a:t>
            </a:fld>
            <a:endParaRPr lang="en-US" dirty="0"/>
          </a:p>
        </p:txBody>
      </p:sp>
      <p:sp>
        <p:nvSpPr>
          <p:cNvPr id="20" name="Text Placeholder 19">
            <a:extLst>
              <a:ext uri="{FF2B5EF4-FFF2-40B4-BE49-F238E27FC236}">
                <a16:creationId xmlns:a16="http://schemas.microsoft.com/office/drawing/2014/main" id="{799C0544-5810-41CD-87BD-3B2704996E6A}"/>
              </a:ext>
            </a:extLst>
          </p:cNvPr>
          <p:cNvSpPr>
            <a:spLocks noGrp="1"/>
          </p:cNvSpPr>
          <p:nvPr>
            <p:ph type="body" sz="quarter" idx="17"/>
          </p:nvPr>
        </p:nvSpPr>
        <p:spPr/>
        <p:txBody>
          <a:bodyPr/>
          <a:lstStyle/>
          <a:p>
            <a:r>
              <a:rPr lang="en-US" dirty="0"/>
              <a:t>Name</a:t>
            </a:r>
          </a:p>
        </p:txBody>
      </p:sp>
      <p:sp>
        <p:nvSpPr>
          <p:cNvPr id="21" name="Text Placeholder 20">
            <a:extLst>
              <a:ext uri="{FF2B5EF4-FFF2-40B4-BE49-F238E27FC236}">
                <a16:creationId xmlns:a16="http://schemas.microsoft.com/office/drawing/2014/main" id="{F5D97ADE-1440-4472-B0E6-54DB51BDABB1}"/>
              </a:ext>
            </a:extLst>
          </p:cNvPr>
          <p:cNvSpPr>
            <a:spLocks noGrp="1"/>
          </p:cNvSpPr>
          <p:nvPr>
            <p:ph type="body" sz="quarter" idx="18"/>
          </p:nvPr>
        </p:nvSpPr>
        <p:spPr/>
        <p:txBody>
          <a:bodyPr/>
          <a:lstStyle/>
          <a:p>
            <a:r>
              <a:rPr lang="en-US" dirty="0"/>
              <a:t>Title</a:t>
            </a:r>
          </a:p>
        </p:txBody>
      </p:sp>
      <p:pic>
        <p:nvPicPr>
          <p:cNvPr id="32" name="Picture Placeholder 31" descr="team member headshot">
            <a:extLst>
              <a:ext uri="{FF2B5EF4-FFF2-40B4-BE49-F238E27FC236}">
                <a16:creationId xmlns:a16="http://schemas.microsoft.com/office/drawing/2014/main" id="{66A6376E-F414-4E96-99DD-BE6CDDA35952}"/>
              </a:ext>
            </a:extLst>
          </p:cNvPr>
          <p:cNvPicPr>
            <a:picLocks noGrp="1" noChangeAspect="1"/>
          </p:cNvPicPr>
          <p:nvPr>
            <p:ph type="pic" sz="quarter" idx="13"/>
          </p:nvPr>
        </p:nvPicPr>
        <p:blipFill>
          <a:blip r:embed="rId3"/>
          <a:srcRect t="41" b="41"/>
          <a:stretch>
            <a:fillRect/>
          </a:stretch>
        </p:blipFill>
        <p:spPr>
          <a:prstGeom prst="rect">
            <a:avLst/>
          </a:prstGeom>
        </p:spPr>
      </p:pic>
      <p:pic>
        <p:nvPicPr>
          <p:cNvPr id="33" name="Picture Placeholder 32" descr="team member headshot">
            <a:extLst>
              <a:ext uri="{FF2B5EF4-FFF2-40B4-BE49-F238E27FC236}">
                <a16:creationId xmlns:a16="http://schemas.microsoft.com/office/drawing/2014/main" id="{F1A89931-6765-4682-A0A1-F8A70441D17A}"/>
              </a:ext>
            </a:extLst>
          </p:cNvPr>
          <p:cNvPicPr>
            <a:picLocks noGrp="1" noChangeAspect="1"/>
          </p:cNvPicPr>
          <p:nvPr>
            <p:ph type="pic" sz="quarter" idx="19"/>
          </p:nvPr>
        </p:nvPicPr>
        <p:blipFill>
          <a:blip r:embed="rId4"/>
          <a:srcRect/>
          <a:stretch>
            <a:fillRect/>
          </a:stretch>
        </p:blipFill>
        <p:spPr>
          <a:prstGeom prst="rect">
            <a:avLst/>
          </a:prstGeom>
        </p:spPr>
      </p:pic>
      <p:pic>
        <p:nvPicPr>
          <p:cNvPr id="34" name="Picture Placeholder 33" descr="team member headshot">
            <a:extLst>
              <a:ext uri="{FF2B5EF4-FFF2-40B4-BE49-F238E27FC236}">
                <a16:creationId xmlns:a16="http://schemas.microsoft.com/office/drawing/2014/main" id="{9CA54210-A362-4A4C-AA9C-F61FF22F7FB9}"/>
              </a:ext>
            </a:extLst>
          </p:cNvPr>
          <p:cNvPicPr>
            <a:picLocks noGrp="1" noChangeAspect="1"/>
          </p:cNvPicPr>
          <p:nvPr>
            <p:ph type="pic" sz="quarter" idx="20"/>
          </p:nvPr>
        </p:nvPicPr>
        <p:blipFill>
          <a:blip r:embed="rId5"/>
          <a:srcRect l="159" r="159"/>
          <a:stretch>
            <a:fillRect/>
          </a:stretch>
        </p:blipFill>
        <p:spPr>
          <a:prstGeom prst="rect">
            <a:avLst/>
          </a:prstGeom>
        </p:spPr>
      </p:pic>
      <p:pic>
        <p:nvPicPr>
          <p:cNvPr id="35" name="Picture Placeholder 34" descr="team member headshot">
            <a:extLst>
              <a:ext uri="{FF2B5EF4-FFF2-40B4-BE49-F238E27FC236}">
                <a16:creationId xmlns:a16="http://schemas.microsoft.com/office/drawing/2014/main" id="{7BFAB778-A6C6-4E72-A56E-CE80061DB530}"/>
              </a:ext>
            </a:extLst>
          </p:cNvPr>
          <p:cNvPicPr>
            <a:picLocks noGrp="1" noChangeAspect="1"/>
          </p:cNvPicPr>
          <p:nvPr>
            <p:ph type="pic" sz="quarter" idx="21"/>
          </p:nvPr>
        </p:nvPicPr>
        <p:blipFill>
          <a:blip r:embed="rId6"/>
          <a:srcRect l="200" r="200"/>
          <a:stretch>
            <a:fillRect/>
          </a:stretch>
        </p:blipFill>
        <p:spPr>
          <a:prstGeom prst="rect">
            <a:avLst/>
          </a:prstGeom>
        </p:spPr>
      </p:pic>
      <p:sp>
        <p:nvSpPr>
          <p:cNvPr id="26" name="Text Placeholder 25">
            <a:extLst>
              <a:ext uri="{FF2B5EF4-FFF2-40B4-BE49-F238E27FC236}">
                <a16:creationId xmlns:a16="http://schemas.microsoft.com/office/drawing/2014/main" id="{CAA8711F-9801-4F55-83D7-9CAEAFB4298B}"/>
              </a:ext>
            </a:extLst>
          </p:cNvPr>
          <p:cNvSpPr>
            <a:spLocks noGrp="1"/>
          </p:cNvSpPr>
          <p:nvPr>
            <p:ph type="body" sz="quarter" idx="22"/>
          </p:nvPr>
        </p:nvSpPr>
        <p:spPr/>
        <p:txBody>
          <a:bodyPr/>
          <a:lstStyle/>
          <a:p>
            <a:r>
              <a:rPr lang="en-US" dirty="0"/>
              <a:t>Name</a:t>
            </a:r>
          </a:p>
        </p:txBody>
      </p:sp>
      <p:sp>
        <p:nvSpPr>
          <p:cNvPr id="27" name="Text Placeholder 26">
            <a:extLst>
              <a:ext uri="{FF2B5EF4-FFF2-40B4-BE49-F238E27FC236}">
                <a16:creationId xmlns:a16="http://schemas.microsoft.com/office/drawing/2014/main" id="{659CB965-1AA8-4EFA-9060-BEB9C847CA4F}"/>
              </a:ext>
            </a:extLst>
          </p:cNvPr>
          <p:cNvSpPr>
            <a:spLocks noGrp="1"/>
          </p:cNvSpPr>
          <p:nvPr>
            <p:ph type="body" sz="quarter" idx="23"/>
          </p:nvPr>
        </p:nvSpPr>
        <p:spPr/>
        <p:txBody>
          <a:bodyPr/>
          <a:lstStyle/>
          <a:p>
            <a:r>
              <a:rPr lang="en-US" dirty="0"/>
              <a:t>Title</a:t>
            </a:r>
          </a:p>
        </p:txBody>
      </p:sp>
      <p:sp>
        <p:nvSpPr>
          <p:cNvPr id="28" name="Text Placeholder 27">
            <a:extLst>
              <a:ext uri="{FF2B5EF4-FFF2-40B4-BE49-F238E27FC236}">
                <a16:creationId xmlns:a16="http://schemas.microsoft.com/office/drawing/2014/main" id="{1048D9CA-7F97-4516-9C0D-FB739D9D8B06}"/>
              </a:ext>
            </a:extLst>
          </p:cNvPr>
          <p:cNvSpPr>
            <a:spLocks noGrp="1"/>
          </p:cNvSpPr>
          <p:nvPr>
            <p:ph type="body" sz="quarter" idx="24"/>
          </p:nvPr>
        </p:nvSpPr>
        <p:spPr/>
        <p:txBody>
          <a:bodyPr/>
          <a:lstStyle/>
          <a:p>
            <a:r>
              <a:rPr lang="en-US" dirty="0"/>
              <a:t>Name</a:t>
            </a:r>
          </a:p>
        </p:txBody>
      </p:sp>
      <p:sp>
        <p:nvSpPr>
          <p:cNvPr id="29" name="Text Placeholder 28">
            <a:extLst>
              <a:ext uri="{FF2B5EF4-FFF2-40B4-BE49-F238E27FC236}">
                <a16:creationId xmlns:a16="http://schemas.microsoft.com/office/drawing/2014/main" id="{EAA138F0-431F-49F4-AF0A-C106C180CF86}"/>
              </a:ext>
            </a:extLst>
          </p:cNvPr>
          <p:cNvSpPr>
            <a:spLocks noGrp="1"/>
          </p:cNvSpPr>
          <p:nvPr>
            <p:ph type="body" sz="quarter" idx="25"/>
          </p:nvPr>
        </p:nvSpPr>
        <p:spPr/>
        <p:txBody>
          <a:bodyPr/>
          <a:lstStyle/>
          <a:p>
            <a:r>
              <a:rPr lang="en-US" dirty="0"/>
              <a:t>Title</a:t>
            </a:r>
          </a:p>
        </p:txBody>
      </p:sp>
      <p:sp>
        <p:nvSpPr>
          <p:cNvPr id="30" name="Text Placeholder 29">
            <a:extLst>
              <a:ext uri="{FF2B5EF4-FFF2-40B4-BE49-F238E27FC236}">
                <a16:creationId xmlns:a16="http://schemas.microsoft.com/office/drawing/2014/main" id="{F08A1561-5E39-4BAF-963B-39EAB03EF20C}"/>
              </a:ext>
            </a:extLst>
          </p:cNvPr>
          <p:cNvSpPr>
            <a:spLocks noGrp="1"/>
          </p:cNvSpPr>
          <p:nvPr>
            <p:ph type="body" sz="quarter" idx="26"/>
          </p:nvPr>
        </p:nvSpPr>
        <p:spPr/>
        <p:txBody>
          <a:bodyPr/>
          <a:lstStyle/>
          <a:p>
            <a:r>
              <a:rPr lang="en-US" dirty="0"/>
              <a:t>Name</a:t>
            </a:r>
          </a:p>
        </p:txBody>
      </p:sp>
      <p:sp>
        <p:nvSpPr>
          <p:cNvPr id="31" name="Text Placeholder 30">
            <a:extLst>
              <a:ext uri="{FF2B5EF4-FFF2-40B4-BE49-F238E27FC236}">
                <a16:creationId xmlns:a16="http://schemas.microsoft.com/office/drawing/2014/main" id="{5FFFED7E-A266-4282-8997-6986181438B9}"/>
              </a:ext>
            </a:extLst>
          </p:cNvPr>
          <p:cNvSpPr>
            <a:spLocks noGrp="1"/>
          </p:cNvSpPr>
          <p:nvPr>
            <p:ph type="body" sz="quarter" idx="27"/>
          </p:nvPr>
        </p:nvSpPr>
        <p:spPr/>
        <p:txBody>
          <a:bodyPr/>
          <a:lstStyle/>
          <a:p>
            <a:r>
              <a:rPr lang="en-US" dirty="0"/>
              <a:t>Title</a:t>
            </a:r>
          </a:p>
        </p:txBody>
      </p:sp>
    </p:spTree>
    <p:extLst>
      <p:ext uri="{BB962C8B-B14F-4D97-AF65-F5344CB8AC3E}">
        <p14:creationId xmlns:p14="http://schemas.microsoft.com/office/powerpoint/2010/main" val="2555141384"/>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8E0FE-CD1D-48DB-9832-7196271719E1}"/>
              </a:ext>
            </a:extLst>
          </p:cNvPr>
          <p:cNvSpPr>
            <a:spLocks noGrp="1"/>
          </p:cNvSpPr>
          <p:nvPr>
            <p:ph type="title"/>
          </p:nvPr>
        </p:nvSpPr>
        <p:spPr>
          <a:xfrm>
            <a:off x="838199" y="4801017"/>
            <a:ext cx="9428265" cy="1046560"/>
          </a:xfrm>
        </p:spPr>
        <p:txBody>
          <a:bodyPr/>
          <a:lstStyle/>
          <a:p>
            <a:r>
              <a:rPr lang="en-US" dirty="0"/>
              <a:t>Timeline</a:t>
            </a:r>
          </a:p>
        </p:txBody>
      </p:sp>
      <p:graphicFrame>
        <p:nvGraphicFramePr>
          <p:cNvPr id="12" name="Content Placeholder 3" descr="Timeline Content Placeholder">
            <a:extLst>
              <a:ext uri="{FF2B5EF4-FFF2-40B4-BE49-F238E27FC236}">
                <a16:creationId xmlns:a16="http://schemas.microsoft.com/office/drawing/2014/main" id="{03F66345-BC9C-4F39-A854-C9BC568419C0}"/>
              </a:ext>
            </a:extLst>
          </p:cNvPr>
          <p:cNvGraphicFramePr>
            <a:graphicFrameLocks noGrp="1"/>
          </p:cNvGraphicFramePr>
          <p:nvPr>
            <p:ph sz="quarter" idx="13"/>
            <p:extLst>
              <p:ext uri="{D42A27DB-BD31-4B8C-83A1-F6EECF244321}">
                <p14:modId xmlns:p14="http://schemas.microsoft.com/office/powerpoint/2010/main" val="2177413364"/>
              </p:ext>
            </p:extLst>
          </p:nvPr>
        </p:nvGraphicFramePr>
        <p:xfrm>
          <a:off x="496888" y="460375"/>
          <a:ext cx="10090150" cy="3940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D737F8D-2314-4D6B-8ADD-E5DD60C8C713}"/>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8B4F1708-F345-4EB5-9655-4B0102B9E565}"/>
              </a:ext>
            </a:extLst>
          </p:cNvPr>
          <p:cNvSpPr>
            <a:spLocks noGrp="1"/>
          </p:cNvSpPr>
          <p:nvPr>
            <p:ph type="sldNum" sz="quarter" idx="12"/>
          </p:nvPr>
        </p:nvSpPr>
        <p:spPr>
          <a:xfrm>
            <a:off x="10821701" y="5672706"/>
            <a:ext cx="951908" cy="754673"/>
          </a:xfrm>
        </p:spPr>
        <p:txBody>
          <a:bodyPr/>
          <a:lstStyle/>
          <a:p>
            <a:fld id="{5709AFD8-D051-4223-B8CF-1EC150CE8836}" type="slidenum">
              <a:rPr lang="en-US" smtClean="0"/>
              <a:pPr/>
              <a:t>8</a:t>
            </a:fld>
            <a:endParaRPr lang="en-US" dirty="0"/>
          </a:p>
        </p:txBody>
      </p:sp>
    </p:spTree>
    <p:extLst>
      <p:ext uri="{BB962C8B-B14F-4D97-AF65-F5344CB8AC3E}">
        <p14:creationId xmlns:p14="http://schemas.microsoft.com/office/powerpoint/2010/main" val="1942084311"/>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9D6D8D-4EF5-4265-88C3-9A7C15E6DEC4}"/>
              </a:ext>
            </a:extLst>
          </p:cNvPr>
          <p:cNvSpPr>
            <a:spLocks noGrp="1"/>
          </p:cNvSpPr>
          <p:nvPr>
            <p:ph type="title"/>
          </p:nvPr>
        </p:nvSpPr>
        <p:spPr>
          <a:xfrm>
            <a:off x="837513" y="586798"/>
            <a:ext cx="9396733" cy="1086646"/>
          </a:xfrm>
        </p:spPr>
        <p:txBody>
          <a:bodyPr/>
          <a:lstStyle/>
          <a:p>
            <a:r>
              <a:rPr lang="en-US" dirty="0"/>
              <a:t>Content</a:t>
            </a:r>
          </a:p>
        </p:txBody>
      </p:sp>
      <p:sp>
        <p:nvSpPr>
          <p:cNvPr id="19" name="Text Placeholder 18">
            <a:extLst>
              <a:ext uri="{FF2B5EF4-FFF2-40B4-BE49-F238E27FC236}">
                <a16:creationId xmlns:a16="http://schemas.microsoft.com/office/drawing/2014/main" id="{D4337333-5C0C-4BBC-9B33-936F96AD27BA}"/>
              </a:ext>
            </a:extLst>
          </p:cNvPr>
          <p:cNvSpPr>
            <a:spLocks noGrp="1"/>
          </p:cNvSpPr>
          <p:nvPr>
            <p:ph type="body" sz="quarter" idx="15"/>
          </p:nvPr>
        </p:nvSpPr>
        <p:spPr>
          <a:xfrm>
            <a:off x="837513" y="1673444"/>
            <a:ext cx="4565283" cy="665481"/>
          </a:xfrm>
        </p:spPr>
        <p:txBody>
          <a:bodyPr/>
          <a:lstStyle/>
          <a:p>
            <a:r>
              <a:rPr lang="en-US" dirty="0"/>
              <a:t>Subtitle</a:t>
            </a:r>
          </a:p>
        </p:txBody>
      </p:sp>
      <p:sp>
        <p:nvSpPr>
          <p:cNvPr id="11" name="Text Placeholder 10">
            <a:extLst>
              <a:ext uri="{FF2B5EF4-FFF2-40B4-BE49-F238E27FC236}">
                <a16:creationId xmlns:a16="http://schemas.microsoft.com/office/drawing/2014/main" id="{8C803DE5-6EF0-4F28-8C50-C142E51B6F78}"/>
              </a:ext>
            </a:extLst>
          </p:cNvPr>
          <p:cNvSpPr>
            <a:spLocks noGrp="1"/>
          </p:cNvSpPr>
          <p:nvPr>
            <p:ph type="body" sz="quarter" idx="13"/>
          </p:nvPr>
        </p:nvSpPr>
        <p:spPr>
          <a:xfrm>
            <a:off x="838200" y="2338927"/>
            <a:ext cx="4565283" cy="349290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20" name="Text Placeholder 19">
            <a:extLst>
              <a:ext uri="{FF2B5EF4-FFF2-40B4-BE49-F238E27FC236}">
                <a16:creationId xmlns:a16="http://schemas.microsoft.com/office/drawing/2014/main" id="{E633D0AA-8EC9-4074-835B-B9E8F510452A}"/>
              </a:ext>
            </a:extLst>
          </p:cNvPr>
          <p:cNvSpPr>
            <a:spLocks noGrp="1"/>
          </p:cNvSpPr>
          <p:nvPr>
            <p:ph type="body" sz="quarter" idx="16"/>
          </p:nvPr>
        </p:nvSpPr>
        <p:spPr>
          <a:xfrm>
            <a:off x="5668963" y="1673444"/>
            <a:ext cx="4565283" cy="665481"/>
          </a:xfrm>
        </p:spPr>
        <p:txBody>
          <a:bodyPr/>
          <a:lstStyle/>
          <a:p>
            <a:r>
              <a:rPr lang="en-US" dirty="0"/>
              <a:t>Subtitle</a:t>
            </a:r>
          </a:p>
        </p:txBody>
      </p:sp>
      <p:sp>
        <p:nvSpPr>
          <p:cNvPr id="14" name="Text Placeholder 13">
            <a:extLst>
              <a:ext uri="{FF2B5EF4-FFF2-40B4-BE49-F238E27FC236}">
                <a16:creationId xmlns:a16="http://schemas.microsoft.com/office/drawing/2014/main" id="{665DE900-AEA6-4993-B176-7D5A096CB419}"/>
              </a:ext>
            </a:extLst>
          </p:cNvPr>
          <p:cNvSpPr>
            <a:spLocks noGrp="1"/>
          </p:cNvSpPr>
          <p:nvPr>
            <p:ph type="body" sz="quarter" idx="14"/>
          </p:nvPr>
        </p:nvSpPr>
        <p:spPr>
          <a:xfrm>
            <a:off x="5668963" y="2338927"/>
            <a:ext cx="4565283" cy="3492908"/>
          </a:xfrm>
        </p:spPr>
        <p:txBody>
          <a:bodyPr/>
          <a:lstStyle/>
          <a:p>
            <a:r>
              <a:rPr lang="en-US" dirty="0"/>
              <a:t>Open the Design Ideas pane for instant slide makeovers. </a:t>
            </a:r>
          </a:p>
          <a:p>
            <a:r>
              <a:rPr lang="en-US" dirty="0"/>
              <a:t>When we have design ideas, we’ll show them to you right there. </a:t>
            </a:r>
          </a:p>
        </p:txBody>
      </p:sp>
      <p:sp>
        <p:nvSpPr>
          <p:cNvPr id="17" name="Footer Placeholder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a:lstStyle/>
          <a:p>
            <a:fld id="{5709AFD8-D051-4223-B8CF-1EC150CE8836}" type="slidenum">
              <a:rPr lang="en-US" smtClean="0"/>
              <a:pPr/>
              <a:t>9</a:t>
            </a:fld>
            <a:endParaRPr lang="en-US" dirty="0"/>
          </a:p>
        </p:txBody>
      </p:sp>
    </p:spTree>
    <p:extLst>
      <p:ext uri="{BB962C8B-B14F-4D97-AF65-F5344CB8AC3E}">
        <p14:creationId xmlns:p14="http://schemas.microsoft.com/office/powerpoint/2010/main" val="3694374871"/>
      </p:ext>
    </p:extLst>
  </p:cSld>
  <p:clrMapOvr>
    <a:masterClrMapping/>
  </p:clrMapOvr>
</p:sld>
</file>

<file path=ppt/theme/theme12.xml><?xml version="1.0" encoding="utf-8"?>
<a:theme xmlns:a="http://schemas.openxmlformats.org/drawingml/2006/main" name="MemoVTI">
  <a:themeElements>
    <a:clrScheme name="Custom 73">
      <a:dk1>
        <a:sysClr val="windowText" lastClr="000000"/>
      </a:dk1>
      <a:lt1>
        <a:sysClr val="window" lastClr="FFFFFF"/>
      </a:lt1>
      <a:dk2>
        <a:srgbClr val="192033"/>
      </a:dk2>
      <a:lt2>
        <a:srgbClr val="F3EAD9"/>
      </a:lt2>
      <a:accent1>
        <a:srgbClr val="ED625F"/>
      </a:accent1>
      <a:accent2>
        <a:srgbClr val="2F4FA7"/>
      </a:accent2>
      <a:accent3>
        <a:srgbClr val="76A899"/>
      </a:accent3>
      <a:accent4>
        <a:srgbClr val="D4669D"/>
      </a:accent4>
      <a:accent5>
        <a:srgbClr val="F2855A"/>
      </a:accent5>
      <a:accent6>
        <a:srgbClr val="C44732"/>
      </a:accent6>
      <a:hlink>
        <a:srgbClr val="3F7AAF"/>
      </a:hlink>
      <a:folHlink>
        <a:srgbClr val="9E4687"/>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F207BF10-CF7B-4768-919D-354C4FEDF0AA}"/>
</file>

<file path=customXml/itemProps22.xml><?xml version="1.0" encoding="utf-8"?>
<ds:datastoreItem xmlns:ds="http://schemas.openxmlformats.org/officeDocument/2006/customXml" ds:itemID="{773ADB9C-2137-454E-93EA-8050CA9AC5BD}"/>
</file>

<file path=customXml/itemProps31.xml><?xml version="1.0" encoding="utf-8"?>
<ds:datastoreItem xmlns:ds="http://schemas.openxmlformats.org/officeDocument/2006/customXml" ds:itemID="{B8BA3AEB-0B6D-4F09-8EB6-86588D7AB1E7}"/>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
  <ap:TotalTime>0</ap:TotalTime>
  <ap:Words>526</ap:Words>
  <ap:Application>Microsoft Office PowerPoint</ap:Application>
  <ap:PresentationFormat>Widescreen</ap:PresentationFormat>
  <ap:Paragraphs>111</ap:Paragraphs>
  <ap:Slides>12</ap:Slides>
  <ap:Notes>9</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12</vt:i4>
      </vt:variant>
    </vt:vector>
  </ap:HeadingPairs>
  <ap:TitlesOfParts>
    <vt:vector baseType="lpstr" size="17">
      <vt:lpstr>Arial</vt:lpstr>
      <vt:lpstr>Calibri</vt:lpstr>
      <vt:lpstr>Elephant</vt:lpstr>
      <vt:lpstr>Univers Condensed</vt:lpstr>
      <vt:lpstr>MemoVTI</vt:lpstr>
      <vt:lpstr>Presentation Title</vt:lpstr>
      <vt:lpstr>Agenda</vt:lpstr>
      <vt:lpstr>Introduction</vt:lpstr>
      <vt:lpstr>Topic one</vt:lpstr>
      <vt:lpstr>Table</vt:lpstr>
      <vt:lpstr>The way to get started is to quit talking and begin doing.</vt:lpstr>
      <vt:lpstr>Team</vt:lpstr>
      <vt:lpstr>Timeline</vt:lpstr>
      <vt:lpstr>Content</vt:lpstr>
      <vt:lpstr>Content two</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2021-02-05T15:04:45Z</dcterms:created>
  <dcterms:modified xsi:type="dcterms:W3CDTF">2021-03-03T04:21:53Z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