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382" r:id="rId3"/>
    <p:sldId id="385" r:id="rId4"/>
    <p:sldId id="386" r:id="rId5"/>
    <p:sldId id="433" r:id="rId6"/>
    <p:sldId id="435" r:id="rId7"/>
    <p:sldId id="436" r:id="rId8"/>
    <p:sldId id="434" r:id="rId9"/>
    <p:sldId id="432" r:id="rId10"/>
    <p:sldId id="437" r:id="rId11"/>
    <p:sldId id="398" r:id="rId1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59200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8" autoAdjust="0"/>
    <p:restoredTop sz="94566" autoAdjust="0"/>
  </p:normalViewPr>
  <p:slideViewPr>
    <p:cSldViewPr>
      <p:cViewPr varScale="1">
        <p:scale>
          <a:sx n="98" d="100"/>
          <a:sy n="98" d="100"/>
        </p:scale>
        <p:origin x="1470" y="8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0776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800" y="1"/>
            <a:ext cx="3076364" cy="510776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451"/>
            <a:ext cx="3076364" cy="510776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800" y="9721451"/>
            <a:ext cx="3076364" cy="510776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F901940-E5F3-42DB-99D3-3993E66D306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26016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4" tIns="47446" rIns="94894" bIns="4744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800" y="1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4" tIns="47446" rIns="94894" bIns="4744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65175"/>
            <a:ext cx="57594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4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4" tIns="47446" rIns="94894" bIns="47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493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4" tIns="47446" rIns="94894" bIns="4744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800" y="9720493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4" tIns="47446" rIns="94894" bIns="4744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9CFE92-BD0D-4AD1-9099-33F8449FD0E4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3063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9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86A56226-4868-40AE-8335-88BADB5FF7B3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E54F4F6D-FC15-47B6-8EC1-82C1ADD3F19E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0963" y="228600"/>
            <a:ext cx="2071688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28600"/>
            <a:ext cx="6062663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7A4298B1-BE91-4684-B3C4-3EE450043D09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65" y="4956050"/>
            <a:ext cx="9105036" cy="91623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516" y="5872280"/>
            <a:ext cx="911498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38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79" y="985721"/>
            <a:ext cx="893324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79" y="1749245"/>
            <a:ext cx="8933244" cy="4428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139" y="527605"/>
            <a:ext cx="7558898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224" y="1443835"/>
            <a:ext cx="7558898" cy="4733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63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61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33015"/>
            <a:ext cx="92583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394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6" y="985720"/>
            <a:ext cx="9258300" cy="72281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086" y="1780720"/>
            <a:ext cx="463841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086" y="2391540"/>
            <a:ext cx="4638414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780720"/>
            <a:ext cx="4619887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391541"/>
            <a:ext cx="4619887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9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819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714A7D13-DA09-415E-9530-06F75B16A7D6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721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478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06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91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4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4CC974D3-53CB-4D8C-AED3-12D75DCCF8CC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2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8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165EF9DE-15CD-4A73-B4F7-23AC47FBEAC8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33F50FD5-7D52-42EB-BDC8-C9EC3CCC6D63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8B771898-7976-48C9-92A7-62935B5A0F83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0CF4429A-34CF-451D-9A05-8291582673BA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4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2224C666-DF94-4A66-B382-10253D31873C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SIT172 Programming for Engineers (2005)	Lecture 4, Page </a:t>
            </a:r>
            <a:fld id="{0109776E-F618-4F2A-8C1B-A082FBC43236}" type="slidenum">
              <a:rPr lang="en-AU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2400"/>
            <a:ext cx="10287000" cy="701040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102870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8201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2" y="2362204"/>
            <a:ext cx="733425" cy="733425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1" y="6505579"/>
            <a:ext cx="20193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228600"/>
            <a:ext cx="828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95400"/>
            <a:ext cx="828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5902" y="6477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5207000" algn="r"/>
              </a:tabLst>
              <a:defRPr sz="1400" b="1">
                <a:latin typeface="+mn-lt"/>
              </a:defRPr>
            </a:lvl1pPr>
          </a:lstStyle>
          <a:p>
            <a:r>
              <a:rPr lang="en-AU" dirty="0"/>
              <a:t>SIT172 Programming for Engineers (2005)	Lecture 4, Page </a:t>
            </a:r>
            <a:fld id="{AAC6B112-AE25-4431-9FD0-CFCB191A4CCE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0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600" kern="1200" dirty="0">
          <a:solidFill>
            <a:srgbClr val="65920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1257300" y="1447800"/>
            <a:ext cx="6858000" cy="480060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Chapters We Covered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Study Materials + Past Exams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Practice Questions + Answers</a:t>
            </a:r>
          </a:p>
        </p:txBody>
      </p:sp>
      <p:pic>
        <p:nvPicPr>
          <p:cNvPr id="13" name="Picture 2" descr="http://www.onislam.net/english/oimedia/onislamen/images/mainimages/Tips-for-students-ex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608119"/>
            <a:ext cx="2226791" cy="1647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95300" y="762000"/>
            <a:ext cx="2514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362056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781300" y="274638"/>
            <a:ext cx="6553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6000" b="1"/>
              <a:t>Question Time</a:t>
            </a:r>
            <a:br>
              <a:rPr lang="en-AU" sz="6000" b="1"/>
            </a:br>
            <a:r>
              <a:rPr lang="en-AU" sz="6000" b="1"/>
              <a:t>Good </a:t>
            </a:r>
            <a:r>
              <a:rPr lang="en-AU" sz="6000" b="1" dirty="0"/>
              <a:t>Luck 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52600"/>
            <a:ext cx="5943600" cy="42388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83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3700" y="0"/>
            <a:ext cx="3657600" cy="792162"/>
          </a:xfrm>
        </p:spPr>
        <p:txBody>
          <a:bodyPr>
            <a:normAutofit fontScale="90000"/>
          </a:bodyPr>
          <a:lstStyle/>
          <a:p>
            <a:r>
              <a:rPr lang="en-GB" dirty="0"/>
              <a:t>Topics We Covered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7903-E594-4923-9BC0-8B79243F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66787"/>
            <a:ext cx="5400675" cy="492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66EC9-C830-4DA1-9430-49FA1333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5857875"/>
            <a:ext cx="5410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11784"/>
            <a:ext cx="4953000" cy="792162"/>
          </a:xfrm>
        </p:spPr>
        <p:txBody>
          <a:bodyPr/>
          <a:lstStyle/>
          <a:p>
            <a:r>
              <a:rPr lang="en-GB" dirty="0"/>
              <a:t>Chapters We Covered</a:t>
            </a:r>
            <a:endParaRPr lang="en-AU" dirty="0"/>
          </a:p>
        </p:txBody>
      </p:sp>
      <p:pic>
        <p:nvPicPr>
          <p:cNvPr id="1026" name="Picture 2" descr="weekly readings (updat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38200"/>
            <a:ext cx="84963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202" y="381000"/>
            <a:ext cx="6568298" cy="763525"/>
          </a:xfrm>
        </p:spPr>
        <p:txBody>
          <a:bodyPr>
            <a:normAutofit/>
          </a:bodyPr>
          <a:lstStyle/>
          <a:p>
            <a:r>
              <a:rPr lang="en-AU" dirty="0"/>
              <a:t>MCQ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0" y="1385062"/>
            <a:ext cx="8077200" cy="5244338"/>
          </a:xfrm>
        </p:spPr>
        <p:txBody>
          <a:bodyPr>
            <a:normAutofit/>
          </a:bodyPr>
          <a:lstStyle/>
          <a:p>
            <a:pPr lvl="0"/>
            <a:r>
              <a:rPr lang="en-AU" b="1" dirty="0"/>
              <a:t>_______________ refers to what a module must achieve and if any _____________ is false, that module has failed to carry out its tasks.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A) Pre-condition 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B) Post-condition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C) Pre-adaption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D) Post-cohesion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79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202" y="381000"/>
            <a:ext cx="6568298" cy="763525"/>
          </a:xfrm>
        </p:spPr>
        <p:txBody>
          <a:bodyPr>
            <a:normAutofit/>
          </a:bodyPr>
          <a:lstStyle/>
          <a:p>
            <a:r>
              <a:rPr lang="en-AU" dirty="0"/>
              <a:t>MCQ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0" y="1385062"/>
            <a:ext cx="8077200" cy="5244338"/>
          </a:xfrm>
        </p:spPr>
        <p:txBody>
          <a:bodyPr>
            <a:normAutofit/>
          </a:bodyPr>
          <a:lstStyle/>
          <a:p>
            <a:pPr lvl="0"/>
            <a:r>
              <a:rPr lang="en-AU" b="1" dirty="0"/>
              <a:t>Which of the following could be considered to be an issue of the claim ‘</a:t>
            </a:r>
            <a:r>
              <a:rPr lang="en-AU" b="1" u="sng" dirty="0"/>
              <a:t>Texas Instrument created the world’s most </a:t>
            </a:r>
            <a:r>
              <a:rPr lang="en-AU" b="1" u="sng" dirty="0" err="1"/>
              <a:t>delicated</a:t>
            </a:r>
            <a:r>
              <a:rPr lang="en-AU" b="1" u="sng" dirty="0"/>
              <a:t> sensors</a:t>
            </a:r>
            <a:r>
              <a:rPr lang="en-AU" b="1" dirty="0"/>
              <a:t>’?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	A) How does Texas Instrument program the circuits of the sensors?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	B) Is Texas Instrument in responsible for creating the world’s </a:t>
            </a:r>
            <a:r>
              <a:rPr lang="en-AU" dirty="0" err="1"/>
              <a:t>delicated</a:t>
            </a:r>
            <a:r>
              <a:rPr lang="en-AU" dirty="0"/>
              <a:t> sensors?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	C) What happens when one of Texas Instrument sensors don’t function well?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	D) Texas Instrument was leading the market of sensors.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3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202" y="381000"/>
            <a:ext cx="6568298" cy="763525"/>
          </a:xfrm>
        </p:spPr>
        <p:txBody>
          <a:bodyPr>
            <a:normAutofit/>
          </a:bodyPr>
          <a:lstStyle/>
          <a:p>
            <a:r>
              <a:rPr lang="en-AU" dirty="0"/>
              <a:t>MCQ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0" y="1385062"/>
            <a:ext cx="8077200" cy="5244338"/>
          </a:xfrm>
        </p:spPr>
        <p:txBody>
          <a:bodyPr>
            <a:normAutofit/>
          </a:bodyPr>
          <a:lstStyle/>
          <a:p>
            <a:pPr lvl="0"/>
            <a:r>
              <a:rPr lang="en-AU" b="1" dirty="0"/>
              <a:t>___________ is a Boolean expression at a specific point in a program which will be true unless there is a bug in the program?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A) Operator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B) Adaption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C) Assertion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D) Formula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202" y="381000"/>
            <a:ext cx="6568298" cy="763525"/>
          </a:xfrm>
        </p:spPr>
        <p:txBody>
          <a:bodyPr>
            <a:normAutofit fontScale="90000"/>
          </a:bodyPr>
          <a:lstStyle/>
          <a:p>
            <a:r>
              <a:rPr lang="en-AU" dirty="0"/>
              <a:t>Practice Questions and Answers</a:t>
            </a:r>
            <a:br>
              <a:rPr lang="en-AU" dirty="0"/>
            </a:br>
            <a:r>
              <a:rPr lang="en-AU" dirty="0"/>
              <a:t>Short Answer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F60D63-B595-409E-8A9C-103E886F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566027"/>
            <a:ext cx="6705600" cy="49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302" y="112775"/>
            <a:ext cx="6568298" cy="763525"/>
          </a:xfrm>
        </p:spPr>
        <p:txBody>
          <a:bodyPr>
            <a:normAutofit fontScale="90000"/>
          </a:bodyPr>
          <a:lstStyle/>
          <a:p>
            <a:r>
              <a:rPr lang="en-AU" dirty="0"/>
              <a:t>Practice Questions and Answers</a:t>
            </a:r>
            <a:br>
              <a:rPr lang="en-AU" dirty="0"/>
            </a:br>
            <a:r>
              <a:rPr lang="en-AU" dirty="0"/>
              <a:t>Short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C0B76-85BD-4DE4-892D-674EC19FEABB}"/>
              </a:ext>
            </a:extLst>
          </p:cNvPr>
          <p:cNvSpPr/>
          <p:nvPr/>
        </p:nvSpPr>
        <p:spPr>
          <a:xfrm>
            <a:off x="2552700" y="975151"/>
            <a:ext cx="6892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 the following algorithm, copy that algorithm but also include 3 assertions throughout.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665E-AE34-4588-983F-C72975E99D62}"/>
              </a:ext>
            </a:extLst>
          </p:cNvPr>
          <p:cNvSpPr/>
          <p:nvPr/>
        </p:nvSpPr>
        <p:spPr>
          <a:xfrm>
            <a:off x="2552700" y="1676400"/>
            <a:ext cx="92773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= 30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= 50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(X &gt; 20 AND X &lt; 50) OR X &gt; 0 THEN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X = 0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X = 50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Y=100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5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302" y="112775"/>
            <a:ext cx="6568298" cy="763525"/>
          </a:xfrm>
        </p:spPr>
        <p:txBody>
          <a:bodyPr>
            <a:normAutofit fontScale="90000"/>
          </a:bodyPr>
          <a:lstStyle/>
          <a:p>
            <a:r>
              <a:rPr lang="en-AU" dirty="0"/>
              <a:t>Practice Questions and Answers</a:t>
            </a:r>
            <a:br>
              <a:rPr lang="en-AU" dirty="0"/>
            </a:br>
            <a:r>
              <a:rPr lang="en-AU" dirty="0"/>
              <a:t>Short 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665E-AE34-4588-983F-C72975E99D62}"/>
              </a:ext>
            </a:extLst>
          </p:cNvPr>
          <p:cNvSpPr/>
          <p:nvPr/>
        </p:nvSpPr>
        <p:spPr>
          <a:xfrm>
            <a:off x="2857500" y="975152"/>
            <a:ext cx="6400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= 30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= 50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AU" sz="2000" dirty="0">
                <a:solidFill>
                  <a:srgbClr val="FF0000"/>
                </a:solidFill>
              </a:rPr>
              <a:t>Assert(X &gt; 0 and X&lt;=30)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(X &gt; 20 AND X &lt; 50) OR X &gt; 0 THEN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X = 0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AU" sz="2000" dirty="0">
                <a:solidFill>
                  <a:srgbClr val="FF0000"/>
                </a:solidFill>
              </a:rPr>
              <a:t>Assert(X &gt;= 0 and X&lt;300)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X = 50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AU" sz="2000" dirty="0">
                <a:solidFill>
                  <a:srgbClr val="FF0000"/>
                </a:solidFill>
              </a:rPr>
              <a:t>Assert(X=50)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Y=100</a:t>
            </a:r>
          </a:p>
          <a:p>
            <a:pPr>
              <a:spcAft>
                <a:spcPts val="0"/>
              </a:spcAft>
            </a:pPr>
            <a:r>
              <a:rPr lang="en-AU" sz="2000" dirty="0">
                <a:solidFill>
                  <a:srgbClr val="FF0000"/>
                </a:solidFill>
              </a:rPr>
              <a:t>Assert(Y&gt;50)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en-GB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968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DAC7570-24DF-4938-B4F8-0FAE1B9B389E}" vid="{F4B5AF5B-B6B9-480E-80BB-893A39F8C14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26516</TotalTime>
  <Words>162</Words>
  <Application>Microsoft Office PowerPoint</Application>
  <PresentationFormat>35mm Slides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Times</vt:lpstr>
      <vt:lpstr>Times New Roman</vt:lpstr>
      <vt:lpstr>Custom Design</vt:lpstr>
      <vt:lpstr>Theme1</vt:lpstr>
      <vt:lpstr>PowerPoint Presentation</vt:lpstr>
      <vt:lpstr>Topics We Covered</vt:lpstr>
      <vt:lpstr>Chapters We Covered</vt:lpstr>
      <vt:lpstr>MCQ </vt:lpstr>
      <vt:lpstr>MCQ </vt:lpstr>
      <vt:lpstr>MCQ </vt:lpstr>
      <vt:lpstr>Practice Questions and Answers Short Answer </vt:lpstr>
      <vt:lpstr>Practice Questions and Answers Short Answer</vt:lpstr>
      <vt:lpstr>Practice Questions and Answers Short Answer</vt:lpstr>
      <vt:lpstr>Question Time Good Luck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Frank J</cp:lastModifiedBy>
  <cp:revision>274</cp:revision>
  <dcterms:created xsi:type="dcterms:W3CDTF">2003-03-18T04:51:25Z</dcterms:created>
  <dcterms:modified xsi:type="dcterms:W3CDTF">2020-05-22T13:56:01Z</dcterms:modified>
</cp:coreProperties>
</file>